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8" r:id="rId10"/>
    <p:sldId id="269" r:id="rId11"/>
    <p:sldId id="270" r:id="rId12"/>
    <p:sldId id="271" r:id="rId13"/>
    <p:sldId id="267" r:id="rId14"/>
    <p:sldId id="264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</a:p>
          <a:p>
            <a:r>
              <a:rPr lang="en-US" dirty="0" smtClean="0"/>
              <a:t>Edward Ombui,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8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519112"/>
            <a:ext cx="1094265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0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1" y="585787"/>
            <a:ext cx="10801978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4" y="523875"/>
            <a:ext cx="11121274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9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Perplexity: </a:t>
            </a:r>
            <a:r>
              <a:rPr lang="en-US"/>
              <a:t>a measure of how good a probability distribution predicts a sample</a:t>
            </a:r>
            <a:endParaRPr lang="en-US" dirty="0" smtClean="0"/>
          </a:p>
          <a:p>
            <a:r>
              <a:rPr lang="en-US" dirty="0" smtClean="0"/>
              <a:t>Entropy: </a:t>
            </a:r>
            <a:r>
              <a:rPr lang="en-US" dirty="0"/>
              <a:t>a measure of the amount of information conveyed</a:t>
            </a:r>
            <a:endParaRPr lang="en-US" dirty="0" smtClean="0"/>
          </a:p>
          <a:p>
            <a:r>
              <a:rPr lang="en-US" dirty="0" smtClean="0"/>
              <a:t>Cross Entropy: </a:t>
            </a:r>
            <a:r>
              <a:rPr lang="en-US" dirty="0"/>
              <a:t>measures the ability of the trained model to represent test data</a:t>
            </a:r>
          </a:p>
        </p:txBody>
      </p:sp>
    </p:spTree>
    <p:extLst>
      <p:ext uri="{BB962C8B-B14F-4D97-AF65-F5344CB8AC3E}">
        <p14:creationId xmlns:p14="http://schemas.microsoft.com/office/powerpoint/2010/main" val="242876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Perplexity measures how well a model predicts a test set and is defined as the inverse probability of the test set normalized by the number of words.</a:t>
            </a:r>
          </a:p>
          <a:p>
            <a:r>
              <a:rPr lang="en-US" b="1" dirty="0"/>
              <a:t>Formula:</a:t>
            </a:r>
            <a:r>
              <a:rPr lang="en-US" dirty="0"/>
              <a:t> Perplexity(P)=P(w1,w2,...,</a:t>
            </a:r>
            <a:r>
              <a:rPr lang="en-US" dirty="0" err="1"/>
              <a:t>wn</a:t>
            </a:r>
            <a:r>
              <a:rPr lang="en-US" dirty="0" smtClean="0"/>
              <a:t>)−1/n​</a:t>
            </a:r>
          </a:p>
          <a:p>
            <a:r>
              <a:rPr lang="en-US" dirty="0" smtClean="0"/>
              <a:t>A </a:t>
            </a:r>
            <a:r>
              <a:rPr lang="en-US" dirty="0"/>
              <a:t>lower perplexity value indicates a better language model, as it suggests the model is better at predicting the word sequence</a:t>
            </a:r>
            <a:r>
              <a:rPr lang="en-US" dirty="0" smtClean="0"/>
              <a:t>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If a trigram model has a perplexity of 20, this means that, on average, the model considers 20 different words to be equally likely at each step of word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9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Implement a Bigram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/>
              <a:t>of a bigram language model using Python and the Natural Language Toolkit (NLTK</a:t>
            </a:r>
            <a:r>
              <a:rPr lang="en-US" dirty="0" smtClean="0"/>
              <a:t>)</a:t>
            </a:r>
          </a:p>
          <a:p>
            <a:r>
              <a:rPr lang="en-US" dirty="0"/>
              <a:t>Train it on a text corpus and use it to generate new sentences</a:t>
            </a:r>
            <a:r>
              <a:rPr lang="en-US" dirty="0" smtClean="0"/>
              <a:t>.</a:t>
            </a:r>
          </a:p>
          <a:p>
            <a:r>
              <a:rPr lang="en-US" dirty="0"/>
              <a:t>Calculate perplexity for the trained bigram model on a test dataset. </a:t>
            </a:r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/>
              <a:t>the perplexity with a trigram model.</a:t>
            </a:r>
          </a:p>
        </p:txBody>
      </p:sp>
    </p:spTree>
    <p:extLst>
      <p:ext uri="{BB962C8B-B14F-4D97-AF65-F5344CB8AC3E}">
        <p14:creationId xmlns:p14="http://schemas.microsoft.com/office/powerpoint/2010/main" val="5645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Markov Models: Contextual Predictions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/>
              <a:t>his </a:t>
            </a:r>
            <a:r>
              <a:rPr lang="en-US" dirty="0" smtClean="0"/>
              <a:t>week, we will focus </a:t>
            </a:r>
            <a:r>
              <a:rPr lang="en-US" dirty="0"/>
              <a:t>on language modeling, including building and evaluating n-gram models, which are crucial for tasks like text generation and machine translation. </a:t>
            </a:r>
          </a:p>
        </p:txBody>
      </p:sp>
    </p:spTree>
    <p:extLst>
      <p:ext uri="{BB962C8B-B14F-4D97-AF65-F5344CB8AC3E}">
        <p14:creationId xmlns:p14="http://schemas.microsoft.com/office/powerpoint/2010/main" val="12665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concept and purpose of language models in NLP.</a:t>
            </a:r>
          </a:p>
          <a:p>
            <a:r>
              <a:rPr lang="en-US" dirty="0"/>
              <a:t>Construct and evaluate n-gram models using a text corpus.</a:t>
            </a:r>
          </a:p>
          <a:p>
            <a:r>
              <a:rPr lang="en-US" dirty="0"/>
              <a:t>Understand the role of smoothing techniques in language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models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modeling involves the prediction of the next word or token in a sequence of words. </a:t>
            </a:r>
            <a:endParaRPr lang="en-US" dirty="0" smtClean="0"/>
          </a:p>
          <a:p>
            <a:r>
              <a:rPr lang="en-US" dirty="0" smtClean="0"/>
              <a:t>Language models: central in many NLP applications e.g. text generation, machine translation, </a:t>
            </a:r>
            <a:r>
              <a:rPr lang="en-US" dirty="0"/>
              <a:t>sentiment </a:t>
            </a:r>
            <a:r>
              <a:rPr lang="en-US" dirty="0" smtClean="0"/>
              <a:t>analysis, </a:t>
            </a:r>
            <a:r>
              <a:rPr lang="en-US" dirty="0"/>
              <a:t>and speech recognition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Language </a:t>
            </a:r>
            <a:r>
              <a:rPr lang="en-US" dirty="0"/>
              <a:t>models help computers understand the structure and flow of natural language, enabling them to process and generate text in a meaningful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3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of Language Modelling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56932"/>
            <a:ext cx="10363199" cy="3318936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Statistical Language Modelling</a:t>
            </a:r>
            <a:r>
              <a:rPr lang="en-US" dirty="0"/>
              <a:t>: </a:t>
            </a:r>
            <a:r>
              <a:rPr lang="en-US" dirty="0" smtClean="0"/>
              <a:t>is </a:t>
            </a:r>
            <a:r>
              <a:rPr lang="en-US" dirty="0"/>
              <a:t>the development of probabilistic models that can predict the next word in the sequence given the words that precede. Examples such as N-gram language modeling.</a:t>
            </a:r>
          </a:p>
          <a:p>
            <a:pPr fontAlgn="base"/>
            <a:r>
              <a:rPr lang="en-US" b="1" dirty="0"/>
              <a:t>Neural Language Modeling</a:t>
            </a:r>
            <a:r>
              <a:rPr lang="en-US" dirty="0"/>
              <a:t>: </a:t>
            </a:r>
            <a:r>
              <a:rPr lang="en-US" dirty="0" smtClean="0"/>
              <a:t>are </a:t>
            </a:r>
            <a:r>
              <a:rPr lang="en-US" dirty="0"/>
              <a:t>achieving better results than classical methods both on standalone language models and when models are incorporated into larger models on challenging tasks like speech recognition and machine translation. A way of performing a neural language model is through word embeddings.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0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58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N-grams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85332"/>
            <a:ext cx="11544299" cy="3318936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An N-gram is a contiguous sequence of N items (words, characters, or other tokens) from a given sample of text or speech</a:t>
            </a:r>
            <a:r>
              <a:rPr lang="en-US" dirty="0" smtClean="0"/>
              <a:t>.</a:t>
            </a:r>
          </a:p>
          <a:p>
            <a:r>
              <a:rPr lang="en-US" dirty="0"/>
              <a:t>N-gram models are one of the simplest and most common types of language models.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predict the probability of a word based on the previous </a:t>
            </a:r>
            <a:r>
              <a:rPr lang="en-US" i="1" dirty="0"/>
              <a:t>n-1</a:t>
            </a:r>
            <a:r>
              <a:rPr lang="en-US" dirty="0"/>
              <a:t> words.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399"/>
            <a:ext cx="4924426" cy="2689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3742266"/>
            <a:ext cx="7267575" cy="27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 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	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25415" y="3243262"/>
            <a:ext cx="4888289" cy="2632605"/>
          </a:xfrm>
        </p:spPr>
        <p:txBody>
          <a:bodyPr>
            <a:normAutofit/>
          </a:bodyPr>
          <a:lstStyle/>
          <a:p>
            <a:r>
              <a:rPr lang="en-US" b="1" dirty="0"/>
              <a:t>Simplicity</a:t>
            </a:r>
            <a:r>
              <a:rPr lang="en-US" dirty="0"/>
              <a:t>: N-grams are intuitive and relatively simple to understand and implement.</a:t>
            </a:r>
          </a:p>
          <a:p>
            <a:r>
              <a:rPr lang="en-US" b="1" dirty="0"/>
              <a:t>Low Memory Usage</a:t>
            </a:r>
            <a:r>
              <a:rPr lang="en-US" dirty="0"/>
              <a:t>: They require minimal memory for storage compared to more complex models.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5184016" cy="263260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Limited Context</a:t>
            </a:r>
            <a:r>
              <a:rPr lang="en-US" dirty="0"/>
              <a:t>: N-grams have a finite context window, which means they cannot capture long-range dependencies or context beyond the previous N-1 words.</a:t>
            </a:r>
          </a:p>
          <a:p>
            <a:r>
              <a:rPr lang="en-US" b="1" dirty="0"/>
              <a:t>Sparsity:</a:t>
            </a:r>
            <a:r>
              <a:rPr lang="en-US" dirty="0"/>
              <a:t> As N increases, the number of possible N-grams grows exponentially, leading to sparse data and increased computational demands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3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344149" cy="3318936"/>
          </a:xfrm>
        </p:spPr>
        <p:txBody>
          <a:bodyPr/>
          <a:lstStyle/>
          <a:p>
            <a:r>
              <a:rPr lang="en-US" dirty="0"/>
              <a:t>One issue with N-gram models is the </a:t>
            </a:r>
            <a:r>
              <a:rPr lang="en-US" b="1" dirty="0"/>
              <a:t>zero-probability problem</a:t>
            </a:r>
            <a:r>
              <a:rPr lang="en-US" dirty="0"/>
              <a:t>, where an unseen word sequence results in a zero probability, which can make the model unreliable. </a:t>
            </a:r>
            <a:endParaRPr lang="en-US" dirty="0" smtClean="0"/>
          </a:p>
          <a:p>
            <a:r>
              <a:rPr lang="en-US" dirty="0" smtClean="0"/>
              <a:t>Smoothing </a:t>
            </a:r>
            <a:r>
              <a:rPr lang="en-US" dirty="0"/>
              <a:t>techniques (like Laplace Smoothing, Good-Turing Discounting) are used to adjust probabilities for unseen sequences by distributing some probability mass to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Given a bigram model and the sentence “I love NLP”:</a:t>
            </a:r>
          </a:p>
          <a:p>
            <a:r>
              <a:rPr lang="en-US" dirty="0"/>
              <a:t>P(“I love NLP”) ≈ P(“I”) * P(“love” | “I”) * P(“NLP” | “love”)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4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3" y="595312"/>
            <a:ext cx="1080951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4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272</TotalTime>
  <Words>666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Language Modeling</vt:lpstr>
      <vt:lpstr>Overview</vt:lpstr>
      <vt:lpstr>Learning Outcomes</vt:lpstr>
      <vt:lpstr>Language models in NLP</vt:lpstr>
      <vt:lpstr>Methods of Language Modelling </vt:lpstr>
      <vt:lpstr>N-grams </vt:lpstr>
      <vt:lpstr>N-grams </vt:lpstr>
      <vt:lpstr>Smoothing</vt:lpstr>
      <vt:lpstr>PowerPoint Presentation</vt:lpstr>
      <vt:lpstr>PowerPoint Presentation</vt:lpstr>
      <vt:lpstr>PowerPoint Presentation</vt:lpstr>
      <vt:lpstr>PowerPoint Presentation</vt:lpstr>
      <vt:lpstr>Model Evaluation</vt:lpstr>
      <vt:lpstr>Perplexity</vt:lpstr>
      <vt:lpstr>Lab: Implement a Bigram Language Model</vt:lpstr>
      <vt:lpstr>Markov Models: Contextual Predictions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</dc:title>
  <dc:creator>Edward Ombui</dc:creator>
  <cp:lastModifiedBy>Edward Ombui</cp:lastModifiedBy>
  <cp:revision>16</cp:revision>
  <dcterms:created xsi:type="dcterms:W3CDTF">2024-09-16T08:15:30Z</dcterms:created>
  <dcterms:modified xsi:type="dcterms:W3CDTF">2024-09-18T09:09:31Z</dcterms:modified>
</cp:coreProperties>
</file>