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aed61c68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aed61c68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aed61c68c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aed61c68c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aed61c68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aed61c68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aed61c68c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aed61c68c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ed61c68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ed61c68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aed61c68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aed61c68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aed61c68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aed61c68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aed61c68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aed61c68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aed61c68c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aed61c68c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aed61c68c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aed61c68c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aed61c68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aed61c68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aed61c68c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aed61c68c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.instacart.com/the-story-behind-an-instacart-order-part-1-building-a-digital-catalog-46df5a8ff705" TargetMode="External"/><Relationship Id="rId3" Type="http://schemas.openxmlformats.org/officeDocument/2006/relationships/hyperlink" Target="https://en.wikipedia.org/wiki/K-means_clustering" TargetMode="External"/><Relationship Id="rId7" Type="http://schemas.openxmlformats.org/officeDocument/2006/relationships/hyperlink" Target="https://arxiv.org/pdf/1301.3781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owardsdatascience.com/k-means-clustering-8e1e64c1561c" TargetMode="External"/><Relationship Id="rId5" Type="http://schemas.openxmlformats.org/officeDocument/2006/relationships/hyperlink" Target="https://ai.intelligentonlinetools.com/ml/k-means-clustering-example-word2vec/" TargetMode="External"/><Relationship Id="rId10" Type="http://schemas.openxmlformats.org/officeDocument/2006/relationships/hyperlink" Target="https://www.kaggle.com/c/instacart-market-basket-analysis" TargetMode="External"/><Relationship Id="rId4" Type="http://schemas.openxmlformats.org/officeDocument/2006/relationships/hyperlink" Target="http://ceur-ws.org/Vol-1533/paper5.pdf" TargetMode="External"/><Relationship Id="rId9" Type="http://schemas.openxmlformats.org/officeDocument/2006/relationships/hyperlink" Target="https://tech.instacart.com/it-all-depends-4bb7b22e854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upermarketnews.com/online-retail/online-grocery-sales-grow-40-2020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ocerydive.com/news/instacart-claims-more-than-half-of-online-grocery-market/579509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ech.instacart.com/it-all-depends-4bb7b22e854b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hyperlink" Target="https://towardsdatascience.com/k-means-clustering-8e1e64c1561c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Roboto"/>
                <a:ea typeface="Roboto"/>
                <a:cs typeface="Roboto"/>
                <a:sym typeface="Roboto"/>
              </a:rPr>
              <a:t>DATA 612 - Recommender Systems in Context</a:t>
            </a:r>
            <a:endParaRPr sz="3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1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Zach Alexander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June 30th, 2020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Obtain most popular products in each cluster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411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Once customers are clustered into groups, we can see which products are most popular among the groups.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spcBef>
                <a:spcPts val="160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For products that haven’t been bought by a customer, these could be recommended items to purchase.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157475"/>
            <a:ext cx="85206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Food recommendations are very complex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814600"/>
            <a:ext cx="8520600" cy="41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Although an approach like this may yield some meaningful recommendations, there are many things that need to be considered: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○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Some products (such as staples and canned foods), are bought less frequently than items like produce and dairy products -- which hold higher weights in recommendations?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○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Keeping up with store inventories and pricing is a huge strain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○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Specificity of food types is tricky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■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You wouldn’t want to recommend beef sausages to someone who’s vegetarian/vegan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■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Should we recommend pickled carrots? Pickles? Carrots?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whole new appreciation for these services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 the end, companies such as Instacart are exploring a new frontier in how humans gain access to food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These systems are complex, and are something I’ll appreciate more the next time I place my Instacart order and notice that they’ve recommended my favorite ice cream flavor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Sources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https://en.wikipedia.org/wiki/K-means_clustering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http://ceur-ws.org/Vol-1533/paper5.pdf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https://ai.intelligentonlinetools.com/ml/k-means-clustering-example-word2vec/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https://towardsdatascience.com/k-means-clustering-8e1e64c1561c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https://arxiv.org/pdf/1301.3781.pdf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https://tech.instacart.com/the-story-behind-an-instacart-order-part-1-building-a-digital-catalog-46df5a8ff705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9"/>
              </a:rPr>
              <a:t>https://tech.instacart.com/it-all-depends-4bb7b22e854b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Instacart Anonymized Dataset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https://www.kaggle.com/c/instacart-market-basket-analysis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103550"/>
            <a:ext cx="8520600" cy="8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Online grocery shopping and delivery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159675" y="1336100"/>
            <a:ext cx="4781400" cy="34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Demand continues to increase year-over-year</a:t>
            </a:r>
            <a:endParaRPr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22% increase in 2019</a:t>
            </a:r>
            <a:endParaRPr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40% increase in 2020 (as of May of this year)</a:t>
            </a:r>
            <a:r>
              <a:rPr lang="en" sz="2200" baseline="30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200" baseline="30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*seeing spikes due to COVID-19</a:t>
            </a:r>
            <a:endParaRPr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9113" y="2026575"/>
            <a:ext cx="1642974" cy="164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9450" y="3922375"/>
            <a:ext cx="2542301" cy="50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6050" y="1180536"/>
            <a:ext cx="2749092" cy="7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-11225" y="4811300"/>
            <a:ext cx="56193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baseline="30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9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https://www.supermarketnews.com/online-retail/online-grocery-sales-grow-40-2020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309925"/>
            <a:ext cx="8520600" cy="3833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●"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Grocery ordering and delivery service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○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Order groceries online from your favorite stores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○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Have a shopper shop for you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○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Have your groceries delivered to your door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Claimed more than half of the online-grocery market in April of this year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aseline="300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https://www.grocerydive.com/news/instacart-claims-more-than-half-of-online-grocery-market/579509/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1475" y="386925"/>
            <a:ext cx="3595924" cy="7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901400" y="525900"/>
            <a:ext cx="3040800" cy="3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Entire structure and ideology of the company is embedded in data science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Multiple models running simultaneously in production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00" y="508775"/>
            <a:ext cx="5608523" cy="3793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172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Just a few of the algorithms in use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47325" y="933950"/>
            <a:ext cx="4731000" cy="4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“Fulfillment algorithm” - routing shoppers to store locations to pick groceries and deliver them to customers’ doorsteps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○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Optimizing the speed of the shopper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○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How busy the store is at the current moment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○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Routing shoppers to be able to fulfill multiple orders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○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Timeliness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025" y="1129426"/>
            <a:ext cx="3671625" cy="259237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4985025" y="3768375"/>
            <a:ext cx="36717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https://tech.instacart.com/it-all-depends-4bb7b22e854b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Just a few of the algorithms in use (cont.)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235675" y="11416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Shopping experience algorithms 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○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“Buy It Again” functionality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○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Recommended items to buy based on past shopping history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○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Product “bundles” -- i.e., because a user buys chips, they’ll likely buy salsa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spcBef>
                <a:spcPts val="160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Shopper experience algorithms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○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Sorting the user list in an optimized way to save the shopper time in the store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potential way to recommend food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How could we recommend certain food items to customers that they haven’t purchased before?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In 2017, Instacart created a Kaggle challenge and made 3 million of their orders (anonymized) available for data science exploration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One approach: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Use unsupervised learning with k-means clustering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K-means clustering for customer segmentation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Would need to find the optimal number of clusters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Potential features for k-means clustering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Features based on </a:t>
            </a:r>
            <a:r>
              <a:rPr lang="en" b="1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activity and habits: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Which day(s) of the week do customers shop for food?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Which hour(s)?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How many days has it been since their last order?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What is the number of total orders placed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How many total products are purchased in past orders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Develop features based on similarity in </a:t>
            </a:r>
            <a:r>
              <a:rPr lang="en" b="1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product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names: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 something like Word2Vec (NLP technique) to map the product names to a vector space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185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50" y="905825"/>
            <a:ext cx="1881200" cy="18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4800" y="905825"/>
            <a:ext cx="1981865" cy="18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8033" y="913950"/>
            <a:ext cx="1881200" cy="1824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60599" y="929675"/>
            <a:ext cx="1881200" cy="1792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87358" y="3013559"/>
            <a:ext cx="1903635" cy="1875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54250" y="3013550"/>
            <a:ext cx="1981875" cy="187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99371" y="3013559"/>
            <a:ext cx="1865246" cy="187596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5546400" y="4904700"/>
            <a:ext cx="36738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https://towardsdatascience.com/k-means-clustering-8e1e64c1561c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702</Words>
  <Application>Microsoft Office PowerPoint</Application>
  <PresentationFormat>On-screen Show (16:9)</PresentationFormat>
  <Paragraphs>80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Roboto</vt:lpstr>
      <vt:lpstr>Arial</vt:lpstr>
      <vt:lpstr>Simple Dark</vt:lpstr>
      <vt:lpstr>DATA 612 - Recommender Systems in Context</vt:lpstr>
      <vt:lpstr>Online grocery shopping and delivery</vt:lpstr>
      <vt:lpstr>PowerPoint Presentation</vt:lpstr>
      <vt:lpstr>PowerPoint Presentation</vt:lpstr>
      <vt:lpstr>Just a few of the algorithms in use</vt:lpstr>
      <vt:lpstr>Just a few of the algorithms in use (cont.)</vt:lpstr>
      <vt:lpstr>A potential way to recommend food</vt:lpstr>
      <vt:lpstr>Potential features for k-means clustering</vt:lpstr>
      <vt:lpstr>K-means clustering</vt:lpstr>
      <vt:lpstr>Obtain most popular products in each cluster</vt:lpstr>
      <vt:lpstr>Food recommendations are very complex</vt:lpstr>
      <vt:lpstr>A whole new appreciation for these services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612 - Recommender Systems in Context</dc:title>
  <dc:creator>Zachary Alexander</dc:creator>
  <cp:lastModifiedBy>Zachary Alexander</cp:lastModifiedBy>
  <cp:revision>1</cp:revision>
  <dcterms:modified xsi:type="dcterms:W3CDTF">2020-07-05T12:51:55Z</dcterms:modified>
</cp:coreProperties>
</file>