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5E8B6-D552-4ACE-AF1A-D5757D4F8EAF}" v="7" dt="2024-02-14T16:27:58.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86636" autoAdjust="0"/>
  </p:normalViewPr>
  <p:slideViewPr>
    <p:cSldViewPr snapToGrid="0">
      <p:cViewPr>
        <p:scale>
          <a:sx n="100" d="100"/>
          <a:sy n="100" d="100"/>
        </p:scale>
        <p:origin x="1464" y="-4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Nkurunziza" userId="305d07471c9f93d9" providerId="LiveId" clId="{E0D5E8B6-D552-4ACE-AF1A-D5757D4F8EAF}"/>
    <pc:docChg chg="undo custSel modSld">
      <pc:chgData name="Daniel Nkurunziza" userId="305d07471c9f93d9" providerId="LiveId" clId="{E0D5E8B6-D552-4ACE-AF1A-D5757D4F8EAF}" dt="2024-02-15T01:13:45.669" v="667" actId="20577"/>
      <pc:docMkLst>
        <pc:docMk/>
      </pc:docMkLst>
      <pc:sldChg chg="addSp delSp modSp mod modNotesTx">
        <pc:chgData name="Daniel Nkurunziza" userId="305d07471c9f93d9" providerId="LiveId" clId="{E0D5E8B6-D552-4ACE-AF1A-D5757D4F8EAF}" dt="2024-02-15T01:13:45.669" v="667" actId="20577"/>
        <pc:sldMkLst>
          <pc:docMk/>
          <pc:sldMk cId="4243549636" sldId="256"/>
        </pc:sldMkLst>
        <pc:spChg chg="mod">
          <ac:chgData name="Daniel Nkurunziza" userId="305d07471c9f93d9" providerId="LiveId" clId="{E0D5E8B6-D552-4ACE-AF1A-D5757D4F8EAF}" dt="2024-02-14T16:22:21.627" v="604" actId="1076"/>
          <ac:spMkLst>
            <pc:docMk/>
            <pc:sldMk cId="4243549636" sldId="256"/>
            <ac:spMk id="3" creationId="{161FB0BB-D13A-3267-CA92-8AFAB62319FF}"/>
          </ac:spMkLst>
        </pc:spChg>
        <pc:spChg chg="mod">
          <ac:chgData name="Daniel Nkurunziza" userId="305d07471c9f93d9" providerId="LiveId" clId="{E0D5E8B6-D552-4ACE-AF1A-D5757D4F8EAF}" dt="2024-02-14T16:22:08.543" v="603" actId="20577"/>
          <ac:spMkLst>
            <pc:docMk/>
            <pc:sldMk cId="4243549636" sldId="256"/>
            <ac:spMk id="6" creationId="{05726411-CF07-3FFE-C0D6-51088F4E61A9}"/>
          </ac:spMkLst>
        </pc:spChg>
        <pc:spChg chg="mod">
          <ac:chgData name="Daniel Nkurunziza" userId="305d07471c9f93d9" providerId="LiveId" clId="{E0D5E8B6-D552-4ACE-AF1A-D5757D4F8EAF}" dt="2024-02-14T16:18:05.740" v="535" actId="14100"/>
          <ac:spMkLst>
            <pc:docMk/>
            <pc:sldMk cId="4243549636" sldId="256"/>
            <ac:spMk id="7" creationId="{C35629BE-681F-1F6F-9EE4-7E763688AB61}"/>
          </ac:spMkLst>
        </pc:spChg>
        <pc:spChg chg="mod">
          <ac:chgData name="Daniel Nkurunziza" userId="305d07471c9f93d9" providerId="LiveId" clId="{E0D5E8B6-D552-4ACE-AF1A-D5757D4F8EAF}" dt="2024-02-14T16:28:22.211" v="632" actId="14100"/>
          <ac:spMkLst>
            <pc:docMk/>
            <pc:sldMk cId="4243549636" sldId="256"/>
            <ac:spMk id="8" creationId="{12A25A0F-465F-6421-868B-4937C6B4A3DF}"/>
          </ac:spMkLst>
        </pc:spChg>
        <pc:spChg chg="mod">
          <ac:chgData name="Daniel Nkurunziza" userId="305d07471c9f93d9" providerId="LiveId" clId="{E0D5E8B6-D552-4ACE-AF1A-D5757D4F8EAF}" dt="2024-02-14T16:22:34.979" v="607" actId="164"/>
          <ac:spMkLst>
            <pc:docMk/>
            <pc:sldMk cId="4243549636" sldId="256"/>
            <ac:spMk id="9" creationId="{299B5EBF-9BD6-45F2-54AE-0C9AD482E822}"/>
          </ac:spMkLst>
        </pc:spChg>
        <pc:spChg chg="mod">
          <ac:chgData name="Daniel Nkurunziza" userId="305d07471c9f93d9" providerId="LiveId" clId="{E0D5E8B6-D552-4ACE-AF1A-D5757D4F8EAF}" dt="2024-02-15T01:12:17.555" v="636" actId="1076"/>
          <ac:spMkLst>
            <pc:docMk/>
            <pc:sldMk cId="4243549636" sldId="256"/>
            <ac:spMk id="16" creationId="{FBE1B292-02AF-8956-3E54-7784AC71E864}"/>
          </ac:spMkLst>
        </pc:spChg>
        <pc:spChg chg="mod">
          <ac:chgData name="Daniel Nkurunziza" userId="305d07471c9f93d9" providerId="LiveId" clId="{E0D5E8B6-D552-4ACE-AF1A-D5757D4F8EAF}" dt="2024-02-15T01:13:45.669" v="667" actId="20577"/>
          <ac:spMkLst>
            <pc:docMk/>
            <pc:sldMk cId="4243549636" sldId="256"/>
            <ac:spMk id="17" creationId="{2C925843-1344-BA4A-4DDD-F4A1B5F639C2}"/>
          </ac:spMkLst>
        </pc:spChg>
        <pc:spChg chg="mod">
          <ac:chgData name="Daniel Nkurunziza" userId="305d07471c9f93d9" providerId="LiveId" clId="{E0D5E8B6-D552-4ACE-AF1A-D5757D4F8EAF}" dt="2024-02-14T16:22:34.979" v="607" actId="164"/>
          <ac:spMkLst>
            <pc:docMk/>
            <pc:sldMk cId="4243549636" sldId="256"/>
            <ac:spMk id="18" creationId="{D9F6FF1D-787C-EA87-D7BF-A0560437F047}"/>
          </ac:spMkLst>
        </pc:spChg>
        <pc:grpChg chg="add mod">
          <ac:chgData name="Daniel Nkurunziza" userId="305d07471c9f93d9" providerId="LiveId" clId="{E0D5E8B6-D552-4ACE-AF1A-D5757D4F8EAF}" dt="2024-02-14T16:22:36.979" v="608" actId="1076"/>
          <ac:grpSpMkLst>
            <pc:docMk/>
            <pc:sldMk cId="4243549636" sldId="256"/>
            <ac:grpSpMk id="4" creationId="{172FE837-FB73-1502-2288-D8ABB2E6CE33}"/>
          </ac:grpSpMkLst>
        </pc:grpChg>
        <pc:grpChg chg="mod">
          <ac:chgData name="Daniel Nkurunziza" userId="305d07471c9f93d9" providerId="LiveId" clId="{E0D5E8B6-D552-4ACE-AF1A-D5757D4F8EAF}" dt="2024-02-14T16:27:47.346" v="627" actId="1076"/>
          <ac:grpSpMkLst>
            <pc:docMk/>
            <pc:sldMk cId="4243549636" sldId="256"/>
            <ac:grpSpMk id="25" creationId="{63C0D82F-7BC7-D9A0-1079-B74C230B3B93}"/>
          </ac:grpSpMkLst>
        </pc:grpChg>
        <pc:grpChg chg="mod">
          <ac:chgData name="Daniel Nkurunziza" userId="305d07471c9f93d9" providerId="LiveId" clId="{E0D5E8B6-D552-4ACE-AF1A-D5757D4F8EAF}" dt="2024-02-14T16:28:29.291" v="634" actId="1076"/>
          <ac:grpSpMkLst>
            <pc:docMk/>
            <pc:sldMk cId="4243549636" sldId="256"/>
            <ac:grpSpMk id="26" creationId="{9B82576E-D94F-FF81-92A4-EEB997CC75F1}"/>
          </ac:grpSpMkLst>
        </pc:grpChg>
        <pc:picChg chg="add mod">
          <ac:chgData name="Daniel Nkurunziza" userId="305d07471c9f93d9" providerId="LiveId" clId="{E0D5E8B6-D552-4ACE-AF1A-D5757D4F8EAF}" dt="2024-02-14T16:26:20.578" v="619" actId="14100"/>
          <ac:picMkLst>
            <pc:docMk/>
            <pc:sldMk cId="4243549636" sldId="256"/>
            <ac:picMk id="11" creationId="{6973DB18-264A-D063-F0B9-0BD6C758E939}"/>
          </ac:picMkLst>
        </pc:picChg>
        <pc:picChg chg="add mod">
          <ac:chgData name="Daniel Nkurunziza" userId="305d07471c9f93d9" providerId="LiveId" clId="{E0D5E8B6-D552-4ACE-AF1A-D5757D4F8EAF}" dt="2024-02-14T16:27:58.650" v="630" actId="1076"/>
          <ac:picMkLst>
            <pc:docMk/>
            <pc:sldMk cId="4243549636" sldId="256"/>
            <ac:picMk id="12" creationId="{780B7BA1-3514-9DE8-5C3A-B6641D67072D}"/>
          </ac:picMkLst>
        </pc:picChg>
        <pc:picChg chg="del">
          <ac:chgData name="Daniel Nkurunziza" userId="305d07471c9f93d9" providerId="LiveId" clId="{E0D5E8B6-D552-4ACE-AF1A-D5757D4F8EAF}" dt="2024-02-14T16:26:15.546" v="617" actId="478"/>
          <ac:picMkLst>
            <pc:docMk/>
            <pc:sldMk cId="4243549636" sldId="256"/>
            <ac:picMk id="15" creationId="{C5A82920-2BC4-0071-0A7B-496525A3CD95}"/>
          </ac:picMkLst>
        </pc:picChg>
        <pc:picChg chg="mod">
          <ac:chgData name="Daniel Nkurunziza" userId="305d07471c9f93d9" providerId="LiveId" clId="{E0D5E8B6-D552-4ACE-AF1A-D5757D4F8EAF}" dt="2024-02-14T16:27:31.698" v="624" actId="1076"/>
          <ac:picMkLst>
            <pc:docMk/>
            <pc:sldMk cId="4243549636" sldId="256"/>
            <ac:picMk id="28" creationId="{6731E29C-67D7-AF2A-4AA2-E1DA642CA2A3}"/>
          </ac:picMkLst>
        </pc:picChg>
        <pc:picChg chg="mod">
          <ac:chgData name="Daniel Nkurunziza" userId="305d07471c9f93d9" providerId="LiveId" clId="{E0D5E8B6-D552-4ACE-AF1A-D5757D4F8EAF}" dt="2024-02-14T16:27:54.274" v="629" actId="1076"/>
          <ac:picMkLst>
            <pc:docMk/>
            <pc:sldMk cId="4243549636" sldId="256"/>
            <ac:picMk id="1026" creationId="{F4EF4B9A-0D0A-28F3-ECC3-434F73DBA7D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81BA9-868B-4A8E-A633-41BB81ABDE71}" type="datetimeFigureOut">
              <a:rPr lang="en-UG" smtClean="0"/>
              <a:t>14/02/2024</a:t>
            </a:fld>
            <a:endParaRPr lang="en-UG"/>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87CF3-C75B-4142-9470-C6BA696FCF85}" type="slidenum">
              <a:rPr lang="en-UG" smtClean="0"/>
              <a:t>‹#›</a:t>
            </a:fld>
            <a:endParaRPr lang="en-UG"/>
          </a:p>
        </p:txBody>
      </p:sp>
    </p:spTree>
    <p:extLst>
      <p:ext uri="{BB962C8B-B14F-4D97-AF65-F5344CB8AC3E}">
        <p14:creationId xmlns:p14="http://schemas.microsoft.com/office/powerpoint/2010/main" val="2309569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are work in progress, Ideas of extending it.</a:t>
            </a:r>
          </a:p>
          <a:p>
            <a:r>
              <a:rPr lang="en-US" dirty="0"/>
              <a:t>It would be better to see a general picture of what the app will do when its finished.</a:t>
            </a:r>
          </a:p>
          <a:p>
            <a:r>
              <a:rPr lang="en-US" dirty="0"/>
              <a:t>Discuss any of the technical details of the app, technical challenges, performance issues,</a:t>
            </a:r>
          </a:p>
          <a:p>
            <a:r>
              <a:rPr lang="en-US" dirty="0"/>
              <a:t>Anything we would want to talk about. “Implementing this was a </a:t>
            </a:r>
            <a:r>
              <a:rPr lang="en-US"/>
              <a:t>challenge because of…”</a:t>
            </a:r>
            <a:endParaRPr lang="en-UG" dirty="0"/>
          </a:p>
        </p:txBody>
      </p:sp>
      <p:sp>
        <p:nvSpPr>
          <p:cNvPr id="4" name="Slide Number Placeholder 3"/>
          <p:cNvSpPr>
            <a:spLocks noGrp="1"/>
          </p:cNvSpPr>
          <p:nvPr>
            <p:ph type="sldNum" sz="quarter" idx="5"/>
          </p:nvPr>
        </p:nvSpPr>
        <p:spPr/>
        <p:txBody>
          <a:bodyPr/>
          <a:lstStyle/>
          <a:p>
            <a:fld id="{F4B87CF3-C75B-4142-9470-C6BA696FCF85}" type="slidenum">
              <a:rPr lang="en-UG" smtClean="0"/>
              <a:t>1</a:t>
            </a:fld>
            <a:endParaRPr lang="en-UG"/>
          </a:p>
        </p:txBody>
      </p:sp>
    </p:spTree>
    <p:extLst>
      <p:ext uri="{BB962C8B-B14F-4D97-AF65-F5344CB8AC3E}">
        <p14:creationId xmlns:p14="http://schemas.microsoft.com/office/powerpoint/2010/main" val="200568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D8C6C0-4890-4159-BC5C-108BFCBAEF80}" type="datetimeFigureOut">
              <a:rPr lang="en-UG" smtClean="0"/>
              <a:t>14/02/2024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65BC2D8C-9827-48B1-8F3B-2E02BAE6CB0F}" type="slidenum">
              <a:rPr lang="en-UG" smtClean="0"/>
              <a:t>‹#›</a:t>
            </a:fld>
            <a:endParaRPr lang="en-UG"/>
          </a:p>
        </p:txBody>
      </p:sp>
    </p:spTree>
    <p:extLst>
      <p:ext uri="{BB962C8B-B14F-4D97-AF65-F5344CB8AC3E}">
        <p14:creationId xmlns:p14="http://schemas.microsoft.com/office/powerpoint/2010/main" val="343636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8C6C0-4890-4159-BC5C-108BFCBAEF80}" type="datetimeFigureOut">
              <a:rPr lang="en-UG" smtClean="0"/>
              <a:t>14/02/2024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65BC2D8C-9827-48B1-8F3B-2E02BAE6CB0F}" type="slidenum">
              <a:rPr lang="en-UG" smtClean="0"/>
              <a:t>‹#›</a:t>
            </a:fld>
            <a:endParaRPr lang="en-UG"/>
          </a:p>
        </p:txBody>
      </p:sp>
    </p:spTree>
    <p:extLst>
      <p:ext uri="{BB962C8B-B14F-4D97-AF65-F5344CB8AC3E}">
        <p14:creationId xmlns:p14="http://schemas.microsoft.com/office/powerpoint/2010/main" val="209085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8C6C0-4890-4159-BC5C-108BFCBAEF80}" type="datetimeFigureOut">
              <a:rPr lang="en-UG" smtClean="0"/>
              <a:t>14/02/2024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65BC2D8C-9827-48B1-8F3B-2E02BAE6CB0F}" type="slidenum">
              <a:rPr lang="en-UG" smtClean="0"/>
              <a:t>‹#›</a:t>
            </a:fld>
            <a:endParaRPr lang="en-UG"/>
          </a:p>
        </p:txBody>
      </p:sp>
    </p:spTree>
    <p:extLst>
      <p:ext uri="{BB962C8B-B14F-4D97-AF65-F5344CB8AC3E}">
        <p14:creationId xmlns:p14="http://schemas.microsoft.com/office/powerpoint/2010/main" val="36823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8C6C0-4890-4159-BC5C-108BFCBAEF80}" type="datetimeFigureOut">
              <a:rPr lang="en-UG" smtClean="0"/>
              <a:t>14/02/2024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65BC2D8C-9827-48B1-8F3B-2E02BAE6CB0F}" type="slidenum">
              <a:rPr lang="en-UG" smtClean="0"/>
              <a:t>‹#›</a:t>
            </a:fld>
            <a:endParaRPr lang="en-UG"/>
          </a:p>
        </p:txBody>
      </p:sp>
    </p:spTree>
    <p:extLst>
      <p:ext uri="{BB962C8B-B14F-4D97-AF65-F5344CB8AC3E}">
        <p14:creationId xmlns:p14="http://schemas.microsoft.com/office/powerpoint/2010/main" val="229043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8C6C0-4890-4159-BC5C-108BFCBAEF80}" type="datetimeFigureOut">
              <a:rPr lang="en-UG" smtClean="0"/>
              <a:t>14/02/2024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65BC2D8C-9827-48B1-8F3B-2E02BAE6CB0F}" type="slidenum">
              <a:rPr lang="en-UG" smtClean="0"/>
              <a:t>‹#›</a:t>
            </a:fld>
            <a:endParaRPr lang="en-UG"/>
          </a:p>
        </p:txBody>
      </p:sp>
    </p:spTree>
    <p:extLst>
      <p:ext uri="{BB962C8B-B14F-4D97-AF65-F5344CB8AC3E}">
        <p14:creationId xmlns:p14="http://schemas.microsoft.com/office/powerpoint/2010/main" val="228838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D8C6C0-4890-4159-BC5C-108BFCBAEF80}" type="datetimeFigureOut">
              <a:rPr lang="en-UG" smtClean="0"/>
              <a:t>14/02/2024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65BC2D8C-9827-48B1-8F3B-2E02BAE6CB0F}" type="slidenum">
              <a:rPr lang="en-UG" smtClean="0"/>
              <a:t>‹#›</a:t>
            </a:fld>
            <a:endParaRPr lang="en-UG"/>
          </a:p>
        </p:txBody>
      </p:sp>
    </p:spTree>
    <p:extLst>
      <p:ext uri="{BB962C8B-B14F-4D97-AF65-F5344CB8AC3E}">
        <p14:creationId xmlns:p14="http://schemas.microsoft.com/office/powerpoint/2010/main" val="96908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D8C6C0-4890-4159-BC5C-108BFCBAEF80}" type="datetimeFigureOut">
              <a:rPr lang="en-UG" smtClean="0"/>
              <a:t>14/02/2024</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65BC2D8C-9827-48B1-8F3B-2E02BAE6CB0F}" type="slidenum">
              <a:rPr lang="en-UG" smtClean="0"/>
              <a:t>‹#›</a:t>
            </a:fld>
            <a:endParaRPr lang="en-UG"/>
          </a:p>
        </p:txBody>
      </p:sp>
    </p:spTree>
    <p:extLst>
      <p:ext uri="{BB962C8B-B14F-4D97-AF65-F5344CB8AC3E}">
        <p14:creationId xmlns:p14="http://schemas.microsoft.com/office/powerpoint/2010/main" val="151820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D8C6C0-4890-4159-BC5C-108BFCBAEF80}" type="datetimeFigureOut">
              <a:rPr lang="en-UG" smtClean="0"/>
              <a:t>14/02/2024</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65BC2D8C-9827-48B1-8F3B-2E02BAE6CB0F}" type="slidenum">
              <a:rPr lang="en-UG" smtClean="0"/>
              <a:t>‹#›</a:t>
            </a:fld>
            <a:endParaRPr lang="en-UG"/>
          </a:p>
        </p:txBody>
      </p:sp>
    </p:spTree>
    <p:extLst>
      <p:ext uri="{BB962C8B-B14F-4D97-AF65-F5344CB8AC3E}">
        <p14:creationId xmlns:p14="http://schemas.microsoft.com/office/powerpoint/2010/main" val="348229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8C6C0-4890-4159-BC5C-108BFCBAEF80}" type="datetimeFigureOut">
              <a:rPr lang="en-UG" smtClean="0"/>
              <a:t>14/02/2024</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65BC2D8C-9827-48B1-8F3B-2E02BAE6CB0F}" type="slidenum">
              <a:rPr lang="en-UG" smtClean="0"/>
              <a:t>‹#›</a:t>
            </a:fld>
            <a:endParaRPr lang="en-UG"/>
          </a:p>
        </p:txBody>
      </p:sp>
    </p:spTree>
    <p:extLst>
      <p:ext uri="{BB962C8B-B14F-4D97-AF65-F5344CB8AC3E}">
        <p14:creationId xmlns:p14="http://schemas.microsoft.com/office/powerpoint/2010/main" val="96561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8D8C6C0-4890-4159-BC5C-108BFCBAEF80}" type="datetimeFigureOut">
              <a:rPr lang="en-UG" smtClean="0"/>
              <a:t>14/02/2024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65BC2D8C-9827-48B1-8F3B-2E02BAE6CB0F}" type="slidenum">
              <a:rPr lang="en-UG" smtClean="0"/>
              <a:t>‹#›</a:t>
            </a:fld>
            <a:endParaRPr lang="en-UG"/>
          </a:p>
        </p:txBody>
      </p:sp>
    </p:spTree>
    <p:extLst>
      <p:ext uri="{BB962C8B-B14F-4D97-AF65-F5344CB8AC3E}">
        <p14:creationId xmlns:p14="http://schemas.microsoft.com/office/powerpoint/2010/main" val="9429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8D8C6C0-4890-4159-BC5C-108BFCBAEF80}" type="datetimeFigureOut">
              <a:rPr lang="en-UG" smtClean="0"/>
              <a:t>14/02/2024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65BC2D8C-9827-48B1-8F3B-2E02BAE6CB0F}" type="slidenum">
              <a:rPr lang="en-UG" smtClean="0"/>
              <a:t>‹#›</a:t>
            </a:fld>
            <a:endParaRPr lang="en-UG"/>
          </a:p>
        </p:txBody>
      </p:sp>
    </p:spTree>
    <p:extLst>
      <p:ext uri="{BB962C8B-B14F-4D97-AF65-F5344CB8AC3E}">
        <p14:creationId xmlns:p14="http://schemas.microsoft.com/office/powerpoint/2010/main" val="3793249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8D8C6C0-4890-4159-BC5C-108BFCBAEF80}" type="datetimeFigureOut">
              <a:rPr lang="en-UG" smtClean="0"/>
              <a:t>14/02/2024</a:t>
            </a:fld>
            <a:endParaRPr lang="en-UG"/>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65BC2D8C-9827-48B1-8F3B-2E02BAE6CB0F}" type="slidenum">
              <a:rPr lang="en-UG" smtClean="0"/>
              <a:t>‹#›</a:t>
            </a:fld>
            <a:endParaRPr lang="en-UG"/>
          </a:p>
        </p:txBody>
      </p:sp>
    </p:spTree>
    <p:extLst>
      <p:ext uri="{BB962C8B-B14F-4D97-AF65-F5344CB8AC3E}">
        <p14:creationId xmlns:p14="http://schemas.microsoft.com/office/powerpoint/2010/main" val="1339573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0" cy="12192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72AC8-0D29-B936-93D0-AB4D2B46E7EA}"/>
              </a:ext>
            </a:extLst>
          </p:cNvPr>
          <p:cNvSpPr>
            <a:spLocks noGrp="1"/>
          </p:cNvSpPr>
          <p:nvPr>
            <p:ph type="ctrTitle"/>
          </p:nvPr>
        </p:nvSpPr>
        <p:spPr>
          <a:xfrm>
            <a:off x="296855" y="2226597"/>
            <a:ext cx="4586286" cy="1100986"/>
          </a:xfrm>
        </p:spPr>
        <p:txBody>
          <a:bodyPr wrap="square" anchor="b">
            <a:normAutofit/>
          </a:bodyPr>
          <a:lstStyle/>
          <a:p>
            <a:pPr algn="l"/>
            <a:r>
              <a:rPr lang="en-US" sz="6600" b="1" dirty="0">
                <a:solidFill>
                  <a:schemeClr val="bg1"/>
                </a:solidFill>
              </a:rPr>
              <a:t>PT-Manager</a:t>
            </a:r>
            <a:endParaRPr lang="en-UG" sz="6600" b="1" dirty="0">
              <a:solidFill>
                <a:schemeClr val="bg1"/>
              </a:solidFill>
            </a:endParaRPr>
          </a:p>
        </p:txBody>
      </p:sp>
      <p:sp>
        <p:nvSpPr>
          <p:cNvPr id="3" name="Subtitle 2">
            <a:extLst>
              <a:ext uri="{FF2B5EF4-FFF2-40B4-BE49-F238E27FC236}">
                <a16:creationId xmlns:a16="http://schemas.microsoft.com/office/drawing/2014/main" id="{161FB0BB-D13A-3267-CA92-8AFAB62319FF}"/>
              </a:ext>
            </a:extLst>
          </p:cNvPr>
          <p:cNvSpPr>
            <a:spLocks noGrp="1"/>
          </p:cNvSpPr>
          <p:nvPr>
            <p:ph type="subTitle" idx="1"/>
          </p:nvPr>
        </p:nvSpPr>
        <p:spPr>
          <a:xfrm>
            <a:off x="296855" y="3327583"/>
            <a:ext cx="4205286" cy="936132"/>
          </a:xfrm>
        </p:spPr>
        <p:txBody>
          <a:bodyPr anchor="b">
            <a:normAutofit/>
          </a:bodyPr>
          <a:lstStyle/>
          <a:p>
            <a:pPr algn="l"/>
            <a:r>
              <a:rPr lang="en-US" dirty="0">
                <a:solidFill>
                  <a:schemeClr val="bg1"/>
                </a:solidFill>
              </a:rPr>
              <a:t>A personal trainer app for clients and trainers for booking sessions and managing class schedules</a:t>
            </a:r>
            <a:endParaRPr lang="en-UG" dirty="0">
              <a:solidFill>
                <a:schemeClr val="bg1"/>
              </a:solidFill>
            </a:endParaRPr>
          </a:p>
        </p:txBody>
      </p:sp>
      <p:pic>
        <p:nvPicPr>
          <p:cNvPr id="5" name="Picture 4" descr="Image result for university of kent logo">
            <a:extLst>
              <a:ext uri="{FF2B5EF4-FFF2-40B4-BE49-F238E27FC236}">
                <a16:creationId xmlns:a16="http://schemas.microsoft.com/office/drawing/2014/main" id="{6447DAB8-0163-B3AB-EF07-6ACC97CA06E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505" r="19120" b="1"/>
          <a:stretch/>
        </p:blipFill>
        <p:spPr bwMode="auto">
          <a:xfrm>
            <a:off x="3014583" y="-941430"/>
            <a:ext cx="3849760" cy="3976799"/>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273763"/>
            <a:ext cx="6858000" cy="1346077"/>
            <a:chOff x="0" y="2959818"/>
            <a:chExt cx="12192000" cy="757168"/>
          </a:xfrm>
        </p:grpSpPr>
        <p:sp>
          <p:nvSpPr>
            <p:cNvPr id="22" name="Freeform: Shape 21">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5" name="Group 24">
            <a:extLst>
              <a:ext uri="{FF2B5EF4-FFF2-40B4-BE49-F238E27FC236}">
                <a16:creationId xmlns:a16="http://schemas.microsoft.com/office/drawing/2014/main" id="{63C0D82F-7BC7-D9A0-1079-B74C230B3B93}"/>
              </a:ext>
            </a:extLst>
          </p:cNvPr>
          <p:cNvGrpSpPr/>
          <p:nvPr/>
        </p:nvGrpSpPr>
        <p:grpSpPr>
          <a:xfrm>
            <a:off x="153809" y="7535971"/>
            <a:ext cx="2777464" cy="2946745"/>
            <a:chOff x="300036" y="8015073"/>
            <a:chExt cx="2156870" cy="2395705"/>
          </a:xfrm>
        </p:grpSpPr>
        <p:sp>
          <p:nvSpPr>
            <p:cNvPr id="6" name="TextBox 5">
              <a:extLst>
                <a:ext uri="{FF2B5EF4-FFF2-40B4-BE49-F238E27FC236}">
                  <a16:creationId xmlns:a16="http://schemas.microsoft.com/office/drawing/2014/main" id="{05726411-CF07-3FFE-C0D6-51088F4E61A9}"/>
                </a:ext>
              </a:extLst>
            </p:cNvPr>
            <p:cNvSpPr txBox="1"/>
            <p:nvPr/>
          </p:nvSpPr>
          <p:spPr>
            <a:xfrm>
              <a:off x="300036" y="8308909"/>
              <a:ext cx="2156870" cy="2101869"/>
            </a:xfrm>
            <a:prstGeom prst="rect">
              <a:avLst/>
            </a:prstGeom>
            <a:noFill/>
          </p:spPr>
          <p:txBody>
            <a:bodyPr wrap="square" rtlCol="0">
              <a:spAutoFit/>
            </a:bodyPr>
            <a:lstStyle/>
            <a:p>
              <a:r>
                <a:rPr lang="en-US" dirty="0">
                  <a:solidFill>
                    <a:schemeClr val="bg1"/>
                  </a:solidFill>
                </a:rPr>
                <a:t>Clients and trainers can communicate using the in-app chat system, for changes in class times or updates. Combining WebSocket and Node.js server the aim is to handle HTTP requests and responses in real-time</a:t>
              </a:r>
              <a:endParaRPr lang="en-UG" dirty="0">
                <a:solidFill>
                  <a:schemeClr val="bg1"/>
                </a:solidFill>
              </a:endParaRPr>
            </a:p>
          </p:txBody>
        </p:sp>
        <p:sp>
          <p:nvSpPr>
            <p:cNvPr id="7" name="TextBox 6">
              <a:extLst>
                <a:ext uri="{FF2B5EF4-FFF2-40B4-BE49-F238E27FC236}">
                  <a16:creationId xmlns:a16="http://schemas.microsoft.com/office/drawing/2014/main" id="{C35629BE-681F-1F6F-9EE4-7E763688AB61}"/>
                </a:ext>
              </a:extLst>
            </p:cNvPr>
            <p:cNvSpPr txBox="1"/>
            <p:nvPr/>
          </p:nvSpPr>
          <p:spPr>
            <a:xfrm>
              <a:off x="300036" y="8015073"/>
              <a:ext cx="1994577" cy="300267"/>
            </a:xfrm>
            <a:prstGeom prst="rect">
              <a:avLst/>
            </a:prstGeom>
            <a:noFill/>
          </p:spPr>
          <p:txBody>
            <a:bodyPr wrap="square" rtlCol="0">
              <a:spAutoFit/>
            </a:bodyPr>
            <a:lstStyle/>
            <a:p>
              <a:r>
                <a:rPr lang="en-US" dirty="0">
                  <a:solidFill>
                    <a:schemeClr val="bg1"/>
                  </a:solidFill>
                </a:rPr>
                <a:t>Messaging System</a:t>
              </a:r>
              <a:endParaRPr lang="en-UG" dirty="0">
                <a:solidFill>
                  <a:schemeClr val="bg1"/>
                </a:solidFill>
              </a:endParaRPr>
            </a:p>
          </p:txBody>
        </p:sp>
      </p:grpSp>
      <p:pic>
        <p:nvPicPr>
          <p:cNvPr id="1026" name="Picture 2">
            <a:extLst>
              <a:ext uri="{FF2B5EF4-FFF2-40B4-BE49-F238E27FC236}">
                <a16:creationId xmlns:a16="http://schemas.microsoft.com/office/drawing/2014/main" id="{F4EF4B9A-0D0A-28F3-ECC3-434F73DBA7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748" y="11422954"/>
            <a:ext cx="1254128" cy="6762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programming language) - Wikipedia">
            <a:extLst>
              <a:ext uri="{FF2B5EF4-FFF2-40B4-BE49-F238E27FC236}">
                <a16:creationId xmlns:a16="http://schemas.microsoft.com/office/drawing/2014/main" id="{BD388029-7CBE-F42D-BABB-5FBB7050A3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2141" y="10751102"/>
            <a:ext cx="762000" cy="13937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B08A673-1904-24E0-E7D7-75263F0896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7532" y="11422954"/>
            <a:ext cx="1267076" cy="65460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BE1B292-02AF-8956-3E54-7784AC71E864}"/>
              </a:ext>
            </a:extLst>
          </p:cNvPr>
          <p:cNvSpPr txBox="1"/>
          <p:nvPr/>
        </p:nvSpPr>
        <p:spPr>
          <a:xfrm>
            <a:off x="163392" y="10566020"/>
            <a:ext cx="4660967" cy="923330"/>
          </a:xfrm>
          <a:prstGeom prst="rect">
            <a:avLst/>
          </a:prstGeom>
          <a:noFill/>
        </p:spPr>
        <p:txBody>
          <a:bodyPr wrap="square" rtlCol="0">
            <a:spAutoFit/>
          </a:bodyPr>
          <a:lstStyle/>
          <a:p>
            <a:r>
              <a:rPr lang="en-US" dirty="0">
                <a:solidFill>
                  <a:schemeClr val="bg1"/>
                </a:solidFill>
              </a:rPr>
              <a:t>Billy Spiers, Hisham Javed, Kevin Hills, Daniel Nkurunziza</a:t>
            </a:r>
          </a:p>
          <a:p>
            <a:r>
              <a:rPr lang="en-US" dirty="0">
                <a:solidFill>
                  <a:schemeClr val="bg1"/>
                </a:solidFill>
              </a:rPr>
              <a:t>Supervised by David Castro Perez</a:t>
            </a:r>
            <a:endParaRPr lang="en-UG" dirty="0">
              <a:solidFill>
                <a:schemeClr val="bg1"/>
              </a:solidFill>
            </a:endParaRPr>
          </a:p>
        </p:txBody>
      </p:sp>
      <p:pic>
        <p:nvPicPr>
          <p:cNvPr id="1032" name="Picture 8">
            <a:extLst>
              <a:ext uri="{FF2B5EF4-FFF2-40B4-BE49-F238E27FC236}">
                <a16:creationId xmlns:a16="http://schemas.microsoft.com/office/drawing/2014/main" id="{4AE7BB6F-0056-FB90-7B6A-1F10A97EED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8677" y="2364826"/>
            <a:ext cx="889209" cy="889209"/>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9B82576E-D94F-FF81-92A4-EEB997CC75F1}"/>
              </a:ext>
            </a:extLst>
          </p:cNvPr>
          <p:cNvGrpSpPr/>
          <p:nvPr/>
        </p:nvGrpSpPr>
        <p:grpSpPr>
          <a:xfrm>
            <a:off x="4719830" y="7526163"/>
            <a:ext cx="2063824" cy="2768921"/>
            <a:chOff x="3933472" y="7999868"/>
            <a:chExt cx="2440005" cy="2026161"/>
          </a:xfrm>
        </p:grpSpPr>
        <p:sp>
          <p:nvSpPr>
            <p:cNvPr id="8" name="TextBox 7">
              <a:extLst>
                <a:ext uri="{FF2B5EF4-FFF2-40B4-BE49-F238E27FC236}">
                  <a16:creationId xmlns:a16="http://schemas.microsoft.com/office/drawing/2014/main" id="{12A25A0F-465F-6421-868B-4937C6B4A3DF}"/>
                </a:ext>
              </a:extLst>
            </p:cNvPr>
            <p:cNvSpPr txBox="1"/>
            <p:nvPr/>
          </p:nvSpPr>
          <p:spPr>
            <a:xfrm>
              <a:off x="3933472" y="7999868"/>
              <a:ext cx="2440004" cy="270259"/>
            </a:xfrm>
            <a:prstGeom prst="rect">
              <a:avLst/>
            </a:prstGeom>
            <a:noFill/>
          </p:spPr>
          <p:txBody>
            <a:bodyPr wrap="square" rtlCol="0">
              <a:spAutoFit/>
            </a:bodyPr>
            <a:lstStyle/>
            <a:p>
              <a:r>
                <a:rPr lang="en-US" dirty="0">
                  <a:solidFill>
                    <a:schemeClr val="bg1"/>
                  </a:solidFill>
                </a:rPr>
                <a:t>Program List</a:t>
              </a:r>
              <a:endParaRPr lang="en-UG" dirty="0">
                <a:solidFill>
                  <a:schemeClr val="bg1"/>
                </a:solidFill>
              </a:endParaRPr>
            </a:p>
          </p:txBody>
        </p:sp>
        <p:sp>
          <p:nvSpPr>
            <p:cNvPr id="17" name="TextBox 16">
              <a:extLst>
                <a:ext uri="{FF2B5EF4-FFF2-40B4-BE49-F238E27FC236}">
                  <a16:creationId xmlns:a16="http://schemas.microsoft.com/office/drawing/2014/main" id="{2C925843-1344-BA4A-4DDD-F4A1B5F639C2}"/>
                </a:ext>
              </a:extLst>
            </p:cNvPr>
            <p:cNvSpPr txBox="1"/>
            <p:nvPr/>
          </p:nvSpPr>
          <p:spPr>
            <a:xfrm>
              <a:off x="3933472" y="8336910"/>
              <a:ext cx="2440005" cy="1689119"/>
            </a:xfrm>
            <a:prstGeom prst="rect">
              <a:avLst/>
            </a:prstGeom>
            <a:noFill/>
          </p:spPr>
          <p:txBody>
            <a:bodyPr wrap="square" rtlCol="0">
              <a:spAutoFit/>
            </a:bodyPr>
            <a:lstStyle/>
            <a:p>
              <a:r>
                <a:rPr lang="en-US" dirty="0">
                  <a:solidFill>
                    <a:schemeClr val="bg1"/>
                  </a:solidFill>
                </a:rPr>
                <a:t>PT-Manager shows the details for ongoing </a:t>
              </a:r>
              <a:r>
                <a:rPr lang="en-US">
                  <a:solidFill>
                    <a:schemeClr val="bg1"/>
                  </a:solidFill>
                </a:rPr>
                <a:t>workout programs available </a:t>
              </a:r>
              <a:r>
                <a:rPr lang="en-US" dirty="0">
                  <a:solidFill>
                    <a:schemeClr val="bg1"/>
                  </a:solidFill>
                </a:rPr>
                <a:t>to the client. The client can filter the programs to find the class they want.</a:t>
              </a:r>
            </a:p>
          </p:txBody>
        </p:sp>
      </p:grpSp>
      <p:grpSp>
        <p:nvGrpSpPr>
          <p:cNvPr id="4" name="Group 3">
            <a:extLst>
              <a:ext uri="{FF2B5EF4-FFF2-40B4-BE49-F238E27FC236}">
                <a16:creationId xmlns:a16="http://schemas.microsoft.com/office/drawing/2014/main" id="{172FE837-FB73-1502-2288-D8ABB2E6CE33}"/>
              </a:ext>
            </a:extLst>
          </p:cNvPr>
          <p:cNvGrpSpPr/>
          <p:nvPr/>
        </p:nvGrpSpPr>
        <p:grpSpPr>
          <a:xfrm>
            <a:off x="296855" y="4594907"/>
            <a:ext cx="4701865" cy="1602172"/>
            <a:chOff x="296855" y="4660640"/>
            <a:chExt cx="4701865" cy="1602172"/>
          </a:xfrm>
        </p:grpSpPr>
        <p:sp>
          <p:nvSpPr>
            <p:cNvPr id="9" name="TextBox 8">
              <a:extLst>
                <a:ext uri="{FF2B5EF4-FFF2-40B4-BE49-F238E27FC236}">
                  <a16:creationId xmlns:a16="http://schemas.microsoft.com/office/drawing/2014/main" id="{299B5EBF-9BD6-45F2-54AE-0C9AD482E822}"/>
                </a:ext>
              </a:extLst>
            </p:cNvPr>
            <p:cNvSpPr txBox="1"/>
            <p:nvPr/>
          </p:nvSpPr>
          <p:spPr>
            <a:xfrm>
              <a:off x="296855" y="4660640"/>
              <a:ext cx="1660647" cy="369332"/>
            </a:xfrm>
            <a:prstGeom prst="rect">
              <a:avLst/>
            </a:prstGeom>
            <a:noFill/>
          </p:spPr>
          <p:txBody>
            <a:bodyPr wrap="none" rtlCol="0">
              <a:spAutoFit/>
            </a:bodyPr>
            <a:lstStyle/>
            <a:p>
              <a:r>
                <a:rPr lang="en-US" dirty="0">
                  <a:solidFill>
                    <a:schemeClr val="bg1"/>
                  </a:solidFill>
                </a:rPr>
                <a:t>Booking System</a:t>
              </a:r>
              <a:endParaRPr lang="en-UG" dirty="0">
                <a:solidFill>
                  <a:schemeClr val="bg1"/>
                </a:solidFill>
              </a:endParaRPr>
            </a:p>
          </p:txBody>
        </p:sp>
        <p:sp>
          <p:nvSpPr>
            <p:cNvPr id="18" name="TextBox 17">
              <a:extLst>
                <a:ext uri="{FF2B5EF4-FFF2-40B4-BE49-F238E27FC236}">
                  <a16:creationId xmlns:a16="http://schemas.microsoft.com/office/drawing/2014/main" id="{D9F6FF1D-787C-EA87-D7BF-A0560437F047}"/>
                </a:ext>
              </a:extLst>
            </p:cNvPr>
            <p:cNvSpPr txBox="1"/>
            <p:nvPr/>
          </p:nvSpPr>
          <p:spPr>
            <a:xfrm>
              <a:off x="296855" y="5062483"/>
              <a:ext cx="4701865" cy="1200329"/>
            </a:xfrm>
            <a:prstGeom prst="rect">
              <a:avLst/>
            </a:prstGeom>
            <a:noFill/>
          </p:spPr>
          <p:txBody>
            <a:bodyPr wrap="square" rtlCol="0">
              <a:spAutoFit/>
            </a:bodyPr>
            <a:lstStyle/>
            <a:p>
              <a:r>
                <a:rPr lang="en-US" dirty="0">
                  <a:solidFill>
                    <a:schemeClr val="bg1"/>
                  </a:solidFill>
                </a:rPr>
                <a:t>Trainers can book slots on available days to hold classes that clients can sign up for. Slots are added to the database and updated through the server for any changes the trainer makes.</a:t>
              </a:r>
              <a:endParaRPr lang="en-UG" dirty="0">
                <a:solidFill>
                  <a:schemeClr val="bg1"/>
                </a:solidFill>
              </a:endParaRPr>
            </a:p>
          </p:txBody>
        </p:sp>
      </p:grpSp>
      <p:pic>
        <p:nvPicPr>
          <p:cNvPr id="24" name="Picture 23" descr="A screenshot of a cell phone&#10;&#10;Description automatically generated">
            <a:extLst>
              <a:ext uri="{FF2B5EF4-FFF2-40B4-BE49-F238E27FC236}">
                <a16:creationId xmlns:a16="http://schemas.microsoft.com/office/drawing/2014/main" id="{AAAD7A45-13C7-ECDC-0DB7-2D1C0BDBA6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71604" y="3313386"/>
            <a:ext cx="1653597" cy="3399061"/>
          </a:xfrm>
          <a:prstGeom prst="rect">
            <a:avLst/>
          </a:prstGeom>
        </p:spPr>
      </p:pic>
      <p:pic>
        <p:nvPicPr>
          <p:cNvPr id="28" name="Picture 27" descr="A screenshot of a calendar&#10;&#10;Description automatically generated">
            <a:extLst>
              <a:ext uri="{FF2B5EF4-FFF2-40B4-BE49-F238E27FC236}">
                <a16:creationId xmlns:a16="http://schemas.microsoft.com/office/drawing/2014/main" id="{6731E29C-67D7-AF2A-4AA2-E1DA642CA2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0469" y="7498897"/>
            <a:ext cx="1715789" cy="3020894"/>
          </a:xfrm>
          <a:prstGeom prst="rect">
            <a:avLst/>
          </a:prstGeom>
        </p:spPr>
      </p:pic>
      <p:pic>
        <p:nvPicPr>
          <p:cNvPr id="11" name="Picture 10">
            <a:extLst>
              <a:ext uri="{FF2B5EF4-FFF2-40B4-BE49-F238E27FC236}">
                <a16:creationId xmlns:a16="http://schemas.microsoft.com/office/drawing/2014/main" id="{6973DB18-264A-D063-F0B9-0BD6C758E939}"/>
              </a:ext>
            </a:extLst>
          </p:cNvPr>
          <p:cNvPicPr>
            <a:picLocks noChangeAspect="1"/>
          </p:cNvPicPr>
          <p:nvPr/>
        </p:nvPicPr>
        <p:blipFill>
          <a:blip r:embed="rId11"/>
          <a:stretch>
            <a:fillRect/>
          </a:stretch>
        </p:blipFill>
        <p:spPr>
          <a:xfrm>
            <a:off x="489405" y="255308"/>
            <a:ext cx="1926725" cy="1100986"/>
          </a:xfrm>
          <a:prstGeom prst="rect">
            <a:avLst/>
          </a:prstGeom>
        </p:spPr>
      </p:pic>
      <p:pic>
        <p:nvPicPr>
          <p:cNvPr id="12" name="Picture 2" descr="Node.js&quot; Icon - Download for free – Iconduck">
            <a:extLst>
              <a:ext uri="{FF2B5EF4-FFF2-40B4-BE49-F238E27FC236}">
                <a16:creationId xmlns:a16="http://schemas.microsoft.com/office/drawing/2014/main" id="{780B7BA1-3514-9DE8-5C3A-B6641D67072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6438" y="11153352"/>
            <a:ext cx="879140" cy="99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49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587</TotalTime>
  <Words>201</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PT-Manager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PT-Manager</dc:title>
  <dc:creator>Daniel Nkurunziza</dc:creator>
  <cp:lastModifiedBy>Daniel Nkurunziza</cp:lastModifiedBy>
  <cp:revision>1</cp:revision>
  <dcterms:created xsi:type="dcterms:W3CDTF">2024-02-04T12:29:49Z</dcterms:created>
  <dcterms:modified xsi:type="dcterms:W3CDTF">2024-02-15T01:13:45Z</dcterms:modified>
</cp:coreProperties>
</file>