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24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Nkurunziza" userId="305d07471c9f93d9" providerId="LiveId" clId="{E0D5E8B6-D552-4ACE-AF1A-D5757D4F8EAF}"/>
    <pc:docChg chg="modSld">
      <pc:chgData name="Daniel Nkurunziza" userId="305d07471c9f93d9" providerId="LiveId" clId="{E0D5E8B6-D552-4ACE-AF1A-D5757D4F8EAF}" dt="2024-02-04T13:11:46.552" v="2" actId="1038"/>
      <pc:docMkLst>
        <pc:docMk/>
      </pc:docMkLst>
      <pc:sldChg chg="modSp mod">
        <pc:chgData name="Daniel Nkurunziza" userId="305d07471c9f93d9" providerId="LiveId" clId="{E0D5E8B6-D552-4ACE-AF1A-D5757D4F8EAF}" dt="2024-02-04T13:11:46.552" v="2" actId="1038"/>
        <pc:sldMkLst>
          <pc:docMk/>
          <pc:sldMk cId="4243549636" sldId="256"/>
        </pc:sldMkLst>
        <pc:picChg chg="mod">
          <ac:chgData name="Daniel Nkurunziza" userId="305d07471c9f93d9" providerId="LiveId" clId="{E0D5E8B6-D552-4ACE-AF1A-D5757D4F8EAF}" dt="2024-02-04T13:11:46.552" v="2" actId="1038"/>
          <ac:picMkLst>
            <pc:docMk/>
            <pc:sldMk cId="4243549636" sldId="256"/>
            <ac:picMk id="28" creationId="{6731E29C-67D7-AF2A-4AA2-E1DA642CA2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363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908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823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904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8838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690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18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8229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656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42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932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C6C0-4890-4159-BC5C-108BFCBAEF80}" type="datetimeFigureOut">
              <a:rPr lang="en-UG" smtClean="0"/>
              <a:t>04/02/2024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2D8C-9827-48B1-8F3B-2E02BAE6CB0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957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2AC8-0D29-B936-93D0-AB4D2B46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55" y="2226597"/>
            <a:ext cx="4586286" cy="1100986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</a:rPr>
              <a:t>PT-Manager</a:t>
            </a:r>
            <a:endParaRPr lang="en-UG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B0BB-D13A-3267-CA92-8AFAB6231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56" y="3400226"/>
            <a:ext cx="4205286" cy="93613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 personal trainer app for clients and trainers for booking sessions and managing class schedules</a:t>
            </a:r>
            <a:endParaRPr lang="en-UG" dirty="0">
              <a:solidFill>
                <a:schemeClr val="bg1"/>
              </a:solidFill>
            </a:endParaRPr>
          </a:p>
        </p:txBody>
      </p:sp>
      <p:pic>
        <p:nvPicPr>
          <p:cNvPr id="5" name="Picture 4" descr="Image result for university of kent logo">
            <a:extLst>
              <a:ext uri="{FF2B5EF4-FFF2-40B4-BE49-F238E27FC236}">
                <a16:creationId xmlns:a16="http://schemas.microsoft.com/office/drawing/2014/main" id="{6447DAB8-0163-B3AB-EF07-6ACC97CA0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5" r="19120" b="1"/>
          <a:stretch/>
        </p:blipFill>
        <p:spPr bwMode="auto">
          <a:xfrm>
            <a:off x="3014583" y="-941430"/>
            <a:ext cx="3849760" cy="3976799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273763"/>
            <a:ext cx="6858000" cy="1346077"/>
            <a:chOff x="0" y="2959818"/>
            <a:chExt cx="12192000" cy="75716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C0D82F-7BC7-D9A0-1079-B74C230B3B93}"/>
              </a:ext>
            </a:extLst>
          </p:cNvPr>
          <p:cNvGrpSpPr/>
          <p:nvPr/>
        </p:nvGrpSpPr>
        <p:grpSpPr>
          <a:xfrm>
            <a:off x="200251" y="8015074"/>
            <a:ext cx="2156870" cy="2295914"/>
            <a:chOff x="296855" y="8015073"/>
            <a:chExt cx="2156870" cy="18665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26411-CF07-3FFE-C0D6-51088F4E61A9}"/>
                </a:ext>
              </a:extLst>
            </p:cNvPr>
            <p:cNvSpPr txBox="1"/>
            <p:nvPr/>
          </p:nvSpPr>
          <p:spPr>
            <a:xfrm>
              <a:off x="296855" y="8455384"/>
              <a:ext cx="2156870" cy="142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Clients and trainers can communicate using the in-app chat system, for changes in class times or updates.</a:t>
              </a:r>
              <a:endParaRPr lang="en-UG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5629BE-681F-1F6F-9EE4-7E763688AB61}"/>
                </a:ext>
              </a:extLst>
            </p:cNvPr>
            <p:cNvSpPr txBox="1"/>
            <p:nvPr/>
          </p:nvSpPr>
          <p:spPr>
            <a:xfrm>
              <a:off x="300036" y="8015073"/>
              <a:ext cx="1899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Messaging System</a:t>
              </a:r>
              <a:endParaRPr lang="en-UG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9B5EBF-9BD6-45F2-54AE-0C9AD482E822}"/>
              </a:ext>
            </a:extLst>
          </p:cNvPr>
          <p:cNvSpPr txBox="1"/>
          <p:nvPr/>
        </p:nvSpPr>
        <p:spPr>
          <a:xfrm>
            <a:off x="296855" y="4660640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Booking System</a:t>
            </a:r>
            <a:endParaRPr lang="en-UG" dirty="0">
              <a:solidFill>
                <a:schemeClr val="bg1"/>
              </a:solidFill>
            </a:endParaRPr>
          </a:p>
        </p:txBody>
      </p:sp>
      <p:pic>
        <p:nvPicPr>
          <p:cNvPr id="15" name="Picture 14" descr="A silhouette of two people sitting in a lotus position&#10;&#10;Description automatically generated">
            <a:extLst>
              <a:ext uri="{FF2B5EF4-FFF2-40B4-BE49-F238E27FC236}">
                <a16:creationId xmlns:a16="http://schemas.microsoft.com/office/drawing/2014/main" id="{C5A82920-2BC4-0071-0A7B-496525A3C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0" y="256320"/>
            <a:ext cx="1865376" cy="12893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EF4B9A-0D0A-28F3-ECC3-434F73DB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83" y="11439071"/>
            <a:ext cx="1254128" cy="6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(programming language) - Wikipedia">
            <a:extLst>
              <a:ext uri="{FF2B5EF4-FFF2-40B4-BE49-F238E27FC236}">
                <a16:creationId xmlns:a16="http://schemas.microsoft.com/office/drawing/2014/main" id="{BD388029-7CBE-F42D-BABB-5FBB7050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41" y="10751102"/>
            <a:ext cx="76200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08A673-1904-24E0-E7D7-75263F08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32" y="11422954"/>
            <a:ext cx="1267076" cy="6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E1B292-02AF-8956-3E54-7784AC71E864}"/>
              </a:ext>
            </a:extLst>
          </p:cNvPr>
          <p:cNvSpPr txBox="1"/>
          <p:nvPr/>
        </p:nvSpPr>
        <p:spPr>
          <a:xfrm>
            <a:off x="-6343" y="10990506"/>
            <a:ext cx="296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Billy Spiers, Hisham Javed, Kevin Hills, Daniel Nkurunziza</a:t>
            </a:r>
          </a:p>
          <a:p>
            <a:r>
              <a:rPr lang="en-US" dirty="0">
                <a:solidFill>
                  <a:schemeClr val="bg1"/>
                </a:solidFill>
              </a:rPr>
              <a:t>Supervised by David Castro Perez</a:t>
            </a:r>
            <a:endParaRPr lang="en-UG" dirty="0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AE7BB6F-0056-FB90-7B6A-1F10A97E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77" y="2364826"/>
            <a:ext cx="889209" cy="88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82576E-D94F-FF81-92A4-EEB997CC75F1}"/>
              </a:ext>
            </a:extLst>
          </p:cNvPr>
          <p:cNvGrpSpPr/>
          <p:nvPr/>
        </p:nvGrpSpPr>
        <p:grpSpPr>
          <a:xfrm>
            <a:off x="4345181" y="7989989"/>
            <a:ext cx="2440005" cy="2646669"/>
            <a:chOff x="3933473" y="7999867"/>
            <a:chExt cx="2440005" cy="22098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A25A0F-465F-6421-868B-4937C6B4A3DF}"/>
                </a:ext>
              </a:extLst>
            </p:cNvPr>
            <p:cNvSpPr txBox="1"/>
            <p:nvPr/>
          </p:nvSpPr>
          <p:spPr>
            <a:xfrm>
              <a:off x="3933473" y="7999867"/>
              <a:ext cx="1348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Program List</a:t>
              </a:r>
              <a:endParaRPr lang="en-UG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925843-1344-BA4A-4DDD-F4A1B5F639C2}"/>
                </a:ext>
              </a:extLst>
            </p:cNvPr>
            <p:cNvSpPr txBox="1"/>
            <p:nvPr/>
          </p:nvSpPr>
          <p:spPr>
            <a:xfrm>
              <a:off x="3933473" y="8455384"/>
              <a:ext cx="24400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PT-Manager shows the details for all the classes available to the client. The client can filter the programs to find the class they want.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F6FF1D-787C-EA87-D7BF-A0560437F047}"/>
              </a:ext>
            </a:extLst>
          </p:cNvPr>
          <p:cNvSpPr txBox="1"/>
          <p:nvPr/>
        </p:nvSpPr>
        <p:spPr>
          <a:xfrm>
            <a:off x="290576" y="5171729"/>
            <a:ext cx="484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Trainers can book slots on available days to hold classes that clients can sign up for. If a trainer is unable to make their appointment they can reschedule</a:t>
            </a:r>
            <a:endParaRPr lang="en-UG" dirty="0">
              <a:solidFill>
                <a:schemeClr val="bg1"/>
              </a:solidFill>
            </a:endParaRP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AD7A45-13C7-ECDC-0DB7-2D1C0BDBA6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04" y="3313386"/>
            <a:ext cx="1653597" cy="3399061"/>
          </a:xfrm>
          <a:prstGeom prst="rect">
            <a:avLst/>
          </a:prstGeom>
        </p:spPr>
      </p:pic>
      <p:pic>
        <p:nvPicPr>
          <p:cNvPr id="28" name="Picture 27" descr="A screenshot of a calendar&#10;&#10;Description automatically generated">
            <a:extLst>
              <a:ext uri="{FF2B5EF4-FFF2-40B4-BE49-F238E27FC236}">
                <a16:creationId xmlns:a16="http://schemas.microsoft.com/office/drawing/2014/main" id="{6731E29C-67D7-AF2A-4AA2-E1DA642CA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77" y="7730208"/>
            <a:ext cx="1715789" cy="30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112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PT-Manager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PT-Manager</dc:title>
  <dc:creator>Daniel Nkurunziza</dc:creator>
  <cp:lastModifiedBy>Daniel Nkurunziza</cp:lastModifiedBy>
  <cp:revision>1</cp:revision>
  <dcterms:created xsi:type="dcterms:W3CDTF">2024-02-04T12:29:49Z</dcterms:created>
  <dcterms:modified xsi:type="dcterms:W3CDTF">2024-02-04T13:11:47Z</dcterms:modified>
</cp:coreProperties>
</file>