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EE15-8E64-4DF0-9B97-E2F9AF6A0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CFEF8-402A-4DB1-9F6E-51EEC7472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499E-4FB6-4612-B952-A0666C00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6A48-7033-4CCD-9984-7FD80FA3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DDF5-EB4B-4122-8D71-62F15A9A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1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2DB5-DF4E-4FB2-BF94-8C7AB61D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84100-8D64-4E2B-AA67-693F83FE6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13F5-3D60-41E8-99EE-12DF63ED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328E-9E07-4F27-B0C9-2A554106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C05F-F02E-49A5-87CF-483F1BA0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3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E56FF-E6DC-42D9-94F7-1A96D788F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0BB93-D4EC-42BC-AB39-1E461975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C36A-C8FA-4AED-89B2-2B34CA65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CCB8-8A23-411F-BCD5-6140486A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161F-EAB7-419A-B717-3553666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241D-BB74-4880-AF22-070BDAA4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790F-0B5A-41D2-BC9D-6BCAA87B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7D472-8059-4998-91CA-B978BE50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EACB8-DA97-40C1-9410-0686BCE0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3E6F-3B52-4EAB-B9C5-FFE7B9B8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75CA-FED2-4176-993F-A8B3A5F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BB474-3AD0-4437-B534-2F3ED879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4BC2-015D-4736-90DF-C6C03127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80F1-1D09-49EB-AAA6-2A61FD04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2A06C-B392-429C-9BDE-5D28324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238-4CA0-4810-B19D-A5185468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758D-04D8-48D8-AD6F-5682502BB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612BC-D243-4CBD-835A-10F280FC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2ADD-0FA7-4876-9CFE-2A9CA980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B59D-0A0E-4569-9036-0E1C5FF5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92940-EF57-42FE-834A-7B4368A1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397B-CE1C-40F3-BD36-38FF06CB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E554-C01B-489F-92BF-D14AFA0D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51D11-8CEA-4D62-B60C-0C233703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6DDB6-BB52-4345-9B31-1AB7561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CA013-CDFB-4335-86A0-417295FCC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B9A49-4075-4578-A83A-1EDAEB9F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4BE9B-A390-4605-A633-DA8291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8DA70-47DB-408A-B907-82E19268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1805-CEB0-4C94-A414-7693EB90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5429B-6CEE-43DC-9934-E86E971F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DB4EC-1E81-4ECE-BF51-731160A6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37E9D-94C2-4E70-9E60-80761525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3EB1B-D425-4DF9-A4D1-303725CB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F6CCF-83E3-4DC4-B3FE-72B83463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12FE-18E2-4ABA-9D3E-4334E76D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9E87-06EC-473C-9A28-997A8B47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394A-9067-493F-876C-346763DA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55BA-DDDD-4979-BDD1-B99F5A909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2B5DA-8DAD-465D-BD8E-682BF283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41440-6708-4AFF-9C10-21224C61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A510-D0E2-4433-B614-8F16261D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C468-B537-4F2F-838A-A24C834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083A-043F-4CFB-B110-07E673AC9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9992-0BD1-463D-9138-DE43C1EE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77AF0-BE6E-4300-AAD7-4A0C0CB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FAC19-ED11-458B-A6CD-205C4830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288CE-A47D-4B69-9F9D-41997401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63225-7C94-4C5E-99C4-D765535E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5ACB-C56F-48F8-96A0-EAE5C626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54EEE-2314-4464-8780-2C53E45D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EB7F-837C-42E6-B489-777E6515DE1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47A1-F43B-4A0F-B348-BD2B9F15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17C2-A599-4563-853B-3C4547607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8256-179B-47FA-A7CE-3CA5C69D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9B81B-54A8-4416-877D-6AB7ADA5B2F0}"/>
              </a:ext>
            </a:extLst>
          </p:cNvPr>
          <p:cNvSpPr/>
          <p:nvPr/>
        </p:nvSpPr>
        <p:spPr>
          <a:xfrm>
            <a:off x="3504106" y="2613235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8CABF-F4C9-49A8-A7B1-FB1D5D88DFE8}"/>
              </a:ext>
            </a:extLst>
          </p:cNvPr>
          <p:cNvSpPr/>
          <p:nvPr/>
        </p:nvSpPr>
        <p:spPr>
          <a:xfrm>
            <a:off x="3504106" y="2960531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164D3-785E-48BA-9422-CF50155A9D45}"/>
              </a:ext>
            </a:extLst>
          </p:cNvPr>
          <p:cNvSpPr/>
          <p:nvPr/>
        </p:nvSpPr>
        <p:spPr>
          <a:xfrm>
            <a:off x="3504106" y="330782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F0693-E94E-4AF0-A846-A85368D3491A}"/>
              </a:ext>
            </a:extLst>
          </p:cNvPr>
          <p:cNvSpPr/>
          <p:nvPr/>
        </p:nvSpPr>
        <p:spPr>
          <a:xfrm>
            <a:off x="3504106" y="364852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91858-9929-4221-83AA-008FE51D63A5}"/>
              </a:ext>
            </a:extLst>
          </p:cNvPr>
          <p:cNvSpPr/>
          <p:nvPr/>
        </p:nvSpPr>
        <p:spPr>
          <a:xfrm>
            <a:off x="3504106" y="399362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64655-CE2C-4F39-9A8B-62D1135E0F98}"/>
              </a:ext>
            </a:extLst>
          </p:cNvPr>
          <p:cNvSpPr txBox="1"/>
          <p:nvPr/>
        </p:nvSpPr>
        <p:spPr>
          <a:xfrm>
            <a:off x="3027855" y="2134082"/>
            <a:ext cx="18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dwo_icecream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2AE63-168E-42AC-965A-E87B0A83699E}"/>
              </a:ext>
            </a:extLst>
          </p:cNvPr>
          <p:cNvSpPr txBox="1"/>
          <p:nvPr/>
        </p:nvSpPr>
        <p:spPr>
          <a:xfrm>
            <a:off x="3565652" y="259119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6421A-BD31-4CEC-B4E8-720F509713CB}"/>
              </a:ext>
            </a:extLst>
          </p:cNvPr>
          <p:cNvSpPr txBox="1"/>
          <p:nvPr/>
        </p:nvSpPr>
        <p:spPr>
          <a:xfrm>
            <a:off x="3499708" y="2953909"/>
            <a:ext cx="49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7278E-DB86-4EE4-A454-28C24A68F8A9}"/>
              </a:ext>
            </a:extLst>
          </p:cNvPr>
          <p:cNvSpPr txBox="1"/>
          <p:nvPr/>
        </p:nvSpPr>
        <p:spPr>
          <a:xfrm>
            <a:off x="3550260" y="3329808"/>
            <a:ext cx="28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AF54C-7113-429F-BA9C-8EABD99C4A23}"/>
              </a:ext>
            </a:extLst>
          </p:cNvPr>
          <p:cNvSpPr txBox="1"/>
          <p:nvPr/>
        </p:nvSpPr>
        <p:spPr>
          <a:xfrm>
            <a:off x="3548061" y="3637511"/>
            <a:ext cx="3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D433B-787D-43F8-AD84-F14C0BC8B7FF}"/>
              </a:ext>
            </a:extLst>
          </p:cNvPr>
          <p:cNvSpPr txBox="1"/>
          <p:nvPr/>
        </p:nvSpPr>
        <p:spPr>
          <a:xfrm>
            <a:off x="3559055" y="3980275"/>
            <a:ext cx="5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D13C9-6E8D-4F70-BDFC-C7D87A368223}"/>
              </a:ext>
            </a:extLst>
          </p:cNvPr>
          <p:cNvSpPr txBox="1"/>
          <p:nvPr/>
        </p:nvSpPr>
        <p:spPr>
          <a:xfrm>
            <a:off x="4112968" y="2608757"/>
            <a:ext cx="20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dwo_icecream</a:t>
            </a:r>
            <a:r>
              <a:rPr lang="en-US" dirty="0"/>
              <a:t>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03D42-CC65-45C9-AC3A-09D7AB3697F6}"/>
              </a:ext>
            </a:extLst>
          </p:cNvPr>
          <p:cNvSpPr txBox="1"/>
          <p:nvPr/>
        </p:nvSpPr>
        <p:spPr>
          <a:xfrm>
            <a:off x="4108570" y="2951603"/>
            <a:ext cx="20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dwo_icecream</a:t>
            </a:r>
            <a:r>
              <a:rPr lang="en-US" dirty="0"/>
              <a:t>[2]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B3207-DB61-4301-A188-E2120107757E}"/>
              </a:ext>
            </a:extLst>
          </p:cNvPr>
          <p:cNvSpPr txBox="1"/>
          <p:nvPr/>
        </p:nvSpPr>
        <p:spPr>
          <a:xfrm>
            <a:off x="4110769" y="3285765"/>
            <a:ext cx="20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dwo_icecream</a:t>
            </a:r>
            <a:r>
              <a:rPr lang="en-US" dirty="0"/>
              <a:t>[3]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41918-2A84-468E-BC17-AE20B6B9A319}"/>
              </a:ext>
            </a:extLst>
          </p:cNvPr>
          <p:cNvSpPr txBox="1"/>
          <p:nvPr/>
        </p:nvSpPr>
        <p:spPr>
          <a:xfrm>
            <a:off x="4108570" y="3630862"/>
            <a:ext cx="20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dwo_icecream</a:t>
            </a:r>
            <a:r>
              <a:rPr lang="en-US" dirty="0"/>
              <a:t>[4]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E2F81-0687-4B23-8276-4A3C47E7DB22}"/>
              </a:ext>
            </a:extLst>
          </p:cNvPr>
          <p:cNvSpPr txBox="1"/>
          <p:nvPr/>
        </p:nvSpPr>
        <p:spPr>
          <a:xfrm>
            <a:off x="4108570" y="3973708"/>
            <a:ext cx="20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dwo_icecream</a:t>
            </a:r>
            <a:r>
              <a:rPr lang="en-US" dirty="0"/>
              <a:t>[5]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F7A2781-AC92-459E-A5D8-DB062EE9C604}"/>
              </a:ext>
            </a:extLst>
          </p:cNvPr>
          <p:cNvSpPr/>
          <p:nvPr/>
        </p:nvSpPr>
        <p:spPr>
          <a:xfrm>
            <a:off x="8107787" y="2417985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0B1041-6DBC-48AA-AFFA-2258E998FF3B}"/>
              </a:ext>
            </a:extLst>
          </p:cNvPr>
          <p:cNvSpPr/>
          <p:nvPr/>
        </p:nvSpPr>
        <p:spPr>
          <a:xfrm>
            <a:off x="8107787" y="2765281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E30635-73ED-4E18-B143-5249AE9E2E05}"/>
              </a:ext>
            </a:extLst>
          </p:cNvPr>
          <p:cNvSpPr/>
          <p:nvPr/>
        </p:nvSpPr>
        <p:spPr>
          <a:xfrm>
            <a:off x="8107787" y="3112577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1F4A887-474F-4BF0-8BE5-910872AD194F}"/>
              </a:ext>
            </a:extLst>
          </p:cNvPr>
          <p:cNvSpPr/>
          <p:nvPr/>
        </p:nvSpPr>
        <p:spPr>
          <a:xfrm>
            <a:off x="8107787" y="3453279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1450A32-B184-4277-9558-193F3652DDF5}"/>
              </a:ext>
            </a:extLst>
          </p:cNvPr>
          <p:cNvSpPr/>
          <p:nvPr/>
        </p:nvSpPr>
        <p:spPr>
          <a:xfrm>
            <a:off x="8107787" y="3798377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3E6865E-5978-46E7-AF9C-16C37F3E474F}"/>
              </a:ext>
            </a:extLst>
          </p:cNvPr>
          <p:cNvSpPr/>
          <p:nvPr/>
        </p:nvSpPr>
        <p:spPr>
          <a:xfrm>
            <a:off x="8893233" y="2417551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51BEACB-08E5-4402-AF9E-EFCCCFB8F2D5}"/>
              </a:ext>
            </a:extLst>
          </p:cNvPr>
          <p:cNvSpPr/>
          <p:nvPr/>
        </p:nvSpPr>
        <p:spPr>
          <a:xfrm>
            <a:off x="8893233" y="2764847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C2DDB14-E397-478B-8157-172484A4261E}"/>
              </a:ext>
            </a:extLst>
          </p:cNvPr>
          <p:cNvSpPr/>
          <p:nvPr/>
        </p:nvSpPr>
        <p:spPr>
          <a:xfrm>
            <a:off x="8893233" y="3112143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16FE216-BC24-4344-8CF4-BD16E3074BCF}"/>
              </a:ext>
            </a:extLst>
          </p:cNvPr>
          <p:cNvSpPr/>
          <p:nvPr/>
        </p:nvSpPr>
        <p:spPr>
          <a:xfrm>
            <a:off x="8893233" y="3452845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A766230-9AD2-47E4-A7F7-852A606DFAF4}"/>
              </a:ext>
            </a:extLst>
          </p:cNvPr>
          <p:cNvSpPr/>
          <p:nvPr/>
        </p:nvSpPr>
        <p:spPr>
          <a:xfrm>
            <a:off x="8893233" y="3797943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627C86-5EC3-4C98-B1EE-DD76E5AAB2C1}"/>
              </a:ext>
            </a:extLst>
          </p:cNvPr>
          <p:cNvSpPr/>
          <p:nvPr/>
        </p:nvSpPr>
        <p:spPr>
          <a:xfrm>
            <a:off x="9678679" y="2417985"/>
            <a:ext cx="413238" cy="34729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7745FB2-A522-4A7A-B50C-5E710A7F8E5F}"/>
              </a:ext>
            </a:extLst>
          </p:cNvPr>
          <p:cNvSpPr/>
          <p:nvPr/>
        </p:nvSpPr>
        <p:spPr>
          <a:xfrm>
            <a:off x="9678679" y="2765281"/>
            <a:ext cx="413238" cy="34729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87C4637-FAF4-421C-94ED-9C8007EDCAAA}"/>
              </a:ext>
            </a:extLst>
          </p:cNvPr>
          <p:cNvSpPr/>
          <p:nvPr/>
        </p:nvSpPr>
        <p:spPr>
          <a:xfrm>
            <a:off x="9678679" y="3112577"/>
            <a:ext cx="413238" cy="34729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E72BD-8C09-4B29-898D-9B3A09BBDDF3}"/>
              </a:ext>
            </a:extLst>
          </p:cNvPr>
          <p:cNvSpPr/>
          <p:nvPr/>
        </p:nvSpPr>
        <p:spPr>
          <a:xfrm>
            <a:off x="9678679" y="3453279"/>
            <a:ext cx="413238" cy="34729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CE06550-FFCD-4101-B658-4FD78F884534}"/>
              </a:ext>
            </a:extLst>
          </p:cNvPr>
          <p:cNvSpPr/>
          <p:nvPr/>
        </p:nvSpPr>
        <p:spPr>
          <a:xfrm>
            <a:off x="9678679" y="3798377"/>
            <a:ext cx="413238" cy="34729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903A4B-6973-465A-8D57-15925E064A28}"/>
              </a:ext>
            </a:extLst>
          </p:cNvPr>
          <p:cNvSpPr/>
          <p:nvPr/>
        </p:nvSpPr>
        <p:spPr>
          <a:xfrm>
            <a:off x="3370384" y="3585796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D4BC0-8D49-4085-84B4-60CED4BB3A77}"/>
              </a:ext>
            </a:extLst>
          </p:cNvPr>
          <p:cNvSpPr/>
          <p:nvPr/>
        </p:nvSpPr>
        <p:spPr>
          <a:xfrm>
            <a:off x="3370384" y="3933092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85E16-F947-4FC8-9A09-24DEB3443994}"/>
              </a:ext>
            </a:extLst>
          </p:cNvPr>
          <p:cNvSpPr/>
          <p:nvPr/>
        </p:nvSpPr>
        <p:spPr>
          <a:xfrm>
            <a:off x="3370384" y="4280388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E9BA1-D443-466E-BF4A-0E30567F5516}"/>
              </a:ext>
            </a:extLst>
          </p:cNvPr>
          <p:cNvSpPr/>
          <p:nvPr/>
        </p:nvSpPr>
        <p:spPr>
          <a:xfrm>
            <a:off x="3370384" y="4605704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1F0B6E-D9D3-4C5F-9E8C-5AC39A69D3C4}"/>
              </a:ext>
            </a:extLst>
          </p:cNvPr>
          <p:cNvSpPr/>
          <p:nvPr/>
        </p:nvSpPr>
        <p:spPr>
          <a:xfrm>
            <a:off x="3370384" y="4945294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FDEED-DF26-42FD-A26F-50E602EACDF8}"/>
              </a:ext>
            </a:extLst>
          </p:cNvPr>
          <p:cNvSpPr/>
          <p:nvPr/>
        </p:nvSpPr>
        <p:spPr>
          <a:xfrm>
            <a:off x="3783622" y="3585796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F9303-F5C8-4C91-A454-9B5D8DC12218}"/>
              </a:ext>
            </a:extLst>
          </p:cNvPr>
          <p:cNvSpPr/>
          <p:nvPr/>
        </p:nvSpPr>
        <p:spPr>
          <a:xfrm>
            <a:off x="3783622" y="3933092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C4F63-4C47-435C-97B0-046FAB526120}"/>
              </a:ext>
            </a:extLst>
          </p:cNvPr>
          <p:cNvSpPr/>
          <p:nvPr/>
        </p:nvSpPr>
        <p:spPr>
          <a:xfrm>
            <a:off x="3783622" y="4280388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0FD7F-52F3-48E8-8322-A74962E731EB}"/>
              </a:ext>
            </a:extLst>
          </p:cNvPr>
          <p:cNvSpPr/>
          <p:nvPr/>
        </p:nvSpPr>
        <p:spPr>
          <a:xfrm>
            <a:off x="3783622" y="4605704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379EF-B5DC-4CD9-9A1E-A67C6D583E0A}"/>
              </a:ext>
            </a:extLst>
          </p:cNvPr>
          <p:cNvSpPr/>
          <p:nvPr/>
        </p:nvSpPr>
        <p:spPr>
          <a:xfrm>
            <a:off x="3783622" y="4945294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E75B2-936E-421D-90EE-1C657C156C4D}"/>
              </a:ext>
            </a:extLst>
          </p:cNvPr>
          <p:cNvSpPr/>
          <p:nvPr/>
        </p:nvSpPr>
        <p:spPr>
          <a:xfrm>
            <a:off x="4196860" y="3585796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B864A6-4A7A-49E5-9DEF-B92CF92A9F5F}"/>
              </a:ext>
            </a:extLst>
          </p:cNvPr>
          <p:cNvSpPr/>
          <p:nvPr/>
        </p:nvSpPr>
        <p:spPr>
          <a:xfrm>
            <a:off x="4196860" y="3933092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B8294-4CEB-4D03-97F5-3D310D4C0558}"/>
              </a:ext>
            </a:extLst>
          </p:cNvPr>
          <p:cNvSpPr/>
          <p:nvPr/>
        </p:nvSpPr>
        <p:spPr>
          <a:xfrm>
            <a:off x="4196860" y="4280388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834CD-5021-4617-9235-900B887C6D97}"/>
              </a:ext>
            </a:extLst>
          </p:cNvPr>
          <p:cNvSpPr/>
          <p:nvPr/>
        </p:nvSpPr>
        <p:spPr>
          <a:xfrm>
            <a:off x="4196860" y="4605704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C58A55-15A4-45C3-9727-966B24FD8BD1}"/>
              </a:ext>
            </a:extLst>
          </p:cNvPr>
          <p:cNvSpPr/>
          <p:nvPr/>
        </p:nvSpPr>
        <p:spPr>
          <a:xfrm>
            <a:off x="4196860" y="4945294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C65C4-8342-4705-A215-4656CADF0770}"/>
              </a:ext>
            </a:extLst>
          </p:cNvPr>
          <p:cNvSpPr/>
          <p:nvPr/>
        </p:nvSpPr>
        <p:spPr>
          <a:xfrm>
            <a:off x="4610098" y="3585796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91D72F-F1EE-4A8E-88E0-C9FADD44357D}"/>
              </a:ext>
            </a:extLst>
          </p:cNvPr>
          <p:cNvSpPr/>
          <p:nvPr/>
        </p:nvSpPr>
        <p:spPr>
          <a:xfrm>
            <a:off x="4610098" y="3933092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2FFC1-BF13-4154-AE8A-E1CD3AEBA104}"/>
              </a:ext>
            </a:extLst>
          </p:cNvPr>
          <p:cNvSpPr/>
          <p:nvPr/>
        </p:nvSpPr>
        <p:spPr>
          <a:xfrm>
            <a:off x="4610098" y="4280388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52039A-5CB6-49E5-9AAE-5670C1441BBA}"/>
              </a:ext>
            </a:extLst>
          </p:cNvPr>
          <p:cNvSpPr/>
          <p:nvPr/>
        </p:nvSpPr>
        <p:spPr>
          <a:xfrm>
            <a:off x="4610098" y="4605704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C66CC5-A06C-4733-AB80-C6C75D2418FD}"/>
              </a:ext>
            </a:extLst>
          </p:cNvPr>
          <p:cNvSpPr/>
          <p:nvPr/>
        </p:nvSpPr>
        <p:spPr>
          <a:xfrm>
            <a:off x="4610098" y="4945294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E2EE6-71C0-4F05-A3BD-998BA15A8EFF}"/>
              </a:ext>
            </a:extLst>
          </p:cNvPr>
          <p:cNvSpPr txBox="1"/>
          <p:nvPr/>
        </p:nvSpPr>
        <p:spPr>
          <a:xfrm>
            <a:off x="2785696" y="3552390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4D2AC-5BB2-4787-B903-B7ED0C89CA39}"/>
              </a:ext>
            </a:extLst>
          </p:cNvPr>
          <p:cNvSpPr txBox="1"/>
          <p:nvPr/>
        </p:nvSpPr>
        <p:spPr>
          <a:xfrm>
            <a:off x="2785696" y="3933092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[2, 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9C130-909A-4CFC-B44B-DB5D9AEBDC59}"/>
              </a:ext>
            </a:extLst>
          </p:cNvPr>
          <p:cNvSpPr txBox="1"/>
          <p:nvPr/>
        </p:nvSpPr>
        <p:spPr>
          <a:xfrm>
            <a:off x="2785696" y="4269370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[3, 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2CE137-1AEB-4C89-A5EE-87C39B3485EA}"/>
              </a:ext>
            </a:extLst>
          </p:cNvPr>
          <p:cNvSpPr txBox="1"/>
          <p:nvPr/>
        </p:nvSpPr>
        <p:spPr>
          <a:xfrm>
            <a:off x="2785696" y="4605703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[4, 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21D3D-BB9E-4FBB-B1ED-E3C47AA1E1EF}"/>
              </a:ext>
            </a:extLst>
          </p:cNvPr>
          <p:cNvSpPr txBox="1"/>
          <p:nvPr/>
        </p:nvSpPr>
        <p:spPr>
          <a:xfrm>
            <a:off x="2785696" y="4945294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[5,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D9EDF-79D4-4FDA-BDE8-4BEBF0EDA7C5}"/>
              </a:ext>
            </a:extLst>
          </p:cNvPr>
          <p:cNvSpPr txBox="1"/>
          <p:nvPr/>
        </p:nvSpPr>
        <p:spPr>
          <a:xfrm>
            <a:off x="3280991" y="3227074"/>
            <a:ext cx="66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, 1]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4D9D8-C5B9-461F-B205-2D2D5A14ABAB}"/>
              </a:ext>
            </a:extLst>
          </p:cNvPr>
          <p:cNvSpPr txBox="1"/>
          <p:nvPr/>
        </p:nvSpPr>
        <p:spPr>
          <a:xfrm>
            <a:off x="3692763" y="3234698"/>
            <a:ext cx="66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, 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2FF370-3D97-42C2-B590-6035899FBDB1}"/>
              </a:ext>
            </a:extLst>
          </p:cNvPr>
          <p:cNvSpPr txBox="1"/>
          <p:nvPr/>
        </p:nvSpPr>
        <p:spPr>
          <a:xfrm>
            <a:off x="4116985" y="3230221"/>
            <a:ext cx="66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, 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0B5A66-D122-4B22-976A-0AD300CB5FFD}"/>
              </a:ext>
            </a:extLst>
          </p:cNvPr>
          <p:cNvSpPr txBox="1"/>
          <p:nvPr/>
        </p:nvSpPr>
        <p:spPr>
          <a:xfrm>
            <a:off x="4541945" y="3225825"/>
            <a:ext cx="66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, 4]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06408B-A0B0-418D-9517-C1BD0D313A7D}"/>
              </a:ext>
            </a:extLst>
          </p:cNvPr>
          <p:cNvSpPr txBox="1"/>
          <p:nvPr/>
        </p:nvSpPr>
        <p:spPr>
          <a:xfrm>
            <a:off x="3298576" y="3593501"/>
            <a:ext cx="63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[1,1]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1D6C3-9190-455F-9DD8-384DE7FA26C8}"/>
              </a:ext>
            </a:extLst>
          </p:cNvPr>
          <p:cNvSpPr txBox="1"/>
          <p:nvPr/>
        </p:nvSpPr>
        <p:spPr>
          <a:xfrm>
            <a:off x="4541945" y="4280388"/>
            <a:ext cx="63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[3,4]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3E6503-6A65-4929-922A-024F70D8DB17}"/>
              </a:ext>
            </a:extLst>
          </p:cNvPr>
          <p:cNvSpPr txBox="1"/>
          <p:nvPr/>
        </p:nvSpPr>
        <p:spPr>
          <a:xfrm>
            <a:off x="3724269" y="4939762"/>
            <a:ext cx="63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[5,2]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5D8C3-D7A8-4A5C-A5AE-C68A50A8E599}"/>
              </a:ext>
            </a:extLst>
          </p:cNvPr>
          <p:cNvSpPr/>
          <p:nvPr/>
        </p:nvSpPr>
        <p:spPr>
          <a:xfrm>
            <a:off x="6135571" y="3592341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1C5D10-D75D-457A-BAEC-BD8302A64B04}"/>
              </a:ext>
            </a:extLst>
          </p:cNvPr>
          <p:cNvSpPr/>
          <p:nvPr/>
        </p:nvSpPr>
        <p:spPr>
          <a:xfrm>
            <a:off x="6135571" y="393963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3E455E-CB15-48D1-8905-70E56BF57B1F}"/>
              </a:ext>
            </a:extLst>
          </p:cNvPr>
          <p:cNvSpPr/>
          <p:nvPr/>
        </p:nvSpPr>
        <p:spPr>
          <a:xfrm>
            <a:off x="6135571" y="428693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9ED20-2A77-4332-956D-18BB6071FDD3}"/>
              </a:ext>
            </a:extLst>
          </p:cNvPr>
          <p:cNvSpPr/>
          <p:nvPr/>
        </p:nvSpPr>
        <p:spPr>
          <a:xfrm>
            <a:off x="6135571" y="461224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8C3270-30C6-417E-9E6B-C6735EBFE51A}"/>
              </a:ext>
            </a:extLst>
          </p:cNvPr>
          <p:cNvSpPr/>
          <p:nvPr/>
        </p:nvSpPr>
        <p:spPr>
          <a:xfrm>
            <a:off x="6135571" y="495183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318C1C-4897-4235-9BB7-C84239AA7BE9}"/>
              </a:ext>
            </a:extLst>
          </p:cNvPr>
          <p:cNvSpPr/>
          <p:nvPr/>
        </p:nvSpPr>
        <p:spPr>
          <a:xfrm>
            <a:off x="6548809" y="3592341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D27F3C-1EA7-4909-8A5E-0CBE05349799}"/>
              </a:ext>
            </a:extLst>
          </p:cNvPr>
          <p:cNvSpPr/>
          <p:nvPr/>
        </p:nvSpPr>
        <p:spPr>
          <a:xfrm>
            <a:off x="6548809" y="393963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0F26DC-5FFF-4717-B2D1-0BE576BE92B7}"/>
              </a:ext>
            </a:extLst>
          </p:cNvPr>
          <p:cNvSpPr/>
          <p:nvPr/>
        </p:nvSpPr>
        <p:spPr>
          <a:xfrm>
            <a:off x="6548809" y="428693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FD62C6-BEC4-46AB-87AC-A04250F43723}"/>
              </a:ext>
            </a:extLst>
          </p:cNvPr>
          <p:cNvSpPr/>
          <p:nvPr/>
        </p:nvSpPr>
        <p:spPr>
          <a:xfrm>
            <a:off x="6548809" y="461224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B965EF-DC4B-476C-9FE1-263DAF88DC0F}"/>
              </a:ext>
            </a:extLst>
          </p:cNvPr>
          <p:cNvSpPr/>
          <p:nvPr/>
        </p:nvSpPr>
        <p:spPr>
          <a:xfrm>
            <a:off x="6548809" y="495183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ADC94E-7E62-4F01-BA2B-B5A77DAAFF97}"/>
              </a:ext>
            </a:extLst>
          </p:cNvPr>
          <p:cNvSpPr/>
          <p:nvPr/>
        </p:nvSpPr>
        <p:spPr>
          <a:xfrm>
            <a:off x="6962047" y="3592341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11F9ED-788E-4471-8E01-CAB317807681}"/>
              </a:ext>
            </a:extLst>
          </p:cNvPr>
          <p:cNvSpPr/>
          <p:nvPr/>
        </p:nvSpPr>
        <p:spPr>
          <a:xfrm>
            <a:off x="6962047" y="393963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2C1C72-2ACE-43B8-8B84-26971D13A178}"/>
              </a:ext>
            </a:extLst>
          </p:cNvPr>
          <p:cNvSpPr/>
          <p:nvPr/>
        </p:nvSpPr>
        <p:spPr>
          <a:xfrm>
            <a:off x="6962047" y="428693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43EBA0-82F8-4290-9C49-F5A3599BF0DA}"/>
              </a:ext>
            </a:extLst>
          </p:cNvPr>
          <p:cNvSpPr/>
          <p:nvPr/>
        </p:nvSpPr>
        <p:spPr>
          <a:xfrm>
            <a:off x="6962047" y="461224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166D4C-7033-435E-9119-7243C8E1335B}"/>
              </a:ext>
            </a:extLst>
          </p:cNvPr>
          <p:cNvSpPr/>
          <p:nvPr/>
        </p:nvSpPr>
        <p:spPr>
          <a:xfrm>
            <a:off x="6962047" y="495183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26A4C-0150-4383-A775-E56F66D5487F}"/>
              </a:ext>
            </a:extLst>
          </p:cNvPr>
          <p:cNvSpPr/>
          <p:nvPr/>
        </p:nvSpPr>
        <p:spPr>
          <a:xfrm>
            <a:off x="7375285" y="3592341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9440CF-706E-43FA-AE40-B998B192D9DD}"/>
              </a:ext>
            </a:extLst>
          </p:cNvPr>
          <p:cNvSpPr/>
          <p:nvPr/>
        </p:nvSpPr>
        <p:spPr>
          <a:xfrm>
            <a:off x="7375285" y="393963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FC034D-0B35-46D9-B768-8CE0964E29BC}"/>
              </a:ext>
            </a:extLst>
          </p:cNvPr>
          <p:cNvSpPr/>
          <p:nvPr/>
        </p:nvSpPr>
        <p:spPr>
          <a:xfrm>
            <a:off x="7375285" y="428693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18B6D7-FCB2-43FE-B2A4-6100E7167918}"/>
              </a:ext>
            </a:extLst>
          </p:cNvPr>
          <p:cNvSpPr/>
          <p:nvPr/>
        </p:nvSpPr>
        <p:spPr>
          <a:xfrm>
            <a:off x="7375285" y="461224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C120E2-AEC4-4EE4-8EAC-C743DFE01A66}"/>
              </a:ext>
            </a:extLst>
          </p:cNvPr>
          <p:cNvSpPr/>
          <p:nvPr/>
        </p:nvSpPr>
        <p:spPr>
          <a:xfrm>
            <a:off x="7375285" y="495183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AAD3-31BC-4AD4-8A0B-DC2E57011B0D}"/>
              </a:ext>
            </a:extLst>
          </p:cNvPr>
          <p:cNvSpPr/>
          <p:nvPr/>
        </p:nvSpPr>
        <p:spPr>
          <a:xfrm>
            <a:off x="7320413" y="3356761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A5A75-7549-4F9A-A64B-6D0A662B4631}"/>
              </a:ext>
            </a:extLst>
          </p:cNvPr>
          <p:cNvSpPr/>
          <p:nvPr/>
        </p:nvSpPr>
        <p:spPr>
          <a:xfrm>
            <a:off x="7320413" y="370405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6386C-27B7-4016-9802-F4F2B644B072}"/>
              </a:ext>
            </a:extLst>
          </p:cNvPr>
          <p:cNvSpPr/>
          <p:nvPr/>
        </p:nvSpPr>
        <p:spPr>
          <a:xfrm>
            <a:off x="7320413" y="405135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3CE0D-09EF-496C-AA52-9844E1C82A59}"/>
              </a:ext>
            </a:extLst>
          </p:cNvPr>
          <p:cNvSpPr/>
          <p:nvPr/>
        </p:nvSpPr>
        <p:spPr>
          <a:xfrm>
            <a:off x="7320413" y="437666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F58E9-6391-4953-933D-D18D89A975D8}"/>
              </a:ext>
            </a:extLst>
          </p:cNvPr>
          <p:cNvSpPr/>
          <p:nvPr/>
        </p:nvSpPr>
        <p:spPr>
          <a:xfrm>
            <a:off x="7320413" y="471625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A97A6-B5CF-43A9-BBFB-B2DF4532EB41}"/>
              </a:ext>
            </a:extLst>
          </p:cNvPr>
          <p:cNvSpPr/>
          <p:nvPr/>
        </p:nvSpPr>
        <p:spPr>
          <a:xfrm>
            <a:off x="7733651" y="3356761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F87B5-CE99-444D-B425-08187F2065D4}"/>
              </a:ext>
            </a:extLst>
          </p:cNvPr>
          <p:cNvSpPr/>
          <p:nvPr/>
        </p:nvSpPr>
        <p:spPr>
          <a:xfrm>
            <a:off x="7733651" y="3704057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FE517-17EE-468C-BEF1-D8728A5E88F2}"/>
              </a:ext>
            </a:extLst>
          </p:cNvPr>
          <p:cNvSpPr/>
          <p:nvPr/>
        </p:nvSpPr>
        <p:spPr>
          <a:xfrm>
            <a:off x="7733651" y="4051353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A2FD35-7FF1-4ACE-AD29-E9BA5154CAC2}"/>
              </a:ext>
            </a:extLst>
          </p:cNvPr>
          <p:cNvSpPr/>
          <p:nvPr/>
        </p:nvSpPr>
        <p:spPr>
          <a:xfrm>
            <a:off x="7733651" y="4376669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98FB7-8D61-474F-BE4E-64C5BA04BB56}"/>
              </a:ext>
            </a:extLst>
          </p:cNvPr>
          <p:cNvSpPr/>
          <p:nvPr/>
        </p:nvSpPr>
        <p:spPr>
          <a:xfrm>
            <a:off x="7733651" y="4716259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5A436F-EDB8-4313-A93E-27CB13A836AF}"/>
              </a:ext>
            </a:extLst>
          </p:cNvPr>
          <p:cNvSpPr/>
          <p:nvPr/>
        </p:nvSpPr>
        <p:spPr>
          <a:xfrm>
            <a:off x="8146889" y="3356761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E5346-CA7B-4D7B-A24A-E752CD354D77}"/>
              </a:ext>
            </a:extLst>
          </p:cNvPr>
          <p:cNvSpPr/>
          <p:nvPr/>
        </p:nvSpPr>
        <p:spPr>
          <a:xfrm>
            <a:off x="8146889" y="370405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BF464-3EE6-4F31-8999-5BCB4BD6A9AD}"/>
              </a:ext>
            </a:extLst>
          </p:cNvPr>
          <p:cNvSpPr/>
          <p:nvPr/>
        </p:nvSpPr>
        <p:spPr>
          <a:xfrm>
            <a:off x="8146889" y="405135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E8C9A-BD4D-41C6-84F3-06EDFDC694B2}"/>
              </a:ext>
            </a:extLst>
          </p:cNvPr>
          <p:cNvSpPr/>
          <p:nvPr/>
        </p:nvSpPr>
        <p:spPr>
          <a:xfrm>
            <a:off x="8146889" y="437666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CD0395-7D07-4F98-8073-326BC81B7BF6}"/>
              </a:ext>
            </a:extLst>
          </p:cNvPr>
          <p:cNvSpPr/>
          <p:nvPr/>
        </p:nvSpPr>
        <p:spPr>
          <a:xfrm>
            <a:off x="8146889" y="4716259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473A1-82BD-4B89-99FB-3E989EE980B9}"/>
              </a:ext>
            </a:extLst>
          </p:cNvPr>
          <p:cNvSpPr/>
          <p:nvPr/>
        </p:nvSpPr>
        <p:spPr>
          <a:xfrm>
            <a:off x="8560127" y="3356761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2A226-C660-4787-9E64-606E519E7A7A}"/>
              </a:ext>
            </a:extLst>
          </p:cNvPr>
          <p:cNvSpPr/>
          <p:nvPr/>
        </p:nvSpPr>
        <p:spPr>
          <a:xfrm>
            <a:off x="8560127" y="3704057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F8987D-254A-47D2-AC39-1591383043CF}"/>
              </a:ext>
            </a:extLst>
          </p:cNvPr>
          <p:cNvSpPr/>
          <p:nvPr/>
        </p:nvSpPr>
        <p:spPr>
          <a:xfrm>
            <a:off x="8560127" y="4051353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456EA-F80D-4CE0-BEE1-E9BE52DE280E}"/>
              </a:ext>
            </a:extLst>
          </p:cNvPr>
          <p:cNvSpPr/>
          <p:nvPr/>
        </p:nvSpPr>
        <p:spPr>
          <a:xfrm>
            <a:off x="8560127" y="4376669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B6BF6F-CA48-4A04-92B6-9BA411089F34}"/>
              </a:ext>
            </a:extLst>
          </p:cNvPr>
          <p:cNvSpPr/>
          <p:nvPr/>
        </p:nvSpPr>
        <p:spPr>
          <a:xfrm>
            <a:off x="8560127" y="4716259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2F3DCB-B605-455E-AEB9-B539F4BDCE10}"/>
              </a:ext>
            </a:extLst>
          </p:cNvPr>
          <p:cNvSpPr/>
          <p:nvPr/>
        </p:nvSpPr>
        <p:spPr>
          <a:xfrm>
            <a:off x="3069993" y="3563815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BF8F8-656B-49CE-8A27-6663349794EA}"/>
              </a:ext>
            </a:extLst>
          </p:cNvPr>
          <p:cNvSpPr/>
          <p:nvPr/>
        </p:nvSpPr>
        <p:spPr>
          <a:xfrm>
            <a:off x="3069993" y="3911111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F37C6-156F-401F-8D47-A1647A342B31}"/>
              </a:ext>
            </a:extLst>
          </p:cNvPr>
          <p:cNvSpPr/>
          <p:nvPr/>
        </p:nvSpPr>
        <p:spPr>
          <a:xfrm>
            <a:off x="3069993" y="425840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1660F-3FAE-4B41-AEF0-5251867FAD4F}"/>
              </a:ext>
            </a:extLst>
          </p:cNvPr>
          <p:cNvSpPr/>
          <p:nvPr/>
        </p:nvSpPr>
        <p:spPr>
          <a:xfrm>
            <a:off x="3069993" y="458372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76EF99-7A1B-4D9B-B00A-9A93E411EBA2}"/>
              </a:ext>
            </a:extLst>
          </p:cNvPr>
          <p:cNvSpPr/>
          <p:nvPr/>
        </p:nvSpPr>
        <p:spPr>
          <a:xfrm>
            <a:off x="3069993" y="492331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618E04-1A4F-42A7-A19D-AB354DF5383C}"/>
              </a:ext>
            </a:extLst>
          </p:cNvPr>
          <p:cNvSpPr/>
          <p:nvPr/>
        </p:nvSpPr>
        <p:spPr>
          <a:xfrm>
            <a:off x="3483231" y="3563815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10BD2-2E3A-4013-BEC9-E5C8B0C80A30}"/>
              </a:ext>
            </a:extLst>
          </p:cNvPr>
          <p:cNvSpPr/>
          <p:nvPr/>
        </p:nvSpPr>
        <p:spPr>
          <a:xfrm>
            <a:off x="3483231" y="3911111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86D5F9-FA27-4860-B3DB-556509CEF183}"/>
              </a:ext>
            </a:extLst>
          </p:cNvPr>
          <p:cNvSpPr/>
          <p:nvPr/>
        </p:nvSpPr>
        <p:spPr>
          <a:xfrm>
            <a:off x="3483231" y="4258407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C4E63-0DEC-4F25-AC4A-7C5441F70E54}"/>
              </a:ext>
            </a:extLst>
          </p:cNvPr>
          <p:cNvSpPr/>
          <p:nvPr/>
        </p:nvSpPr>
        <p:spPr>
          <a:xfrm>
            <a:off x="3483231" y="4583723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122687-0305-4618-A3BF-C637C593A331}"/>
              </a:ext>
            </a:extLst>
          </p:cNvPr>
          <p:cNvSpPr/>
          <p:nvPr/>
        </p:nvSpPr>
        <p:spPr>
          <a:xfrm>
            <a:off x="3483231" y="4923313"/>
            <a:ext cx="413238" cy="347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43E012-9C59-4FD8-8412-AF4A883DA478}"/>
              </a:ext>
            </a:extLst>
          </p:cNvPr>
          <p:cNvSpPr/>
          <p:nvPr/>
        </p:nvSpPr>
        <p:spPr>
          <a:xfrm>
            <a:off x="3896469" y="3563815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A22C5A-3F3A-44FF-8E72-627DD547189A}"/>
              </a:ext>
            </a:extLst>
          </p:cNvPr>
          <p:cNvSpPr/>
          <p:nvPr/>
        </p:nvSpPr>
        <p:spPr>
          <a:xfrm>
            <a:off x="3896469" y="3911111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0ADD3C-317C-4B7F-B71B-579D19364EAB}"/>
              </a:ext>
            </a:extLst>
          </p:cNvPr>
          <p:cNvSpPr/>
          <p:nvPr/>
        </p:nvSpPr>
        <p:spPr>
          <a:xfrm>
            <a:off x="3896469" y="4258407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273185-5752-4D68-A5BB-E42099EDEDC2}"/>
              </a:ext>
            </a:extLst>
          </p:cNvPr>
          <p:cNvSpPr/>
          <p:nvPr/>
        </p:nvSpPr>
        <p:spPr>
          <a:xfrm>
            <a:off x="3896469" y="458372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FE8196-60FB-4CD7-B728-C720C58F636F}"/>
              </a:ext>
            </a:extLst>
          </p:cNvPr>
          <p:cNvSpPr/>
          <p:nvPr/>
        </p:nvSpPr>
        <p:spPr>
          <a:xfrm>
            <a:off x="3896469" y="4923313"/>
            <a:ext cx="413238" cy="347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CD9C3A-89F3-476B-A2E9-4D3F6DBA3075}"/>
              </a:ext>
            </a:extLst>
          </p:cNvPr>
          <p:cNvSpPr/>
          <p:nvPr/>
        </p:nvSpPr>
        <p:spPr>
          <a:xfrm>
            <a:off x="4309707" y="3563815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4B8286-172B-40A4-987E-D69FB60B5472}"/>
              </a:ext>
            </a:extLst>
          </p:cNvPr>
          <p:cNvSpPr/>
          <p:nvPr/>
        </p:nvSpPr>
        <p:spPr>
          <a:xfrm>
            <a:off x="4309707" y="3911111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9AD9FD-449F-4405-A208-B3954AC9106C}"/>
              </a:ext>
            </a:extLst>
          </p:cNvPr>
          <p:cNvSpPr/>
          <p:nvPr/>
        </p:nvSpPr>
        <p:spPr>
          <a:xfrm>
            <a:off x="4309707" y="4258407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175B22-EEED-4141-AE1B-DFF6CFDFDA6D}"/>
              </a:ext>
            </a:extLst>
          </p:cNvPr>
          <p:cNvSpPr/>
          <p:nvPr/>
        </p:nvSpPr>
        <p:spPr>
          <a:xfrm>
            <a:off x="4309707" y="4583723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CC87B2-25F0-4112-B5E1-5AC3C6BA5A5D}"/>
              </a:ext>
            </a:extLst>
          </p:cNvPr>
          <p:cNvSpPr/>
          <p:nvPr/>
        </p:nvSpPr>
        <p:spPr>
          <a:xfrm>
            <a:off x="4309707" y="4923313"/>
            <a:ext cx="413238" cy="347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50505-A142-4240-AF60-2F5D8B688C55}"/>
              </a:ext>
            </a:extLst>
          </p:cNvPr>
          <p:cNvSpPr txBox="1"/>
          <p:nvPr/>
        </p:nvSpPr>
        <p:spPr>
          <a:xfrm>
            <a:off x="2485305" y="3530409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 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110723-CDBC-4F15-B2B0-906F9ED2572D}"/>
              </a:ext>
            </a:extLst>
          </p:cNvPr>
          <p:cNvSpPr txBox="1"/>
          <p:nvPr/>
        </p:nvSpPr>
        <p:spPr>
          <a:xfrm>
            <a:off x="2485305" y="3911111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[2, 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9104FC-40AE-4B0A-B888-314D1E66B132}"/>
              </a:ext>
            </a:extLst>
          </p:cNvPr>
          <p:cNvSpPr txBox="1"/>
          <p:nvPr/>
        </p:nvSpPr>
        <p:spPr>
          <a:xfrm>
            <a:off x="2485305" y="4247389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[3, 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8BEA-F571-4744-84B2-D0EBF8A53919}"/>
              </a:ext>
            </a:extLst>
          </p:cNvPr>
          <p:cNvSpPr txBox="1"/>
          <p:nvPr/>
        </p:nvSpPr>
        <p:spPr>
          <a:xfrm>
            <a:off x="2485305" y="4583722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[4, 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C5C71-3BB8-43F5-9671-C160038DD466}"/>
              </a:ext>
            </a:extLst>
          </p:cNvPr>
          <p:cNvSpPr txBox="1"/>
          <p:nvPr/>
        </p:nvSpPr>
        <p:spPr>
          <a:xfrm>
            <a:off x="2485305" y="4923313"/>
            <a:ext cx="5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[5, 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4E21D-C262-4E4F-BD84-77A589B02E58}"/>
              </a:ext>
            </a:extLst>
          </p:cNvPr>
          <p:cNvSpPr txBox="1"/>
          <p:nvPr/>
        </p:nvSpPr>
        <p:spPr>
          <a:xfrm>
            <a:off x="2980600" y="3205093"/>
            <a:ext cx="66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, 1]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847D4-577A-4997-8C1C-B325313783CD}"/>
              </a:ext>
            </a:extLst>
          </p:cNvPr>
          <p:cNvSpPr txBox="1"/>
          <p:nvPr/>
        </p:nvSpPr>
        <p:spPr>
          <a:xfrm>
            <a:off x="3392372" y="3212717"/>
            <a:ext cx="66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, 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3CC2F7-4410-426F-9297-00A3201AD06C}"/>
              </a:ext>
            </a:extLst>
          </p:cNvPr>
          <p:cNvSpPr txBox="1"/>
          <p:nvPr/>
        </p:nvSpPr>
        <p:spPr>
          <a:xfrm>
            <a:off x="3816594" y="3208240"/>
            <a:ext cx="66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, 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3CB0B7-9AEF-4DFD-8930-6668CE8E837E}"/>
              </a:ext>
            </a:extLst>
          </p:cNvPr>
          <p:cNvSpPr txBox="1"/>
          <p:nvPr/>
        </p:nvSpPr>
        <p:spPr>
          <a:xfrm>
            <a:off x="4241554" y="3203844"/>
            <a:ext cx="66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, 4]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E2ABF8-2ED2-4A6C-BCD9-B3ACFEA05434}"/>
              </a:ext>
            </a:extLst>
          </p:cNvPr>
          <p:cNvSpPr txBox="1"/>
          <p:nvPr/>
        </p:nvSpPr>
        <p:spPr>
          <a:xfrm>
            <a:off x="2998185" y="3571520"/>
            <a:ext cx="63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[1,1]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269013-3BAD-43DA-BF58-7FA4C33EE32E}"/>
              </a:ext>
            </a:extLst>
          </p:cNvPr>
          <p:cNvSpPr txBox="1"/>
          <p:nvPr/>
        </p:nvSpPr>
        <p:spPr>
          <a:xfrm>
            <a:off x="4240008" y="4226549"/>
            <a:ext cx="63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[3,4]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1594B6-8F80-4189-80D6-7E060F83AE61}"/>
              </a:ext>
            </a:extLst>
          </p:cNvPr>
          <p:cNvSpPr txBox="1"/>
          <p:nvPr/>
        </p:nvSpPr>
        <p:spPr>
          <a:xfrm>
            <a:off x="3416936" y="4917781"/>
            <a:ext cx="63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[5,2]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219E74-B874-4560-85DF-BAE33233796B}"/>
              </a:ext>
            </a:extLst>
          </p:cNvPr>
          <p:cNvSpPr txBox="1"/>
          <p:nvPr/>
        </p:nvSpPr>
        <p:spPr>
          <a:xfrm rot="16200000">
            <a:off x="2876869" y="2617809"/>
            <a:ext cx="8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DE1F03-06FD-4F69-83B0-7530C5DD9304}"/>
              </a:ext>
            </a:extLst>
          </p:cNvPr>
          <p:cNvSpPr txBox="1"/>
          <p:nvPr/>
        </p:nvSpPr>
        <p:spPr>
          <a:xfrm rot="16200000">
            <a:off x="3016777" y="2410027"/>
            <a:ext cx="12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dog_lover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956B27-7EF9-4432-8BA6-C8724C4E606C}"/>
              </a:ext>
            </a:extLst>
          </p:cNvPr>
          <p:cNvSpPr txBox="1"/>
          <p:nvPr/>
        </p:nvSpPr>
        <p:spPr>
          <a:xfrm rot="16200000">
            <a:off x="3247136" y="2226407"/>
            <a:ext cx="16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dwo_icecream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108384-9E0C-495C-8908-3E2D75155DE6}"/>
              </a:ext>
            </a:extLst>
          </p:cNvPr>
          <p:cNvSpPr txBox="1"/>
          <p:nvPr/>
        </p:nvSpPr>
        <p:spPr>
          <a:xfrm rot="16200000">
            <a:off x="4006771" y="2582183"/>
            <a:ext cx="10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pushups</a:t>
            </a:r>
          </a:p>
        </p:txBody>
      </p:sp>
    </p:spTree>
    <p:extLst>
      <p:ext uri="{BB962C8B-B14F-4D97-AF65-F5344CB8AC3E}">
        <p14:creationId xmlns:p14="http://schemas.microsoft.com/office/powerpoint/2010/main" val="359201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B3CCF-0E8A-451B-9662-304CE9FD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21" y="1219815"/>
            <a:ext cx="4302401" cy="466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0E501-0C3C-457C-ACE1-FF37935620A0}"/>
              </a:ext>
            </a:extLst>
          </p:cNvPr>
          <p:cNvSpPr txBox="1"/>
          <p:nvPr/>
        </p:nvSpPr>
        <p:spPr>
          <a:xfrm>
            <a:off x="6968543" y="1854558"/>
            <a:ext cx="733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0620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137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Diniz, Marcio A</dc:creator>
  <cp:lastModifiedBy>Diniz, Marcio A</cp:lastModifiedBy>
  <cp:revision>15</cp:revision>
  <dcterms:created xsi:type="dcterms:W3CDTF">2021-01-19T18:59:06Z</dcterms:created>
  <dcterms:modified xsi:type="dcterms:W3CDTF">2022-01-11T19:34:23Z</dcterms:modified>
</cp:coreProperties>
</file>