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62" r:id="rId12"/>
    <p:sldId id="263" r:id="rId13"/>
    <p:sldId id="264" r:id="rId14"/>
    <p:sldId id="265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37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>
      <p:cViewPr varScale="1">
        <p:scale>
          <a:sx n="78" d="100"/>
          <a:sy n="78" d="100"/>
        </p:scale>
        <p:origin x="3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1913D-64CE-024F-A663-EF4AF5F7D3F4}" type="datetimeFigureOut">
              <a:rPr kumimoji="1" lang="ko-Kore-KR" altLang="en-US" smtClean="0"/>
              <a:t>2022. 2. 13.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88DE2-2610-804A-9970-D80EB3D8C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912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88DE2-2610-804A-9970-D80EB3D8C0C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291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18" Type="http://schemas.openxmlformats.org/officeDocument/2006/relationships/image" Target="../media/image75.png"/><Relationship Id="rId3" Type="http://schemas.openxmlformats.org/officeDocument/2006/relationships/image" Target="../media/image24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17" Type="http://schemas.openxmlformats.org/officeDocument/2006/relationships/image" Target="../media/image118.png"/><Relationship Id="rId2" Type="http://schemas.openxmlformats.org/officeDocument/2006/relationships/image" Target="../media/image74.png"/><Relationship Id="rId16" Type="http://schemas.openxmlformats.org/officeDocument/2006/relationships/image" Target="../media/image117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13.png"/><Relationship Id="rId5" Type="http://schemas.openxmlformats.org/officeDocument/2006/relationships/image" Target="../media/image77.png"/><Relationship Id="rId15" Type="http://schemas.openxmlformats.org/officeDocument/2006/relationships/image" Target="../media/image116.png"/><Relationship Id="rId10" Type="http://schemas.openxmlformats.org/officeDocument/2006/relationships/image" Target="../media/image112.png"/><Relationship Id="rId19" Type="http://schemas.openxmlformats.org/officeDocument/2006/relationships/image" Target="../media/image76.png"/><Relationship Id="rId4" Type="http://schemas.openxmlformats.org/officeDocument/2006/relationships/image" Target="../media/image25.png"/><Relationship Id="rId9" Type="http://schemas.openxmlformats.org/officeDocument/2006/relationships/image" Target="../media/image111.png"/><Relationship Id="rId1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9" Type="http://schemas.openxmlformats.org/officeDocument/2006/relationships/image" Target="../media/image153.png"/><Relationship Id="rId21" Type="http://schemas.openxmlformats.org/officeDocument/2006/relationships/image" Target="../media/image135.png"/><Relationship Id="rId34" Type="http://schemas.openxmlformats.org/officeDocument/2006/relationships/image" Target="../media/image148.png"/><Relationship Id="rId42" Type="http://schemas.openxmlformats.org/officeDocument/2006/relationships/image" Target="../media/image156.png"/><Relationship Id="rId7" Type="http://schemas.openxmlformats.org/officeDocument/2006/relationships/image" Target="../media/image8.png"/><Relationship Id="rId2" Type="http://schemas.openxmlformats.org/officeDocument/2006/relationships/image" Target="../media/image119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41" Type="http://schemas.openxmlformats.org/officeDocument/2006/relationships/image" Target="../media/image1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32" Type="http://schemas.openxmlformats.org/officeDocument/2006/relationships/image" Target="../media/image146.png"/><Relationship Id="rId37" Type="http://schemas.openxmlformats.org/officeDocument/2006/relationships/image" Target="../media/image151.png"/><Relationship Id="rId40" Type="http://schemas.openxmlformats.org/officeDocument/2006/relationships/image" Target="../media/image154.png"/><Relationship Id="rId5" Type="http://schemas.openxmlformats.org/officeDocument/2006/relationships/image" Target="../media/image25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36" Type="http://schemas.openxmlformats.org/officeDocument/2006/relationships/image" Target="../media/image150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31" Type="http://schemas.openxmlformats.org/officeDocument/2006/relationships/image" Target="../media/image145.png"/><Relationship Id="rId4" Type="http://schemas.openxmlformats.org/officeDocument/2006/relationships/image" Target="../media/image24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Relationship Id="rId30" Type="http://schemas.openxmlformats.org/officeDocument/2006/relationships/image" Target="../media/image144.png"/><Relationship Id="rId35" Type="http://schemas.openxmlformats.org/officeDocument/2006/relationships/image" Target="../media/image149.png"/><Relationship Id="rId43" Type="http://schemas.openxmlformats.org/officeDocument/2006/relationships/image" Target="../media/image39.png"/><Relationship Id="rId8" Type="http://schemas.openxmlformats.org/officeDocument/2006/relationships/image" Target="../media/image122.png"/><Relationship Id="rId3" Type="http://schemas.openxmlformats.org/officeDocument/2006/relationships/image" Target="../media/image120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33" Type="http://schemas.openxmlformats.org/officeDocument/2006/relationships/image" Target="../media/image147.png"/><Relationship Id="rId38" Type="http://schemas.openxmlformats.org/officeDocument/2006/relationships/image" Target="../media/image15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4.png"/><Relationship Id="rId18" Type="http://schemas.openxmlformats.org/officeDocument/2006/relationships/image" Target="../media/image169.png"/><Relationship Id="rId26" Type="http://schemas.openxmlformats.org/officeDocument/2006/relationships/image" Target="../media/image177.png"/><Relationship Id="rId3" Type="http://schemas.openxmlformats.org/officeDocument/2006/relationships/image" Target="../media/image24.png"/><Relationship Id="rId21" Type="http://schemas.openxmlformats.org/officeDocument/2006/relationships/image" Target="../media/image172.png"/><Relationship Id="rId34" Type="http://schemas.openxmlformats.org/officeDocument/2006/relationships/image" Target="../media/image185.png"/><Relationship Id="rId7" Type="http://schemas.openxmlformats.org/officeDocument/2006/relationships/image" Target="../media/image8.png"/><Relationship Id="rId12" Type="http://schemas.openxmlformats.org/officeDocument/2006/relationships/image" Target="../media/image163.png"/><Relationship Id="rId17" Type="http://schemas.openxmlformats.org/officeDocument/2006/relationships/image" Target="../media/image168.png"/><Relationship Id="rId25" Type="http://schemas.openxmlformats.org/officeDocument/2006/relationships/image" Target="../media/image176.png"/><Relationship Id="rId33" Type="http://schemas.openxmlformats.org/officeDocument/2006/relationships/image" Target="../media/image184.png"/><Relationship Id="rId2" Type="http://schemas.openxmlformats.org/officeDocument/2006/relationships/image" Target="../media/image120.png"/><Relationship Id="rId16" Type="http://schemas.openxmlformats.org/officeDocument/2006/relationships/image" Target="../media/image167.png"/><Relationship Id="rId20" Type="http://schemas.openxmlformats.org/officeDocument/2006/relationships/image" Target="../media/image171.png"/><Relationship Id="rId29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8.png"/><Relationship Id="rId11" Type="http://schemas.openxmlformats.org/officeDocument/2006/relationships/image" Target="../media/image162.png"/><Relationship Id="rId24" Type="http://schemas.openxmlformats.org/officeDocument/2006/relationships/image" Target="../media/image175.png"/><Relationship Id="rId32" Type="http://schemas.openxmlformats.org/officeDocument/2006/relationships/image" Target="../media/image183.png"/><Relationship Id="rId5" Type="http://schemas.openxmlformats.org/officeDocument/2006/relationships/image" Target="../media/image157.png"/><Relationship Id="rId15" Type="http://schemas.openxmlformats.org/officeDocument/2006/relationships/image" Target="../media/image166.png"/><Relationship Id="rId23" Type="http://schemas.openxmlformats.org/officeDocument/2006/relationships/image" Target="../media/image174.png"/><Relationship Id="rId28" Type="http://schemas.openxmlformats.org/officeDocument/2006/relationships/image" Target="../media/image179.png"/><Relationship Id="rId10" Type="http://schemas.openxmlformats.org/officeDocument/2006/relationships/image" Target="../media/image161.png"/><Relationship Id="rId19" Type="http://schemas.openxmlformats.org/officeDocument/2006/relationships/image" Target="../media/image170.png"/><Relationship Id="rId31" Type="http://schemas.openxmlformats.org/officeDocument/2006/relationships/image" Target="../media/image182.png"/><Relationship Id="rId4" Type="http://schemas.openxmlformats.org/officeDocument/2006/relationships/image" Target="../media/image25.png"/><Relationship Id="rId9" Type="http://schemas.openxmlformats.org/officeDocument/2006/relationships/image" Target="../media/image160.png"/><Relationship Id="rId14" Type="http://schemas.openxmlformats.org/officeDocument/2006/relationships/image" Target="../media/image165.png"/><Relationship Id="rId22" Type="http://schemas.openxmlformats.org/officeDocument/2006/relationships/image" Target="../media/image173.png"/><Relationship Id="rId27" Type="http://schemas.openxmlformats.org/officeDocument/2006/relationships/image" Target="../media/image178.png"/><Relationship Id="rId30" Type="http://schemas.openxmlformats.org/officeDocument/2006/relationships/image" Target="../media/image181.png"/><Relationship Id="rId35" Type="http://schemas.openxmlformats.org/officeDocument/2006/relationships/image" Target="../media/image39.png"/><Relationship Id="rId8" Type="http://schemas.openxmlformats.org/officeDocument/2006/relationships/image" Target="../media/image15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97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12" Type="http://schemas.openxmlformats.org/officeDocument/2006/relationships/image" Target="../media/image196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11" Type="http://schemas.openxmlformats.org/officeDocument/2006/relationships/image" Target="../media/image195.png"/><Relationship Id="rId5" Type="http://schemas.openxmlformats.org/officeDocument/2006/relationships/image" Target="../media/image189.png"/><Relationship Id="rId10" Type="http://schemas.openxmlformats.org/officeDocument/2006/relationships/image" Target="../media/image194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Relationship Id="rId14" Type="http://schemas.openxmlformats.org/officeDocument/2006/relationships/image" Target="../media/image19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3" Type="http://schemas.openxmlformats.org/officeDocument/2006/relationships/image" Target="../media/image200.png"/><Relationship Id="rId7" Type="http://schemas.openxmlformats.org/officeDocument/2006/relationships/image" Target="../media/image204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3.png"/><Relationship Id="rId5" Type="http://schemas.openxmlformats.org/officeDocument/2006/relationships/image" Target="../media/image202.png"/><Relationship Id="rId4" Type="http://schemas.openxmlformats.org/officeDocument/2006/relationships/image" Target="../media/image20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2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5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24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9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10" Type="http://schemas.openxmlformats.org/officeDocument/2006/relationships/image" Target="../media/image46.pn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45.png"/><Relationship Id="rId1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8.png"/><Relationship Id="rId7" Type="http://schemas.openxmlformats.org/officeDocument/2006/relationships/image" Target="../media/image46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49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66.png"/><Relationship Id="rId5" Type="http://schemas.openxmlformats.org/officeDocument/2006/relationships/image" Target="../media/image62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19" Type="http://schemas.openxmlformats.org/officeDocument/2006/relationships/image" Target="../media/image39.png"/><Relationship Id="rId4" Type="http://schemas.openxmlformats.org/officeDocument/2006/relationships/image" Target="../media/image61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82.png"/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12" Type="http://schemas.openxmlformats.org/officeDocument/2006/relationships/image" Target="../media/image81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80.png"/><Relationship Id="rId5" Type="http://schemas.openxmlformats.org/officeDocument/2006/relationships/image" Target="../media/image25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24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24.png"/><Relationship Id="rId7" Type="http://schemas.openxmlformats.org/officeDocument/2006/relationships/image" Target="../media/image83.png"/><Relationship Id="rId12" Type="http://schemas.openxmlformats.org/officeDocument/2006/relationships/image" Target="../media/image89.png"/><Relationship Id="rId17" Type="http://schemas.openxmlformats.org/officeDocument/2006/relationships/image" Target="../media/image91.png"/><Relationship Id="rId2" Type="http://schemas.openxmlformats.org/officeDocument/2006/relationships/image" Target="../media/image74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88.png"/><Relationship Id="rId5" Type="http://schemas.openxmlformats.org/officeDocument/2006/relationships/image" Target="../media/image77.png"/><Relationship Id="rId15" Type="http://schemas.openxmlformats.org/officeDocument/2006/relationships/image" Target="../media/image76.png"/><Relationship Id="rId10" Type="http://schemas.openxmlformats.org/officeDocument/2006/relationships/image" Target="../media/image87.png"/><Relationship Id="rId4" Type="http://schemas.openxmlformats.org/officeDocument/2006/relationships/image" Target="../media/image25.png"/><Relationship Id="rId9" Type="http://schemas.openxmlformats.org/officeDocument/2006/relationships/image" Target="../media/image86.png"/><Relationship Id="rId14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26" Type="http://schemas.openxmlformats.org/officeDocument/2006/relationships/image" Target="../media/image108.png"/><Relationship Id="rId3" Type="http://schemas.openxmlformats.org/officeDocument/2006/relationships/image" Target="../media/image24.png"/><Relationship Id="rId21" Type="http://schemas.openxmlformats.org/officeDocument/2006/relationships/image" Target="../media/image106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5" Type="http://schemas.openxmlformats.org/officeDocument/2006/relationships/image" Target="../media/image78.png"/><Relationship Id="rId2" Type="http://schemas.openxmlformats.org/officeDocument/2006/relationships/image" Target="../media/image74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96.png"/><Relationship Id="rId24" Type="http://schemas.openxmlformats.org/officeDocument/2006/relationships/image" Target="../media/image76.png"/><Relationship Id="rId5" Type="http://schemas.openxmlformats.org/officeDocument/2006/relationships/image" Target="../media/image77.png"/><Relationship Id="rId15" Type="http://schemas.openxmlformats.org/officeDocument/2006/relationships/image" Target="../media/image100.png"/><Relationship Id="rId23" Type="http://schemas.openxmlformats.org/officeDocument/2006/relationships/image" Target="../media/image107.png"/><Relationship Id="rId10" Type="http://schemas.openxmlformats.org/officeDocument/2006/relationships/image" Target="../media/image95.png"/><Relationship Id="rId19" Type="http://schemas.openxmlformats.org/officeDocument/2006/relationships/image" Target="../media/image104.png"/><Relationship Id="rId4" Type="http://schemas.openxmlformats.org/officeDocument/2006/relationships/image" Target="../media/image25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Relationship Id="rId22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14286" y="-1104900"/>
            <a:ext cx="20314286" cy="12496826"/>
            <a:chOff x="-1014286" y="-1104900"/>
            <a:chExt cx="20314286" cy="124968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 cstate="print"/>
            <a:srcRect t="17990"/>
            <a:stretch/>
          </p:blipFill>
          <p:spPr>
            <a:xfrm>
              <a:off x="-1014286" y="-1104900"/>
              <a:ext cx="20314286" cy="124968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1104900"/>
            <a:ext cx="585481" cy="12496826"/>
            <a:chOff x="0" y="0"/>
            <a:chExt cx="585481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85481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6063" y="2452015"/>
            <a:ext cx="4278262" cy="10782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85714" y="2099921"/>
            <a:ext cx="21047619" cy="605179"/>
            <a:chOff x="285714" y="2059202"/>
            <a:chExt cx="21047619" cy="60517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5714" y="2059202"/>
              <a:ext cx="21047619" cy="60517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77872" y="2007072"/>
            <a:ext cx="8229900" cy="63873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12015" y="4299444"/>
            <a:ext cx="1904741" cy="59494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7954" y="3385633"/>
            <a:ext cx="8253254" cy="8375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70348" y="1790476"/>
            <a:ext cx="11222645" cy="7838095"/>
            <a:chOff x="5570348" y="1790476"/>
            <a:chExt cx="11222645" cy="7838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0348" y="1790476"/>
              <a:ext cx="11222645" cy="7838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91914" y="1178925"/>
            <a:ext cx="2006803" cy="123810"/>
            <a:chOff x="4991914" y="1178925"/>
            <a:chExt cx="2006803" cy="12381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874907" y="1178925"/>
              <a:ext cx="123810" cy="123810"/>
              <a:chOff x="6874907" y="1178925"/>
              <a:chExt cx="123810" cy="12381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6200000">
                <a:off x="6874907" y="1178925"/>
                <a:ext cx="123810" cy="12381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930009" y="288449"/>
              <a:ext cx="28571" cy="1904762"/>
              <a:chOff x="5930009" y="288449"/>
              <a:chExt cx="28571" cy="1904762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5930009" y="288449"/>
                <a:ext cx="28571" cy="1904762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21019" y="1019885"/>
            <a:ext cx="4409185" cy="49705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0"/>
            <a:ext cx="585481" cy="10285714"/>
            <a:chOff x="0" y="0"/>
            <a:chExt cx="585481" cy="10285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585481" cy="1028571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12914" y="2108227"/>
            <a:ext cx="3023953" cy="49751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60876" y="2595887"/>
            <a:ext cx="10167312" cy="120610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06828" y="8261153"/>
            <a:ext cx="9858833" cy="91581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59095" y="7135058"/>
            <a:ext cx="2180477" cy="43959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970952" y="6858237"/>
            <a:ext cx="3702903" cy="48557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85345" y="5275534"/>
            <a:ext cx="9493096" cy="91581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975952" y="4564392"/>
            <a:ext cx="3152069" cy="50875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287721" y="4013584"/>
            <a:ext cx="447316" cy="431101"/>
            <a:chOff x="10287721" y="4013584"/>
            <a:chExt cx="447316" cy="43110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10287721" y="4013584"/>
              <a:ext cx="447316" cy="43110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93256" y="6494636"/>
            <a:ext cx="3382667" cy="1209347"/>
            <a:chOff x="6393256" y="6494636"/>
            <a:chExt cx="3382667" cy="120934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93256" y="6494636"/>
              <a:ext cx="3382667" cy="120934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344809" y="6561382"/>
            <a:ext cx="1464192" cy="43959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018046" y="7013549"/>
            <a:ext cx="2228603" cy="121303"/>
            <a:chOff x="10018046" y="7013549"/>
            <a:chExt cx="2228603" cy="12130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018046" y="7013549"/>
              <a:ext cx="2228603" cy="12130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49566" y="6862364"/>
            <a:ext cx="447316" cy="431101"/>
            <a:chOff x="12449566" y="6862364"/>
            <a:chExt cx="447316" cy="43110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12449566" y="6862364"/>
              <a:ext cx="447316" cy="43110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15990" y="657143"/>
            <a:ext cx="4575924" cy="8971429"/>
            <a:chOff x="415990" y="657143"/>
            <a:chExt cx="4575924" cy="897142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15990" y="657143"/>
              <a:ext cx="4575924" cy="8971429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13861" y="4352565"/>
            <a:ext cx="3858040" cy="43492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64575" y="2539295"/>
            <a:ext cx="3523981" cy="179610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EF93A64-15CE-4A4B-BC1B-CF42E52658D2}"/>
              </a:ext>
            </a:extLst>
          </p:cNvPr>
          <p:cNvSpPr txBox="1"/>
          <p:nvPr/>
        </p:nvSpPr>
        <p:spPr>
          <a:xfrm>
            <a:off x="16835861" y="626144"/>
            <a:ext cx="585481" cy="380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9</a:t>
            </a:r>
            <a:endParaRPr kumimoji="1" lang="ko-Kore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50089" y="2390476"/>
            <a:ext cx="7065817" cy="7177692"/>
            <a:chOff x="5550089" y="2390476"/>
            <a:chExt cx="7065817" cy="71776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50089" y="2390476"/>
              <a:ext cx="7065817" cy="71776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5481" y="536822"/>
            <a:ext cx="4512196" cy="8971429"/>
            <a:chOff x="585481" y="536822"/>
            <a:chExt cx="4512196" cy="89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481" y="536822"/>
              <a:ext cx="4512196" cy="89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97677" y="1425401"/>
            <a:ext cx="2006803" cy="123810"/>
            <a:chOff x="5097677" y="1425401"/>
            <a:chExt cx="2006803" cy="12381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980670" y="1425401"/>
              <a:ext cx="123810" cy="123810"/>
              <a:chOff x="6980670" y="1425401"/>
              <a:chExt cx="123810" cy="12381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6980670" y="1425401"/>
                <a:ext cx="123810" cy="12381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035772" y="534924"/>
              <a:ext cx="28571" cy="1904762"/>
              <a:chOff x="6035772" y="534924"/>
              <a:chExt cx="28571" cy="190476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6035772" y="534924"/>
                <a:ext cx="28571" cy="1904762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3520" y="3941778"/>
            <a:ext cx="2144480" cy="43972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0" y="0"/>
            <a:ext cx="585481" cy="10285714"/>
            <a:chOff x="0" y="0"/>
            <a:chExt cx="585481" cy="10285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585481" cy="1028571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72763" y="1790558"/>
            <a:ext cx="8250921" cy="45651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990267" y="4174634"/>
            <a:ext cx="888137" cy="53288"/>
            <a:chOff x="8990267" y="4174634"/>
            <a:chExt cx="888137" cy="5328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760000">
              <a:off x="8990267" y="4174634"/>
              <a:ext cx="888137" cy="5328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728801" y="3987590"/>
            <a:ext cx="771581" cy="46295"/>
            <a:chOff x="9728801" y="3987590"/>
            <a:chExt cx="771581" cy="462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260000">
              <a:off x="9728801" y="3987590"/>
              <a:ext cx="771581" cy="4629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089364" y="4656893"/>
            <a:ext cx="771581" cy="46295"/>
            <a:chOff x="9089364" y="4656893"/>
            <a:chExt cx="771581" cy="4629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260000">
              <a:off x="9089364" y="4656893"/>
              <a:ext cx="771581" cy="4629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714697" y="4487857"/>
            <a:ext cx="928089" cy="46295"/>
            <a:chOff x="9714697" y="4487857"/>
            <a:chExt cx="928089" cy="4629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700000">
              <a:off x="9714697" y="4487857"/>
              <a:ext cx="928089" cy="4629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181916" y="3667685"/>
            <a:ext cx="627406" cy="627406"/>
            <a:chOff x="10181916" y="3667685"/>
            <a:chExt cx="627406" cy="62740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181916" y="3667685"/>
              <a:ext cx="627406" cy="62740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429920" y="3353982"/>
            <a:ext cx="627406" cy="627406"/>
            <a:chOff x="9429920" y="3353982"/>
            <a:chExt cx="627406" cy="62740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29920" y="3353982"/>
              <a:ext cx="627406" cy="62740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821394" y="4013912"/>
            <a:ext cx="627406" cy="627406"/>
            <a:chOff x="8810103" y="4013912"/>
            <a:chExt cx="627406" cy="62740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10103" y="4013912"/>
              <a:ext cx="627406" cy="62740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532777" y="4294724"/>
            <a:ext cx="627406" cy="627406"/>
            <a:chOff x="9532777" y="4294724"/>
            <a:chExt cx="627406" cy="62740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32777" y="4294724"/>
              <a:ext cx="627406" cy="62740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479281" y="6023290"/>
            <a:ext cx="978866" cy="48828"/>
            <a:chOff x="7479281" y="6023290"/>
            <a:chExt cx="978866" cy="4882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2460000">
              <a:off x="7479281" y="6023290"/>
              <a:ext cx="978866" cy="4882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320587" y="5573995"/>
            <a:ext cx="1036818" cy="42406"/>
            <a:chOff x="7320587" y="5573995"/>
            <a:chExt cx="1036818" cy="42406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960000">
              <a:off x="7320587" y="5573995"/>
              <a:ext cx="1036818" cy="4240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840749" y="5728480"/>
            <a:ext cx="683927" cy="40875"/>
            <a:chOff x="6840749" y="5728480"/>
            <a:chExt cx="683927" cy="4087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3540000">
              <a:off x="6840749" y="5728480"/>
              <a:ext cx="683927" cy="4087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981257" y="6181869"/>
            <a:ext cx="683927" cy="40875"/>
            <a:chOff x="6981257" y="6181869"/>
            <a:chExt cx="683927" cy="40875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620000">
              <a:off x="6981257" y="6181869"/>
              <a:ext cx="683927" cy="4087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705022" y="5521482"/>
            <a:ext cx="627406" cy="627406"/>
            <a:chOff x="6705022" y="5521482"/>
            <a:chExt cx="627406" cy="62740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05022" y="5521482"/>
              <a:ext cx="627406" cy="62740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7038355" y="4951219"/>
            <a:ext cx="627406" cy="627406"/>
            <a:chOff x="7038355" y="4951219"/>
            <a:chExt cx="627406" cy="62740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38355" y="4951219"/>
              <a:ext cx="627406" cy="62740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7298186" y="5839947"/>
            <a:ext cx="627406" cy="627406"/>
            <a:chOff x="7298186" y="5839947"/>
            <a:chExt cx="627406" cy="627406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98186" y="5839947"/>
              <a:ext cx="627406" cy="627406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8011571" y="5226826"/>
            <a:ext cx="627406" cy="627406"/>
            <a:chOff x="8011571" y="5226826"/>
            <a:chExt cx="627406" cy="627406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11571" y="5226826"/>
              <a:ext cx="627406" cy="627406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544771" y="4086993"/>
            <a:ext cx="586186" cy="329694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762485" y="3673624"/>
            <a:ext cx="933455" cy="329694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38279" y="4415414"/>
            <a:ext cx="424391" cy="328971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919041" y="4757817"/>
            <a:ext cx="436493" cy="329497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072508" y="5953233"/>
            <a:ext cx="933455" cy="329694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821898" y="5201639"/>
            <a:ext cx="452684" cy="350902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427396" y="6407830"/>
            <a:ext cx="436493" cy="329497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389032" y="5571103"/>
            <a:ext cx="586186" cy="329694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502471" y="2727367"/>
            <a:ext cx="1499533" cy="457395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9797536" y="7883492"/>
            <a:ext cx="978866" cy="48828"/>
            <a:chOff x="9797536" y="7883492"/>
            <a:chExt cx="978866" cy="48828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2460000">
              <a:off x="9797536" y="7883492"/>
              <a:ext cx="978866" cy="48828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9638760" y="7434185"/>
            <a:ext cx="1036818" cy="43004"/>
            <a:chOff x="9638760" y="7434185"/>
            <a:chExt cx="1036818" cy="43004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960000">
              <a:off x="9638760" y="7434185"/>
              <a:ext cx="1036818" cy="4300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9390835" y="7457518"/>
            <a:ext cx="377886" cy="40875"/>
            <a:chOff x="9390835" y="7457518"/>
            <a:chExt cx="377886" cy="40875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3540000">
              <a:off x="9390835" y="7457518"/>
              <a:ext cx="377886" cy="40875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9335518" y="7899360"/>
            <a:ext cx="716141" cy="40875"/>
            <a:chOff x="9335518" y="7899360"/>
            <a:chExt cx="716141" cy="40875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3120000">
              <a:off x="9335518" y="7899360"/>
              <a:ext cx="716141" cy="40875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9167911" y="7125123"/>
            <a:ext cx="627406" cy="627406"/>
            <a:chOff x="9167911" y="7125123"/>
            <a:chExt cx="627406" cy="627406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67911" y="7125123"/>
              <a:ext cx="627406" cy="627406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9358991" y="6797134"/>
            <a:ext cx="627406" cy="627406"/>
            <a:chOff x="9358991" y="6797134"/>
            <a:chExt cx="627406" cy="627406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58991" y="6797134"/>
              <a:ext cx="627406" cy="627406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0329826" y="7058456"/>
            <a:ext cx="627406" cy="627406"/>
            <a:chOff x="10329826" y="7058456"/>
            <a:chExt cx="627406" cy="627406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29826" y="7058456"/>
              <a:ext cx="627406" cy="627406"/>
            </a:xfrm>
            <a:prstGeom prst="rect">
              <a:avLst/>
            </a:prstGeom>
          </p:spPr>
        </p:pic>
      </p:grpSp>
      <p:pic>
        <p:nvPicPr>
          <p:cNvPr id="100" name="Object 9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923608" y="7651720"/>
            <a:ext cx="586186" cy="329694"/>
          </a:xfrm>
          <a:prstGeom prst="rect">
            <a:avLst/>
          </a:prstGeom>
        </p:spPr>
      </p:pic>
      <p:pic>
        <p:nvPicPr>
          <p:cNvPr id="101" name="Object 100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107349" y="6694801"/>
            <a:ext cx="465592" cy="351464"/>
          </a:xfrm>
          <a:prstGeom prst="rect">
            <a:avLst/>
          </a:prstGeom>
        </p:spPr>
      </p:pic>
      <p:pic>
        <p:nvPicPr>
          <p:cNvPr id="102" name="Object 10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506168" y="8232317"/>
            <a:ext cx="933455" cy="329694"/>
          </a:xfrm>
          <a:prstGeom prst="rect">
            <a:avLst/>
          </a:prstGeom>
        </p:spPr>
      </p:pic>
      <p:pic>
        <p:nvPicPr>
          <p:cNvPr id="103" name="Object 10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673072" y="7592666"/>
            <a:ext cx="424391" cy="32897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9616441" y="7700148"/>
            <a:ext cx="627406" cy="627406"/>
            <a:chOff x="9616441" y="7700148"/>
            <a:chExt cx="627406" cy="627406"/>
          </a:xfrm>
        </p:grpSpPr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16441" y="7700148"/>
              <a:ext cx="627406" cy="627406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9717665" y="3587502"/>
            <a:ext cx="374389" cy="732186"/>
            <a:chOff x="9717665" y="3587502"/>
            <a:chExt cx="374389" cy="732186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717665" y="3587502"/>
              <a:ext cx="374389" cy="732186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7545222" y="5105761"/>
            <a:ext cx="374389" cy="732186"/>
            <a:chOff x="7545222" y="5105761"/>
            <a:chExt cx="374389" cy="732186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545222" y="5105761"/>
              <a:ext cx="374389" cy="732186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9784724" y="6943800"/>
            <a:ext cx="374389" cy="732186"/>
            <a:chOff x="9784724" y="6943800"/>
            <a:chExt cx="374389" cy="732186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784724" y="6943800"/>
              <a:ext cx="374389" cy="732186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1898000" y="4378590"/>
            <a:ext cx="5500059" cy="3435866"/>
            <a:chOff x="11898000" y="4378590"/>
            <a:chExt cx="5500059" cy="3435866"/>
          </a:xfrm>
        </p:grpSpPr>
        <p:pic>
          <p:nvPicPr>
            <p:cNvPr id="117" name="Object 11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898000" y="4378590"/>
              <a:ext cx="5500059" cy="3435866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12989291" y="5508012"/>
            <a:ext cx="404540" cy="553640"/>
            <a:chOff x="12989291" y="5508012"/>
            <a:chExt cx="404540" cy="553640"/>
          </a:xfrm>
        </p:grpSpPr>
        <p:pic>
          <p:nvPicPr>
            <p:cNvPr id="120" name="Object 11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989291" y="5508012"/>
              <a:ext cx="404540" cy="553640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13650632" y="6036708"/>
            <a:ext cx="404540" cy="553640"/>
            <a:chOff x="13650632" y="6036708"/>
            <a:chExt cx="404540" cy="553640"/>
          </a:xfrm>
        </p:grpSpPr>
        <p:pic>
          <p:nvPicPr>
            <p:cNvPr id="123" name="Object 122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650632" y="6036708"/>
              <a:ext cx="404540" cy="553640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14619458" y="5656428"/>
            <a:ext cx="404540" cy="553640"/>
            <a:chOff x="14619458" y="5656428"/>
            <a:chExt cx="404540" cy="553640"/>
          </a:xfrm>
        </p:grpSpPr>
        <p:pic>
          <p:nvPicPr>
            <p:cNvPr id="126" name="Object 12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619458" y="5656428"/>
              <a:ext cx="404540" cy="553640"/>
            </a:xfrm>
            <a:prstGeom prst="rect">
              <a:avLst/>
            </a:prstGeom>
          </p:spPr>
        </p:pic>
      </p:grpSp>
      <p:grpSp>
        <p:nvGrpSpPr>
          <p:cNvPr id="1038" name="그룹 1038"/>
          <p:cNvGrpSpPr/>
          <p:nvPr/>
        </p:nvGrpSpPr>
        <p:grpSpPr>
          <a:xfrm>
            <a:off x="14214917" y="4950702"/>
            <a:ext cx="404540" cy="553640"/>
            <a:chOff x="14214917" y="4950702"/>
            <a:chExt cx="404540" cy="553640"/>
          </a:xfrm>
        </p:grpSpPr>
        <p:pic>
          <p:nvPicPr>
            <p:cNvPr id="129" name="Object 128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214917" y="4950702"/>
              <a:ext cx="404540" cy="553640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10862992" y="4202808"/>
            <a:ext cx="1512941" cy="1298032"/>
            <a:chOff x="10862992" y="4202808"/>
            <a:chExt cx="1512941" cy="1298032"/>
          </a:xfrm>
        </p:grpSpPr>
        <p:pic>
          <p:nvPicPr>
            <p:cNvPr id="132" name="Object 131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2520000">
              <a:off x="10862992" y="4202808"/>
              <a:ext cx="1512941" cy="1298032"/>
            </a:xfrm>
            <a:prstGeom prst="rect">
              <a:avLst/>
            </a:prstGeom>
          </p:spPr>
        </p:pic>
      </p:grpSp>
      <p:pic>
        <p:nvPicPr>
          <p:cNvPr id="134" name="Object 133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1895906" y="7907448"/>
            <a:ext cx="5638918" cy="1932747"/>
          </a:xfrm>
          <a:prstGeom prst="rect">
            <a:avLst/>
          </a:prstGeom>
        </p:spPr>
      </p:pic>
      <p:pic>
        <p:nvPicPr>
          <p:cNvPr id="135" name="Object 134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370565" y="3127100"/>
            <a:ext cx="3792041" cy="796397"/>
          </a:xfrm>
          <a:prstGeom prst="rect">
            <a:avLst/>
          </a:prstGeom>
        </p:spPr>
      </p:pic>
      <p:pic>
        <p:nvPicPr>
          <p:cNvPr id="136" name="Object 135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7369906" y="1320219"/>
            <a:ext cx="6437504" cy="484521"/>
          </a:xfrm>
          <a:prstGeom prst="rect">
            <a:avLst/>
          </a:prstGeom>
        </p:spPr>
      </p:pic>
      <p:pic>
        <p:nvPicPr>
          <p:cNvPr id="137" name="Object 136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6209518" y="3973797"/>
            <a:ext cx="2860500" cy="2648505"/>
          </a:xfrm>
          <a:prstGeom prst="rect">
            <a:avLst/>
          </a:prstGeom>
        </p:spPr>
      </p:pic>
      <p:grpSp>
        <p:nvGrpSpPr>
          <p:cNvPr id="1040" name="그룹 1040"/>
          <p:cNvGrpSpPr/>
          <p:nvPr/>
        </p:nvGrpSpPr>
        <p:grpSpPr>
          <a:xfrm>
            <a:off x="5647036" y="8354127"/>
            <a:ext cx="416765" cy="416765"/>
            <a:chOff x="5647036" y="8354127"/>
            <a:chExt cx="416765" cy="416765"/>
          </a:xfrm>
        </p:grpSpPr>
        <p:pic>
          <p:nvPicPr>
            <p:cNvPr id="139" name="Object 138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647036" y="8354127"/>
              <a:ext cx="416765" cy="416765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5761322" y="8815033"/>
            <a:ext cx="199453" cy="390066"/>
            <a:chOff x="5761322" y="8815033"/>
            <a:chExt cx="199453" cy="390066"/>
          </a:xfrm>
        </p:grpSpPr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761322" y="8815033"/>
              <a:ext cx="199453" cy="390066"/>
            </a:xfrm>
            <a:prstGeom prst="rect">
              <a:avLst/>
            </a:prstGeom>
          </p:spPr>
        </p:pic>
      </p:grpSp>
      <p:pic>
        <p:nvPicPr>
          <p:cNvPr id="144" name="Object 143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059086" y="8410333"/>
            <a:ext cx="2002426" cy="1260463"/>
          </a:xfrm>
          <a:prstGeom prst="rect">
            <a:avLst/>
          </a:prstGeom>
        </p:spPr>
      </p:pic>
      <p:grpSp>
        <p:nvGrpSpPr>
          <p:cNvPr id="1042" name="그룹 1042"/>
          <p:cNvGrpSpPr/>
          <p:nvPr/>
        </p:nvGrpSpPr>
        <p:grpSpPr>
          <a:xfrm>
            <a:off x="5742274" y="9446934"/>
            <a:ext cx="242466" cy="41278"/>
            <a:chOff x="5742274" y="9446934"/>
            <a:chExt cx="242466" cy="41278"/>
          </a:xfrm>
        </p:grpSpPr>
        <p:pic>
          <p:nvPicPr>
            <p:cNvPr id="146" name="Object 145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742274" y="9446934"/>
              <a:ext cx="242466" cy="41278"/>
            </a:xfrm>
            <a:prstGeom prst="rect">
              <a:avLst/>
            </a:prstGeom>
          </p:spPr>
        </p:pic>
      </p:grpSp>
      <p:grpSp>
        <p:nvGrpSpPr>
          <p:cNvPr id="1043" name="그룹 1043"/>
          <p:cNvGrpSpPr/>
          <p:nvPr/>
        </p:nvGrpSpPr>
        <p:grpSpPr>
          <a:xfrm>
            <a:off x="8547909" y="3263481"/>
            <a:ext cx="380739" cy="522454"/>
            <a:chOff x="8547909" y="3263481"/>
            <a:chExt cx="380739" cy="522454"/>
          </a:xfrm>
        </p:grpSpPr>
        <p:pic>
          <p:nvPicPr>
            <p:cNvPr id="149" name="Object 148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382392" y="3027106"/>
              <a:ext cx="761477" cy="1044909"/>
            </a:xfrm>
            <a:prstGeom prst="rect">
              <a:avLst/>
            </a:prstGeom>
          </p:spPr>
        </p:pic>
        <p:pic>
          <p:nvPicPr>
            <p:cNvPr id="150" name="Object 149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547909" y="3263481"/>
              <a:ext cx="380739" cy="522454"/>
            </a:xfrm>
            <a:prstGeom prst="rect">
              <a:avLst/>
            </a:prstGeom>
          </p:spPr>
        </p:pic>
      </p:grpSp>
      <p:grpSp>
        <p:nvGrpSpPr>
          <p:cNvPr id="1044" name="그룹 1044"/>
          <p:cNvGrpSpPr/>
          <p:nvPr/>
        </p:nvGrpSpPr>
        <p:grpSpPr>
          <a:xfrm>
            <a:off x="6589793" y="4668136"/>
            <a:ext cx="383329" cy="583010"/>
            <a:chOff x="6589793" y="4668136"/>
            <a:chExt cx="383329" cy="583010"/>
          </a:xfrm>
        </p:grpSpPr>
        <p:pic>
          <p:nvPicPr>
            <p:cNvPr id="153" name="Object 152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423149" y="4401651"/>
              <a:ext cx="766658" cy="1166019"/>
            </a:xfrm>
            <a:prstGeom prst="rect">
              <a:avLst/>
            </a:prstGeom>
          </p:spPr>
        </p:pic>
        <p:pic>
          <p:nvPicPr>
            <p:cNvPr id="154" name="Object 153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589793" y="4668136"/>
              <a:ext cx="383329" cy="583010"/>
            </a:xfrm>
            <a:prstGeom prst="rect">
              <a:avLst/>
            </a:prstGeom>
          </p:spPr>
        </p:pic>
      </p:grpSp>
      <p:grpSp>
        <p:nvGrpSpPr>
          <p:cNvPr id="1045" name="그룹 1045"/>
          <p:cNvGrpSpPr/>
          <p:nvPr/>
        </p:nvGrpSpPr>
        <p:grpSpPr>
          <a:xfrm>
            <a:off x="8747848" y="6467353"/>
            <a:ext cx="395009" cy="600774"/>
            <a:chOff x="8747848" y="6467353"/>
            <a:chExt cx="395009" cy="600774"/>
          </a:xfrm>
        </p:grpSpPr>
        <p:pic>
          <p:nvPicPr>
            <p:cNvPr id="157" name="Object 156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8576127" y="6192749"/>
              <a:ext cx="790017" cy="1201547"/>
            </a:xfrm>
            <a:prstGeom prst="rect">
              <a:avLst/>
            </a:prstGeom>
          </p:spPr>
        </p:pic>
        <p:pic>
          <p:nvPicPr>
            <p:cNvPr id="158" name="Object 157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747848" y="6467353"/>
              <a:ext cx="395009" cy="600774"/>
            </a:xfrm>
            <a:prstGeom prst="rect">
              <a:avLst/>
            </a:prstGeom>
          </p:spPr>
        </p:pic>
      </p:grpSp>
      <p:pic>
        <p:nvPicPr>
          <p:cNvPr id="115" name="Object 17">
            <a:extLst>
              <a:ext uri="{FF2B5EF4-FFF2-40B4-BE49-F238E27FC236}">
                <a16:creationId xmlns:a16="http://schemas.microsoft.com/office/drawing/2014/main" id="{62D2F08F-61EA-7344-9B8B-B5BBEC52BC64}"/>
              </a:ext>
            </a:extLst>
          </p:cNvPr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837914" y="2134211"/>
            <a:ext cx="3342651" cy="1711506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27D04691-DE4F-2D4E-A431-F2F4CCD950F1}"/>
              </a:ext>
            </a:extLst>
          </p:cNvPr>
          <p:cNvSpPr txBox="1"/>
          <p:nvPr/>
        </p:nvSpPr>
        <p:spPr>
          <a:xfrm>
            <a:off x="16835861" y="626144"/>
            <a:ext cx="585481" cy="380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10</a:t>
            </a:r>
            <a:endParaRPr kumimoji="1" lang="ko-Kore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5481" y="536822"/>
            <a:ext cx="4512196" cy="8971429"/>
            <a:chOff x="585481" y="536822"/>
            <a:chExt cx="4512196" cy="89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481" y="536822"/>
              <a:ext cx="4512196" cy="89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69105" y="1559878"/>
            <a:ext cx="2006803" cy="123810"/>
            <a:chOff x="5069105" y="1559878"/>
            <a:chExt cx="2006803" cy="12381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952099" y="1559878"/>
              <a:ext cx="123810" cy="123810"/>
              <a:chOff x="6952099" y="1559878"/>
              <a:chExt cx="123810" cy="12381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6200000">
                <a:off x="6952099" y="1559878"/>
                <a:ext cx="123810" cy="12381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007201" y="669401"/>
              <a:ext cx="28571" cy="1904762"/>
              <a:chOff x="6007201" y="669401"/>
              <a:chExt cx="28571" cy="1904762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6007201" y="669401"/>
                <a:ext cx="28571" cy="1904762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2520" y="3927245"/>
            <a:ext cx="2151680" cy="45425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38477" y="1333582"/>
            <a:ext cx="2356602" cy="49751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0"/>
            <a:ext cx="585481" cy="10285714"/>
            <a:chOff x="0" y="0"/>
            <a:chExt cx="585481" cy="1028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585481" cy="1028571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44191" y="1858372"/>
            <a:ext cx="8182870" cy="43959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028571" y="3016431"/>
            <a:ext cx="6455968" cy="5052836"/>
            <a:chOff x="6028571" y="3016431"/>
            <a:chExt cx="6455968" cy="505283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28571" y="3016431"/>
              <a:ext cx="6455968" cy="505283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705678" y="3841924"/>
            <a:ext cx="643307" cy="880407"/>
            <a:chOff x="9705678" y="3841924"/>
            <a:chExt cx="643307" cy="88040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05678" y="3841924"/>
              <a:ext cx="643307" cy="88040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37288" y="3435235"/>
            <a:ext cx="601049" cy="889671"/>
            <a:chOff x="7037288" y="3435235"/>
            <a:chExt cx="601049" cy="8896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37288" y="3435235"/>
              <a:ext cx="601049" cy="8896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84540" y="5476685"/>
            <a:ext cx="601049" cy="889671"/>
            <a:chOff x="12484540" y="5476685"/>
            <a:chExt cx="601049" cy="88967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484540" y="5476685"/>
              <a:ext cx="601049" cy="88967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525994" y="2341125"/>
            <a:ext cx="601049" cy="889671"/>
            <a:chOff x="11525994" y="2341125"/>
            <a:chExt cx="601049" cy="88967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25994" y="2341125"/>
              <a:ext cx="601049" cy="88967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004232" y="4670631"/>
            <a:ext cx="935697" cy="119279"/>
            <a:chOff x="10004232" y="4670631"/>
            <a:chExt cx="935697" cy="11927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04232" y="4670631"/>
              <a:ext cx="935697" cy="11927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160692" y="3903303"/>
            <a:ext cx="1538626" cy="119279"/>
            <a:chOff x="10160692" y="3903303"/>
            <a:chExt cx="1538626" cy="11927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6200000">
              <a:off x="10160692" y="3903303"/>
              <a:ext cx="1538626" cy="11927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915118" y="3151307"/>
            <a:ext cx="447122" cy="119279"/>
            <a:chOff x="10915118" y="3151307"/>
            <a:chExt cx="447122" cy="11927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15118" y="3151307"/>
              <a:ext cx="447122" cy="11927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308976" y="3245737"/>
            <a:ext cx="306348" cy="119279"/>
            <a:chOff x="11308976" y="3245737"/>
            <a:chExt cx="306348" cy="11927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2400000">
              <a:off x="11308976" y="3245737"/>
              <a:ext cx="306348" cy="11927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508397" y="3258945"/>
            <a:ext cx="306348" cy="119279"/>
            <a:chOff x="11508397" y="3258945"/>
            <a:chExt cx="306348" cy="11927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3740000">
              <a:off x="11508397" y="3258945"/>
              <a:ext cx="306348" cy="11927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761917" y="4672616"/>
            <a:ext cx="265415" cy="117294"/>
            <a:chOff x="9761917" y="4672616"/>
            <a:chExt cx="265415" cy="11729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761917" y="4672616"/>
              <a:ext cx="265415" cy="11729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668297" y="4602153"/>
            <a:ext cx="200472" cy="119279"/>
            <a:chOff x="9668297" y="4602153"/>
            <a:chExt cx="200472" cy="119279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6200000">
              <a:off x="9668297" y="4602153"/>
              <a:ext cx="200472" cy="11927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317963" y="4521767"/>
            <a:ext cx="2463803" cy="119279"/>
            <a:chOff x="7317963" y="4521767"/>
            <a:chExt cx="2463803" cy="11927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317963" y="4521767"/>
              <a:ext cx="2463803" cy="11927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215219" y="4419828"/>
            <a:ext cx="265221" cy="119279"/>
            <a:chOff x="7215219" y="4419828"/>
            <a:chExt cx="265221" cy="11927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6200000">
              <a:off x="7215219" y="4419828"/>
              <a:ext cx="265221" cy="11927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9745920" y="4942399"/>
            <a:ext cx="543535" cy="119279"/>
            <a:chOff x="9745920" y="4942399"/>
            <a:chExt cx="543535" cy="119279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9745920" y="4942399"/>
              <a:ext cx="543535" cy="11927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8368924" y="5194862"/>
            <a:ext cx="1658408" cy="119279"/>
            <a:chOff x="8368924" y="5194862"/>
            <a:chExt cx="1658408" cy="119279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368924" y="5194862"/>
              <a:ext cx="1658408" cy="11927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8068399" y="4801727"/>
            <a:ext cx="601049" cy="889671"/>
            <a:chOff x="8068399" y="4801727"/>
            <a:chExt cx="601049" cy="889671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068399" y="4801727"/>
              <a:ext cx="601049" cy="88967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0003512" y="5194225"/>
            <a:ext cx="866853" cy="119279"/>
            <a:chOff x="10003512" y="5194225"/>
            <a:chExt cx="866853" cy="119279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003512" y="5194225"/>
              <a:ext cx="866853" cy="11927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9547336" y="6497405"/>
            <a:ext cx="2626025" cy="119279"/>
            <a:chOff x="9547336" y="6497405"/>
            <a:chExt cx="2626025" cy="119279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6200000">
              <a:off x="9547336" y="6497405"/>
              <a:ext cx="2626025" cy="11927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0830098" y="7782857"/>
            <a:ext cx="489077" cy="114463"/>
            <a:chOff x="10830098" y="7782857"/>
            <a:chExt cx="489077" cy="114463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830098" y="7782857"/>
              <a:ext cx="489077" cy="11446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878434" y="7052100"/>
            <a:ext cx="1810743" cy="119279"/>
            <a:chOff x="10878434" y="7052100"/>
            <a:chExt cx="1810743" cy="119279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14160000">
              <a:off x="10878434" y="7052100"/>
              <a:ext cx="1810743" cy="11927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2248899" y="6316734"/>
            <a:ext cx="536166" cy="119279"/>
            <a:chOff x="12248899" y="6316734"/>
            <a:chExt cx="536166" cy="119279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248899" y="6316734"/>
              <a:ext cx="536166" cy="119279"/>
            </a:xfrm>
            <a:prstGeom prst="rect">
              <a:avLst/>
            </a:prstGeom>
          </p:spPr>
        </p:pic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1098982" y="3802227"/>
            <a:ext cx="1135039" cy="454798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1029608" y="5956156"/>
            <a:ext cx="1122611" cy="454798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8800111" y="5390678"/>
            <a:ext cx="1139700" cy="454798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7976287" y="4056511"/>
            <a:ext cx="1139700" cy="454798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2748858" y="6520858"/>
            <a:ext cx="5373245" cy="1583288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6802197" y="8642767"/>
            <a:ext cx="7582658" cy="794039"/>
          </a:xfrm>
          <a:prstGeom prst="rect">
            <a:avLst/>
          </a:prstGeom>
        </p:spPr>
      </p:pic>
      <p:pic>
        <p:nvPicPr>
          <p:cNvPr id="66" name="Object 17">
            <a:extLst>
              <a:ext uri="{FF2B5EF4-FFF2-40B4-BE49-F238E27FC236}">
                <a16:creationId xmlns:a16="http://schemas.microsoft.com/office/drawing/2014/main" id="{7072EE7A-1B3B-E443-A389-6023552DA91D}"/>
              </a:ext>
            </a:extLst>
      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837914" y="2134211"/>
            <a:ext cx="3342651" cy="171150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77FD1786-6EF1-2D4A-B51C-B2454098C294}"/>
              </a:ext>
            </a:extLst>
          </p:cNvPr>
          <p:cNvSpPr txBox="1"/>
          <p:nvPr/>
        </p:nvSpPr>
        <p:spPr>
          <a:xfrm>
            <a:off x="16835861" y="626144"/>
            <a:ext cx="585481" cy="380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11</a:t>
            </a:r>
            <a:endParaRPr kumimoji="1" lang="ko-Kore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37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1228" y="657143"/>
            <a:ext cx="4675677" cy="8971429"/>
            <a:chOff x="511228" y="657143"/>
            <a:chExt cx="4675677" cy="89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228" y="657143"/>
              <a:ext cx="4675677" cy="89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86905" y="1559878"/>
            <a:ext cx="2006803" cy="123810"/>
            <a:chOff x="5186905" y="1559878"/>
            <a:chExt cx="2006803" cy="12381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069899" y="1559878"/>
              <a:ext cx="123810" cy="123810"/>
              <a:chOff x="7069899" y="1559878"/>
              <a:chExt cx="123810" cy="12381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6200000">
                <a:off x="7069899" y="1559878"/>
                <a:ext cx="123810" cy="12381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125001" y="669401"/>
              <a:ext cx="28571" cy="1904762"/>
              <a:chOff x="6125001" y="669401"/>
              <a:chExt cx="28571" cy="1904762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6125001" y="669401"/>
                <a:ext cx="28571" cy="1904762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1582" y="1562736"/>
            <a:ext cx="3169787" cy="44932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13154" y="1372192"/>
            <a:ext cx="3118281" cy="49614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74253" y="-19048"/>
            <a:ext cx="585481" cy="10285714"/>
            <a:chOff x="-74253" y="-19048"/>
            <a:chExt cx="585481" cy="1028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74253" y="-19048"/>
              <a:ext cx="585481" cy="1028571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21259" y="2119001"/>
            <a:ext cx="2531749" cy="164338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831174" y="2045093"/>
            <a:ext cx="10223094" cy="685168"/>
            <a:chOff x="6831174" y="2045093"/>
            <a:chExt cx="10223094" cy="68516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31174" y="2045093"/>
              <a:ext cx="10223094" cy="68516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19627" y="23080"/>
            <a:ext cx="20446188" cy="832848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3487" y="4221731"/>
            <a:ext cx="3060654" cy="68234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148810" y="6946656"/>
            <a:ext cx="2006803" cy="123810"/>
            <a:chOff x="5148810" y="6946656"/>
            <a:chExt cx="2006803" cy="12381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031803" y="6946656"/>
              <a:ext cx="123810" cy="123810"/>
              <a:chOff x="7031803" y="6946656"/>
              <a:chExt cx="123810" cy="12381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6200000">
                <a:off x="7031803" y="6946656"/>
                <a:ext cx="123810" cy="12381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086905" y="6056180"/>
              <a:ext cx="28571" cy="1904762"/>
              <a:chOff x="6086905" y="6056180"/>
              <a:chExt cx="28571" cy="1904762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6086905" y="6056180"/>
                <a:ext cx="28571" cy="1904762"/>
              </a:xfrm>
              <a:prstGeom prst="rect">
                <a:avLst/>
              </a:prstGeom>
            </p:spPr>
          </p:pic>
        </p:grpSp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75058" y="6776439"/>
            <a:ext cx="1294976" cy="47868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23630" y="7446658"/>
            <a:ext cx="9689366" cy="80275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223630" y="8378706"/>
            <a:ext cx="9594569" cy="8027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EA84725-01FA-2543-8023-260310A1DD32}"/>
              </a:ext>
            </a:extLst>
          </p:cNvPr>
          <p:cNvSpPr txBox="1"/>
          <p:nvPr/>
        </p:nvSpPr>
        <p:spPr>
          <a:xfrm>
            <a:off x="16835861" y="626144"/>
            <a:ext cx="585481" cy="380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12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0952" y="6460258"/>
            <a:ext cx="18514285" cy="4771429"/>
            <a:chOff x="342484" y="6460258"/>
            <a:chExt cx="17990849" cy="47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484" y="6460258"/>
              <a:ext cx="17990849" cy="47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57569" y="8920511"/>
            <a:ext cx="4077295" cy="33775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66978" y="4837966"/>
            <a:ext cx="6391731" cy="114028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25220" y="3834472"/>
            <a:ext cx="5500157" cy="108046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80952" y="1051130"/>
            <a:ext cx="18609524" cy="752381"/>
            <a:chOff x="-180952" y="1051130"/>
            <a:chExt cx="18609524" cy="7523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80952" y="1051130"/>
              <a:ext cx="18609524" cy="75238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7477" y="8002760"/>
            <a:ext cx="3988991" cy="15123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41416" y="7955140"/>
            <a:ext cx="455930" cy="455930"/>
            <a:chOff x="1341416" y="7955140"/>
            <a:chExt cx="455930" cy="45593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1416" y="7955140"/>
              <a:ext cx="455930" cy="4559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1416" y="8485887"/>
            <a:ext cx="455930" cy="455930"/>
            <a:chOff x="1341416" y="8485887"/>
            <a:chExt cx="455930" cy="45593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1416" y="8485887"/>
              <a:ext cx="455930" cy="4559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1416" y="9033335"/>
            <a:ext cx="455930" cy="455930"/>
            <a:chOff x="1341416" y="9033335"/>
            <a:chExt cx="455930" cy="45593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1416" y="9033335"/>
              <a:ext cx="455930" cy="4559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585481" cy="10285714"/>
            <a:chOff x="0" y="0"/>
            <a:chExt cx="585481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85481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7730" y="1435402"/>
            <a:ext cx="2095876" cy="6005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7474" y="2997534"/>
            <a:ext cx="2777912" cy="7889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405" y="2728602"/>
            <a:ext cx="21047619" cy="380952"/>
            <a:chOff x="-431069" y="2706872"/>
            <a:chExt cx="21047619" cy="38095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31069" y="2706872"/>
              <a:ext cx="21047619" cy="38095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99032" y="5261733"/>
            <a:ext cx="2240924" cy="55745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05601" y="6026969"/>
            <a:ext cx="2428943" cy="51495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277232" y="5254295"/>
            <a:ext cx="3769913" cy="55745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283801" y="6019531"/>
            <a:ext cx="3552060" cy="10266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09450" y="5142857"/>
            <a:ext cx="1067845" cy="1067845"/>
            <a:chOff x="2409450" y="5142857"/>
            <a:chExt cx="1067845" cy="10678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09450" y="5142857"/>
              <a:ext cx="1067845" cy="10678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39218" y="5410597"/>
            <a:ext cx="810107" cy="5430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068242" y="5142857"/>
            <a:ext cx="1067845" cy="1067845"/>
            <a:chOff x="7068242" y="5142857"/>
            <a:chExt cx="1067845" cy="106784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68242" y="5142857"/>
              <a:ext cx="1067845" cy="106784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098011" y="5410597"/>
            <a:ext cx="816683" cy="54301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099070" y="5142857"/>
            <a:ext cx="1067845" cy="1067845"/>
            <a:chOff x="12099070" y="5142857"/>
            <a:chExt cx="1067845" cy="106784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99070" y="5142857"/>
              <a:ext cx="1067845" cy="106784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128839" y="5410598"/>
            <a:ext cx="817936" cy="54457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373422" y="5236752"/>
            <a:ext cx="3022483" cy="96780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13220" y="6548874"/>
            <a:ext cx="2193904" cy="51495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06049" y="1942096"/>
            <a:ext cx="4371205" cy="50467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B39B9E7-58E0-504E-98F9-1BE6051F08C2}"/>
              </a:ext>
            </a:extLst>
          </p:cNvPr>
          <p:cNvSpPr txBox="1"/>
          <p:nvPr/>
        </p:nvSpPr>
        <p:spPr>
          <a:xfrm>
            <a:off x="16835861" y="626144"/>
            <a:ext cx="585481" cy="380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4A37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0" y="618302"/>
            <a:ext cx="18333333" cy="9108441"/>
            <a:chOff x="0" y="618302"/>
            <a:chExt cx="18333333" cy="91084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18302"/>
              <a:ext cx="18333333" cy="91084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49519" y="3414321"/>
            <a:ext cx="2006803" cy="123810"/>
            <a:chOff x="5449519" y="3414321"/>
            <a:chExt cx="2006803" cy="12381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332512" y="3414321"/>
              <a:ext cx="123810" cy="123810"/>
              <a:chOff x="7332512" y="3414321"/>
              <a:chExt cx="123810" cy="12381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7332512" y="3414321"/>
                <a:ext cx="123810" cy="12381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387614" y="2523845"/>
              <a:ext cx="28571" cy="1904762"/>
              <a:chOff x="6387614" y="2523845"/>
              <a:chExt cx="28571" cy="190476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6387614" y="2523845"/>
                <a:ext cx="28571" cy="1904762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75767" y="3244120"/>
            <a:ext cx="1549942" cy="47955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37217" y="3705656"/>
            <a:ext cx="8180627" cy="89972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459582" y="417020"/>
            <a:ext cx="28571" cy="9523810"/>
            <a:chOff x="5459582" y="417020"/>
            <a:chExt cx="28571" cy="952381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59582" y="417020"/>
              <a:ext cx="28571" cy="952381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706834" y="4711665"/>
            <a:ext cx="9456076" cy="661125"/>
            <a:chOff x="7706834" y="4711665"/>
            <a:chExt cx="9456076" cy="66112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06834" y="4711665"/>
              <a:ext cx="9456076" cy="66112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71800" y="2383539"/>
            <a:ext cx="18912152" cy="931316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1867" y="4096215"/>
            <a:ext cx="2423139" cy="90157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5892" y="2199151"/>
            <a:ext cx="2531741" cy="179951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486248" y="2506135"/>
            <a:ext cx="2006803" cy="123810"/>
            <a:chOff x="5486248" y="2506135"/>
            <a:chExt cx="2006803" cy="123810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369242" y="2506135"/>
              <a:ext cx="123810" cy="123810"/>
              <a:chOff x="7369242" y="2506135"/>
              <a:chExt cx="123810" cy="123810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7369242" y="2506135"/>
                <a:ext cx="123810" cy="12381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424344" y="1615659"/>
              <a:ext cx="28571" cy="1904762"/>
              <a:chOff x="6424344" y="1615659"/>
              <a:chExt cx="28571" cy="1904762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6424344" y="1615659"/>
                <a:ext cx="28571" cy="1904762"/>
              </a:xfrm>
              <a:prstGeom prst="rect">
                <a:avLst/>
              </a:prstGeom>
            </p:spPr>
          </p:pic>
        </p:grpSp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00239" y="2266534"/>
            <a:ext cx="9090084" cy="61634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053728" y="1065713"/>
            <a:ext cx="2653742" cy="6628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2AA40B8-29B0-AF4F-A5EC-1BD88AF80F54}"/>
              </a:ext>
            </a:extLst>
          </p:cNvPr>
          <p:cNvSpPr txBox="1"/>
          <p:nvPr/>
        </p:nvSpPr>
        <p:spPr>
          <a:xfrm>
            <a:off x="16835861" y="626144"/>
            <a:ext cx="585481" cy="380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0</a:t>
            </a:r>
            <a:r>
              <a:rPr kumimoji="1" lang="en-US" altLang="ko-KR" dirty="0">
                <a:solidFill>
                  <a:schemeClr val="bg1"/>
                </a:solidFill>
              </a:rPr>
              <a:t>2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8371" y="657143"/>
            <a:ext cx="4515726" cy="8971429"/>
            <a:chOff x="368371" y="657143"/>
            <a:chExt cx="4515726" cy="89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371" y="657143"/>
              <a:ext cx="4515726" cy="89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73133" y="1559853"/>
            <a:ext cx="1884274" cy="116250"/>
            <a:chOff x="4873133" y="1559853"/>
            <a:chExt cx="1884274" cy="11625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641156" y="1559853"/>
              <a:ext cx="116250" cy="116250"/>
              <a:chOff x="6641156" y="1559853"/>
              <a:chExt cx="116250" cy="1162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6200000">
                <a:off x="6641156" y="1559853"/>
                <a:ext cx="116250" cy="1162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753951" y="723747"/>
              <a:ext cx="26827" cy="1788463"/>
              <a:chOff x="5753951" y="723747"/>
              <a:chExt cx="26827" cy="178846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5753951" y="723747"/>
                <a:ext cx="26827" cy="1788463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20115" y="1406303"/>
            <a:ext cx="9694361" cy="5167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0"/>
            <a:ext cx="585481" cy="10285714"/>
            <a:chOff x="0" y="0"/>
            <a:chExt cx="585481" cy="10285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585481" cy="1028571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66782" y="2046906"/>
            <a:ext cx="9104226" cy="101663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7914" y="2134211"/>
            <a:ext cx="3342651" cy="171150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57258" y="4504128"/>
            <a:ext cx="705024" cy="47576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689426" y="4419935"/>
            <a:ext cx="7097908" cy="2154170"/>
            <a:chOff x="8689426" y="4419935"/>
            <a:chExt cx="7097908" cy="215417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89426" y="4419935"/>
              <a:ext cx="7097908" cy="215417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23620" y="4753004"/>
            <a:ext cx="6430786" cy="148262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756921" y="5729344"/>
            <a:ext cx="1742028" cy="3334025"/>
            <a:chOff x="6756921" y="5729344"/>
            <a:chExt cx="1742028" cy="333402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56921" y="5729344"/>
              <a:ext cx="1742028" cy="3334025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381639" y="7990886"/>
            <a:ext cx="1828755" cy="168649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883289" y="4673034"/>
            <a:ext cx="2009334" cy="123966"/>
            <a:chOff x="4883289" y="4673034"/>
            <a:chExt cx="2009334" cy="12396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768657" y="4673034"/>
              <a:ext cx="123966" cy="123966"/>
              <a:chOff x="6768657" y="4673034"/>
              <a:chExt cx="123966" cy="123966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6200000">
                <a:off x="6768657" y="4673034"/>
                <a:ext cx="123966" cy="123966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5822567" y="3781435"/>
              <a:ext cx="28607" cy="1907164"/>
              <a:chOff x="5822567" y="3781435"/>
              <a:chExt cx="28607" cy="190716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6200000">
                <a:off x="5822567" y="3781435"/>
                <a:ext cx="28607" cy="1907164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12042953" y="6808585"/>
            <a:ext cx="491445" cy="980469"/>
            <a:chOff x="12042953" y="6808585"/>
            <a:chExt cx="491445" cy="98046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12042953" y="6808585"/>
              <a:ext cx="491445" cy="980469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7617" y="3967947"/>
            <a:ext cx="2264743" cy="45372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75BA107-837F-6D48-ACA5-389E8167202A}"/>
              </a:ext>
            </a:extLst>
          </p:cNvPr>
          <p:cNvSpPr txBox="1"/>
          <p:nvPr/>
        </p:nvSpPr>
        <p:spPr>
          <a:xfrm>
            <a:off x="16835861" y="626144"/>
            <a:ext cx="585481" cy="380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5990" y="657143"/>
            <a:ext cx="4527247" cy="8971429"/>
            <a:chOff x="415990" y="657143"/>
            <a:chExt cx="4527247" cy="89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990" y="657143"/>
              <a:ext cx="4527247" cy="89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43237" y="1369401"/>
            <a:ext cx="2006803" cy="123810"/>
            <a:chOff x="4943237" y="1369401"/>
            <a:chExt cx="2006803" cy="12381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826230" y="1369401"/>
              <a:ext cx="123810" cy="123810"/>
              <a:chOff x="6826230" y="1369401"/>
              <a:chExt cx="123810" cy="12381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6200000">
                <a:off x="6826230" y="1369401"/>
                <a:ext cx="123810" cy="12381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881332" y="478925"/>
              <a:ext cx="28571" cy="1904762"/>
              <a:chOff x="5881332" y="478925"/>
              <a:chExt cx="28571" cy="1904762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5881332" y="478925"/>
                <a:ext cx="28571" cy="1904762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74247" y="1229351"/>
            <a:ext cx="8008182" cy="99269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76190"/>
            <a:ext cx="585481" cy="10285714"/>
            <a:chOff x="0" y="76190"/>
            <a:chExt cx="585481" cy="10285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76190"/>
              <a:ext cx="585481" cy="1028571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69485" y="3556192"/>
            <a:ext cx="10195908" cy="96406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74249" y="2986934"/>
            <a:ext cx="10726933" cy="48452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947896" y="3168272"/>
            <a:ext cx="2009334" cy="123966"/>
            <a:chOff x="4947896" y="3168272"/>
            <a:chExt cx="2009334" cy="12396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833264" y="3168272"/>
              <a:ext cx="123966" cy="123966"/>
              <a:chOff x="6833264" y="3168272"/>
              <a:chExt cx="123966" cy="123966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6200000">
                <a:off x="6833264" y="3168272"/>
                <a:ext cx="123966" cy="12396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887175" y="2276673"/>
              <a:ext cx="28607" cy="1907164"/>
              <a:chOff x="5887175" y="2276673"/>
              <a:chExt cx="28607" cy="190716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6200000">
                <a:off x="5887175" y="2276673"/>
                <a:ext cx="28607" cy="1907164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5349324" y="4922008"/>
            <a:ext cx="12720757" cy="3397683"/>
            <a:chOff x="5349324" y="4922008"/>
            <a:chExt cx="12720757" cy="339768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49324" y="4922008"/>
              <a:ext cx="12720757" cy="3397683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17556" y="5262056"/>
            <a:ext cx="5250587" cy="98685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05610" y="6569792"/>
            <a:ext cx="5332363" cy="149211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19458" y="8486572"/>
            <a:ext cx="8979356" cy="92214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400745" y="6139613"/>
            <a:ext cx="435075" cy="868008"/>
            <a:chOff x="11400745" y="6139613"/>
            <a:chExt cx="435075" cy="86800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6200000">
              <a:off x="11400745" y="6139613"/>
              <a:ext cx="435075" cy="868008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201847" y="6322308"/>
            <a:ext cx="5616241" cy="47576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0" y="0"/>
            <a:ext cx="585481" cy="10285714"/>
            <a:chOff x="0" y="0"/>
            <a:chExt cx="585481" cy="1028571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585481" cy="10285714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7617" y="4060801"/>
            <a:ext cx="2675933" cy="442389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91157" y="4576887"/>
            <a:ext cx="2754864" cy="442389"/>
          </a:xfrm>
          <a:prstGeom prst="rect">
            <a:avLst/>
          </a:prstGeom>
        </p:spPr>
      </p:pic>
      <p:pic>
        <p:nvPicPr>
          <p:cNvPr id="33" name="Object 17">
            <a:extLst>
              <a:ext uri="{FF2B5EF4-FFF2-40B4-BE49-F238E27FC236}">
                <a16:creationId xmlns:a16="http://schemas.microsoft.com/office/drawing/2014/main" id="{DE308AFE-4B43-B44E-88B9-D57D6C811E96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37914" y="2134211"/>
            <a:ext cx="3342651" cy="171150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ADFCEED-D50D-274E-8A52-3C5B41331992}"/>
              </a:ext>
            </a:extLst>
          </p:cNvPr>
          <p:cNvSpPr txBox="1"/>
          <p:nvPr/>
        </p:nvSpPr>
        <p:spPr>
          <a:xfrm>
            <a:off x="16835861" y="626144"/>
            <a:ext cx="585481" cy="380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752" y="667871"/>
            <a:ext cx="4725044" cy="8971429"/>
            <a:chOff x="320752" y="657143"/>
            <a:chExt cx="4526955" cy="89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752" y="657143"/>
              <a:ext cx="4526955" cy="89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585481" cy="10285714"/>
            <a:chOff x="0" y="0"/>
            <a:chExt cx="585481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85481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4809" y="2164334"/>
            <a:ext cx="11333260" cy="653842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55550" y="1534426"/>
            <a:ext cx="10165017" cy="4753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029200" y="1706637"/>
            <a:ext cx="2009334" cy="123966"/>
            <a:chOff x="4838183" y="1706637"/>
            <a:chExt cx="2009334" cy="1239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723551" y="1706637"/>
              <a:ext cx="123966" cy="123966"/>
              <a:chOff x="6723551" y="1706637"/>
              <a:chExt cx="123966" cy="123966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6723551" y="1706637"/>
                <a:ext cx="123966" cy="12396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777461" y="815038"/>
              <a:ext cx="28607" cy="1907164"/>
              <a:chOff x="5777461" y="815038"/>
              <a:chExt cx="28607" cy="190716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5777461" y="815038"/>
                <a:ext cx="28607" cy="1907164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58473" y="8717356"/>
            <a:ext cx="10919795" cy="96406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086883" y="3425336"/>
            <a:ext cx="5018762" cy="3796946"/>
            <a:chOff x="8895866" y="3425336"/>
            <a:chExt cx="5018762" cy="379694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95866" y="3425336"/>
              <a:ext cx="5018762" cy="37969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859643" y="4751195"/>
            <a:ext cx="780732" cy="780732"/>
            <a:chOff x="9668626" y="4751195"/>
            <a:chExt cx="780732" cy="78073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68626" y="4751195"/>
              <a:ext cx="780732" cy="7807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328798" y="4931241"/>
            <a:ext cx="1793234" cy="470220"/>
            <a:chOff x="11137781" y="4931241"/>
            <a:chExt cx="1793234" cy="47022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160000">
              <a:off x="11137781" y="4931241"/>
              <a:ext cx="1793234" cy="47022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786740" y="5414564"/>
            <a:ext cx="780732" cy="780732"/>
            <a:chOff x="11595723" y="5414564"/>
            <a:chExt cx="780732" cy="78073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95723" y="5414564"/>
              <a:ext cx="780732" cy="7807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104316" y="4565293"/>
            <a:ext cx="2339509" cy="470220"/>
            <a:chOff x="9913299" y="4565293"/>
            <a:chExt cx="2339509" cy="47022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740000">
              <a:off x="9913299" y="4565293"/>
              <a:ext cx="2339509" cy="47022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248155" y="5478512"/>
            <a:ext cx="1917630" cy="470220"/>
            <a:chOff x="10057138" y="5478512"/>
            <a:chExt cx="1917630" cy="47022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140000">
              <a:off x="10057138" y="5478512"/>
              <a:ext cx="1917630" cy="470220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270224" y="5857002"/>
            <a:ext cx="1175244" cy="505532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0" y="0"/>
            <a:ext cx="585481" cy="10285714"/>
            <a:chOff x="0" y="0"/>
            <a:chExt cx="585481" cy="1028571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85481" cy="10285714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07617" y="3984611"/>
            <a:ext cx="2676466" cy="44238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1338990" y="4317521"/>
            <a:ext cx="514546" cy="1006289"/>
            <a:chOff x="11147973" y="4317521"/>
            <a:chExt cx="514546" cy="100628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147973" y="4317521"/>
              <a:ext cx="514546" cy="100628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881978" y="3643277"/>
            <a:ext cx="780732" cy="780732"/>
            <a:chOff x="11690961" y="3643277"/>
            <a:chExt cx="780732" cy="78073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90961" y="3643277"/>
              <a:ext cx="780732" cy="780732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918447" y="4711191"/>
            <a:ext cx="2042085" cy="462493"/>
          </a:xfrm>
          <a:prstGeom prst="rect">
            <a:avLst/>
          </a:prstGeom>
        </p:spPr>
      </p:pic>
      <p:pic>
        <p:nvPicPr>
          <p:cNvPr id="36" name="Object 17">
            <a:extLst>
              <a:ext uri="{FF2B5EF4-FFF2-40B4-BE49-F238E27FC236}">
                <a16:creationId xmlns:a16="http://schemas.microsoft.com/office/drawing/2014/main" id="{A721A2BD-0512-684F-BB34-F4C11CF1E990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37914" y="2134211"/>
            <a:ext cx="3342651" cy="171150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74D6F1A-8729-7742-9E57-FE6B81899FEB}"/>
              </a:ext>
            </a:extLst>
          </p:cNvPr>
          <p:cNvSpPr txBox="1"/>
          <p:nvPr/>
        </p:nvSpPr>
        <p:spPr>
          <a:xfrm>
            <a:off x="16835861" y="626144"/>
            <a:ext cx="585481" cy="380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04025" y="1847619"/>
            <a:ext cx="11222645" cy="7838095"/>
            <a:chOff x="5404025" y="1847619"/>
            <a:chExt cx="11222645" cy="7838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4025" y="1847619"/>
              <a:ext cx="11222645" cy="7838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5990" y="657143"/>
            <a:ext cx="4575924" cy="8971429"/>
            <a:chOff x="415990" y="657143"/>
            <a:chExt cx="4575924" cy="89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990" y="657143"/>
              <a:ext cx="4575924" cy="89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60750" y="1178925"/>
            <a:ext cx="2006803" cy="123810"/>
            <a:chOff x="4960750" y="1178925"/>
            <a:chExt cx="2006803" cy="12381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843743" y="1178925"/>
              <a:ext cx="123810" cy="123810"/>
              <a:chOff x="6843743" y="1178925"/>
              <a:chExt cx="123810" cy="12381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6843743" y="1178925"/>
                <a:ext cx="123810" cy="12381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898845" y="288449"/>
              <a:ext cx="28571" cy="1904762"/>
              <a:chOff x="5898845" y="288449"/>
              <a:chExt cx="28571" cy="190476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5898845" y="288449"/>
                <a:ext cx="28571" cy="1904762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3861" y="4352565"/>
            <a:ext cx="3858040" cy="43492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89855" y="1019885"/>
            <a:ext cx="4409185" cy="49705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0" y="0"/>
            <a:ext cx="585481" cy="10285714"/>
            <a:chOff x="0" y="0"/>
            <a:chExt cx="585481" cy="1028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0"/>
              <a:ext cx="585481" cy="1028571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4575" y="2539295"/>
            <a:ext cx="3523981" cy="179610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807746" y="2574924"/>
            <a:ext cx="4891182" cy="46303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77579" y="5377572"/>
            <a:ext cx="8132890" cy="48355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12724" y="3296115"/>
            <a:ext cx="9864601" cy="50313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112724" y="4053334"/>
            <a:ext cx="9249647" cy="106105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67962" y="6764271"/>
            <a:ext cx="3843755" cy="47634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141293" y="7349601"/>
            <a:ext cx="9311383" cy="9594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428AF94-8C25-1949-83E8-68DD1CB60AFC}"/>
              </a:ext>
            </a:extLst>
          </p:cNvPr>
          <p:cNvSpPr txBox="1"/>
          <p:nvPr/>
        </p:nvSpPr>
        <p:spPr>
          <a:xfrm>
            <a:off x="16835861" y="626144"/>
            <a:ext cx="585481" cy="380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6</a:t>
            </a:r>
            <a:endParaRPr kumimoji="1" lang="ko-Kore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72775" y="1847619"/>
            <a:ext cx="11222645" cy="7838095"/>
            <a:chOff x="5572775" y="1847619"/>
            <a:chExt cx="11222645" cy="7838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2775" y="1847619"/>
              <a:ext cx="11222645" cy="7838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91914" y="1178925"/>
            <a:ext cx="2006803" cy="123810"/>
            <a:chOff x="4991914" y="1178925"/>
            <a:chExt cx="2006803" cy="12381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874907" y="1178925"/>
              <a:ext cx="123810" cy="123810"/>
              <a:chOff x="6874907" y="1178925"/>
              <a:chExt cx="123810" cy="12381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6200000">
                <a:off x="6874907" y="1178925"/>
                <a:ext cx="123810" cy="12381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930009" y="288449"/>
              <a:ext cx="28571" cy="1904762"/>
              <a:chOff x="5930009" y="288449"/>
              <a:chExt cx="28571" cy="1904762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5930009" y="288449"/>
                <a:ext cx="28571" cy="1904762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21019" y="1019885"/>
            <a:ext cx="4409185" cy="49705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0"/>
            <a:ext cx="585481" cy="10285714"/>
            <a:chOff x="0" y="0"/>
            <a:chExt cx="585481" cy="10285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585481" cy="1028571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14683" y="2224017"/>
            <a:ext cx="3843755" cy="47634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07695" y="4469020"/>
            <a:ext cx="4790267" cy="46350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84781" y="5481601"/>
            <a:ext cx="9053328" cy="88216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85162" y="4993239"/>
            <a:ext cx="9996675" cy="46350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88647" y="6337544"/>
            <a:ext cx="9085003" cy="46350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965029" y="7597460"/>
            <a:ext cx="10703018" cy="145231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528516" y="6971730"/>
            <a:ext cx="447316" cy="431101"/>
            <a:chOff x="10528516" y="6971730"/>
            <a:chExt cx="447316" cy="43110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528516" y="6971730"/>
              <a:ext cx="447316" cy="43110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15990" y="657143"/>
            <a:ext cx="4575924" cy="8971429"/>
            <a:chOff x="415990" y="657143"/>
            <a:chExt cx="4575924" cy="89714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5990" y="657143"/>
              <a:ext cx="4575924" cy="897142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13861" y="4352565"/>
            <a:ext cx="3858040" cy="43492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64575" y="2539295"/>
            <a:ext cx="3523981" cy="179610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744206" y="2926000"/>
            <a:ext cx="6171429" cy="1096241"/>
            <a:chOff x="7744206" y="2926000"/>
            <a:chExt cx="6171429" cy="109624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44206" y="2926000"/>
              <a:ext cx="6171429" cy="1096241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9A5B9A8-8808-8D44-9D58-9322467D6D48}"/>
              </a:ext>
            </a:extLst>
          </p:cNvPr>
          <p:cNvSpPr txBox="1"/>
          <p:nvPr/>
        </p:nvSpPr>
        <p:spPr>
          <a:xfrm>
            <a:off x="16835861" y="626144"/>
            <a:ext cx="585481" cy="380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7</a:t>
            </a:r>
            <a:endParaRPr kumimoji="1" lang="ko-Kore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75110" y="1765052"/>
            <a:ext cx="11222645" cy="7838095"/>
            <a:chOff x="5475110" y="1765052"/>
            <a:chExt cx="11222645" cy="7838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5110" y="1765052"/>
              <a:ext cx="11222645" cy="7838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91914" y="1178925"/>
            <a:ext cx="2006803" cy="123810"/>
            <a:chOff x="4991914" y="1178925"/>
            <a:chExt cx="2006803" cy="12381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874907" y="1178925"/>
              <a:ext cx="123810" cy="123810"/>
              <a:chOff x="6874907" y="1178925"/>
              <a:chExt cx="123810" cy="12381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6200000">
                <a:off x="6874907" y="1178925"/>
                <a:ext cx="123810" cy="12381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930009" y="288449"/>
              <a:ext cx="28571" cy="1904762"/>
              <a:chOff x="5930009" y="288449"/>
              <a:chExt cx="28571" cy="1904762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5930009" y="288449"/>
                <a:ext cx="28571" cy="1904762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21019" y="1019885"/>
            <a:ext cx="4409185" cy="49705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0"/>
            <a:ext cx="585481" cy="10285714"/>
            <a:chOff x="0" y="0"/>
            <a:chExt cx="585481" cy="10285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585481" cy="1028571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12915" y="2129403"/>
            <a:ext cx="3298194" cy="47576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34419" y="2763420"/>
            <a:ext cx="6327061" cy="91517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26247" y="7418896"/>
            <a:ext cx="10608261" cy="185238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049134" y="4905403"/>
            <a:ext cx="3243448" cy="48355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701952" y="4112852"/>
            <a:ext cx="3010537" cy="2860010"/>
            <a:chOff x="8701952" y="4112852"/>
            <a:chExt cx="3010537" cy="286001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01952" y="4112852"/>
              <a:ext cx="3010537" cy="286001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013374" y="5049114"/>
            <a:ext cx="705564" cy="705564"/>
            <a:chOff x="8013374" y="5049114"/>
            <a:chExt cx="705564" cy="70556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13374" y="5049114"/>
              <a:ext cx="705564" cy="70556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102458" y="4011018"/>
            <a:ext cx="197072" cy="197072"/>
            <a:chOff x="10102458" y="4011018"/>
            <a:chExt cx="197072" cy="19707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02458" y="4011018"/>
              <a:ext cx="197072" cy="19707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633887" y="5075780"/>
            <a:ext cx="197072" cy="197072"/>
            <a:chOff x="8633887" y="5075780"/>
            <a:chExt cx="197072" cy="19707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33887" y="5075780"/>
              <a:ext cx="197072" cy="19707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567220" y="5123399"/>
            <a:ext cx="197072" cy="197072"/>
            <a:chOff x="11567220" y="5123399"/>
            <a:chExt cx="197072" cy="19707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67220" y="5123399"/>
              <a:ext cx="197072" cy="19707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224363" y="6847209"/>
            <a:ext cx="197072" cy="197072"/>
            <a:chOff x="9224363" y="6847209"/>
            <a:chExt cx="197072" cy="19707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24363" y="6847209"/>
              <a:ext cx="197072" cy="19707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041506" y="6873875"/>
            <a:ext cx="197072" cy="197072"/>
            <a:chOff x="11041506" y="6873875"/>
            <a:chExt cx="197072" cy="19707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41506" y="6873875"/>
              <a:ext cx="197072" cy="19707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754326" y="5828161"/>
            <a:ext cx="705564" cy="705564"/>
            <a:chOff x="9754326" y="5828161"/>
            <a:chExt cx="705564" cy="70556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54326" y="5828161"/>
              <a:ext cx="705564" cy="70556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801945" y="4028161"/>
            <a:ext cx="705564" cy="705564"/>
            <a:chOff x="10801945" y="4028161"/>
            <a:chExt cx="705564" cy="70556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01945" y="4028161"/>
              <a:ext cx="705564" cy="70556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356724" y="5571992"/>
            <a:ext cx="3709236" cy="224215"/>
            <a:chOff x="8356724" y="5571992"/>
            <a:chExt cx="3709236" cy="224215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56724" y="5571992"/>
              <a:ext cx="3709236" cy="22421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111982" y="6331584"/>
            <a:ext cx="1981004" cy="263126"/>
            <a:chOff x="10111982" y="6331584"/>
            <a:chExt cx="1981004" cy="26312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111982" y="6331584"/>
              <a:ext cx="1981004" cy="26312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146268" y="4554839"/>
            <a:ext cx="917787" cy="224215"/>
            <a:chOff x="11146268" y="4554839"/>
            <a:chExt cx="917787" cy="224215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46268" y="4554839"/>
              <a:ext cx="917787" cy="22421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956724" y="3876353"/>
            <a:ext cx="705564" cy="705564"/>
            <a:chOff x="5956724" y="3876353"/>
            <a:chExt cx="705564" cy="705564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56724" y="3876353"/>
              <a:ext cx="705564" cy="705564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527501" y="4065630"/>
            <a:ext cx="1918998" cy="442673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117019" y="4476488"/>
            <a:ext cx="499791" cy="442408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124637" y="5436486"/>
            <a:ext cx="501292" cy="442408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124637" y="6265058"/>
            <a:ext cx="458463" cy="442408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096753" y="6219763"/>
            <a:ext cx="3268721" cy="48355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415990" y="657143"/>
            <a:ext cx="4575924" cy="8971429"/>
            <a:chOff x="415990" y="657143"/>
            <a:chExt cx="4575924" cy="897142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15990" y="657143"/>
              <a:ext cx="4575924" cy="897142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8718938" y="5544810"/>
            <a:ext cx="278578" cy="278578"/>
            <a:chOff x="8718938" y="5544810"/>
            <a:chExt cx="278578" cy="278578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718938" y="5544810"/>
              <a:ext cx="278578" cy="27857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432000" y="5544810"/>
            <a:ext cx="278578" cy="278578"/>
            <a:chOff x="11432000" y="5544810"/>
            <a:chExt cx="278578" cy="278578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432000" y="5544810"/>
              <a:ext cx="278578" cy="278578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155803" y="6311103"/>
            <a:ext cx="278578" cy="278578"/>
            <a:chOff x="11155803" y="6311103"/>
            <a:chExt cx="278578" cy="278578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155803" y="6311103"/>
              <a:ext cx="278578" cy="278578"/>
            </a:xfrm>
            <a:prstGeom prst="rect">
              <a:avLst/>
            </a:prstGeom>
          </p:spPr>
        </p:pic>
      </p:grpSp>
      <p:pic>
        <p:nvPicPr>
          <p:cNvPr id="77" name="Object 76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13861" y="4352565"/>
            <a:ext cx="3858040" cy="434923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64575" y="2539295"/>
            <a:ext cx="3523981" cy="1796103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2653912" y="4628571"/>
            <a:ext cx="291666" cy="1035708"/>
            <a:chOff x="12653912" y="4628571"/>
            <a:chExt cx="291666" cy="1035708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0800000">
              <a:off x="12653912" y="4628571"/>
              <a:ext cx="291666" cy="1035708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D26D448-9934-0940-87B8-E0021A1EAB62}"/>
              </a:ext>
            </a:extLst>
          </p:cNvPr>
          <p:cNvSpPr txBox="1"/>
          <p:nvPr/>
        </p:nvSpPr>
        <p:spPr>
          <a:xfrm>
            <a:off x="16835861" y="626144"/>
            <a:ext cx="585481" cy="380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8</a:t>
            </a:r>
            <a:endParaRPr kumimoji="1" lang="ko-Kore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13</Words>
  <Application>Microsoft Macintosh PowerPoint</Application>
  <PresentationFormat>사용자 지정</PresentationFormat>
  <Paragraphs>13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이수진</cp:lastModifiedBy>
  <cp:revision>4</cp:revision>
  <dcterms:created xsi:type="dcterms:W3CDTF">2022-02-10T23:54:12Z</dcterms:created>
  <dcterms:modified xsi:type="dcterms:W3CDTF">2022-02-12T17:23:12Z</dcterms:modified>
</cp:coreProperties>
</file>