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AA23-E06B-E64B-901F-7DDF80D36A4A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D996-9D58-A349-9F9F-3FC4BDCED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79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AA23-E06B-E64B-901F-7DDF80D36A4A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D996-9D58-A349-9F9F-3FC4BDCED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56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AA23-E06B-E64B-901F-7DDF80D36A4A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D996-9D58-A349-9F9F-3FC4BDCED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87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AA23-E06B-E64B-901F-7DDF80D36A4A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D996-9D58-A349-9F9F-3FC4BDCED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97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AA23-E06B-E64B-901F-7DDF80D36A4A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D996-9D58-A349-9F9F-3FC4BDCED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57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AA23-E06B-E64B-901F-7DDF80D36A4A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D996-9D58-A349-9F9F-3FC4BDCED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88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AA23-E06B-E64B-901F-7DDF80D36A4A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D996-9D58-A349-9F9F-3FC4BDCED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32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AA23-E06B-E64B-901F-7DDF80D36A4A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D996-9D58-A349-9F9F-3FC4BDCED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AA23-E06B-E64B-901F-7DDF80D36A4A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D996-9D58-A349-9F9F-3FC4BDCED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77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AA23-E06B-E64B-901F-7DDF80D36A4A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D996-9D58-A349-9F9F-3FC4BDCED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25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AA23-E06B-E64B-901F-7DDF80D36A4A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D996-9D58-A349-9F9F-3FC4BDCED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9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AA23-E06B-E64B-901F-7DDF80D36A4A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D996-9D58-A349-9F9F-3FC4BDCED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27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54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？</a:t>
            </a:r>
            <a:endParaRPr lang="ja-JP" altLang="en-US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638" y="2050341"/>
            <a:ext cx="3154362" cy="315436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570" y="3699341"/>
            <a:ext cx="3121025" cy="2918158"/>
          </a:xfrm>
          <a:prstGeom prst="rect">
            <a:avLst/>
          </a:prstGeom>
        </p:spPr>
      </p:pic>
      <p:sp>
        <p:nvSpPr>
          <p:cNvPr id="7" name="雲形吹き出し 6"/>
          <p:cNvSpPr/>
          <p:nvPr/>
        </p:nvSpPr>
        <p:spPr>
          <a:xfrm>
            <a:off x="656111" y="1037623"/>
            <a:ext cx="2499173" cy="1124175"/>
          </a:xfrm>
          <a:prstGeom prst="cloudCallout">
            <a:avLst>
              <a:gd name="adj1" fmla="val 26447"/>
              <a:gd name="adj2" fmla="val 700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初めて来た場所で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緊張するわ</a:t>
            </a:r>
            <a:r>
              <a:rPr lang="en-US" altLang="ja-JP" sz="1400" dirty="0" smtClean="0"/>
              <a:t>...</a:t>
            </a:r>
            <a:endParaRPr lang="ja-JP" altLang="en-US" sz="1400" dirty="0"/>
          </a:p>
        </p:txBody>
      </p:sp>
      <p:sp>
        <p:nvSpPr>
          <p:cNvPr id="8" name="雲形吹き出し 7"/>
          <p:cNvSpPr/>
          <p:nvPr/>
        </p:nvSpPr>
        <p:spPr>
          <a:xfrm>
            <a:off x="5732687" y="2694699"/>
            <a:ext cx="3038027" cy="1124175"/>
          </a:xfrm>
          <a:prstGeom prst="cloudCallout">
            <a:avLst>
              <a:gd name="adj1" fmla="val -61497"/>
              <a:gd name="adj2" fmla="val 484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/>
              <a:t>指示された内容なんだっけ？</a:t>
            </a:r>
          </a:p>
        </p:txBody>
      </p:sp>
      <p:sp>
        <p:nvSpPr>
          <p:cNvPr id="9" name="雲形吹き出し 8"/>
          <p:cNvSpPr/>
          <p:nvPr/>
        </p:nvSpPr>
        <p:spPr>
          <a:xfrm>
            <a:off x="8744915" y="5170070"/>
            <a:ext cx="3318673" cy="1124175"/>
          </a:xfrm>
          <a:prstGeom prst="cloudCallout">
            <a:avLst>
              <a:gd name="adj1" fmla="val -62986"/>
              <a:gd name="adj2" fmla="val -316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機密保持契約書に</a:t>
            </a:r>
            <a:r>
              <a:rPr lang="ja-JP" altLang="en-US" sz="1400" smtClean="0"/>
              <a:t>判を押せ？なにそれこわい！</a:t>
            </a:r>
            <a:endParaRPr lang="ja-JP" altLang="en-US" sz="1400" dirty="0"/>
          </a:p>
        </p:txBody>
      </p:sp>
      <p:sp>
        <p:nvSpPr>
          <p:cNvPr id="10" name="雲形吹き出し 9"/>
          <p:cNvSpPr/>
          <p:nvPr/>
        </p:nvSpPr>
        <p:spPr>
          <a:xfrm>
            <a:off x="110327" y="5518503"/>
            <a:ext cx="3075786" cy="1120708"/>
          </a:xfrm>
          <a:prstGeom prst="cloudCallout">
            <a:avLst>
              <a:gd name="adj1" fmla="val 56551"/>
              <a:gd name="adj2" fmla="val -34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機械音痴だと思われたくないから頑張ろっ！</a:t>
            </a:r>
            <a:endParaRPr lang="ja-JP" altLang="en-US" sz="1400" dirty="0"/>
          </a:p>
        </p:txBody>
      </p:sp>
      <p:sp>
        <p:nvSpPr>
          <p:cNvPr id="11" name="雲形吹き出し 10"/>
          <p:cNvSpPr/>
          <p:nvPr/>
        </p:nvSpPr>
        <p:spPr>
          <a:xfrm>
            <a:off x="31585" y="4175539"/>
            <a:ext cx="3383127" cy="1124175"/>
          </a:xfrm>
          <a:prstGeom prst="cloudCallout">
            <a:avLst>
              <a:gd name="adj1" fmla="val 58340"/>
              <a:gd name="adj2" fmla="val 230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/>
              <a:t>え</a:t>
            </a:r>
            <a:r>
              <a:rPr lang="ja-JP" altLang="en-US" sz="1400" dirty="0" smtClean="0"/>
              <a:t>、私の個人情報でこれ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注文させられるの？</a:t>
            </a:r>
            <a:endParaRPr lang="ja-JP" altLang="en-US" sz="1400" dirty="0"/>
          </a:p>
        </p:txBody>
      </p:sp>
      <p:sp>
        <p:nvSpPr>
          <p:cNvPr id="12" name="雲形吹き出し 11"/>
          <p:cNvSpPr/>
          <p:nvPr/>
        </p:nvSpPr>
        <p:spPr>
          <a:xfrm>
            <a:off x="8978458" y="1119655"/>
            <a:ext cx="3038027" cy="1124175"/>
          </a:xfrm>
          <a:prstGeom prst="cloudCallout">
            <a:avLst>
              <a:gd name="adj1" fmla="val -59145"/>
              <a:gd name="adj2" fmla="val 598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なんかじっと見てる！</a:t>
            </a:r>
            <a:endParaRPr lang="ja-JP" altLang="en-US" sz="1400" dirty="0"/>
          </a:p>
        </p:txBody>
      </p:sp>
      <p:sp>
        <p:nvSpPr>
          <p:cNvPr id="13" name="雲形吹き出し 12"/>
          <p:cNvSpPr/>
          <p:nvPr/>
        </p:nvSpPr>
        <p:spPr>
          <a:xfrm>
            <a:off x="5467954" y="1296898"/>
            <a:ext cx="2961671" cy="847704"/>
          </a:xfrm>
          <a:prstGeom prst="cloudCallout">
            <a:avLst>
              <a:gd name="adj1" fmla="val -37662"/>
              <a:gd name="adj2" fmla="val 764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/>
              <a:t>質問にも答えなきゃ</a:t>
            </a:r>
          </a:p>
        </p:txBody>
      </p:sp>
      <p:sp>
        <p:nvSpPr>
          <p:cNvPr id="14" name="雲形吹き出し 13"/>
          <p:cNvSpPr/>
          <p:nvPr/>
        </p:nvSpPr>
        <p:spPr>
          <a:xfrm>
            <a:off x="3100068" y="2249473"/>
            <a:ext cx="3038027" cy="1124175"/>
          </a:xfrm>
          <a:prstGeom prst="cloudCallout">
            <a:avLst>
              <a:gd name="adj1" fmla="val 2933"/>
              <a:gd name="adj2" fmla="val 878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考えてる</a:t>
            </a:r>
            <a:r>
              <a:rPr lang="ja-JP" altLang="en-US" sz="1400" dirty="0" smtClean="0"/>
              <a:t>ことを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実況しなきゃっ！</a:t>
            </a:r>
            <a:endParaRPr lang="ja-JP" altLang="en-US" sz="1400" dirty="0"/>
          </a:p>
        </p:txBody>
      </p:sp>
      <p:sp>
        <p:nvSpPr>
          <p:cNvPr id="15" name="雲形吹き出し 14"/>
          <p:cNvSpPr/>
          <p:nvPr/>
        </p:nvSpPr>
        <p:spPr>
          <a:xfrm>
            <a:off x="6095999" y="3943339"/>
            <a:ext cx="3038027" cy="1124175"/>
          </a:xfrm>
          <a:prstGeom prst="cloudCallout">
            <a:avLst>
              <a:gd name="adj1" fmla="val -64789"/>
              <a:gd name="adj2" fmla="val 420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サイト？タスク？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知らない言葉ばかり</a:t>
            </a:r>
            <a:endParaRPr lang="ja-JP" altLang="en-US" sz="1400" dirty="0"/>
          </a:p>
        </p:txBody>
      </p:sp>
      <p:sp>
        <p:nvSpPr>
          <p:cNvPr id="16" name="雲形吹き出し 15"/>
          <p:cNvSpPr/>
          <p:nvPr/>
        </p:nvSpPr>
        <p:spPr>
          <a:xfrm>
            <a:off x="110327" y="2613841"/>
            <a:ext cx="3304386" cy="1124175"/>
          </a:xfrm>
          <a:prstGeom prst="cloudCallout">
            <a:avLst>
              <a:gd name="adj1" fmla="val 46200"/>
              <a:gd name="adj2" fmla="val 560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お金くれるっていうけど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何させられるのかしら？</a:t>
            </a:r>
            <a:endParaRPr lang="en-US" altLang="ja-JP" sz="14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287979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+mn-ea"/>
              </a:rPr>
              <a:t>UT</a:t>
            </a:r>
            <a:r>
              <a:rPr kumimoji="1" lang="ja-JP" altLang="en-US" sz="2400" b="1" dirty="0" smtClean="0">
                <a:latin typeface="+mn-ea"/>
              </a:rPr>
              <a:t>被験者内にのしかかる不安と負担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18" name="雲形吹き出し 17"/>
          <p:cNvSpPr/>
          <p:nvPr/>
        </p:nvSpPr>
        <p:spPr>
          <a:xfrm>
            <a:off x="5745387" y="5493073"/>
            <a:ext cx="3075786" cy="1120708"/>
          </a:xfrm>
          <a:prstGeom prst="cloudCallout">
            <a:avLst>
              <a:gd name="adj1" fmla="val -58648"/>
              <a:gd name="adj2" fmla="val -227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上手く操作できないと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恥ずかしい</a:t>
            </a:r>
            <a:r>
              <a:rPr lang="en-US" altLang="ja-JP" sz="1400" dirty="0" smtClean="0"/>
              <a:t>...</a:t>
            </a:r>
            <a:endParaRPr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26174" y="79193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モデレーターはなにをしてあげられる？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1" y="3713277"/>
            <a:ext cx="2628900" cy="327588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056" y="3938846"/>
            <a:ext cx="2659063" cy="278435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0" y="287979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atin typeface="+mn-ea"/>
              </a:rPr>
              <a:t>モデレーターに</a:t>
            </a:r>
            <a:r>
              <a:rPr kumimoji="1" lang="ja-JP" altLang="en-US" sz="2400" b="1" dirty="0" smtClean="0">
                <a:latin typeface="+mn-ea"/>
              </a:rPr>
              <a:t>のしかかるトラブルと</a:t>
            </a:r>
            <a:r>
              <a:rPr kumimoji="1" lang="ja-JP" altLang="en-US" sz="2400" b="1" dirty="0" smtClean="0">
                <a:latin typeface="+mn-ea"/>
              </a:rPr>
              <a:t>負担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1" y="79193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チームは</a:t>
            </a:r>
            <a:r>
              <a:rPr lang="ja-JP" altLang="en-US" dirty="0"/>
              <a:t>なにをしてあげられる？</a:t>
            </a:r>
          </a:p>
          <a:p>
            <a:pPr algn="ctr"/>
            <a:endParaRPr kumimoji="1" lang="ja-JP" altLang="en-US" dirty="0"/>
          </a:p>
        </p:txBody>
      </p:sp>
      <p:sp>
        <p:nvSpPr>
          <p:cNvPr id="9" name="雲形吹き出し 8"/>
          <p:cNvSpPr/>
          <p:nvPr/>
        </p:nvSpPr>
        <p:spPr>
          <a:xfrm>
            <a:off x="3532686" y="2588054"/>
            <a:ext cx="3645883" cy="847704"/>
          </a:xfrm>
          <a:prstGeom prst="cloudCallout">
            <a:avLst>
              <a:gd name="adj1" fmla="val -9054"/>
              <a:gd name="adj2" fmla="val 815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/>
              <a:t>相手の緊張をほぐさなきゃ</a:t>
            </a:r>
          </a:p>
        </p:txBody>
      </p:sp>
      <p:sp>
        <p:nvSpPr>
          <p:cNvPr id="10" name="雲形吹き出し 9"/>
          <p:cNvSpPr/>
          <p:nvPr/>
        </p:nvSpPr>
        <p:spPr>
          <a:xfrm>
            <a:off x="7819158" y="2439804"/>
            <a:ext cx="3645883" cy="847704"/>
          </a:xfrm>
          <a:prstGeom prst="cloudCallout">
            <a:avLst>
              <a:gd name="adj1" fmla="val -47067"/>
              <a:gd name="adj2" fmla="val 646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しぐさ</a:t>
            </a:r>
            <a:r>
              <a:rPr lang="ja-JP" altLang="en-US" sz="1400" dirty="0"/>
              <a:t>や</a:t>
            </a:r>
            <a:r>
              <a:rPr lang="ja-JP" altLang="en-US" sz="1400" dirty="0" smtClean="0"/>
              <a:t>目線から意図を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読み取らなくちゃ</a:t>
            </a:r>
            <a:endParaRPr lang="ja-JP" altLang="en-US" sz="1400" dirty="0"/>
          </a:p>
        </p:txBody>
      </p:sp>
      <p:sp>
        <p:nvSpPr>
          <p:cNvPr id="11" name="雲形吹き出し 10"/>
          <p:cNvSpPr/>
          <p:nvPr/>
        </p:nvSpPr>
        <p:spPr>
          <a:xfrm>
            <a:off x="8442220" y="1152228"/>
            <a:ext cx="3616430" cy="847704"/>
          </a:xfrm>
          <a:prstGeom prst="cloudCallout">
            <a:avLst>
              <a:gd name="adj1" fmla="val -38480"/>
              <a:gd name="adj2" fmla="val 663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質問にはヒントにならない返しをしなきゃ</a:t>
            </a:r>
            <a:r>
              <a:rPr lang="en-US" altLang="ja-JP" sz="1400" dirty="0" smtClean="0"/>
              <a:t>...</a:t>
            </a:r>
            <a:endParaRPr lang="ja-JP" altLang="en-US" sz="1400" dirty="0"/>
          </a:p>
        </p:txBody>
      </p:sp>
      <p:sp>
        <p:nvSpPr>
          <p:cNvPr id="12" name="雲形吹き出し 11"/>
          <p:cNvSpPr/>
          <p:nvPr/>
        </p:nvSpPr>
        <p:spPr>
          <a:xfrm>
            <a:off x="6441882" y="3117173"/>
            <a:ext cx="4259891" cy="847704"/>
          </a:xfrm>
          <a:prstGeom prst="cloudCallout">
            <a:avLst>
              <a:gd name="adj1" fmla="val -66506"/>
              <a:gd name="adj2" fmla="val 1304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/>
              <a:t>気付いた</a:t>
            </a:r>
            <a:r>
              <a:rPr lang="ja-JP" altLang="en-US" sz="1400" dirty="0" smtClean="0"/>
              <a:t>ことメモ</a:t>
            </a:r>
            <a:r>
              <a:rPr lang="ja-JP" altLang="en-US" sz="1400" dirty="0"/>
              <a:t>しなくちゃ</a:t>
            </a:r>
          </a:p>
        </p:txBody>
      </p:sp>
      <p:sp>
        <p:nvSpPr>
          <p:cNvPr id="13" name="雲形吹き出し 12"/>
          <p:cNvSpPr/>
          <p:nvPr/>
        </p:nvSpPr>
        <p:spPr>
          <a:xfrm>
            <a:off x="6095998" y="3734472"/>
            <a:ext cx="4147766" cy="847704"/>
          </a:xfrm>
          <a:prstGeom prst="cloudCallout">
            <a:avLst>
              <a:gd name="adj1" fmla="val -57009"/>
              <a:gd name="adj2" fmla="val 613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発話やコメントもメモ</a:t>
            </a:r>
            <a:r>
              <a:rPr lang="ja-JP" altLang="en-US" sz="1400" dirty="0"/>
              <a:t>しなきゃ</a:t>
            </a:r>
          </a:p>
        </p:txBody>
      </p:sp>
      <p:sp>
        <p:nvSpPr>
          <p:cNvPr id="14" name="雲形吹き出し 13"/>
          <p:cNvSpPr/>
          <p:nvPr/>
        </p:nvSpPr>
        <p:spPr>
          <a:xfrm>
            <a:off x="51836" y="3113528"/>
            <a:ext cx="3645883" cy="847704"/>
          </a:xfrm>
          <a:prstGeom prst="cloudCallout">
            <a:avLst>
              <a:gd name="adj1" fmla="val 54038"/>
              <a:gd name="adj2" fmla="val 309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/>
              <a:t>全タスクを時間内に終わらせなくちゃ</a:t>
            </a:r>
          </a:p>
        </p:txBody>
      </p:sp>
      <p:sp>
        <p:nvSpPr>
          <p:cNvPr id="15" name="雲形吹き出し 14"/>
          <p:cNvSpPr/>
          <p:nvPr/>
        </p:nvSpPr>
        <p:spPr>
          <a:xfrm>
            <a:off x="6057001" y="4460780"/>
            <a:ext cx="3493483" cy="847704"/>
          </a:xfrm>
          <a:prstGeom prst="cloudCallout">
            <a:avLst>
              <a:gd name="adj1" fmla="val -56475"/>
              <a:gd name="adj2" fmla="val 394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/>
              <a:t>達成</a:t>
            </a:r>
            <a:r>
              <a:rPr lang="ja-JP" altLang="en-US" sz="1400" dirty="0" smtClean="0"/>
              <a:t>時間も測らなきゃ</a:t>
            </a:r>
            <a:endParaRPr lang="ja-JP" altLang="en-US" sz="1400" dirty="0"/>
          </a:p>
        </p:txBody>
      </p:sp>
      <p:sp>
        <p:nvSpPr>
          <p:cNvPr id="17" name="雲形吹き出し 16"/>
          <p:cNvSpPr/>
          <p:nvPr/>
        </p:nvSpPr>
        <p:spPr>
          <a:xfrm>
            <a:off x="244706" y="5799642"/>
            <a:ext cx="3493483" cy="847704"/>
          </a:xfrm>
          <a:prstGeom prst="cloudCallout">
            <a:avLst>
              <a:gd name="adj1" fmla="val 57220"/>
              <a:gd name="adj2" fmla="val -246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/>
              <a:t>観察室からの追加</a:t>
            </a:r>
            <a:r>
              <a:rPr lang="ja-JP" altLang="en-US" sz="1400" dirty="0" smtClean="0"/>
              <a:t>質問も盛り込まなくちゃ</a:t>
            </a:r>
            <a:endParaRPr lang="ja-JP" altLang="en-US" sz="1400" dirty="0"/>
          </a:p>
        </p:txBody>
      </p:sp>
      <p:sp>
        <p:nvSpPr>
          <p:cNvPr id="18" name="雲形吹き出し 17"/>
          <p:cNvSpPr/>
          <p:nvPr/>
        </p:nvSpPr>
        <p:spPr>
          <a:xfrm>
            <a:off x="302609" y="3795173"/>
            <a:ext cx="3740994" cy="847704"/>
          </a:xfrm>
          <a:prstGeom prst="cloudCallout">
            <a:avLst>
              <a:gd name="adj1" fmla="val 42541"/>
              <a:gd name="adj2" fmla="val 646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アプリがクラッシュして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最初からやり直し！</a:t>
            </a:r>
            <a:r>
              <a:rPr lang="ja-JP" altLang="en-US" sz="1400" dirty="0"/>
              <a:t>？</a:t>
            </a:r>
          </a:p>
        </p:txBody>
      </p:sp>
      <p:sp>
        <p:nvSpPr>
          <p:cNvPr id="19" name="雲形吹き出し 18"/>
          <p:cNvSpPr/>
          <p:nvPr/>
        </p:nvSpPr>
        <p:spPr>
          <a:xfrm>
            <a:off x="328309" y="4539132"/>
            <a:ext cx="3283409" cy="847704"/>
          </a:xfrm>
          <a:prstGeom prst="cloudCallout">
            <a:avLst>
              <a:gd name="adj1" fmla="val 54924"/>
              <a:gd name="adj2" fmla="val 309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smtClean="0"/>
              <a:t>ネットワーク</a:t>
            </a:r>
            <a:r>
              <a:rPr lang="en-US" altLang="ja-JP" sz="1400" dirty="0" smtClean="0"/>
              <a:t>...</a:t>
            </a:r>
            <a:r>
              <a:rPr lang="ja-JP" altLang="en-US" sz="1400" dirty="0" smtClean="0"/>
              <a:t>エラー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だと</a:t>
            </a:r>
            <a:r>
              <a:rPr lang="en-US" altLang="ja-JP" sz="1400" dirty="0" smtClean="0"/>
              <a:t>...</a:t>
            </a:r>
            <a:r>
              <a:rPr lang="ja-JP" altLang="en-US" sz="1400" dirty="0" smtClean="0"/>
              <a:t>！</a:t>
            </a:r>
            <a:r>
              <a:rPr lang="ja-JP" altLang="en-US" sz="1400" dirty="0"/>
              <a:t>？</a:t>
            </a:r>
          </a:p>
        </p:txBody>
      </p:sp>
      <p:sp>
        <p:nvSpPr>
          <p:cNvPr id="20" name="雲形吹き出し 19"/>
          <p:cNvSpPr/>
          <p:nvPr/>
        </p:nvSpPr>
        <p:spPr>
          <a:xfrm>
            <a:off x="6040486" y="5807935"/>
            <a:ext cx="3740994" cy="847704"/>
          </a:xfrm>
          <a:prstGeom prst="cloudCallout">
            <a:avLst>
              <a:gd name="adj1" fmla="val -54084"/>
              <a:gd name="adj2" fmla="val -280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あ、そこはクリックしても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まだ動かないんだよ</a:t>
            </a:r>
            <a:r>
              <a:rPr lang="en-US" altLang="ja-JP" sz="1400" dirty="0" smtClean="0"/>
              <a:t>...</a:t>
            </a:r>
            <a:endParaRPr lang="ja-JP" altLang="en-US" sz="1400" dirty="0"/>
          </a:p>
        </p:txBody>
      </p:sp>
      <p:sp>
        <p:nvSpPr>
          <p:cNvPr id="21" name="雲形吹き出し 20"/>
          <p:cNvSpPr/>
          <p:nvPr/>
        </p:nvSpPr>
        <p:spPr>
          <a:xfrm>
            <a:off x="244706" y="1552222"/>
            <a:ext cx="4294958" cy="847704"/>
          </a:xfrm>
          <a:prstGeom prst="cloudCallout">
            <a:avLst>
              <a:gd name="adj1" fmla="val 19615"/>
              <a:gd name="adj2" fmla="val 832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え？次の</a:t>
            </a:r>
            <a:r>
              <a:rPr lang="ja-JP" altLang="en-US" sz="1400" smtClean="0"/>
              <a:t>人もう来ちゃったっ？</a:t>
            </a:r>
            <a:endParaRPr lang="ja-JP" altLang="en-US" sz="1400" dirty="0"/>
          </a:p>
        </p:txBody>
      </p:sp>
      <p:sp>
        <p:nvSpPr>
          <p:cNvPr id="22" name="雲形吹き出し 21"/>
          <p:cNvSpPr/>
          <p:nvPr/>
        </p:nvSpPr>
        <p:spPr>
          <a:xfrm>
            <a:off x="4043603" y="1428194"/>
            <a:ext cx="3812854" cy="847704"/>
          </a:xfrm>
          <a:prstGeom prst="cloudCallout">
            <a:avLst>
              <a:gd name="adj1" fmla="val -9054"/>
              <a:gd name="adj2" fmla="val 815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smtClean="0"/>
              <a:t>休憩に</a:t>
            </a:r>
            <a:r>
              <a:rPr lang="ja-JP" altLang="en-US" sz="1400" dirty="0" smtClean="0"/>
              <a:t>トイレ行けなかった</a:t>
            </a:r>
            <a:r>
              <a:rPr lang="en-US" altLang="ja-JP" sz="1400" dirty="0" smtClean="0"/>
              <a:t>...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169</Words>
  <Application>Microsoft Macintosh PowerPoint</Application>
  <PresentationFormat>ワイド画面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Kazuyoshi Furuta</dc:creator>
  <cp:lastModifiedBy>Kazuyoshi Furuta</cp:lastModifiedBy>
  <cp:revision>13</cp:revision>
  <dcterms:created xsi:type="dcterms:W3CDTF">2016-12-07T08:12:17Z</dcterms:created>
  <dcterms:modified xsi:type="dcterms:W3CDTF">2016-12-07T14:03:00Z</dcterms:modified>
</cp:coreProperties>
</file>