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80" r:id="rId3"/>
    <p:sldId id="278" r:id="rId4"/>
    <p:sldId id="279" r:id="rId5"/>
    <p:sldId id="28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0FA1-4BF6-3017-04AB-0E3496B3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66BFB-B995-9FA4-2E45-3F6D5E3CC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EF490-5335-9E1B-A0D6-7C1ECD1E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24F23-B8A6-3274-22F1-9025A1E1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C481B-7566-048F-338F-5D77FED7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425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8815-B4CF-081D-A879-155F654C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F78283-C6A6-A5FF-3B6A-B9AD329E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E4F4-1558-C60C-DA12-3A18F688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49DD9-3FE4-1DB0-811F-7BE7E518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EF22-8FFD-4213-DDA0-35C203A6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613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C71F1-4CB9-3DD7-2BE0-03A9203F4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7226B3-C9F5-E60E-CF61-389A4D80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CB009-766C-6641-112E-8F3D42F4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A38C0-ADD6-BE40-BE22-BC58922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5A689-3E61-A754-7670-C169A040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06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347777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659CB-D3F8-4C67-118B-314B849A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36CC2-541E-3061-3D91-CC05A9C9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57DB3-65EA-B22B-F29D-E84BE47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5F1DD-4301-1FD9-DB8B-1639100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DD03-D584-870F-C921-E1078449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941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0E89-6BCE-B029-2005-A8868312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FCE63-53A4-CA17-AF05-965EE457E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F3F08-918D-84E5-9FD2-AEC439DD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CD6A7-62FA-0EBB-FBB7-DCAEE3F0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A1C1F-E8B4-B50F-8A86-B078FB01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11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8DB9F-1A42-EB24-5F93-491108B0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8AA15-7565-9B0B-3680-4EC05967A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DDDFD2-5FDF-75B4-F250-43DB9FF94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66D03-E048-8BA5-672C-19EB3A27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91494-707B-B9DD-3871-ACA86DAB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04162-9FBE-2A7E-3B6A-334530B0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92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3A55-673B-5060-094A-E8E7782D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80765-0F2D-810C-1300-926E2C7E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EA1F8-2A00-1D2B-20C3-04A28F43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CA7F5-03F8-D162-0B94-9AFF65C99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A9948-751E-E86B-1C15-D21B5C87E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2DC09D-24D8-AF17-57B7-15169C7F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87718E-CD0F-E20F-816F-2CC8C059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1ACFF-3A73-34B7-B4A0-B4FF346A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08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A09AA-D471-8934-CAA0-1E22FF1E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F572C-3BEB-8731-936D-7C71DA1A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9D19A0-1D64-6A84-C982-17250FE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76E44-BF99-6B5D-1E04-74BB3165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995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79AA47-A5BC-7C89-CF68-3AA217C8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273594-2FC0-78D0-2622-978BADEA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8D06F-E216-E765-B83A-B76CDFDB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6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DDF7C-B6B8-5737-A425-29E5380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47883-17A1-EFA7-2856-85A9CB40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04AF7-9CB7-E859-0658-9B90AEE72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6590E-13D3-51FB-FE4D-90927B0D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5DA9B-44F9-CA0C-3782-49A3C625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CC3A2-1078-3BCF-D39C-6D8E841D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70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E89EA-A13D-6570-D329-BE8450FD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10D462-91CF-09EB-5E4C-F9BCFFD6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C2056-377E-79D5-3FD6-612E641D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26C1E-066C-2BF4-E8EF-86A7B37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3A97C-090B-20A0-707E-A5C51C87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0EC92-AE79-5B73-69BA-D68317FA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68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B1AB21-F13F-3D2D-3325-62BF3329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990251-8BA0-D006-BFD9-90C63630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656A2-EDCA-52F3-B8B3-2C618C1B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E6A4-74D9-7449-8FD0-C984AA1E741A}" type="datetimeFigureOut">
              <a:rPr kumimoji="1" lang="ko-Kore-KR" altLang="en-US" smtClean="0"/>
              <a:t>2023. 2. 16.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1B6E9-EB11-2726-7B5B-417967558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4E99D-82CC-4679-3629-0D8CC4E18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16D11-4958-E041-9F3A-97BF2C0FE2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5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최신 버전 체크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공지사항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특이사항 없으면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List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Default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구경하기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7E87D-2E44-3146-5241-AA029F2B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843046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370D92-0389-E0AD-EB2B-93A4C2F84AEF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E2E1A-DA94-2A9A-1C94-38F7D1F7C663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66AF9-5809-30EB-531D-F1D6F5632676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E13567-1814-5D75-BD3D-F67AD29480F6}"/>
              </a:ext>
            </a:extLst>
          </p:cNvPr>
          <p:cNvSpPr/>
          <p:nvPr/>
        </p:nvSpPr>
        <p:spPr>
          <a:xfrm>
            <a:off x="1421296" y="1391478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Text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최신순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오늘자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조회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30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개씩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페이징처리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전체보기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내것만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좋아요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취소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좋아요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작성하기 누를 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,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로그인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가입하기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231C49-33D6-CE32-ED62-FB6D1272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984399" cy="5396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19628E-0EA8-5119-8ECE-00A510B98AD6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08C45-9718-81C0-A453-96C7FBBE0EAE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83187-03D6-5867-B626-3523EC0F635C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8EA35C-34D8-270C-3AD9-09C7563BEB8E}"/>
              </a:ext>
            </a:extLst>
          </p:cNvPr>
          <p:cNvSpPr/>
          <p:nvPr/>
        </p:nvSpPr>
        <p:spPr>
          <a:xfrm>
            <a:off x="1199457" y="794153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E23A64-3353-876F-BAA7-28435B67C0F3}"/>
              </a:ext>
            </a:extLst>
          </p:cNvPr>
          <p:cNvSpPr/>
          <p:nvPr/>
        </p:nvSpPr>
        <p:spPr>
          <a:xfrm>
            <a:off x="3463957" y="778883"/>
            <a:ext cx="661075" cy="4686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All-view</a:t>
            </a:r>
            <a:endParaRPr kumimoji="1" lang="ko-Kore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A0FF1B-A214-335E-7219-0B680E06E21B}"/>
              </a:ext>
            </a:extLst>
          </p:cNvPr>
          <p:cNvGrpSpPr/>
          <p:nvPr/>
        </p:nvGrpSpPr>
        <p:grpSpPr>
          <a:xfrm>
            <a:off x="99393" y="720000"/>
            <a:ext cx="910422" cy="641661"/>
            <a:chOff x="99393" y="720000"/>
            <a:chExt cx="910422" cy="641661"/>
          </a:xfrm>
        </p:grpSpPr>
        <p:sp>
          <p:nvSpPr>
            <p:cNvPr id="15" name="왼쪽 대괄호[L] 14">
              <a:extLst>
                <a:ext uri="{FF2B5EF4-FFF2-40B4-BE49-F238E27FC236}">
                  <a16:creationId xmlns:a16="http://schemas.microsoft.com/office/drawing/2014/main" id="{31F2EC59-F578-F635-BA4A-8575E7421AE9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115EE3-CFE5-CDB6-769E-5B1AF82A68F2}"/>
                </a:ext>
              </a:extLst>
            </p:cNvPr>
            <p:cNvSpPr txBox="1"/>
            <p:nvPr/>
          </p:nvSpPr>
          <p:spPr>
            <a:xfrm>
              <a:off x="99393" y="83489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Header</a:t>
              </a:r>
              <a:endParaRPr kumimoji="1" lang="ko-Kore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9A57C7-9ADB-E3FD-71A6-E2F4B3A9BE05}"/>
              </a:ext>
            </a:extLst>
          </p:cNvPr>
          <p:cNvSpPr/>
          <p:nvPr/>
        </p:nvSpPr>
        <p:spPr>
          <a:xfrm>
            <a:off x="1199457" y="1458747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item_header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115239-B21C-997D-5E0B-08A4773D4533}"/>
              </a:ext>
            </a:extLst>
          </p:cNvPr>
          <p:cNvSpPr/>
          <p:nvPr/>
        </p:nvSpPr>
        <p:spPr>
          <a:xfrm>
            <a:off x="1199457" y="2123341"/>
            <a:ext cx="2136913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content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B5D2A6-2CB6-4A72-6BA6-0612688C8834}"/>
              </a:ext>
            </a:extLst>
          </p:cNvPr>
          <p:cNvSpPr/>
          <p:nvPr/>
        </p:nvSpPr>
        <p:spPr>
          <a:xfrm>
            <a:off x="1284634" y="2664087"/>
            <a:ext cx="1061001" cy="3008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writer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2F7657-1DE8-E637-7AFD-76F85D55289C}"/>
              </a:ext>
            </a:extLst>
          </p:cNvPr>
          <p:cNvSpPr/>
          <p:nvPr/>
        </p:nvSpPr>
        <p:spPr>
          <a:xfrm>
            <a:off x="3415752" y="2587827"/>
            <a:ext cx="410814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header</a:t>
            </a:r>
            <a:endParaRPr kumimoji="1" lang="ko-Kore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DE36CCC-9011-8C4F-E9DD-173034FDD91E}"/>
              </a:ext>
            </a:extLst>
          </p:cNvPr>
          <p:cNvGrpSpPr/>
          <p:nvPr/>
        </p:nvGrpSpPr>
        <p:grpSpPr>
          <a:xfrm>
            <a:off x="186718" y="2022426"/>
            <a:ext cx="1092415" cy="1108400"/>
            <a:chOff x="99393" y="720000"/>
            <a:chExt cx="1092415" cy="641661"/>
          </a:xfrm>
        </p:grpSpPr>
        <p:sp>
          <p:nvSpPr>
            <p:cNvPr id="23" name="왼쪽 대괄호[L] 22">
              <a:extLst>
                <a:ext uri="{FF2B5EF4-FFF2-40B4-BE49-F238E27FC236}">
                  <a16:creationId xmlns:a16="http://schemas.microsoft.com/office/drawing/2014/main" id="{2C6ED0CB-3699-1692-BBF0-99AD5E9D909F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C27937-ED29-E9A4-DDB8-091BC5D7E420}"/>
                </a:ext>
              </a:extLst>
            </p:cNvPr>
            <p:cNvSpPr txBox="1"/>
            <p:nvPr/>
          </p:nvSpPr>
          <p:spPr>
            <a:xfrm>
              <a:off x="99393" y="834890"/>
              <a:ext cx="1092415" cy="21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Item-card</a:t>
              </a:r>
              <a:endParaRPr kumimoji="1" lang="ko-Kore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0108B2-9A39-FD8C-CECC-CB4B97386F2F}"/>
              </a:ext>
            </a:extLst>
          </p:cNvPr>
          <p:cNvSpPr/>
          <p:nvPr/>
        </p:nvSpPr>
        <p:spPr>
          <a:xfrm>
            <a:off x="3383680" y="5354218"/>
            <a:ext cx="410814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900" dirty="0"/>
              <a:t>write</a:t>
            </a:r>
            <a:endParaRPr kumimoji="1" lang="ko-Kore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9035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Email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기반의 로그인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로그인 이력 있으면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Email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세팅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구경하기도 있어야 할 듯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비밀번호 찾기도 있어야 할 듯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D5821A-CF22-4037-C03A-49261831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843046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5D20F-CCB4-FFAD-5EED-6C879FDC869C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3C17F-60AE-7F87-A586-88FC556DA69F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2766A-4E28-6A94-DDDF-35276592CE0B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26951A-7456-8547-11DB-894945EC9568}"/>
              </a:ext>
            </a:extLst>
          </p:cNvPr>
          <p:cNvSpPr/>
          <p:nvPr/>
        </p:nvSpPr>
        <p:spPr>
          <a:xfrm>
            <a:off x="1199457" y="3672322"/>
            <a:ext cx="260723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604522-86BE-BCCD-A390-23AA7108588A}"/>
              </a:ext>
            </a:extLst>
          </p:cNvPr>
          <p:cNvSpPr/>
          <p:nvPr/>
        </p:nvSpPr>
        <p:spPr>
          <a:xfrm>
            <a:off x="1199457" y="1468686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90739C-68EA-0316-FCFE-5FBE2278C181}"/>
              </a:ext>
            </a:extLst>
          </p:cNvPr>
          <p:cNvGrpSpPr/>
          <p:nvPr/>
        </p:nvGrpSpPr>
        <p:grpSpPr>
          <a:xfrm>
            <a:off x="0" y="3672322"/>
            <a:ext cx="1280415" cy="1108400"/>
            <a:chOff x="99393" y="720000"/>
            <a:chExt cx="1280415" cy="641661"/>
          </a:xfrm>
        </p:grpSpPr>
        <p:sp>
          <p:nvSpPr>
            <p:cNvPr id="20" name="왼쪽 대괄호[L] 19">
              <a:extLst>
                <a:ext uri="{FF2B5EF4-FFF2-40B4-BE49-F238E27FC236}">
                  <a16:creationId xmlns:a16="http://schemas.microsoft.com/office/drawing/2014/main" id="{C1548FB6-C991-32A4-6B51-3A83BED935DB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4F86D2-500A-A329-3E32-E9D08A550B82}"/>
                </a:ext>
              </a:extLst>
            </p:cNvPr>
            <p:cNvSpPr txBox="1"/>
            <p:nvPr/>
          </p:nvSpPr>
          <p:spPr>
            <a:xfrm>
              <a:off x="99393" y="834890"/>
              <a:ext cx="1280415" cy="21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Sign-button</a:t>
              </a:r>
              <a:endParaRPr kumimoji="1" lang="ko-Kore-KR" altLang="en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D68968-0086-6D20-7A43-EA58CA1965CB}"/>
              </a:ext>
            </a:extLst>
          </p:cNvPr>
          <p:cNvSpPr/>
          <p:nvPr/>
        </p:nvSpPr>
        <p:spPr>
          <a:xfrm>
            <a:off x="1210842" y="4581060"/>
            <a:ext cx="260723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1E31C4-54CA-445C-C676-D1869CB7FD52}"/>
              </a:ext>
            </a:extLst>
          </p:cNvPr>
          <p:cNvSpPr/>
          <p:nvPr/>
        </p:nvSpPr>
        <p:spPr>
          <a:xfrm>
            <a:off x="1210842" y="2310257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943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273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Email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통한 가입절차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–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인증메일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인증메일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성공페이지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app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호출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닉네임에 형용사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랜덤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붙여서 가입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FC2309-7A3D-D1DC-57E5-CBA0F154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843046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6B814-A11D-0FD8-4C4C-2F875CEE83E6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E2DDB-2E9F-FEB9-0D6E-B362C8AB48B3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09FDF-934A-DD57-DE37-B30E1B49BCFD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5A5514-9E36-3717-E393-5C32AE5DC685}"/>
              </a:ext>
            </a:extLst>
          </p:cNvPr>
          <p:cNvGrpSpPr/>
          <p:nvPr/>
        </p:nvGrpSpPr>
        <p:grpSpPr>
          <a:xfrm>
            <a:off x="0" y="4951965"/>
            <a:ext cx="1280415" cy="1108400"/>
            <a:chOff x="99393" y="720000"/>
            <a:chExt cx="1280415" cy="641661"/>
          </a:xfrm>
        </p:grpSpPr>
        <p:sp>
          <p:nvSpPr>
            <p:cNvPr id="11" name="왼쪽 대괄호[L] 10">
              <a:extLst>
                <a:ext uri="{FF2B5EF4-FFF2-40B4-BE49-F238E27FC236}">
                  <a16:creationId xmlns:a16="http://schemas.microsoft.com/office/drawing/2014/main" id="{AE23C7C9-5F11-CD1B-F769-E2AE27088670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1772B4-B94E-61BF-8B01-82FB1FFB82E3}"/>
                </a:ext>
              </a:extLst>
            </p:cNvPr>
            <p:cNvSpPr txBox="1"/>
            <p:nvPr/>
          </p:nvSpPr>
          <p:spPr>
            <a:xfrm>
              <a:off x="99393" y="834890"/>
              <a:ext cx="1280415" cy="21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Sign-button</a:t>
              </a:r>
              <a:endParaRPr kumimoji="1" lang="ko-Kore-KR" altLang="en-US" dirty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0E5FB3-6C3B-8373-8CB4-1A5A46D6F499}"/>
              </a:ext>
            </a:extLst>
          </p:cNvPr>
          <p:cNvSpPr/>
          <p:nvPr/>
        </p:nvSpPr>
        <p:spPr>
          <a:xfrm>
            <a:off x="1179559" y="5149712"/>
            <a:ext cx="260723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5CE0D0-1DA3-0CA8-C6F1-6996547B499E}"/>
              </a:ext>
            </a:extLst>
          </p:cNvPr>
          <p:cNvSpPr/>
          <p:nvPr/>
        </p:nvSpPr>
        <p:spPr>
          <a:xfrm>
            <a:off x="1190944" y="5833831"/>
            <a:ext cx="2607230" cy="2656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13CADB-FB9F-ECDA-C4B2-3E070595007E}"/>
              </a:ext>
            </a:extLst>
          </p:cNvPr>
          <p:cNvSpPr/>
          <p:nvPr/>
        </p:nvSpPr>
        <p:spPr>
          <a:xfrm>
            <a:off x="1199457" y="1468686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5C970C-E48B-DF53-D2E0-EB94CFE51D28}"/>
              </a:ext>
            </a:extLst>
          </p:cNvPr>
          <p:cNvSpPr/>
          <p:nvPr/>
        </p:nvSpPr>
        <p:spPr>
          <a:xfrm>
            <a:off x="1199457" y="3448542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9369F5-74E4-B1E9-FD34-2DA1FF945859}"/>
              </a:ext>
            </a:extLst>
          </p:cNvPr>
          <p:cNvSpPr/>
          <p:nvPr/>
        </p:nvSpPr>
        <p:spPr>
          <a:xfrm>
            <a:off x="1199457" y="2855855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E21B80-5A75-8C5E-B16A-23B8DCBE1E03}"/>
              </a:ext>
            </a:extLst>
          </p:cNvPr>
          <p:cNvSpPr/>
          <p:nvPr/>
        </p:nvSpPr>
        <p:spPr>
          <a:xfrm>
            <a:off x="1199457" y="2144613"/>
            <a:ext cx="2378630" cy="45334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942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476672"/>
          <a:ext cx="3384376" cy="379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입력화면으로 날짜를 선택하고 일기를 쓸 수 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팝업으로 종료 여부 확인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저장하지 않고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종료하시겠습니까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?”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나가기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날짜선택기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기본적으로 오늘을 지정</a:t>
                      </a:r>
                      <a:endParaRPr kumimoji="1" lang="en-US" altLang="ko-KR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-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오늘보다 미래 날짜면 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팝업을 저장여부 확인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입력하신 내용을 저장합니다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네 저장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”,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“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입력값이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없을경우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 에러처리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서버로 저장 후 리스트로 돌아간다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30DC7-ECF7-5C4B-B65B-1AA0AF757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720000"/>
            <a:ext cx="2986093" cy="54000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E665BB-54BD-DF56-8B15-B318C268B34C}"/>
              </a:ext>
            </a:extLst>
          </p:cNvPr>
          <p:cNvGraphicFramePr>
            <a:graphicFrameLocks noGrp="1"/>
          </p:cNvGraphicFramePr>
          <p:nvPr/>
        </p:nvGraphicFramePr>
        <p:xfrm>
          <a:off x="8688288" y="5054920"/>
          <a:ext cx="3384376" cy="154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에러처리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317214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오늘보다 미래면 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”</a:t>
                      </a:r>
                      <a:r>
                        <a:rPr lang="ko-KR" altLang="en-US" sz="850" b="0" dirty="0">
                          <a:latin typeface="+mn-ea"/>
                          <a:ea typeface="+mn-ea"/>
                        </a:rPr>
                        <a:t>선택할 수 없는 </a:t>
                      </a:r>
                      <a:r>
                        <a:rPr lang="ko-KR" altLang="en-US" sz="850" b="0" dirty="0" err="1">
                          <a:latin typeface="+mn-ea"/>
                          <a:ea typeface="+mn-ea"/>
                        </a:rPr>
                        <a:t>날자입니다</a:t>
                      </a: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.”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입력값이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50" dirty="0" err="1">
                          <a:solidFill>
                            <a:schemeClr val="tx1"/>
                          </a:solidFill>
                          <a:latin typeface="+mn-ea"/>
                        </a:rPr>
                        <a:t>비어있으면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“</a:t>
                      </a:r>
                      <a:r>
                        <a:rPr kumimoji="1" lang="ko-KR" altLang="en-US" sz="850" dirty="0">
                          <a:solidFill>
                            <a:schemeClr val="tx1"/>
                          </a:solidFill>
                          <a:latin typeface="+mn-ea"/>
                        </a:rPr>
                        <a:t>내용이 비어 있습니다</a:t>
                      </a:r>
                      <a:r>
                        <a:rPr kumimoji="1" lang="en-US" altLang="ko-KR" sz="850" dirty="0">
                          <a:solidFill>
                            <a:schemeClr val="tx1"/>
                          </a:solidFill>
                          <a:latin typeface="+mn-ea"/>
                        </a:rPr>
                        <a:t>”</a:t>
                      </a: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764EF6-3EAE-6497-BDCC-7D605658ABAF}"/>
              </a:ext>
            </a:extLst>
          </p:cNvPr>
          <p:cNvSpPr txBox="1"/>
          <p:nvPr/>
        </p:nvSpPr>
        <p:spPr>
          <a:xfrm>
            <a:off x="2140082" y="36594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solidFill>
                  <a:srgbClr val="FF0000"/>
                </a:solidFill>
                <a:highlight>
                  <a:srgbClr val="FFFF00"/>
                </a:highlight>
              </a:rPr>
              <a:t>IntroPage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42AD1-D145-09D3-7F86-4B6F58C4E264}"/>
              </a:ext>
            </a:extLst>
          </p:cNvPr>
          <p:cNvSpPr txBox="1"/>
          <p:nvPr/>
        </p:nvSpPr>
        <p:spPr>
          <a:xfrm>
            <a:off x="0" y="368668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Layout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A1E14-79EC-6E53-79B9-556BB6A35699}"/>
              </a:ext>
            </a:extLst>
          </p:cNvPr>
          <p:cNvSpPr txBox="1"/>
          <p:nvPr/>
        </p:nvSpPr>
        <p:spPr>
          <a:xfrm>
            <a:off x="4052808" y="368668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highlight>
                  <a:srgbClr val="FFFF00"/>
                </a:highlight>
              </a:rPr>
              <a:t>Widget</a:t>
            </a:r>
            <a:endParaRPr kumimoji="1" lang="ko-Kore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45BEF6-1F11-52C8-D0A3-159902125C9E}"/>
              </a:ext>
            </a:extLst>
          </p:cNvPr>
          <p:cNvGrpSpPr/>
          <p:nvPr/>
        </p:nvGrpSpPr>
        <p:grpSpPr>
          <a:xfrm>
            <a:off x="0" y="738000"/>
            <a:ext cx="910422" cy="643539"/>
            <a:chOff x="99393" y="720000"/>
            <a:chExt cx="910422" cy="641661"/>
          </a:xfrm>
        </p:grpSpPr>
        <p:sp>
          <p:nvSpPr>
            <p:cNvPr id="12" name="왼쪽 대괄호[L] 11">
              <a:extLst>
                <a:ext uri="{FF2B5EF4-FFF2-40B4-BE49-F238E27FC236}">
                  <a16:creationId xmlns:a16="http://schemas.microsoft.com/office/drawing/2014/main" id="{2ACB4D7D-AB89-AF68-9E11-08D437A3752C}"/>
                </a:ext>
              </a:extLst>
            </p:cNvPr>
            <p:cNvSpPr/>
            <p:nvPr/>
          </p:nvSpPr>
          <p:spPr>
            <a:xfrm>
              <a:off x="964096" y="720000"/>
              <a:ext cx="45719" cy="64166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B4A090-0C78-BCB8-2AE9-9708BC49E15E}"/>
                </a:ext>
              </a:extLst>
            </p:cNvPr>
            <p:cNvSpPr txBox="1"/>
            <p:nvPr/>
          </p:nvSpPr>
          <p:spPr>
            <a:xfrm>
              <a:off x="99393" y="834890"/>
              <a:ext cx="849913" cy="36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header</a:t>
              </a:r>
              <a:endParaRPr kumimoji="1" lang="ko-Kore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2758E8-111C-6F93-6690-45AF8A7AE23A}"/>
              </a:ext>
            </a:extLst>
          </p:cNvPr>
          <p:cNvSpPr/>
          <p:nvPr/>
        </p:nvSpPr>
        <p:spPr>
          <a:xfrm>
            <a:off x="1550745" y="738000"/>
            <a:ext cx="2044602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Date-</a:t>
            </a:r>
            <a:r>
              <a:rPr kumimoji="1" lang="en-US" altLang="ko-Kore-KR" dirty="0" err="1"/>
              <a:t>picer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1B885C-E6F3-BC25-C02B-8FC2D20537D9}"/>
              </a:ext>
            </a:extLst>
          </p:cNvPr>
          <p:cNvSpPr/>
          <p:nvPr/>
        </p:nvSpPr>
        <p:spPr>
          <a:xfrm>
            <a:off x="3684220" y="753996"/>
            <a:ext cx="651010" cy="5677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button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445335-4980-F22B-1D8D-31F167458552}"/>
              </a:ext>
            </a:extLst>
          </p:cNvPr>
          <p:cNvSpPr/>
          <p:nvPr/>
        </p:nvSpPr>
        <p:spPr>
          <a:xfrm>
            <a:off x="1179559" y="1389223"/>
            <a:ext cx="2607230" cy="30138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input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22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254</Words>
  <Application>Microsoft Macintosh PowerPoint</Application>
  <PresentationFormat>와이드스크린</PresentationFormat>
  <Paragraphs>124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Michelle Berger</dc:creator>
  <cp:lastModifiedBy>Michelle Berger</cp:lastModifiedBy>
  <cp:revision>3</cp:revision>
  <dcterms:created xsi:type="dcterms:W3CDTF">2023-02-15T20:36:43Z</dcterms:created>
  <dcterms:modified xsi:type="dcterms:W3CDTF">2023-02-15T20:54:07Z</dcterms:modified>
</cp:coreProperties>
</file>