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65" r:id="rId3"/>
    <p:sldId id="276" r:id="rId4"/>
    <p:sldId id="275" r:id="rId5"/>
    <p:sldId id="277" r:id="rId6"/>
    <p:sldId id="273" r:id="rId7"/>
    <p:sldId id="274" r:id="rId8"/>
    <p:sldId id="280" r:id="rId9"/>
    <p:sldId id="278" r:id="rId10"/>
    <p:sldId id="279" r:id="rId11"/>
    <p:sldId id="281" r:id="rId12"/>
    <p:sldId id="282" r:id="rId1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 id="280"/>
            <p14:sldId id="278"/>
            <p14:sldId id="279"/>
            <p14:sldId id="281"/>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3" autoAdjust="0"/>
    <p:restoredTop sz="92384" autoAdjust="0"/>
  </p:normalViewPr>
  <p:slideViewPr>
    <p:cSldViewPr>
      <p:cViewPr varScale="1">
        <p:scale>
          <a:sx n="128" d="100"/>
          <a:sy n="128" d="100"/>
        </p:scale>
        <p:origin x="696"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2023. 2. 15.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가입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22811034"/>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Email</a:t>
                      </a:r>
                      <a:r>
                        <a:rPr lang="ko-KR" altLang="en-US" sz="800" b="0" dirty="0" err="1">
                          <a:solidFill>
                            <a:schemeClr val="tx1"/>
                          </a:solidFill>
                          <a:latin typeface="+mn-ea"/>
                          <a:ea typeface="+mn-ea"/>
                          <a:sym typeface="맑은 고딕"/>
                        </a:rPr>
                        <a:t>를</a:t>
                      </a:r>
                      <a:r>
                        <a:rPr lang="ko-KR" altLang="en-US" sz="800" b="0" dirty="0">
                          <a:solidFill>
                            <a:schemeClr val="tx1"/>
                          </a:solidFill>
                          <a:latin typeface="+mn-ea"/>
                          <a:ea typeface="+mn-ea"/>
                          <a:sym typeface="맑은 고딕"/>
                        </a:rPr>
                        <a:t> 통한 가입절차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인증메일</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인증메일 </a:t>
                      </a:r>
                      <a:r>
                        <a:rPr lang="en-US" altLang="ko-KR" sz="800" b="0" dirty="0">
                          <a:solidFill>
                            <a:schemeClr val="tx1"/>
                          </a:solidFill>
                          <a:latin typeface="+mn-ea"/>
                          <a:ea typeface="+mn-ea"/>
                          <a:sym typeface="맑은 고딕"/>
                        </a:rPr>
                        <a:t>&gt;</a:t>
                      </a:r>
                      <a:r>
                        <a:rPr lang="ko-KR" altLang="en-US" sz="800" b="0" dirty="0">
                          <a:solidFill>
                            <a:schemeClr val="tx1"/>
                          </a:solidFill>
                          <a:latin typeface="+mn-ea"/>
                          <a:ea typeface="+mn-ea"/>
                          <a:sym typeface="맑은 고딕"/>
                        </a:rPr>
                        <a:t> 성공페이지 </a:t>
                      </a:r>
                      <a:r>
                        <a:rPr lang="en-US" altLang="ko-KR" sz="800" b="0" dirty="0">
                          <a:solidFill>
                            <a:schemeClr val="tx1"/>
                          </a:solidFill>
                          <a:latin typeface="+mn-ea"/>
                          <a:ea typeface="+mn-ea"/>
                          <a:sym typeface="맑은 고딕"/>
                        </a:rPr>
                        <a:t>&gt;</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app</a:t>
                      </a:r>
                      <a:r>
                        <a:rPr lang="ko-KR" altLang="en-US" sz="800" b="0" dirty="0">
                          <a:solidFill>
                            <a:schemeClr val="tx1"/>
                          </a:solidFill>
                          <a:latin typeface="+mn-ea"/>
                          <a:ea typeface="+mn-ea"/>
                          <a:sym typeface="맑은 고딕"/>
                        </a:rPr>
                        <a:t> 호출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닉네임에 형용사</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랜덤</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붙여서 가입</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2" name="그림 1">
            <a:extLst>
              <a:ext uri="{FF2B5EF4-FFF2-40B4-BE49-F238E27FC236}">
                <a16:creationId xmlns:a16="http://schemas.microsoft.com/office/drawing/2014/main" id="{ECFC2309-7A3D-D1DC-57E5-CBA0F15434F1}"/>
              </a:ext>
            </a:extLst>
          </p:cNvPr>
          <p:cNvPicPr>
            <a:picLocks noChangeAspect="1"/>
          </p:cNvPicPr>
          <p:nvPr/>
        </p:nvPicPr>
        <p:blipFill>
          <a:blip r:embed="rId2"/>
          <a:stretch>
            <a:fillRect/>
          </a:stretch>
        </p:blipFill>
        <p:spPr>
          <a:xfrm>
            <a:off x="1080000" y="720000"/>
            <a:ext cx="2843046" cy="5400000"/>
          </a:xfrm>
          <a:prstGeom prst="rect">
            <a:avLst/>
          </a:prstGeom>
        </p:spPr>
      </p:pic>
    </p:spTree>
    <p:extLst>
      <p:ext uri="{BB962C8B-B14F-4D97-AF65-F5344CB8AC3E}">
        <p14:creationId xmlns:p14="http://schemas.microsoft.com/office/powerpoint/2010/main" val="210942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작성</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99109470"/>
              </p:ext>
            </p:extLst>
          </p:nvPr>
        </p:nvGraphicFramePr>
        <p:xfrm>
          <a:off x="8688288" y="476672"/>
          <a:ext cx="3384376" cy="379422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입력화면으로 날짜를 선택하고 일기를 쓸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r>
                        <a:rPr lang="en-US" altLang="ko-KR" sz="850" b="0" dirty="0">
                          <a:latin typeface="+mn-ea"/>
                          <a:ea typeface="+mn-ea"/>
                        </a:rPr>
                        <a:t>.</a:t>
                      </a:r>
                      <a:r>
                        <a:rPr lang="ko-KR" altLang="en-US" sz="850" b="0" dirty="0">
                          <a:latin typeface="+mn-ea"/>
                          <a:ea typeface="+mn-ea"/>
                        </a:rPr>
                        <a:t> 팝업으로 종료 여부 확인</a:t>
                      </a:r>
                      <a:endParaRPr lang="en-US" altLang="ko-KR" sz="850" b="0" dirty="0">
                        <a:latin typeface="+mn-ea"/>
                        <a:ea typeface="+mn-ea"/>
                      </a:endParaRPr>
                    </a:p>
                    <a:p>
                      <a:pPr algn="just" latinLnBrk="1">
                        <a:lnSpc>
                          <a:spcPct val="120000"/>
                        </a:lnSpc>
                      </a:pPr>
                      <a:r>
                        <a:rPr lang="en-US" altLang="ko-KR" sz="850" b="0" dirty="0">
                          <a:latin typeface="+mn-ea"/>
                          <a:ea typeface="+mn-ea"/>
                        </a:rPr>
                        <a:t>“</a:t>
                      </a:r>
                      <a:r>
                        <a:rPr lang="ko-KR" altLang="en-US" sz="850" b="0" dirty="0">
                          <a:latin typeface="+mn-ea"/>
                          <a:ea typeface="+mn-ea"/>
                        </a:rPr>
                        <a:t>저장하지 않고 </a:t>
                      </a:r>
                      <a:r>
                        <a:rPr lang="ko-KR" altLang="en-US" sz="850" b="0" dirty="0" err="1">
                          <a:latin typeface="+mn-ea"/>
                          <a:ea typeface="+mn-ea"/>
                        </a:rPr>
                        <a:t>종료하시겠습니까</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네</a:t>
                      </a:r>
                      <a:r>
                        <a:rPr lang="en-US" altLang="ko-KR" sz="850" b="0" dirty="0">
                          <a:latin typeface="+mn-ea"/>
                          <a:ea typeface="+mn-ea"/>
                        </a:rPr>
                        <a:t>,</a:t>
                      </a:r>
                      <a:r>
                        <a:rPr lang="ko-KR" altLang="en-US" sz="850" b="0" dirty="0">
                          <a:latin typeface="+mn-ea"/>
                          <a:ea typeface="+mn-ea"/>
                        </a:rPr>
                        <a:t> 나가기</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err="1">
                          <a:latin typeface="+mn-ea"/>
                          <a:ea typeface="+mn-ea"/>
                        </a:rPr>
                        <a:t>아니오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날짜선택기</a:t>
                      </a:r>
                      <a:r>
                        <a:rPr kumimoji="1" lang="en-US" altLang="ko-KR" sz="850" dirty="0">
                          <a:solidFill>
                            <a:schemeClr val="tx1"/>
                          </a:solidFill>
                          <a:latin typeface="+mn-ea"/>
                        </a:rPr>
                        <a:t>,</a:t>
                      </a:r>
                      <a:r>
                        <a:rPr kumimoji="1" lang="ko-KR" altLang="en-US" sz="850" dirty="0">
                          <a:solidFill>
                            <a:schemeClr val="tx1"/>
                          </a:solidFill>
                          <a:latin typeface="+mn-ea"/>
                        </a:rPr>
                        <a:t> 기본적으로 오늘을 지정</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t>
                      </a:r>
                      <a:r>
                        <a:rPr kumimoji="1" lang="ko-KR" altLang="en-US" sz="850" dirty="0">
                          <a:solidFill>
                            <a:schemeClr val="tx1"/>
                          </a:solidFill>
                          <a:latin typeface="+mn-ea"/>
                        </a:rPr>
                        <a:t> 오늘보다 미래 날짜면 예</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저장</a:t>
                      </a:r>
                      <a:r>
                        <a:rPr lang="en-US" altLang="ko-KR" sz="850" b="0" dirty="0">
                          <a:latin typeface="+mn-ea"/>
                          <a:ea typeface="+mn-ea"/>
                        </a:rPr>
                        <a:t>.</a:t>
                      </a:r>
                      <a:r>
                        <a:rPr lang="ko-KR" altLang="en-US" sz="850" b="0" dirty="0">
                          <a:latin typeface="+mn-ea"/>
                          <a:ea typeface="+mn-ea"/>
                        </a:rPr>
                        <a:t> 팝업을 저장여부 확인</a:t>
                      </a:r>
                      <a:endParaRPr lang="en-US" altLang="ko-KR" sz="850" b="0" dirty="0">
                        <a:latin typeface="+mn-ea"/>
                        <a:ea typeface="+mn-ea"/>
                      </a:endParaRPr>
                    </a:p>
                    <a:p>
                      <a:pPr algn="just" latinLnBrk="1">
                        <a:lnSpc>
                          <a:spcPct val="120000"/>
                        </a:lnSpc>
                      </a:pPr>
                      <a:r>
                        <a:rPr lang="en-US" altLang="ko-KR" sz="850" b="0" dirty="0">
                          <a:latin typeface="+mn-ea"/>
                          <a:ea typeface="+mn-ea"/>
                        </a:rPr>
                        <a:t>“</a:t>
                      </a:r>
                      <a:r>
                        <a:rPr lang="ko-KR" altLang="en-US" sz="850" b="0" dirty="0">
                          <a:latin typeface="+mn-ea"/>
                          <a:ea typeface="+mn-ea"/>
                        </a:rPr>
                        <a:t>입력하신 내용을 저장합니다</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네 저장</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err="1">
                          <a:latin typeface="+mn-ea"/>
                          <a:ea typeface="+mn-ea"/>
                        </a:rPr>
                        <a:t>아니오</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 </a:t>
                      </a:r>
                      <a:r>
                        <a:rPr lang="ko-KR" altLang="en-US" sz="850" b="0" dirty="0" err="1">
                          <a:latin typeface="+mn-ea"/>
                          <a:ea typeface="+mn-ea"/>
                        </a:rPr>
                        <a:t>입력값이</a:t>
                      </a:r>
                      <a:r>
                        <a:rPr lang="ko-KR" altLang="en-US" sz="850" b="0" dirty="0">
                          <a:latin typeface="+mn-ea"/>
                          <a:ea typeface="+mn-ea"/>
                        </a:rPr>
                        <a:t> </a:t>
                      </a:r>
                      <a:r>
                        <a:rPr lang="ko-KR" altLang="en-US" sz="850" b="0" dirty="0" err="1">
                          <a:latin typeface="+mn-ea"/>
                          <a:ea typeface="+mn-ea"/>
                        </a:rPr>
                        <a:t>없을경우</a:t>
                      </a:r>
                      <a:r>
                        <a:rPr lang="ko-KR" altLang="en-US" sz="850" b="0" dirty="0">
                          <a:latin typeface="+mn-ea"/>
                          <a:ea typeface="+mn-ea"/>
                        </a:rPr>
                        <a:t> 에러처리</a:t>
                      </a:r>
                      <a:endParaRPr lang="en-US" altLang="ko-KR" sz="850" b="0" dirty="0">
                        <a:latin typeface="+mn-ea"/>
                        <a:ea typeface="+mn-ea"/>
                      </a:endParaRPr>
                    </a:p>
                    <a:p>
                      <a:pPr algn="just" latinLnBrk="1">
                        <a:lnSpc>
                          <a:spcPct val="120000"/>
                        </a:lnSpc>
                      </a:pPr>
                      <a:r>
                        <a:rPr lang="ko-KR" altLang="en-US" sz="850" b="0" dirty="0">
                          <a:latin typeface="+mn-ea"/>
                          <a:ea typeface="+mn-ea"/>
                        </a:rPr>
                        <a:t>서버로 저장 후 리스트로 돌아간다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2" name="그림 1">
            <a:extLst>
              <a:ext uri="{FF2B5EF4-FFF2-40B4-BE49-F238E27FC236}">
                <a16:creationId xmlns:a16="http://schemas.microsoft.com/office/drawing/2014/main" id="{CF330DC7-ECF7-5C4B-B65B-1AA0AF757177}"/>
              </a:ext>
            </a:extLst>
          </p:cNvPr>
          <p:cNvPicPr>
            <a:picLocks noChangeAspect="1"/>
          </p:cNvPicPr>
          <p:nvPr/>
        </p:nvPicPr>
        <p:blipFill>
          <a:blip r:embed="rId2"/>
          <a:stretch>
            <a:fillRect/>
          </a:stretch>
        </p:blipFill>
        <p:spPr>
          <a:xfrm>
            <a:off x="1080000" y="720000"/>
            <a:ext cx="2986093" cy="5400000"/>
          </a:xfrm>
          <a:prstGeom prst="rect">
            <a:avLst/>
          </a:prstGeom>
        </p:spPr>
      </p:pic>
      <p:graphicFrame>
        <p:nvGraphicFramePr>
          <p:cNvPr id="6" name="표 5">
            <a:extLst>
              <a:ext uri="{FF2B5EF4-FFF2-40B4-BE49-F238E27FC236}">
                <a16:creationId xmlns:a16="http://schemas.microsoft.com/office/drawing/2014/main" id="{0AE665BB-54BD-DF56-8B15-B318C268B34C}"/>
              </a:ext>
            </a:extLst>
          </p:cNvPr>
          <p:cNvGraphicFramePr>
            <a:graphicFrameLocks noGrp="1"/>
          </p:cNvGraphicFramePr>
          <p:nvPr>
            <p:extLst>
              <p:ext uri="{D42A27DB-BD31-4B8C-83A1-F6EECF244321}">
                <p14:modId xmlns:p14="http://schemas.microsoft.com/office/powerpoint/2010/main" val="2884425917"/>
              </p:ext>
            </p:extLst>
          </p:nvPr>
        </p:nvGraphicFramePr>
        <p:xfrm>
          <a:off x="8688288" y="5054920"/>
          <a:ext cx="3384376" cy="154243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dirty="0">
                          <a:solidFill>
                            <a:srgbClr val="4E5263"/>
                          </a:solidFill>
                          <a:latin typeface="+mn-ea"/>
                          <a:ea typeface="+mn-ea"/>
                          <a:sym typeface="맑은 고딕"/>
                        </a:rPr>
                        <a:t>에러처리</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17214">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오늘보다 미래면 </a:t>
                      </a:r>
                      <a:r>
                        <a:rPr lang="en-US" altLang="ko-KR" sz="850" b="0" dirty="0">
                          <a:latin typeface="+mn-ea"/>
                          <a:ea typeface="+mn-ea"/>
                        </a:rPr>
                        <a:t>”</a:t>
                      </a:r>
                      <a:r>
                        <a:rPr lang="ko-KR" altLang="en-US" sz="850" b="0" dirty="0">
                          <a:latin typeface="+mn-ea"/>
                          <a:ea typeface="+mn-ea"/>
                        </a:rPr>
                        <a:t>선택할 수 없는 </a:t>
                      </a:r>
                      <a:r>
                        <a:rPr lang="ko-KR" altLang="en-US" sz="850" b="0" dirty="0" err="1">
                          <a:latin typeface="+mn-ea"/>
                          <a:ea typeface="+mn-ea"/>
                        </a:rPr>
                        <a:t>날자입니다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입력값이</a:t>
                      </a:r>
                      <a:r>
                        <a:rPr kumimoji="1" lang="ko-KR" altLang="en-US" sz="850" dirty="0">
                          <a:solidFill>
                            <a:schemeClr val="tx1"/>
                          </a:solidFill>
                          <a:latin typeface="+mn-ea"/>
                        </a:rPr>
                        <a:t> </a:t>
                      </a:r>
                      <a:r>
                        <a:rPr kumimoji="1" lang="ko-KR" altLang="en-US" sz="850" dirty="0" err="1">
                          <a:solidFill>
                            <a:schemeClr val="tx1"/>
                          </a:solidFill>
                          <a:latin typeface="+mn-ea"/>
                        </a:rPr>
                        <a:t>비어있으면</a:t>
                      </a:r>
                      <a:r>
                        <a:rPr kumimoji="1" lang="en-US" altLang="ko-KR" sz="850" dirty="0">
                          <a:solidFill>
                            <a:schemeClr val="tx1"/>
                          </a:solidFill>
                          <a:latin typeface="+mn-ea"/>
                        </a:rPr>
                        <a:t>,</a:t>
                      </a:r>
                      <a:r>
                        <a:rPr kumimoji="1" lang="ko-KR" altLang="en-US" sz="850" dirty="0">
                          <a:solidFill>
                            <a:schemeClr val="tx1"/>
                          </a:solidFill>
                          <a:latin typeface="+mn-ea"/>
                        </a:rPr>
                        <a:t> </a:t>
                      </a:r>
                      <a:r>
                        <a:rPr kumimoji="1" lang="en-US" altLang="ko-KR" sz="850" dirty="0">
                          <a:solidFill>
                            <a:schemeClr val="tx1"/>
                          </a:solidFill>
                          <a:latin typeface="+mn-ea"/>
                        </a:rPr>
                        <a:t>“</a:t>
                      </a:r>
                      <a:r>
                        <a:rPr kumimoji="1" lang="ko-KR" altLang="en-US" sz="850" dirty="0">
                          <a:solidFill>
                            <a:schemeClr val="tx1"/>
                          </a:solidFill>
                          <a:latin typeface="+mn-ea"/>
                        </a:rPr>
                        <a:t>내용이 비어 있습니다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Tree>
    <p:extLst>
      <p:ext uri="{BB962C8B-B14F-4D97-AF65-F5344CB8AC3E}">
        <p14:creationId xmlns:p14="http://schemas.microsoft.com/office/powerpoint/2010/main" val="5223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Tree>
    <p:extLst>
      <p:ext uri="{BB962C8B-B14F-4D97-AF65-F5344CB8AC3E}">
        <p14:creationId xmlns:p14="http://schemas.microsoft.com/office/powerpoint/2010/main" val="282947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230137696"/>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145"/>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625595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최신 버전 체크</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공지사항</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특이사항 없으면 </a:t>
                      </a:r>
                      <a:r>
                        <a:rPr lang="en-US" altLang="ko-KR" sz="800" b="0" dirty="0">
                          <a:solidFill>
                            <a:schemeClr val="tx1"/>
                          </a:solidFill>
                          <a:latin typeface="+mn-ea"/>
                          <a:ea typeface="+mn-ea"/>
                          <a:sym typeface="맑은 고딕"/>
                        </a:rPr>
                        <a:t>List </a:t>
                      </a:r>
                      <a:r>
                        <a:rPr lang="ko-KR" altLang="en-US" sz="800" b="0" dirty="0">
                          <a:solidFill>
                            <a:schemeClr val="tx1"/>
                          </a:solidFill>
                          <a:latin typeface="+mn-ea"/>
                          <a:ea typeface="+mn-ea"/>
                          <a:sym typeface="맑은 고딕"/>
                        </a:rPr>
                        <a:t>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Default </a:t>
                      </a:r>
                      <a:r>
                        <a:rPr lang="ko-KR" altLang="en-US" sz="800" b="0" dirty="0">
                          <a:solidFill>
                            <a:schemeClr val="tx1"/>
                          </a:solidFill>
                          <a:latin typeface="+mn-ea"/>
                          <a:ea typeface="+mn-ea"/>
                          <a:sym typeface="맑은 고딕"/>
                        </a:rPr>
                        <a:t>구경하기</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2" name="그림 1">
            <a:extLst>
              <a:ext uri="{FF2B5EF4-FFF2-40B4-BE49-F238E27FC236}">
                <a16:creationId xmlns:a16="http://schemas.microsoft.com/office/drawing/2014/main" id="{C797E87D-2E44-3146-5241-AA029F2BE553}"/>
              </a:ext>
            </a:extLst>
          </p:cNvPr>
          <p:cNvPicPr>
            <a:picLocks noChangeAspect="1"/>
          </p:cNvPicPr>
          <p:nvPr/>
        </p:nvPicPr>
        <p:blipFill>
          <a:blip r:embed="rId2"/>
          <a:stretch>
            <a:fillRect/>
          </a:stretch>
        </p:blipFill>
        <p:spPr>
          <a:xfrm>
            <a:off x="1080000" y="720000"/>
            <a:ext cx="2843046" cy="54000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리스트</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65331572"/>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최신순</a:t>
                      </a:r>
                      <a:r>
                        <a:rPr lang="en-US" altLang="ko-KR" sz="800" b="0" dirty="0">
                          <a:solidFill>
                            <a:schemeClr val="tx1"/>
                          </a:solidFill>
                          <a:latin typeface="+mn-ea"/>
                          <a:ea typeface="+mn-ea"/>
                          <a:sym typeface="맑은 고딕"/>
                        </a:rPr>
                        <a:t>(</a:t>
                      </a:r>
                      <a:r>
                        <a:rPr lang="ko-KR" altLang="en-US" sz="800" b="0" dirty="0" err="1">
                          <a:solidFill>
                            <a:schemeClr val="tx1"/>
                          </a:solidFill>
                          <a:latin typeface="+mn-ea"/>
                          <a:ea typeface="+mn-ea"/>
                          <a:sym typeface="맑은 고딕"/>
                        </a:rPr>
                        <a:t>오늘자</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조회</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30</a:t>
                      </a:r>
                      <a:r>
                        <a:rPr lang="ko-KR" altLang="en-US" sz="800" b="0" dirty="0">
                          <a:solidFill>
                            <a:schemeClr val="tx1"/>
                          </a:solidFill>
                          <a:latin typeface="+mn-ea"/>
                          <a:ea typeface="+mn-ea"/>
                          <a:sym typeface="맑은 고딕"/>
                        </a:rPr>
                        <a:t>개씩 </a:t>
                      </a:r>
                      <a:r>
                        <a:rPr lang="ko-KR" altLang="en-US" sz="800" b="0" dirty="0" err="1">
                          <a:solidFill>
                            <a:schemeClr val="tx1"/>
                          </a:solidFill>
                          <a:latin typeface="+mn-ea"/>
                          <a:ea typeface="+mn-ea"/>
                          <a:sym typeface="맑은 고딕"/>
                        </a:rPr>
                        <a:t>페이징처리</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전체보기</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내것만</a:t>
                      </a:r>
                      <a:r>
                        <a:rPr lang="ko-KR" altLang="en-US" sz="800" b="0" dirty="0">
                          <a:solidFill>
                            <a:schemeClr val="tx1"/>
                          </a:solidFill>
                          <a:latin typeface="+mn-ea"/>
                          <a:ea typeface="+mn-ea"/>
                          <a:sym typeface="맑은 고딕"/>
                        </a:rPr>
                        <a:t> 보기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좋아요</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취소</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좋아요</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작성하기 누를 때</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로그인</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가입하기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2" name="그림 1">
            <a:extLst>
              <a:ext uri="{FF2B5EF4-FFF2-40B4-BE49-F238E27FC236}">
                <a16:creationId xmlns:a16="http://schemas.microsoft.com/office/drawing/2014/main" id="{F2231C49-33D6-CE32-ED62-FB6D12724CB3}"/>
              </a:ext>
            </a:extLst>
          </p:cNvPr>
          <p:cNvPicPr>
            <a:picLocks noChangeAspect="1"/>
          </p:cNvPicPr>
          <p:nvPr/>
        </p:nvPicPr>
        <p:blipFill>
          <a:blip r:embed="rId2"/>
          <a:stretch>
            <a:fillRect/>
          </a:stretch>
        </p:blipFill>
        <p:spPr>
          <a:xfrm>
            <a:off x="1080000" y="720000"/>
            <a:ext cx="2984399" cy="5396937"/>
          </a:xfrm>
          <a:prstGeom prst="rect">
            <a:avLst/>
          </a:prstGeom>
        </p:spPr>
      </p:pic>
    </p:spTree>
    <p:extLst>
      <p:ext uri="{BB962C8B-B14F-4D97-AF65-F5344CB8AC3E}">
        <p14:creationId xmlns:p14="http://schemas.microsoft.com/office/powerpoint/2010/main" val="39903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5536843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Email</a:t>
                      </a:r>
                      <a:r>
                        <a:rPr lang="ko-KR" altLang="en-US" sz="800" b="0" dirty="0">
                          <a:solidFill>
                            <a:schemeClr val="tx1"/>
                          </a:solidFill>
                          <a:latin typeface="+mn-ea"/>
                          <a:ea typeface="+mn-ea"/>
                          <a:sym typeface="맑은 고딕"/>
                        </a:rPr>
                        <a:t> 기반의 로그인 </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이력 있으면 </a:t>
                      </a:r>
                      <a:r>
                        <a:rPr lang="en-US" altLang="ko-KR" sz="800" b="0" dirty="0">
                          <a:solidFill>
                            <a:schemeClr val="tx1"/>
                          </a:solidFill>
                          <a:latin typeface="+mn-ea"/>
                          <a:ea typeface="+mn-ea"/>
                          <a:sym typeface="맑은 고딕"/>
                        </a:rPr>
                        <a:t>Email</a:t>
                      </a:r>
                      <a:r>
                        <a:rPr lang="ko-KR" altLang="en-US" sz="800" b="0" dirty="0">
                          <a:solidFill>
                            <a:schemeClr val="tx1"/>
                          </a:solidFill>
                          <a:latin typeface="+mn-ea"/>
                          <a:ea typeface="+mn-ea"/>
                          <a:sym typeface="맑은 고딕"/>
                        </a:rPr>
                        <a:t> 세팅</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strike="sngStrike" dirty="0">
                          <a:solidFill>
                            <a:schemeClr val="tx1"/>
                          </a:solidFill>
                          <a:latin typeface="+mn-ea"/>
                          <a:ea typeface="+mn-ea"/>
                          <a:sym typeface="맑은 고딕"/>
                        </a:rPr>
                        <a:t>구경하기도 있어야 할 듯</a:t>
                      </a:r>
                      <a:endParaRPr lang="en-US" altLang="ko-KR" sz="800" b="0" strike="sngStrike"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비밀번호 찾기도 있어야 할 듯</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2" name="그림 1">
            <a:extLst>
              <a:ext uri="{FF2B5EF4-FFF2-40B4-BE49-F238E27FC236}">
                <a16:creationId xmlns:a16="http://schemas.microsoft.com/office/drawing/2014/main" id="{18D5821A-CF22-4037-C03A-49261831E347}"/>
              </a:ext>
            </a:extLst>
          </p:cNvPr>
          <p:cNvPicPr>
            <a:picLocks noChangeAspect="1"/>
          </p:cNvPicPr>
          <p:nvPr/>
        </p:nvPicPr>
        <p:blipFill>
          <a:blip r:embed="rId2"/>
          <a:stretch>
            <a:fillRect/>
          </a:stretch>
        </p:blipFill>
        <p:spPr>
          <a:xfrm>
            <a:off x="1080000" y="720000"/>
            <a:ext cx="2843046" cy="5400000"/>
          </a:xfrm>
          <a:prstGeom prst="rect">
            <a:avLst/>
          </a:prstGeom>
        </p:spPr>
      </p:pic>
    </p:spTree>
    <p:extLst>
      <p:ext uri="{BB962C8B-B14F-4D97-AF65-F5344CB8AC3E}">
        <p14:creationId xmlns:p14="http://schemas.microsoft.com/office/powerpoint/2010/main" val="314943136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3255</TotalTime>
  <Words>507</Words>
  <Application>Microsoft Macintosh PowerPoint</Application>
  <PresentationFormat>와이드스크린</PresentationFormat>
  <Paragraphs>251</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맑은 고딕</vt:lpstr>
      <vt:lpstr>SF Pro Text Medium</vt:lpstr>
      <vt:lpstr>SF Pro Text Regular</vt:lpstr>
      <vt:lpstr>Arial</vt:lpstr>
      <vt:lpstr>Office 테마</vt:lpstr>
      <vt:lpstr>화면설계서 양식</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Michelle Berger</cp:lastModifiedBy>
  <cp:revision>107</cp:revision>
  <cp:lastPrinted>2019-05-29T05:54:36Z</cp:lastPrinted>
  <dcterms:created xsi:type="dcterms:W3CDTF">2019-03-11T07:43:12Z</dcterms:created>
  <dcterms:modified xsi:type="dcterms:W3CDTF">2023-02-15T10:35:24Z</dcterms:modified>
</cp:coreProperties>
</file>