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1C7-62BD-4839-95C1-3D4E3787D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FD330-8E0B-0E03-2954-722ECDF5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4FFFA-1B02-8A90-84C5-78F78B5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D838E-77D5-F835-D61A-474646A4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A738-055A-6AFC-A296-C0F868B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0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54DF0-F455-1826-019D-BB97EC97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1DCC7-5392-CCDF-DB26-30624F03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5F1AE-3E24-7BE9-570F-5CBDAFA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00DB0-5078-3E6C-E893-B8CA17C8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E2F4-EC97-55EC-528B-07A8A5D0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FF9AD-0C45-ABB8-F3BD-9454B5C5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11DCA-FA70-6BE6-3A15-1E026EAD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AEBBC-2515-DCCB-C768-8DD187E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CA2A3-AEDA-CDAF-3F59-F5156D57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1172-78DA-5C39-025C-8E0AA515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7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4DD1C-99BF-0938-2611-4EF8C84F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26AB-9713-3116-4627-9C4A8C91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47D7-7F28-23E0-B758-3CE684FA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8E107-FDEC-F835-2C62-0BC78D1D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77C6B-F0C1-AEBC-D283-A22A9819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360D-FB8C-8F19-ADDE-095B009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72D52-9FDF-3E6B-BCE8-67495106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75FD4-7283-9295-F3AD-D1FAA061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1E5BC-295A-90B1-76E7-B508161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A9C66-1712-A70D-D08C-931F8492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4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C193-71EF-F5D1-66BF-9D345725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19FBB-DA53-FB6C-6087-1392A7BE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5AABF-7EFB-670B-D4DB-EB7D93B5A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85E8E-B207-BE78-596F-BCD0FA28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83B08-E6E7-1437-812F-9B3BCC1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40541-0C24-FB5D-55E5-C42C1466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CA594-56E3-6B86-3645-A68BE79C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D6B62-E396-227D-75AA-0137E37C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9249C-DC5B-60D1-770E-559E8133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71E48-AB7E-F82C-64D8-5BD85BB6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F4B30-EEB5-68CA-F608-3D06CE1E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F822B-F83F-B161-1F4D-614E470F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7BC9D-6CC4-D633-C767-463F11F3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44ED7-D823-548D-20B9-46B9EA51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2BDB1-3798-85D4-8A64-435F3A08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0EEBE-C0A4-E1C7-3AE9-7EA52FF2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12AE3-388E-1CCA-92BF-62C903E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C21C-4FA4-E42C-3B37-70D4E84C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2157F-7BE4-074C-61B2-574519E7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6AF925-8146-7110-C243-DB0D2C4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1413A-A200-FE2D-A08C-6150C36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C73A8-7A00-BD8E-869F-6A2C6A65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423A7-112D-78DB-352C-CCFD9E56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64D29-8DD5-F280-FA1F-5E094E56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CCDF9-E2FF-0C4B-D076-7D3CF5A0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43F41-BDA5-7953-A28C-B273203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49BF4-DD6D-B7A0-854E-13AD89A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8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18CC-04B6-4395-7FFB-90F29685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6B111-B1A9-D9A8-02E1-17C262BD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BBCE8-58E4-D846-F9BD-015D1C5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33E6E-B95F-6578-DC94-5EB497C4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6CD42-7468-F405-25E1-6BD6047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0300B-27E7-B2E7-6C91-A8B61BD1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833F29-5988-F97B-DECD-B865D72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A4D4D-3365-9387-EBFC-CBC0AA86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5DE1E-C9F7-2C74-DE6E-3C57387A3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C61-F722-4824-A1EA-14DFFCB68AC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F2BEC-8E2E-189B-5B5E-ACF6783D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87244-E1A5-C3E0-C39B-4CD7237C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1105-0B97-483B-AC8E-A4F39ECC4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7FD3-EA94-0E8F-935D-91DA1824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898"/>
            <a:ext cx="9144000" cy="1382583"/>
          </a:xfrm>
        </p:spPr>
        <p:txBody>
          <a:bodyPr/>
          <a:lstStyle/>
          <a:p>
            <a:r>
              <a:rPr lang="ko-KR" altLang="en-US" dirty="0"/>
              <a:t>안드로이드 발표 자료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F75EA-FFD9-8718-A478-6589E4A52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6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93D7A-C7AD-FAF8-3DEE-D74BAE75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발표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9A303-DBBC-E589-687D-43CEA2A5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8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안드로이드 발표 자료 </vt:lpstr>
      <vt:lpstr>안드로이드 발표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발표 자료 </dc:title>
  <dc:creator>kim ganghyeon</dc:creator>
  <cp:lastModifiedBy>kim ganghyeon</cp:lastModifiedBy>
  <cp:revision>1</cp:revision>
  <dcterms:created xsi:type="dcterms:W3CDTF">2023-06-12T05:48:05Z</dcterms:created>
  <dcterms:modified xsi:type="dcterms:W3CDTF">2023-06-12T05:48:05Z</dcterms:modified>
</cp:coreProperties>
</file>