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EC385-C875-4E04-B5E7-7035C9D9E882}" v="30" dt="2023-05-22T01:11:0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ganghyeon" userId="2289a5cebdeb596b" providerId="LiveId" clId="{00AEC385-C875-4E04-B5E7-7035C9D9E882}"/>
    <pc:docChg chg="undo custSel addSld modSld">
      <pc:chgData name="kim ganghyeon" userId="2289a5cebdeb596b" providerId="LiveId" clId="{00AEC385-C875-4E04-B5E7-7035C9D9E882}" dt="2023-05-22T01:12:04.179" v="578" actId="20577"/>
      <pc:docMkLst>
        <pc:docMk/>
      </pc:docMkLst>
      <pc:sldChg chg="addSp delSp modSp mod">
        <pc:chgData name="kim ganghyeon" userId="2289a5cebdeb596b" providerId="LiveId" clId="{00AEC385-C875-4E04-B5E7-7035C9D9E882}" dt="2023-05-21T06:59:05.796" v="81" actId="255"/>
        <pc:sldMkLst>
          <pc:docMk/>
          <pc:sldMk cId="986572502" sldId="258"/>
        </pc:sldMkLst>
        <pc:spChg chg="add del mod">
          <ac:chgData name="kim ganghyeon" userId="2289a5cebdeb596b" providerId="LiveId" clId="{00AEC385-C875-4E04-B5E7-7035C9D9E882}" dt="2023-05-21T06:56:45.778" v="3"/>
          <ac:spMkLst>
            <pc:docMk/>
            <pc:sldMk cId="986572502" sldId="258"/>
            <ac:spMk id="3" creationId="{17B59405-141E-54AB-9B53-22CEA72F74BD}"/>
          </ac:spMkLst>
        </pc:spChg>
        <pc:spChg chg="del mod">
          <ac:chgData name="kim ganghyeon" userId="2289a5cebdeb596b" providerId="LiveId" clId="{00AEC385-C875-4E04-B5E7-7035C9D9E882}" dt="2023-05-21T06:56:44.468" v="2" actId="478"/>
          <ac:spMkLst>
            <pc:docMk/>
            <pc:sldMk cId="986572502" sldId="258"/>
            <ac:spMk id="4" creationId="{F1B42A2D-4412-92A4-18CE-F04BC2BAF89D}"/>
          </ac:spMkLst>
        </pc:spChg>
        <pc:spChg chg="add mod">
          <ac:chgData name="kim ganghyeon" userId="2289a5cebdeb596b" providerId="LiveId" clId="{00AEC385-C875-4E04-B5E7-7035C9D9E882}" dt="2023-05-21T06:59:05.796" v="81" actId="255"/>
          <ac:spMkLst>
            <pc:docMk/>
            <pc:sldMk cId="986572502" sldId="258"/>
            <ac:spMk id="5" creationId="{E343E172-ADA3-D5D2-BE1A-C86820C128B7}"/>
          </ac:spMkLst>
        </pc:spChg>
      </pc:sldChg>
      <pc:sldChg chg="addSp delSp modSp mod">
        <pc:chgData name="kim ganghyeon" userId="2289a5cebdeb596b" providerId="LiveId" clId="{00AEC385-C875-4E04-B5E7-7035C9D9E882}" dt="2023-05-21T06:57:40.031" v="17"/>
        <pc:sldMkLst>
          <pc:docMk/>
          <pc:sldMk cId="1220554893" sldId="259"/>
        </pc:sldMkLst>
        <pc:spChg chg="add del mod">
          <ac:chgData name="kim ganghyeon" userId="2289a5cebdeb596b" providerId="LiveId" clId="{00AEC385-C875-4E04-B5E7-7035C9D9E882}" dt="2023-05-21T06:57:40.031" v="17"/>
          <ac:spMkLst>
            <pc:docMk/>
            <pc:sldMk cId="1220554893" sldId="259"/>
            <ac:spMk id="3" creationId="{A8E62C43-AB44-643C-67AA-CC7CB800F91C}"/>
          </ac:spMkLst>
        </pc:spChg>
        <pc:spChg chg="del mod">
          <ac:chgData name="kim ganghyeon" userId="2289a5cebdeb596b" providerId="LiveId" clId="{00AEC385-C875-4E04-B5E7-7035C9D9E882}" dt="2023-05-21T06:57:15.692" v="13" actId="478"/>
          <ac:spMkLst>
            <pc:docMk/>
            <pc:sldMk cId="1220554893" sldId="259"/>
            <ac:spMk id="4" creationId="{7BA53144-2945-8EF0-909E-2D1A84A1215B}"/>
          </ac:spMkLst>
        </pc:spChg>
        <pc:spChg chg="add del">
          <ac:chgData name="kim ganghyeon" userId="2289a5cebdeb596b" providerId="LiveId" clId="{00AEC385-C875-4E04-B5E7-7035C9D9E882}" dt="2023-05-21T06:57:18.288" v="15" actId="22"/>
          <ac:spMkLst>
            <pc:docMk/>
            <pc:sldMk cId="1220554893" sldId="259"/>
            <ac:spMk id="6" creationId="{35BC7682-A837-70FD-D8AF-ED74DFD42D2E}"/>
          </ac:spMkLst>
        </pc:spChg>
        <pc:spChg chg="add mod">
          <ac:chgData name="kim ganghyeon" userId="2289a5cebdeb596b" providerId="LiveId" clId="{00AEC385-C875-4E04-B5E7-7035C9D9E882}" dt="2023-05-21T06:57:40.031" v="17"/>
          <ac:spMkLst>
            <pc:docMk/>
            <pc:sldMk cId="1220554893" sldId="259"/>
            <ac:spMk id="7" creationId="{BA2FE887-CA01-291F-BE93-9615A872013E}"/>
          </ac:spMkLst>
        </pc:spChg>
      </pc:sldChg>
      <pc:sldChg chg="addSp delSp modSp mod">
        <pc:chgData name="kim ganghyeon" userId="2289a5cebdeb596b" providerId="LiveId" clId="{00AEC385-C875-4E04-B5E7-7035C9D9E882}" dt="2023-05-21T06:58:54.476" v="80" actId="1076"/>
        <pc:sldMkLst>
          <pc:docMk/>
          <pc:sldMk cId="3561309414" sldId="260"/>
        </pc:sldMkLst>
        <pc:spChg chg="mod">
          <ac:chgData name="kim ganghyeon" userId="2289a5cebdeb596b" providerId="LiveId" clId="{00AEC385-C875-4E04-B5E7-7035C9D9E882}" dt="2023-05-21T06:58:35.605" v="78" actId="14100"/>
          <ac:spMkLst>
            <pc:docMk/>
            <pc:sldMk cId="3561309414" sldId="260"/>
            <ac:spMk id="2" creationId="{FDEE1761-A073-0F7F-02AF-7F17FD4405C7}"/>
          </ac:spMkLst>
        </pc:spChg>
        <pc:spChg chg="add del mod">
          <ac:chgData name="kim ganghyeon" userId="2289a5cebdeb596b" providerId="LiveId" clId="{00AEC385-C875-4E04-B5E7-7035C9D9E882}" dt="2023-05-21T06:58:01.855" v="18"/>
          <ac:spMkLst>
            <pc:docMk/>
            <pc:sldMk cId="3561309414" sldId="260"/>
            <ac:spMk id="4" creationId="{EF1A80D4-117C-CCDA-D941-CF8090DA7748}"/>
          </ac:spMkLst>
        </pc:spChg>
        <pc:spChg chg="add mod">
          <ac:chgData name="kim ganghyeon" userId="2289a5cebdeb596b" providerId="LiveId" clId="{00AEC385-C875-4E04-B5E7-7035C9D9E882}" dt="2023-05-21T06:58:54.476" v="80" actId="1076"/>
          <ac:spMkLst>
            <pc:docMk/>
            <pc:sldMk cId="3561309414" sldId="260"/>
            <ac:spMk id="5" creationId="{AE7759E6-2E3E-180C-4CAF-0F5291CA13EE}"/>
          </ac:spMkLst>
        </pc:spChg>
        <pc:picChg chg="del">
          <ac:chgData name="kim ganghyeon" userId="2289a5cebdeb596b" providerId="LiveId" clId="{00AEC385-C875-4E04-B5E7-7035C9D9E882}" dt="2023-05-21T06:56:38.303" v="0" actId="478"/>
          <ac:picMkLst>
            <pc:docMk/>
            <pc:sldMk cId="3561309414" sldId="260"/>
            <ac:picMk id="6" creationId="{145B7C61-D12E-BD52-D389-D864477E3228}"/>
          </ac:picMkLst>
        </pc:picChg>
      </pc:sldChg>
      <pc:sldChg chg="addSp delSp modSp new mod">
        <pc:chgData name="kim ganghyeon" userId="2289a5cebdeb596b" providerId="LiveId" clId="{00AEC385-C875-4E04-B5E7-7035C9D9E882}" dt="2023-05-21T07:01:05.768" v="130" actId="1076"/>
        <pc:sldMkLst>
          <pc:docMk/>
          <pc:sldMk cId="2119447868" sldId="261"/>
        </pc:sldMkLst>
        <pc:spChg chg="mod">
          <ac:chgData name="kim ganghyeon" userId="2289a5cebdeb596b" providerId="LiveId" clId="{00AEC385-C875-4E04-B5E7-7035C9D9E882}" dt="2023-05-21T06:59:55.573" v="122" actId="20577"/>
          <ac:spMkLst>
            <pc:docMk/>
            <pc:sldMk cId="2119447868" sldId="261"/>
            <ac:spMk id="2" creationId="{0A1C89B8-D238-C32E-26B4-C610C7F07552}"/>
          </ac:spMkLst>
        </pc:spChg>
        <pc:spChg chg="add del">
          <ac:chgData name="kim ganghyeon" userId="2289a5cebdeb596b" providerId="LiveId" clId="{00AEC385-C875-4E04-B5E7-7035C9D9E882}" dt="2023-05-21T07:00:38.724" v="125"/>
          <ac:spMkLst>
            <pc:docMk/>
            <pc:sldMk cId="2119447868" sldId="261"/>
            <ac:spMk id="3" creationId="{4A05D37F-F41C-43B0-0717-98C707098F5F}"/>
          </ac:spMkLst>
        </pc:spChg>
        <pc:spChg chg="add del mod">
          <ac:chgData name="kim ganghyeon" userId="2289a5cebdeb596b" providerId="LiveId" clId="{00AEC385-C875-4E04-B5E7-7035C9D9E882}" dt="2023-05-21T07:00:23.326" v="124"/>
          <ac:spMkLst>
            <pc:docMk/>
            <pc:sldMk cId="2119447868" sldId="261"/>
            <ac:spMk id="4" creationId="{426DA78F-C1DD-780A-CF2F-FDF605F64E1B}"/>
          </ac:spMkLst>
        </pc:spChg>
        <pc:spChg chg="add mod">
          <ac:chgData name="kim ganghyeon" userId="2289a5cebdeb596b" providerId="LiveId" clId="{00AEC385-C875-4E04-B5E7-7035C9D9E882}" dt="2023-05-21T07:01:05.768" v="130" actId="1076"/>
          <ac:spMkLst>
            <pc:docMk/>
            <pc:sldMk cId="2119447868" sldId="261"/>
            <ac:spMk id="5" creationId="{7B1E3BB6-13EA-D88B-8BDA-0B2A770C6351}"/>
          </ac:spMkLst>
        </pc:spChg>
      </pc:sldChg>
      <pc:sldChg chg="addSp delSp modSp new mod">
        <pc:chgData name="kim ganghyeon" userId="2289a5cebdeb596b" providerId="LiveId" clId="{00AEC385-C875-4E04-B5E7-7035C9D9E882}" dt="2023-05-21T07:01:57.082" v="136" actId="255"/>
        <pc:sldMkLst>
          <pc:docMk/>
          <pc:sldMk cId="1401562786" sldId="262"/>
        </pc:sldMkLst>
        <pc:spChg chg="mod">
          <ac:chgData name="kim ganghyeon" userId="2289a5cebdeb596b" providerId="LiveId" clId="{00AEC385-C875-4E04-B5E7-7035C9D9E882}" dt="2023-05-21T07:01:44.790" v="134" actId="1076"/>
          <ac:spMkLst>
            <pc:docMk/>
            <pc:sldMk cId="1401562786" sldId="262"/>
            <ac:spMk id="2" creationId="{45299EC5-66DE-4CAB-9F52-6CD894AAFB35}"/>
          </ac:spMkLst>
        </pc:spChg>
        <pc:spChg chg="del">
          <ac:chgData name="kim ganghyeon" userId="2289a5cebdeb596b" providerId="LiveId" clId="{00AEC385-C875-4E04-B5E7-7035C9D9E882}" dt="2023-05-21T07:01:40.533" v="133"/>
          <ac:spMkLst>
            <pc:docMk/>
            <pc:sldMk cId="1401562786" sldId="262"/>
            <ac:spMk id="3" creationId="{E5B76E93-6AA3-5D39-EF11-8FF7C9DEFDA5}"/>
          </ac:spMkLst>
        </pc:spChg>
        <pc:spChg chg="add mod">
          <ac:chgData name="kim ganghyeon" userId="2289a5cebdeb596b" providerId="LiveId" clId="{00AEC385-C875-4E04-B5E7-7035C9D9E882}" dt="2023-05-21T07:01:57.082" v="136" actId="255"/>
          <ac:spMkLst>
            <pc:docMk/>
            <pc:sldMk cId="1401562786" sldId="262"/>
            <ac:spMk id="4" creationId="{BB291AD8-AFB4-149A-2CD7-43B718F15FC9}"/>
          </ac:spMkLst>
        </pc:spChg>
      </pc:sldChg>
      <pc:sldChg chg="addSp delSp modSp new mod">
        <pc:chgData name="kim ganghyeon" userId="2289a5cebdeb596b" providerId="LiveId" clId="{00AEC385-C875-4E04-B5E7-7035C9D9E882}" dt="2023-05-21T07:02:52.849" v="142" actId="255"/>
        <pc:sldMkLst>
          <pc:docMk/>
          <pc:sldMk cId="2290634916" sldId="263"/>
        </pc:sldMkLst>
        <pc:spChg chg="mod">
          <ac:chgData name="kim ganghyeon" userId="2289a5cebdeb596b" providerId="LiveId" clId="{00AEC385-C875-4E04-B5E7-7035C9D9E882}" dt="2023-05-21T07:02:27.154" v="139"/>
          <ac:spMkLst>
            <pc:docMk/>
            <pc:sldMk cId="2290634916" sldId="263"/>
            <ac:spMk id="2" creationId="{11A21FDE-547E-2948-BBFF-1B65A104FE11}"/>
          </ac:spMkLst>
        </pc:spChg>
        <pc:spChg chg="del">
          <ac:chgData name="kim ganghyeon" userId="2289a5cebdeb596b" providerId="LiveId" clId="{00AEC385-C875-4E04-B5E7-7035C9D9E882}" dt="2023-05-21T07:02:19.048" v="138"/>
          <ac:spMkLst>
            <pc:docMk/>
            <pc:sldMk cId="2290634916" sldId="263"/>
            <ac:spMk id="3" creationId="{745B17EF-689E-9663-EAE3-92E52DDBA5C1}"/>
          </ac:spMkLst>
        </pc:spChg>
        <pc:spChg chg="add mod">
          <ac:chgData name="kim ganghyeon" userId="2289a5cebdeb596b" providerId="LiveId" clId="{00AEC385-C875-4E04-B5E7-7035C9D9E882}" dt="2023-05-21T07:02:52.849" v="142" actId="255"/>
          <ac:spMkLst>
            <pc:docMk/>
            <pc:sldMk cId="2290634916" sldId="263"/>
            <ac:spMk id="4" creationId="{8C339E12-FE3E-59D4-B146-66B6467D33C7}"/>
          </ac:spMkLst>
        </pc:spChg>
      </pc:sldChg>
      <pc:sldChg chg="addSp delSp modSp new mod">
        <pc:chgData name="kim ganghyeon" userId="2289a5cebdeb596b" providerId="LiveId" clId="{00AEC385-C875-4E04-B5E7-7035C9D9E882}" dt="2023-05-21T07:04:24.958" v="150"/>
        <pc:sldMkLst>
          <pc:docMk/>
          <pc:sldMk cId="1759844529" sldId="264"/>
        </pc:sldMkLst>
        <pc:spChg chg="mod">
          <ac:chgData name="kim ganghyeon" userId="2289a5cebdeb596b" providerId="LiveId" clId="{00AEC385-C875-4E04-B5E7-7035C9D9E882}" dt="2023-05-21T07:04:24.958" v="150"/>
          <ac:spMkLst>
            <pc:docMk/>
            <pc:sldMk cId="1759844529" sldId="264"/>
            <ac:spMk id="2" creationId="{8C90DBFC-CA48-41EF-5716-083B3F3E2FEA}"/>
          </ac:spMkLst>
        </pc:spChg>
        <pc:spChg chg="add del">
          <ac:chgData name="kim ganghyeon" userId="2289a5cebdeb596b" providerId="LiveId" clId="{00AEC385-C875-4E04-B5E7-7035C9D9E882}" dt="2023-05-21T07:03:35.417" v="145"/>
          <ac:spMkLst>
            <pc:docMk/>
            <pc:sldMk cId="1759844529" sldId="264"/>
            <ac:spMk id="3" creationId="{5500E74F-550E-AC5C-35C6-9F55F59041A4}"/>
          </ac:spMkLst>
        </pc:spChg>
        <pc:spChg chg="add del mod">
          <ac:chgData name="kim ganghyeon" userId="2289a5cebdeb596b" providerId="LiveId" clId="{00AEC385-C875-4E04-B5E7-7035C9D9E882}" dt="2023-05-21T07:03:14.246" v="144"/>
          <ac:spMkLst>
            <pc:docMk/>
            <pc:sldMk cId="1759844529" sldId="264"/>
            <ac:spMk id="4" creationId="{EA0DFABC-BCA7-6745-CC4E-EDC6E5D92263}"/>
          </ac:spMkLst>
        </pc:spChg>
        <pc:spChg chg="add mod">
          <ac:chgData name="kim ganghyeon" userId="2289a5cebdeb596b" providerId="LiveId" clId="{00AEC385-C875-4E04-B5E7-7035C9D9E882}" dt="2023-05-21T07:04:12.693" v="149" actId="1076"/>
          <ac:spMkLst>
            <pc:docMk/>
            <pc:sldMk cId="1759844529" sldId="264"/>
            <ac:spMk id="5" creationId="{09833F9D-A1AB-5F36-2BDD-3E0889671548}"/>
          </ac:spMkLst>
        </pc:spChg>
      </pc:sldChg>
      <pc:sldChg chg="addSp delSp modSp new mod">
        <pc:chgData name="kim ganghyeon" userId="2289a5cebdeb596b" providerId="LiveId" clId="{00AEC385-C875-4E04-B5E7-7035C9D9E882}" dt="2023-05-21T07:05:14.298" v="155"/>
        <pc:sldMkLst>
          <pc:docMk/>
          <pc:sldMk cId="4057391996" sldId="265"/>
        </pc:sldMkLst>
        <pc:spChg chg="mod">
          <ac:chgData name="kim ganghyeon" userId="2289a5cebdeb596b" providerId="LiveId" clId="{00AEC385-C875-4E04-B5E7-7035C9D9E882}" dt="2023-05-21T07:05:14.298" v="155"/>
          <ac:spMkLst>
            <pc:docMk/>
            <pc:sldMk cId="4057391996" sldId="265"/>
            <ac:spMk id="2" creationId="{CBA7A911-4129-6A33-E4E7-3E55854D41E5}"/>
          </ac:spMkLst>
        </pc:spChg>
        <pc:spChg chg="add del">
          <ac:chgData name="kim ganghyeon" userId="2289a5cebdeb596b" providerId="LiveId" clId="{00AEC385-C875-4E04-B5E7-7035C9D9E882}" dt="2023-05-21T07:05:08.498" v="154"/>
          <ac:spMkLst>
            <pc:docMk/>
            <pc:sldMk cId="4057391996" sldId="265"/>
            <ac:spMk id="3" creationId="{F3374863-B07D-D12F-95C2-302E6B07F60C}"/>
          </ac:spMkLst>
        </pc:spChg>
        <pc:spChg chg="add del mod">
          <ac:chgData name="kim ganghyeon" userId="2289a5cebdeb596b" providerId="LiveId" clId="{00AEC385-C875-4E04-B5E7-7035C9D9E882}" dt="2023-05-21T07:04:50.104" v="153"/>
          <ac:spMkLst>
            <pc:docMk/>
            <pc:sldMk cId="4057391996" sldId="265"/>
            <ac:spMk id="4" creationId="{E1B4EE74-0804-8F12-3DF0-0297C581C70E}"/>
          </ac:spMkLst>
        </pc:spChg>
        <pc:spChg chg="add mod">
          <ac:chgData name="kim ganghyeon" userId="2289a5cebdeb596b" providerId="LiveId" clId="{00AEC385-C875-4E04-B5E7-7035C9D9E882}" dt="2023-05-21T07:05:08.498" v="154"/>
          <ac:spMkLst>
            <pc:docMk/>
            <pc:sldMk cId="4057391996" sldId="265"/>
            <ac:spMk id="5" creationId="{48751726-D648-6863-99D3-3EE771056EA8}"/>
          </ac:spMkLst>
        </pc:spChg>
      </pc:sldChg>
      <pc:sldChg chg="addSp delSp modSp add mod">
        <pc:chgData name="kim ganghyeon" userId="2289a5cebdeb596b" providerId="LiveId" clId="{00AEC385-C875-4E04-B5E7-7035C9D9E882}" dt="2023-05-21T07:06:47.094" v="167" actId="20577"/>
        <pc:sldMkLst>
          <pc:docMk/>
          <pc:sldMk cId="3392852194" sldId="266"/>
        </pc:sldMkLst>
        <pc:spChg chg="add del mod">
          <ac:chgData name="kim ganghyeon" userId="2289a5cebdeb596b" providerId="LiveId" clId="{00AEC385-C875-4E04-B5E7-7035C9D9E882}" dt="2023-05-21T07:06:12.940" v="161"/>
          <ac:spMkLst>
            <pc:docMk/>
            <pc:sldMk cId="3392852194" sldId="266"/>
            <ac:spMk id="3" creationId="{0FED1685-6C65-A554-6639-3990E50EA42C}"/>
          </ac:spMkLst>
        </pc:spChg>
        <pc:spChg chg="add mod">
          <ac:chgData name="kim ganghyeon" userId="2289a5cebdeb596b" providerId="LiveId" clId="{00AEC385-C875-4E04-B5E7-7035C9D9E882}" dt="2023-05-21T07:06:47.094" v="167" actId="20577"/>
          <ac:spMkLst>
            <pc:docMk/>
            <pc:sldMk cId="3392852194" sldId="266"/>
            <ac:spMk id="4" creationId="{85C967A4-8BC9-B781-71AF-5450D3AC0AFE}"/>
          </ac:spMkLst>
        </pc:spChg>
        <pc:spChg chg="del mod">
          <ac:chgData name="kim ganghyeon" userId="2289a5cebdeb596b" providerId="LiveId" clId="{00AEC385-C875-4E04-B5E7-7035C9D9E882}" dt="2023-05-21T07:05:55.988" v="160" actId="478"/>
          <ac:spMkLst>
            <pc:docMk/>
            <pc:sldMk cId="3392852194" sldId="266"/>
            <ac:spMk id="5" creationId="{48751726-D648-6863-99D3-3EE771056EA8}"/>
          </ac:spMkLst>
        </pc:spChg>
      </pc:sldChg>
      <pc:sldChg chg="addSp delSp modSp new mod">
        <pc:chgData name="kim ganghyeon" userId="2289a5cebdeb596b" providerId="LiveId" clId="{00AEC385-C875-4E04-B5E7-7035C9D9E882}" dt="2023-05-21T07:07:12.923" v="170"/>
        <pc:sldMkLst>
          <pc:docMk/>
          <pc:sldMk cId="3345464304" sldId="267"/>
        </pc:sldMkLst>
        <pc:spChg chg="mod">
          <ac:chgData name="kim ganghyeon" userId="2289a5cebdeb596b" providerId="LiveId" clId="{00AEC385-C875-4E04-B5E7-7035C9D9E882}" dt="2023-05-21T07:07:12.923" v="170"/>
          <ac:spMkLst>
            <pc:docMk/>
            <pc:sldMk cId="3345464304" sldId="267"/>
            <ac:spMk id="2" creationId="{2E93E20D-62F4-BC68-8089-EEB195BCBF78}"/>
          </ac:spMkLst>
        </pc:spChg>
        <pc:spChg chg="del">
          <ac:chgData name="kim ganghyeon" userId="2289a5cebdeb596b" providerId="LiveId" clId="{00AEC385-C875-4E04-B5E7-7035C9D9E882}" dt="2023-05-21T07:07:05.967" v="169"/>
          <ac:spMkLst>
            <pc:docMk/>
            <pc:sldMk cId="3345464304" sldId="267"/>
            <ac:spMk id="3" creationId="{F0D39EC3-C3AF-D252-DFC2-20A893C67B5C}"/>
          </ac:spMkLst>
        </pc:spChg>
        <pc:spChg chg="add mod">
          <ac:chgData name="kim ganghyeon" userId="2289a5cebdeb596b" providerId="LiveId" clId="{00AEC385-C875-4E04-B5E7-7035C9D9E882}" dt="2023-05-21T07:07:05.967" v="169"/>
          <ac:spMkLst>
            <pc:docMk/>
            <pc:sldMk cId="3345464304" sldId="267"/>
            <ac:spMk id="4" creationId="{0100BA3B-6890-FF48-1703-981B8AC8F0A6}"/>
          </ac:spMkLst>
        </pc:spChg>
      </pc:sldChg>
      <pc:sldChg chg="addSp delSp modSp new mod">
        <pc:chgData name="kim ganghyeon" userId="2289a5cebdeb596b" providerId="LiveId" clId="{00AEC385-C875-4E04-B5E7-7035C9D9E882}" dt="2023-05-21T07:07:40.786" v="175"/>
        <pc:sldMkLst>
          <pc:docMk/>
          <pc:sldMk cId="719403114" sldId="268"/>
        </pc:sldMkLst>
        <pc:spChg chg="mod">
          <ac:chgData name="kim ganghyeon" userId="2289a5cebdeb596b" providerId="LiveId" clId="{00AEC385-C875-4E04-B5E7-7035C9D9E882}" dt="2023-05-21T07:07:40.786" v="175"/>
          <ac:spMkLst>
            <pc:docMk/>
            <pc:sldMk cId="719403114" sldId="268"/>
            <ac:spMk id="2" creationId="{FEC6C678-0EDF-3DBB-D995-B9BD45302D10}"/>
          </ac:spMkLst>
        </pc:spChg>
        <pc:spChg chg="del">
          <ac:chgData name="kim ganghyeon" userId="2289a5cebdeb596b" providerId="LiveId" clId="{00AEC385-C875-4E04-B5E7-7035C9D9E882}" dt="2023-05-21T07:07:22.562" v="172"/>
          <ac:spMkLst>
            <pc:docMk/>
            <pc:sldMk cId="719403114" sldId="268"/>
            <ac:spMk id="3" creationId="{F6CE08EA-8504-B2BF-1721-40FB1904BBC5}"/>
          </ac:spMkLst>
        </pc:spChg>
        <pc:spChg chg="add mod">
          <ac:chgData name="kim ganghyeon" userId="2289a5cebdeb596b" providerId="LiveId" clId="{00AEC385-C875-4E04-B5E7-7035C9D9E882}" dt="2023-05-21T07:07:33.816" v="174" actId="255"/>
          <ac:spMkLst>
            <pc:docMk/>
            <pc:sldMk cId="719403114" sldId="268"/>
            <ac:spMk id="4" creationId="{5B16A779-0F94-10F6-1240-7A79BCD60017}"/>
          </ac:spMkLst>
        </pc:spChg>
      </pc:sldChg>
      <pc:sldChg chg="addSp delSp modSp new mod">
        <pc:chgData name="kim ganghyeon" userId="2289a5cebdeb596b" providerId="LiveId" clId="{00AEC385-C875-4E04-B5E7-7035C9D9E882}" dt="2023-05-21T07:08:11.927" v="179" actId="255"/>
        <pc:sldMkLst>
          <pc:docMk/>
          <pc:sldMk cId="156791209" sldId="269"/>
        </pc:sldMkLst>
        <pc:spChg chg="mod">
          <ac:chgData name="kim ganghyeon" userId="2289a5cebdeb596b" providerId="LiveId" clId="{00AEC385-C875-4E04-B5E7-7035C9D9E882}" dt="2023-05-21T07:07:44.262" v="177"/>
          <ac:spMkLst>
            <pc:docMk/>
            <pc:sldMk cId="156791209" sldId="269"/>
            <ac:spMk id="2" creationId="{D5531343-590A-2F96-32B0-4BE32500D937}"/>
          </ac:spMkLst>
        </pc:spChg>
        <pc:spChg chg="del">
          <ac:chgData name="kim ganghyeon" userId="2289a5cebdeb596b" providerId="LiveId" clId="{00AEC385-C875-4E04-B5E7-7035C9D9E882}" dt="2023-05-21T07:08:07.222" v="178"/>
          <ac:spMkLst>
            <pc:docMk/>
            <pc:sldMk cId="156791209" sldId="269"/>
            <ac:spMk id="3" creationId="{18A3DDC9-F4A1-1B60-F2BE-EE2CAD4650F2}"/>
          </ac:spMkLst>
        </pc:spChg>
        <pc:spChg chg="add mod">
          <ac:chgData name="kim ganghyeon" userId="2289a5cebdeb596b" providerId="LiveId" clId="{00AEC385-C875-4E04-B5E7-7035C9D9E882}" dt="2023-05-21T07:08:11.927" v="179" actId="255"/>
          <ac:spMkLst>
            <pc:docMk/>
            <pc:sldMk cId="156791209" sldId="269"/>
            <ac:spMk id="4" creationId="{1D311087-43D8-DFA8-FEAC-22B40EC42D7D}"/>
          </ac:spMkLst>
        </pc:spChg>
      </pc:sldChg>
      <pc:sldChg chg="addSp delSp modSp new mod">
        <pc:chgData name="kim ganghyeon" userId="2289a5cebdeb596b" providerId="LiveId" clId="{00AEC385-C875-4E04-B5E7-7035C9D9E882}" dt="2023-05-21T07:09:54.129" v="296" actId="1076"/>
        <pc:sldMkLst>
          <pc:docMk/>
          <pc:sldMk cId="2545343086" sldId="270"/>
        </pc:sldMkLst>
        <pc:spChg chg="mod">
          <ac:chgData name="kim ganghyeon" userId="2289a5cebdeb596b" providerId="LiveId" clId="{00AEC385-C875-4E04-B5E7-7035C9D9E882}" dt="2023-05-21T07:09:28.323" v="225" actId="20577"/>
          <ac:spMkLst>
            <pc:docMk/>
            <pc:sldMk cId="2545343086" sldId="270"/>
            <ac:spMk id="2" creationId="{4497BE65-781F-C0DE-FE81-03D76C1E81D4}"/>
          </ac:spMkLst>
        </pc:spChg>
        <pc:spChg chg="del">
          <ac:chgData name="kim ganghyeon" userId="2289a5cebdeb596b" providerId="LiveId" clId="{00AEC385-C875-4E04-B5E7-7035C9D9E882}" dt="2023-05-21T07:08:57.753" v="181" actId="22"/>
          <ac:spMkLst>
            <pc:docMk/>
            <pc:sldMk cId="2545343086" sldId="270"/>
            <ac:spMk id="3" creationId="{5D9B3447-3CBF-DC9A-F221-1BA450B6B5EC}"/>
          </ac:spMkLst>
        </pc:spChg>
        <pc:spChg chg="add mod">
          <ac:chgData name="kim ganghyeon" userId="2289a5cebdeb596b" providerId="LiveId" clId="{00AEC385-C875-4E04-B5E7-7035C9D9E882}" dt="2023-05-21T07:09:51.170" v="294" actId="20577"/>
          <ac:spMkLst>
            <pc:docMk/>
            <pc:sldMk cId="2545343086" sldId="270"/>
            <ac:spMk id="7" creationId="{5163B36F-299A-EA97-F47C-20E0200F5BEC}"/>
          </ac:spMkLst>
        </pc:spChg>
        <pc:picChg chg="add del mod ord modCrop">
          <ac:chgData name="kim ganghyeon" userId="2289a5cebdeb596b" providerId="LiveId" clId="{00AEC385-C875-4E04-B5E7-7035C9D9E882}" dt="2023-05-21T07:09:37.759" v="227" actId="21"/>
          <ac:picMkLst>
            <pc:docMk/>
            <pc:sldMk cId="2545343086" sldId="270"/>
            <ac:picMk id="5" creationId="{3AD6BFA0-0DE1-BD1A-E0F1-BCC5C8A09F96}"/>
          </ac:picMkLst>
        </pc:picChg>
        <pc:picChg chg="add mod">
          <ac:chgData name="kim ganghyeon" userId="2289a5cebdeb596b" providerId="LiveId" clId="{00AEC385-C875-4E04-B5E7-7035C9D9E882}" dt="2023-05-21T07:09:54.129" v="296" actId="1076"/>
          <ac:picMkLst>
            <pc:docMk/>
            <pc:sldMk cId="2545343086" sldId="270"/>
            <ac:picMk id="8" creationId="{256413FF-A0C8-2674-DC72-5D21F675F815}"/>
          </ac:picMkLst>
        </pc:picChg>
      </pc:sldChg>
      <pc:sldChg chg="addSp delSp modSp new mod">
        <pc:chgData name="kim ganghyeon" userId="2289a5cebdeb596b" providerId="LiveId" clId="{00AEC385-C875-4E04-B5E7-7035C9D9E882}" dt="2023-05-21T07:11:15.954" v="358" actId="20577"/>
        <pc:sldMkLst>
          <pc:docMk/>
          <pc:sldMk cId="3185634047" sldId="271"/>
        </pc:sldMkLst>
        <pc:spChg chg="mod">
          <ac:chgData name="kim ganghyeon" userId="2289a5cebdeb596b" providerId="LiveId" clId="{00AEC385-C875-4E04-B5E7-7035C9D9E882}" dt="2023-05-21T07:11:15.954" v="358" actId="20577"/>
          <ac:spMkLst>
            <pc:docMk/>
            <pc:sldMk cId="3185634047" sldId="271"/>
            <ac:spMk id="2" creationId="{15B17CEA-ECDF-4FD3-C375-181CD880D957}"/>
          </ac:spMkLst>
        </pc:spChg>
        <pc:spChg chg="del">
          <ac:chgData name="kim ganghyeon" userId="2289a5cebdeb596b" providerId="LiveId" clId="{00AEC385-C875-4E04-B5E7-7035C9D9E882}" dt="2023-05-21T07:10:21.930" v="298" actId="22"/>
          <ac:spMkLst>
            <pc:docMk/>
            <pc:sldMk cId="3185634047" sldId="271"/>
            <ac:spMk id="3" creationId="{156D0066-B21A-F8CB-5304-389343A2325F}"/>
          </ac:spMkLst>
        </pc:spChg>
        <pc:spChg chg="add mod">
          <ac:chgData name="kim ganghyeon" userId="2289a5cebdeb596b" providerId="LiveId" clId="{00AEC385-C875-4E04-B5E7-7035C9D9E882}" dt="2023-05-21T07:11:08.228" v="356" actId="1076"/>
          <ac:spMkLst>
            <pc:docMk/>
            <pc:sldMk cId="3185634047" sldId="271"/>
            <ac:spMk id="7" creationId="{27925EA2-3F85-1C34-402C-507E477CF18C}"/>
          </ac:spMkLst>
        </pc:spChg>
        <pc:picChg chg="add mod ord modCrop">
          <ac:chgData name="kim ganghyeon" userId="2289a5cebdeb596b" providerId="LiveId" clId="{00AEC385-C875-4E04-B5E7-7035C9D9E882}" dt="2023-05-21T07:11:09.363" v="357" actId="1076"/>
          <ac:picMkLst>
            <pc:docMk/>
            <pc:sldMk cId="3185634047" sldId="271"/>
            <ac:picMk id="5" creationId="{F68EAEF2-19C3-4C77-1393-C07BCF52ACC9}"/>
          </ac:picMkLst>
        </pc:picChg>
      </pc:sldChg>
      <pc:sldChg chg="addSp delSp modSp new mod">
        <pc:chgData name="kim ganghyeon" userId="2289a5cebdeb596b" providerId="LiveId" clId="{00AEC385-C875-4E04-B5E7-7035C9D9E882}" dt="2023-05-22T01:11:18.996" v="380" actId="20577"/>
        <pc:sldMkLst>
          <pc:docMk/>
          <pc:sldMk cId="4266853878" sldId="272"/>
        </pc:sldMkLst>
        <pc:spChg chg="mod">
          <ac:chgData name="kim ganghyeon" userId="2289a5cebdeb596b" providerId="LiveId" clId="{00AEC385-C875-4E04-B5E7-7035C9D9E882}" dt="2023-05-22T01:11:18.996" v="380" actId="20577"/>
          <ac:spMkLst>
            <pc:docMk/>
            <pc:sldMk cId="4266853878" sldId="272"/>
            <ac:spMk id="2" creationId="{EC1EA46B-CD2F-2E4A-610F-EE2187D9CC48}"/>
          </ac:spMkLst>
        </pc:spChg>
        <pc:spChg chg="del">
          <ac:chgData name="kim ganghyeon" userId="2289a5cebdeb596b" providerId="LiveId" clId="{00AEC385-C875-4E04-B5E7-7035C9D9E882}" dt="2023-05-22T01:11:06.395" v="360" actId="931"/>
          <ac:spMkLst>
            <pc:docMk/>
            <pc:sldMk cId="4266853878" sldId="272"/>
            <ac:spMk id="3" creationId="{76728453-6580-AF4B-1AAE-C5408DF8C6D7}"/>
          </ac:spMkLst>
        </pc:spChg>
        <pc:picChg chg="add mod">
          <ac:chgData name="kim ganghyeon" userId="2289a5cebdeb596b" providerId="LiveId" clId="{00AEC385-C875-4E04-B5E7-7035C9D9E882}" dt="2023-05-22T01:11:13.480" v="363" actId="14100"/>
          <ac:picMkLst>
            <pc:docMk/>
            <pc:sldMk cId="4266853878" sldId="272"/>
            <ac:picMk id="5" creationId="{755497F0-7A20-378F-EFCE-D194B65A07A3}"/>
          </ac:picMkLst>
        </pc:picChg>
      </pc:sldChg>
      <pc:sldChg chg="modSp new mod">
        <pc:chgData name="kim ganghyeon" userId="2289a5cebdeb596b" providerId="LiveId" clId="{00AEC385-C875-4E04-B5E7-7035C9D9E882}" dt="2023-05-22T01:12:04.179" v="578" actId="20577"/>
        <pc:sldMkLst>
          <pc:docMk/>
          <pc:sldMk cId="1865305468" sldId="273"/>
        </pc:sldMkLst>
        <pc:spChg chg="mod">
          <ac:chgData name="kim ganghyeon" userId="2289a5cebdeb596b" providerId="LiveId" clId="{00AEC385-C875-4E04-B5E7-7035C9D9E882}" dt="2023-05-22T01:11:26.067" v="402" actId="20577"/>
          <ac:spMkLst>
            <pc:docMk/>
            <pc:sldMk cId="1865305468" sldId="273"/>
            <ac:spMk id="2" creationId="{C0BC9DE0-FE54-9694-1AAC-9543CC77B82D}"/>
          </ac:spMkLst>
        </pc:spChg>
        <pc:spChg chg="mod">
          <ac:chgData name="kim ganghyeon" userId="2289a5cebdeb596b" providerId="LiveId" clId="{00AEC385-C875-4E04-B5E7-7035C9D9E882}" dt="2023-05-22T01:12:04.179" v="578" actId="20577"/>
          <ac:spMkLst>
            <pc:docMk/>
            <pc:sldMk cId="1865305468" sldId="273"/>
            <ac:spMk id="3" creationId="{E16C7B84-B5E4-6848-4EB4-146309BE5B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6F9D0-FC14-5A4A-D84D-89DB0B51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C831A-CFDC-A69B-602D-B93D815EB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0D65F-82B9-1188-B60D-25857381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43566-94E2-5DCD-E53F-FD95AD61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45274-50E9-2DEB-E0A1-5DF0D3C9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2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7CA6-E6B3-4E99-A2A6-2E22660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1954F-7C9A-A3B8-8E9A-81ACA008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96D20-EE83-001A-372F-343F24C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586EA-4CD4-4EA4-7BE8-E75109D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FED76-31FF-57DD-F454-1267A5ED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8C027-71AC-9585-5497-488183AE5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21A1B-5C78-81C4-6CE9-76EBE97D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B4EC7-49CC-2D41-2528-CE615FC4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3B31C-55F4-56E4-374D-E4BD7D0E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0B3D1-26EB-401C-1470-A3856AC7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0351-25A6-A991-36A7-C42D67A4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13999-FECC-A3C7-49F0-0CD44E09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35A59-1218-8CDF-E9C3-4B7C7A26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806E-35D9-1016-253A-8A129CC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FB306-B3F8-4C8F-F025-11696CF5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7A027-99E3-3F73-5B59-DFC0BA65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B2AC8-7889-AC94-797E-B113806A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3A8B-58FE-2C40-9B7F-6D522400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15232-27F7-D26D-51B0-E081FEA3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DDF47-5804-6F94-9609-3BF23CC1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715B-A58A-9153-34C9-9A175DD9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07BC6-1DC1-D380-322D-AFA8B831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7F9B3-9555-3400-D98A-63FE09CC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A81A5-1C90-025C-974D-234137EE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F14A5-EB29-C28F-4907-A5E6EA8F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850C4-44A9-8E59-040A-C236C193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DB40-5AE5-CE39-9C60-0B8B93C5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CE663-B298-EE62-C3BC-30D60473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E6222-DA48-7B14-C98F-313D0FA34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B26B6F-9752-9DC1-D9BB-C3305766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1CAAF-57A3-C83C-615F-0AA5F542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A186A-0B15-E79D-2974-4234011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55D54-8354-834E-E130-91CF5EF2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1EDD8F-AC08-DF90-1B18-935E1515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752F-6920-895B-2C61-7C8A4FA2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FE008-9E07-71F8-E088-E803F96B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E576DD-FC28-64C6-2EA7-F6F5ADC0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96A53-09D6-5F65-B44C-8E64653F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DBD51-2E00-5BAE-E4A4-233919A7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F46E6-7711-67A1-DEE7-FE1E195A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94DC5-4F37-F46A-81DD-3314E8AE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585E-ADF9-FF18-7F18-0636C4E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4A79E-D839-68AB-DB00-90DD1CD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4545D-741C-AA4E-30F6-21C1ACA2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FB681-86A6-F2B5-B8CD-76093E94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4C86C-506B-52C4-F565-D1F5882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5D263-D6CC-2884-FF90-AB43B7B7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E71C0-7ED4-972C-56CC-65E6F17C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F02AC-72CF-6565-4E75-E69AAE2BB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870F8-F0C9-EFDA-2DD7-09B9DB73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48D52-F47D-5C08-129A-909ACDD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5FC0B-724C-6CA2-CDA9-C07E652E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8BD9D-CB35-2A60-0E2A-D7D3699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F3B8C-D247-51A9-D726-0BD4CB1F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8A58E-8893-F035-D146-AFAD875B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DA78F-828D-8B0C-3222-4D7B7E51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179F-7DDC-4AAD-B667-9E0DD79701E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A104-8E1E-94A4-2819-F79BD6DE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F8796-D563-4F57-AE3D-96E2DA70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9240-5038-4A65-AEFD-12636957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2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61132-1349-F263-D968-49B3B4488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스튜디오 오픈 </a:t>
            </a:r>
            <a:r>
              <a:rPr lang="en-US" altLang="ko-KR" dirty="0"/>
              <a:t>API </a:t>
            </a:r>
            <a:r>
              <a:rPr lang="ko-KR" altLang="en-US" dirty="0"/>
              <a:t>사용 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E83CB-EB28-016C-DE8B-3BE444C2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21FDE-547E-2948-BBFF-1B65A104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39E12-FE3E-59D4-B146-66B6467D3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39"/>
            <a:ext cx="10845661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 Auto-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generated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stub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getXmlData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메소드를 호출하여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XML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파싱해서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얻어오기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//UI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어떤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화면을 변경할 수 없기때문에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runOnUiThread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UI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글씨 변경하도록 함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runOnUiThread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 Auto-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generated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stub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})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mOnClick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3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0DBFC-CA48-41EF-5716-083B3F3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833F9D-A1AB-5F36-2BDD-3E0889671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90688"/>
            <a:ext cx="12192312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XmlPullParser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Naver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OpenAPI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XML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parsing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getXmlData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StringBuffer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StringBuffer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작성된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얻어오기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URLEncoder.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한글의 경우 인식이 안되기에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utf-8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"%EC%A0%84%EB%A0%A5%EB%A1%9C"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"https://apis.data.go.kr/B553530/TRANSPORTATION/ELECTRIC_CHARGING?"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URL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serviceKey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=JE4gVDiISk0d4wiqXL3gyVE3aL5fbHWt4G%2BwmQhzuw0c2a%2Fc3%2BaG2u0E4Hm8dPOhv3%2FQO1pTwzrw%2BO%2Btiwt5KA%3D%3D&amp;"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location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pageNo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=1&amp;numOfRows=10&amp;apiType=xml&amp;q1=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울산광역시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&amp;q2=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URL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문자열로 된 요청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URL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생성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url.openStream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입력스트림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연결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XmlPullParserFactory.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newInstance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factory.newPullParser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xpp.setInput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으로부터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입력받기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xpp.getEventType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4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7A911-4129-6A33-E4E7-3E55854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751726-D648-6863-99D3-3EE771056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eventType != XmlPullParser.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END_DOCUMENT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eventType 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START_DOCUMENT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 시작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...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START_TAG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tag= xpp.getName()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테그 이름 얻어오기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검색결과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"resultCode"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결과코드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//title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"resultMsg"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결과메시지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//category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9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7A911-4129-6A33-E4E7-3E55854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967A4-8BC9-B781-71AF-5450D3AC0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46803"/>
            <a:ext cx="927585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numOfRows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페이지 결과 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pageNo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페이지번호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telephone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totalCount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총건수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"RGN_MST"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광역지자체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 ,  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5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3E20D-62F4-BC68-8089-EEB195B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00BA3B-6890-FF48-1703-981B8AC8F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"RNG_SUB"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시군구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//mapy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"50kW 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//mapy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"100kW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//mapy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(tag.equals(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"ITEM_3"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"100kW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듀얼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buffer.append(xpp.getText())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//mapy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문자열버퍼에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 문자 추가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6C678-0EDF-3DBB-D995-B9BD4530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16A779-0F94-10F6-1240-7A79BCD60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3"/>
            <a:ext cx="8373703" cy="44319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"ITEM_4"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"200kW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듀얼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"ITEM_5"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"300kW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mapy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문자열버퍼에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문자 추가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0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1343-590A-2F96-32B0-4BE32500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311087-43D8-DFA8-FEAC-22B40EC42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7892225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END_TAG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xpp.getName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이름 얻어오기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tag.equals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검색결과종료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xpp.next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 Auto-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generated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blocke.printStackTrace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buffer.append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 끝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buffer.toString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StringBuffer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객체 반환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getXmlData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....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A46B-CD2F-2E4A-610F-EE2187D9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5497F0-7A20-378F-EFCE-D194B65A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0" y="1825624"/>
            <a:ext cx="9292590" cy="5032375"/>
          </a:xfrm>
        </p:spPr>
      </p:pic>
    </p:spTree>
    <p:extLst>
      <p:ext uri="{BB962C8B-B14F-4D97-AF65-F5344CB8AC3E}">
        <p14:creationId xmlns:p14="http://schemas.microsoft.com/office/powerpoint/2010/main" val="426685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C9DE0-FE54-9694-1AAC-9543CC77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7B84-B5E4-6848-4EB4-146309BE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실행은 했는데</a:t>
            </a:r>
            <a:r>
              <a:rPr lang="en-US" altLang="ko-KR" dirty="0"/>
              <a:t>, </a:t>
            </a:r>
            <a:r>
              <a:rPr lang="ko-KR" altLang="en-US" dirty="0"/>
              <a:t>실행이 안 됩니다</a:t>
            </a:r>
            <a:r>
              <a:rPr lang="en-US" altLang="ko-KR" dirty="0"/>
              <a:t>. </a:t>
            </a:r>
            <a:r>
              <a:rPr lang="ko-KR" altLang="en-US" dirty="0"/>
              <a:t>좀 더 열심히 해서 수업 준비하겠습니다</a:t>
            </a:r>
            <a:r>
              <a:rPr lang="en-US" altLang="ko-KR"/>
              <a:t>. </a:t>
            </a:r>
            <a:r>
              <a:rPr lang="ko-KR" altLang="en-US"/>
              <a:t>교수님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3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7BE65-781F-C0DE-FE81-03D76C1E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계발 계정 신청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163B36F-299A-EA97-F47C-20E0200F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 데이터 포털에서 계발 계정 신청 화면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56413FF-A0C8-2674-DC72-5D21F675F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1" t="16884" r="9570"/>
          <a:stretch/>
        </p:blipFill>
        <p:spPr>
          <a:xfrm>
            <a:off x="2703444" y="2279250"/>
            <a:ext cx="7824083" cy="45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17CEA-ECDF-4FD3-C375-181CD88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요청 했을 때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EAEF2-19C3-4C77-1393-C07BCF52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60" t="12316" r="46574"/>
          <a:stretch/>
        </p:blipFill>
        <p:spPr>
          <a:xfrm>
            <a:off x="7227735" y="2313830"/>
            <a:ext cx="4238045" cy="3815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25EA2-3F85-1C34-402C-507E477CF18C}"/>
              </a:ext>
            </a:extLst>
          </p:cNvPr>
          <p:cNvSpPr txBox="1"/>
          <p:nvPr/>
        </p:nvSpPr>
        <p:spPr>
          <a:xfrm>
            <a:off x="208722" y="2227172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Iropke Batang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 Batang"/>
              </a:rPr>
              <a:t>우선 위에 사진에 나와있는 것처럼 차례대로 공공기관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 Batang"/>
              </a:rPr>
              <a:t>API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 Batang"/>
              </a:rPr>
              <a:t>를 신청해서 승인을 받습니다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 Batang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 Batang"/>
              </a:rPr>
              <a:t>공공데이터를 신청하면 거기에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ropke Batang"/>
              </a:rPr>
              <a:t>딸려있는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ropke Batang"/>
              </a:rPr>
              <a:t> 참고 문서가 있는데 참고 문서에 필수 요청 변수와 파싱 할 때 필요한 여러 가지 정보들이 있으니 꼭 챙겨보세요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ropke Batang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674D2-3530-4D7C-E10E-13238DB2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AndroidManifest.xml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 코드 추가하기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4A524D-B1A0-69E7-A088-F9E20BC9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2798859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uses-permission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android.permission.INTERNET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uses-permission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android.permission.ACCESS_NETWORK_STATE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E303-1AE1-3063-DE9E-191F7F02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activity_main.xml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 코드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43E172-ADA3-D5D2-BE1A-C86820C12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16135"/>
            <a:ext cx="962571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:weightSum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7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26D6-014A-210E-62BB-5605CD23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activity_main.xml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 코드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2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2FE887-CA01-291F-BE93-9615A872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="100dp"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="12sp"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ScrollView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="8sp"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ScrollView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5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1761-A073-0F7F-02AF-7F17FD4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/>
          <a:lstStyle/>
          <a:p>
            <a:r>
              <a:rPr lang="en-US" altLang="ko-KR" dirty="0"/>
              <a:t>AndroidManifest.xml </a:t>
            </a:r>
            <a:r>
              <a:rPr lang="ko-KR" altLang="en-US" dirty="0"/>
              <a:t>파일에 코드 추가하기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7759E6-2E3E-180C-4CAF-0F5291CA1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22" y="3057030"/>
            <a:ext cx="11976355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uses-permission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android.permission.INTERNET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0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C89B8-D238-C32E-26B4-C610C7F0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1E3BB6-13EA-D88B-8BDA-0B2A770C6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66" y="1615110"/>
            <a:ext cx="11955068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com.example.openapi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org.xmlpull.v1.XmlPullParser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org.xmlpull.v1.XmlPullParserFactory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java.net.URLEncoder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XmlPullParser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xpp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serviceKey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=JE4gVDiISk0d4wiqXL3gyVE3aL5fbHWt4G%2BwmQhzuw0c2a%2Fc3%2BaG2u0E4Hm8dPOhv3%2FQO1pTwzrw%2BO%2Btiwt5KA%3D%3D&amp;"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Naver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개발자센터 검색 키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9EC5-66DE-4CAB-9F52-6CD894AA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1325563"/>
          </a:xfrm>
        </p:spPr>
        <p:txBody>
          <a:bodyPr/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91AD8-AFB4-149A-2CD7-43B718F15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0719"/>
            <a:ext cx="7312964" cy="42011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클릭했을 때 자동으로 호출되는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....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v.getId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4.0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부터는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네트워크를 이용할 때 반드시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사용해야 함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6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2099</Words>
  <Application>Microsoft Office PowerPoint</Application>
  <PresentationFormat>와이드스크린</PresentationFormat>
  <Paragraphs>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Iropke Batang</vt:lpstr>
      <vt:lpstr>맑은 고딕</vt:lpstr>
      <vt:lpstr>Arial</vt:lpstr>
      <vt:lpstr>Ubuntu Condensed</vt:lpstr>
      <vt:lpstr>Office 테마</vt:lpstr>
      <vt:lpstr>안드로이드 스튜디오 오픈 API 사용 법</vt:lpstr>
      <vt:lpstr>계발 계정 신청</vt:lpstr>
      <vt:lpstr>URL 요청 했을 때 화면</vt:lpstr>
      <vt:lpstr> AndroidManifest.xml 파일 코드 추가하기</vt:lpstr>
      <vt:lpstr>activity_main.xml 파일 코드</vt:lpstr>
      <vt:lpstr>activity_main.xml 파일 코드2</vt:lpstr>
      <vt:lpstr>AndroidManifest.xml 파일에 코드 추가하기</vt:lpstr>
      <vt:lpstr>MainActivity.java 코드</vt:lpstr>
      <vt:lpstr>MainActivity.java 코드</vt:lpstr>
      <vt:lpstr>MainActivity.java 코드</vt:lpstr>
      <vt:lpstr>MainActivity.java 코드</vt:lpstr>
      <vt:lpstr>MainActivity.java 코드</vt:lpstr>
      <vt:lpstr>MainActivity.java 코드</vt:lpstr>
      <vt:lpstr>MainActivity.java 코드</vt:lpstr>
      <vt:lpstr>MainActivity.java 코드</vt:lpstr>
      <vt:lpstr>MainActivity.java 코드</vt:lpstr>
      <vt:lpstr>실행 결과</vt:lpstr>
      <vt:lpstr>소감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스튜디오 오픈 API 사용 법</dc:title>
  <dc:creator>kim ganghyeon</dc:creator>
  <cp:lastModifiedBy>kim ganghyeon</cp:lastModifiedBy>
  <cp:revision>1</cp:revision>
  <dcterms:created xsi:type="dcterms:W3CDTF">2023-05-21T01:27:07Z</dcterms:created>
  <dcterms:modified xsi:type="dcterms:W3CDTF">2023-05-22T01:12:04Z</dcterms:modified>
</cp:coreProperties>
</file>