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57" r:id="rId4"/>
    <p:sldId id="265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2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23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8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5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1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3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6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8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6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75D7-38EC-4D25-AEEE-D7352883079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CCE340-F785-4544-A3AF-F9D6452E6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 프로젝트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848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accent2"/>
                </a:solidFill>
              </a:rPr>
              <a:t>학번 </a:t>
            </a:r>
            <a:r>
              <a:rPr lang="en-US" altLang="ko-KR" sz="2400" dirty="0" smtClean="0">
                <a:solidFill>
                  <a:schemeClr val="accent2"/>
                </a:solidFill>
              </a:rPr>
              <a:t>: 202032291 </a:t>
            </a: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accent2"/>
                </a:solidFill>
              </a:rPr>
              <a:t>이름 </a:t>
            </a:r>
            <a:r>
              <a:rPr lang="en-US" altLang="ko-KR" sz="2400" dirty="0" smtClean="0">
                <a:solidFill>
                  <a:schemeClr val="accent2"/>
                </a:solidFill>
              </a:rPr>
              <a:t>: </a:t>
            </a:r>
            <a:r>
              <a:rPr lang="ko-KR" altLang="en-US" sz="2400" dirty="0" smtClean="0">
                <a:solidFill>
                  <a:schemeClr val="accent2"/>
                </a:solidFill>
              </a:rPr>
              <a:t>김강현</a:t>
            </a:r>
            <a:endParaRPr lang="en-US" altLang="ko-KR" sz="2400" dirty="0">
              <a:solidFill>
                <a:schemeClr val="accent2"/>
              </a:solidFill>
            </a:endParaRPr>
          </a:p>
          <a:p>
            <a:r>
              <a:rPr lang="ko-KR" altLang="en-US" sz="2400" dirty="0" smtClean="0">
                <a:solidFill>
                  <a:schemeClr val="accent2"/>
                </a:solidFill>
              </a:rPr>
              <a:t>주제 </a:t>
            </a:r>
            <a:r>
              <a:rPr lang="en-US" altLang="ko-KR" sz="2400" dirty="0" smtClean="0">
                <a:solidFill>
                  <a:schemeClr val="accent2"/>
                </a:solidFill>
              </a:rPr>
              <a:t>: </a:t>
            </a:r>
            <a:r>
              <a:rPr lang="ko-KR" altLang="en-US" sz="2400" dirty="0" smtClean="0">
                <a:solidFill>
                  <a:schemeClr val="accent2"/>
                </a:solidFill>
              </a:rPr>
              <a:t>야구 예매 관리 시스템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사진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33" t="15920" r="6335" b="44463"/>
          <a:stretch/>
        </p:blipFill>
        <p:spPr>
          <a:xfrm>
            <a:off x="344774" y="1858782"/>
            <a:ext cx="4586990" cy="3912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3402" t="13333" r="6312" b="43388"/>
          <a:stretch/>
        </p:blipFill>
        <p:spPr>
          <a:xfrm>
            <a:off x="5441430" y="3080481"/>
            <a:ext cx="6130977" cy="37775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4139" t="14863" r="5328" b="43388"/>
          <a:stretch/>
        </p:blipFill>
        <p:spPr>
          <a:xfrm>
            <a:off x="5441430" y="343175"/>
            <a:ext cx="6160958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화면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21" t="46343" r="18840" b="44596"/>
          <a:stretch/>
        </p:blipFill>
        <p:spPr>
          <a:xfrm>
            <a:off x="630137" y="1690688"/>
            <a:ext cx="9671544" cy="1497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2295" t="16831" r="6558" b="42950"/>
          <a:stretch/>
        </p:blipFill>
        <p:spPr>
          <a:xfrm>
            <a:off x="899410" y="3187818"/>
            <a:ext cx="8874177" cy="3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화면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120" t="12131" r="5947" b="43085"/>
          <a:stretch/>
        </p:blipFill>
        <p:spPr>
          <a:xfrm>
            <a:off x="254832" y="4308389"/>
            <a:ext cx="6205929" cy="2549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707" t="17049" r="28366" b="68051"/>
          <a:stretch/>
        </p:blipFill>
        <p:spPr>
          <a:xfrm>
            <a:off x="254832" y="2119506"/>
            <a:ext cx="6205929" cy="17897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307" t="55795" r="38225" b="33096"/>
          <a:stretch/>
        </p:blipFill>
        <p:spPr>
          <a:xfrm>
            <a:off x="6368482" y="2119507"/>
            <a:ext cx="5731239" cy="19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코드</a:t>
            </a:r>
            <a:endParaRPr lang="ko-KR" altLang="en-US" dirty="0"/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67" t="21306" r="68104" b="71429"/>
          <a:stretch/>
        </p:blipFill>
        <p:spPr>
          <a:xfrm>
            <a:off x="172996" y="4588476"/>
            <a:ext cx="3138616" cy="19441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865" t="38078" r="66486" b="55195"/>
          <a:stretch/>
        </p:blipFill>
        <p:spPr>
          <a:xfrm>
            <a:off x="4250725" y="4316627"/>
            <a:ext cx="6680886" cy="2380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9344" t="29911" r="7909" b="46229"/>
          <a:stretch/>
        </p:blipFill>
        <p:spPr>
          <a:xfrm>
            <a:off x="422502" y="1644754"/>
            <a:ext cx="11514666" cy="44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23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자바 프로젝트 발표</vt:lpstr>
      <vt:lpstr>화면 사진 </vt:lpstr>
      <vt:lpstr>팝업 화면</vt:lpstr>
      <vt:lpstr>표 화면 </vt:lpstr>
      <vt:lpstr>추가 코드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 화면</dc:title>
  <dc:creator>kimganghyeon</dc:creator>
  <cp:lastModifiedBy>kimganghyeon</cp:lastModifiedBy>
  <cp:revision>15</cp:revision>
  <dcterms:created xsi:type="dcterms:W3CDTF">2020-11-25T04:06:10Z</dcterms:created>
  <dcterms:modified xsi:type="dcterms:W3CDTF">2020-12-02T09:30:35Z</dcterms:modified>
</cp:coreProperties>
</file>