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3" r:id="rId4"/>
    <p:sldId id="287" r:id="rId5"/>
    <p:sldId id="286" r:id="rId6"/>
    <p:sldId id="288" r:id="rId7"/>
    <p:sldId id="289" r:id="rId8"/>
    <p:sldId id="285" r:id="rId9"/>
    <p:sldId id="290" r:id="rId10"/>
    <p:sldId id="270" r:id="rId11"/>
    <p:sldId id="279" r:id="rId12"/>
    <p:sldId id="280" r:id="rId13"/>
    <p:sldId id="284" r:id="rId14"/>
    <p:sldId id="291" r:id="rId15"/>
    <p:sldId id="292" r:id="rId16"/>
    <p:sldId id="293" r:id="rId17"/>
    <p:sldId id="274" r:id="rId18"/>
    <p:sldId id="272" r:id="rId19"/>
    <p:sldId id="281" r:id="rId20"/>
    <p:sldId id="283" r:id="rId21"/>
    <p:sldId id="282" r:id="rId22"/>
    <p:sldId id="276" r:id="rId23"/>
    <p:sldId id="277" r:id="rId24"/>
    <p:sldId id="278" r:id="rId25"/>
    <p:sldId id="273" r:id="rId26"/>
    <p:sldId id="294" r:id="rId27"/>
    <p:sldId id="26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B8-418B-BD17-AA6C7E3CA1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B8-418B-BD17-AA6C7E3CA1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B8-418B-BD17-AA6C7E3CA195}"/>
              </c:ext>
            </c:extLst>
          </c:dPt>
          <c:dPt>
            <c:idx val="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B8-418B-BD17-AA6C7E3CA195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B8-418B-BD17-AA6C7E3CA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A-4463-A516-B19BE4A15F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2A-4463-A516-B19BE4A15F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2A-4463-A516-B19BE4A15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A-457B-B384-C4FF28BE74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4A-457B-B384-C4FF28BE74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4A-457B-B384-C4FF28BE7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EACF14DB-7452-4CA0-A8DD-6D68B06BA01E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E39CD646-FCB0-4959-A1ED-A463774C1877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875899BE-6ABD-47A7-A6EE-D962AA19F5EF}" type="par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AEB6FB53-E08E-46AF-B22A-2B027ADAD9B8}" type="sib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CEE919E7-0BAC-46D3-9ADA-40CCD3283073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E25C6F0-D4F4-4246-B7D3-4C3AFD8E602F}" type="par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16B86BE-1CA2-42FE-8BA7-70714193F808}" type="sib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383B627-8972-442A-A66F-C3F75FCCEEDF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E73655CF-AB34-4D22-BFD2-E7F279508B11}" type="par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FE3ACA78-3F0A-4BF8-8594-0AE0637CA3F3}" type="sib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D3D47ABC-D8CD-4B6E-A527-B483AA9F01A5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96AC9B3-EB77-4693-AC60-918BF170838D}" type="par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EECEE07A-AE29-4F9C-BF24-66A9B7DEF297}" type="sib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5"/>
      <dgm:spPr/>
    </dgm:pt>
    <dgm:pt modelId="{B3ACDE68-406D-4702-A1A9-2D13C11D7FBA}" type="pres">
      <dgm:prSet presAssocID="{1E05D724-9176-4F35-9680-49B560268DF2}" presName="hierChild2" presStyleCnt="0"/>
      <dgm:spPr/>
    </dgm:pt>
    <dgm:pt modelId="{209F8C7A-D6EB-48BD-8D4E-4213BBA72E31}" type="pres">
      <dgm:prSet presAssocID="{3FE3C314-CD11-45C1-BF16-C5DF84B1486B}" presName="Name37" presStyleLbl="parChTrans1D2" presStyleIdx="0" presStyleCnt="4"/>
      <dgm:spPr/>
    </dgm:pt>
    <dgm:pt modelId="{C763D53A-345D-4FF7-B646-FE36018B71EC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CC49954A-2731-495A-9EBE-C310D699C250}" type="pres">
      <dgm:prSet presAssocID="{EACF14DB-7452-4CA0-A8DD-6D68B06BA01E}" presName="rootComposite" presStyleCnt="0"/>
      <dgm:spPr/>
    </dgm:pt>
    <dgm:pt modelId="{76304A86-D72F-4845-A11C-53A1F75F0111}" type="pres">
      <dgm:prSet presAssocID="{EACF14DB-7452-4CA0-A8DD-6D68B06BA01E}" presName="rootText" presStyleLbl="node1" presStyleIdx="0" presStyleCnt="5">
        <dgm:presLayoutVars>
          <dgm:chMax/>
          <dgm:chPref val="3"/>
        </dgm:presLayoutVars>
      </dgm:prSet>
      <dgm:spPr/>
    </dgm:pt>
    <dgm:pt modelId="{88C7608C-8121-4D2B-A979-CC7E69EFA030}" type="pres">
      <dgm:prSet presAssocID="{EACF14DB-7452-4CA0-A8DD-6D68B06BA01E}" presName="titleText2" presStyleLbl="fgAcc1" presStyleIdx="0" presStyleCnt="5">
        <dgm:presLayoutVars>
          <dgm:chMax val="0"/>
          <dgm:chPref val="0"/>
        </dgm:presLayoutVars>
      </dgm:prSet>
      <dgm:spPr/>
    </dgm:pt>
    <dgm:pt modelId="{0215A45A-C164-42E5-AFB8-9A38D6102348}" type="pres">
      <dgm:prSet presAssocID="{EACF14DB-7452-4CA0-A8DD-6D68B06BA01E}" presName="rootConnector" presStyleLbl="node2" presStyleIdx="0" presStyleCnt="0"/>
      <dgm:spPr/>
    </dgm:pt>
    <dgm:pt modelId="{7EF2C6BB-0806-40F6-BE55-F557BD66EEB3}" type="pres">
      <dgm:prSet presAssocID="{EACF14DB-7452-4CA0-A8DD-6D68B06BA01E}" presName="hierChild4" presStyleCnt="0"/>
      <dgm:spPr/>
    </dgm:pt>
    <dgm:pt modelId="{B0365394-01DB-4235-B8A9-40C52EE5C72F}" type="pres">
      <dgm:prSet presAssocID="{E73655CF-AB34-4D22-BFD2-E7F279508B11}" presName="Name37" presStyleLbl="parChTrans1D3" presStyleIdx="0" presStyleCnt="2"/>
      <dgm:spPr/>
    </dgm:pt>
    <dgm:pt modelId="{07CDB160-4B11-4EF6-8911-C2155E6DD727}" type="pres">
      <dgm:prSet presAssocID="{5383B627-8972-442A-A66F-C3F75FCCEEDF}" presName="hierRoot2" presStyleCnt="0">
        <dgm:presLayoutVars>
          <dgm:hierBranch val="init"/>
        </dgm:presLayoutVars>
      </dgm:prSet>
      <dgm:spPr/>
    </dgm:pt>
    <dgm:pt modelId="{77C8C06D-75A6-4DBC-ACFE-EA0C714F9664}" type="pres">
      <dgm:prSet presAssocID="{5383B627-8972-442A-A66F-C3F75FCCEEDF}" presName="rootComposite" presStyleCnt="0"/>
      <dgm:spPr/>
    </dgm:pt>
    <dgm:pt modelId="{A30D2D6A-9312-4938-8F7E-7947FF14B2F7}" type="pres">
      <dgm:prSet presAssocID="{5383B627-8972-442A-A66F-C3F75FCCEEDF}" presName="rootText" presStyleLbl="node1" presStyleIdx="1" presStyleCnt="5">
        <dgm:presLayoutVars>
          <dgm:chMax/>
          <dgm:chPref val="3"/>
        </dgm:presLayoutVars>
      </dgm:prSet>
      <dgm:spPr/>
    </dgm:pt>
    <dgm:pt modelId="{44FDA98A-03C4-4F77-B573-1A3EBE5EA50D}" type="pres">
      <dgm:prSet presAssocID="{5383B627-8972-442A-A66F-C3F75FCCEEDF}" presName="titleText2" presStyleLbl="fgAcc1" presStyleIdx="1" presStyleCnt="5">
        <dgm:presLayoutVars>
          <dgm:chMax val="0"/>
          <dgm:chPref val="0"/>
        </dgm:presLayoutVars>
      </dgm:prSet>
      <dgm:spPr/>
    </dgm:pt>
    <dgm:pt modelId="{64E33EBF-C6EF-4806-A0D6-BB462E3FA252}" type="pres">
      <dgm:prSet presAssocID="{5383B627-8972-442A-A66F-C3F75FCCEEDF}" presName="rootConnector" presStyleLbl="node3" presStyleIdx="0" presStyleCnt="0"/>
      <dgm:spPr/>
    </dgm:pt>
    <dgm:pt modelId="{84D8C10B-8C3D-4C29-A8D0-397253991AA2}" type="pres">
      <dgm:prSet presAssocID="{5383B627-8972-442A-A66F-C3F75FCCEEDF}" presName="hierChild4" presStyleCnt="0"/>
      <dgm:spPr/>
    </dgm:pt>
    <dgm:pt modelId="{5B288D22-4ADE-41B7-8038-38445F1DEE6C}" type="pres">
      <dgm:prSet presAssocID="{5383B627-8972-442A-A66F-C3F75FCCEEDF}" presName="hierChild5" presStyleCnt="0"/>
      <dgm:spPr/>
    </dgm:pt>
    <dgm:pt modelId="{55DA9286-194D-4771-961D-8FB87BB1F647}" type="pres">
      <dgm:prSet presAssocID="{B96AC9B3-EB77-4693-AC60-918BF170838D}" presName="Name37" presStyleLbl="parChTrans1D3" presStyleIdx="1" presStyleCnt="2"/>
      <dgm:spPr/>
    </dgm:pt>
    <dgm:pt modelId="{421A807D-5610-4FD3-BD4C-FE95241EB792}" type="pres">
      <dgm:prSet presAssocID="{D3D47ABC-D8CD-4B6E-A527-B483AA9F01A5}" presName="hierRoot2" presStyleCnt="0">
        <dgm:presLayoutVars>
          <dgm:hierBranch val="init"/>
        </dgm:presLayoutVars>
      </dgm:prSet>
      <dgm:spPr/>
    </dgm:pt>
    <dgm:pt modelId="{2B6F6516-E552-4732-B499-514E9650A760}" type="pres">
      <dgm:prSet presAssocID="{D3D47ABC-D8CD-4B6E-A527-B483AA9F01A5}" presName="rootComposite" presStyleCnt="0"/>
      <dgm:spPr/>
    </dgm:pt>
    <dgm:pt modelId="{F42EABCD-F1BA-49F4-9E70-0E3465203FBE}" type="pres">
      <dgm:prSet presAssocID="{D3D47ABC-D8CD-4B6E-A527-B483AA9F01A5}" presName="rootText" presStyleLbl="node1" presStyleIdx="2" presStyleCnt="5">
        <dgm:presLayoutVars>
          <dgm:chMax/>
          <dgm:chPref val="3"/>
        </dgm:presLayoutVars>
      </dgm:prSet>
      <dgm:spPr/>
    </dgm:pt>
    <dgm:pt modelId="{487923CA-7D77-47BB-A02E-0BE32EC6C482}" type="pres">
      <dgm:prSet presAssocID="{D3D47ABC-D8CD-4B6E-A527-B483AA9F01A5}" presName="titleText2" presStyleLbl="fgAcc1" presStyleIdx="2" presStyleCnt="5">
        <dgm:presLayoutVars>
          <dgm:chMax val="0"/>
          <dgm:chPref val="0"/>
        </dgm:presLayoutVars>
      </dgm:prSet>
      <dgm:spPr/>
    </dgm:pt>
    <dgm:pt modelId="{34E695D3-6BB9-42B7-9D55-E8B32E2BF678}" type="pres">
      <dgm:prSet presAssocID="{D3D47ABC-D8CD-4B6E-A527-B483AA9F01A5}" presName="rootConnector" presStyleLbl="node3" presStyleIdx="0" presStyleCnt="0"/>
      <dgm:spPr/>
    </dgm:pt>
    <dgm:pt modelId="{815A3BE3-43DC-4062-B7EF-F6987D37F75D}" type="pres">
      <dgm:prSet presAssocID="{D3D47ABC-D8CD-4B6E-A527-B483AA9F01A5}" presName="hierChild4" presStyleCnt="0"/>
      <dgm:spPr/>
    </dgm:pt>
    <dgm:pt modelId="{D5F4B1B7-E372-4FB7-83CB-5013700EE324}" type="pres">
      <dgm:prSet presAssocID="{D3D47ABC-D8CD-4B6E-A527-B483AA9F01A5}" presName="hierChild5" presStyleCnt="0"/>
      <dgm:spPr/>
    </dgm:pt>
    <dgm:pt modelId="{8BBF87E2-D8F8-4D41-AFF6-B4AB22569645}" type="pres">
      <dgm:prSet presAssocID="{EACF14DB-7452-4CA0-A8DD-6D68B06BA01E}" presName="hierChild5" presStyleCnt="0"/>
      <dgm:spPr/>
    </dgm:pt>
    <dgm:pt modelId="{3571791E-6B87-4837-8740-4D6D484F9D67}" type="pres">
      <dgm:prSet presAssocID="{875899BE-6ABD-47A7-A6EE-D962AA19F5EF}" presName="Name37" presStyleLbl="parChTrans1D2" presStyleIdx="1" presStyleCnt="4"/>
      <dgm:spPr/>
    </dgm:pt>
    <dgm:pt modelId="{8D8D0B67-C8EB-469E-AB08-69CC99BDF340}" type="pres">
      <dgm:prSet presAssocID="{E39CD646-FCB0-4959-A1ED-A463774C1877}" presName="hierRoot2" presStyleCnt="0">
        <dgm:presLayoutVars>
          <dgm:hierBranch val="init"/>
        </dgm:presLayoutVars>
      </dgm:prSet>
      <dgm:spPr/>
    </dgm:pt>
    <dgm:pt modelId="{FDD2A4DA-5A66-4827-A9E9-A9EB19F04C47}" type="pres">
      <dgm:prSet presAssocID="{E39CD646-FCB0-4959-A1ED-A463774C1877}" presName="rootComposite" presStyleCnt="0"/>
      <dgm:spPr/>
    </dgm:pt>
    <dgm:pt modelId="{736A6732-31F6-4597-A0A3-E97CBF4918F8}" type="pres">
      <dgm:prSet presAssocID="{E39CD646-FCB0-4959-A1ED-A463774C1877}" presName="rootText" presStyleLbl="node1" presStyleIdx="3" presStyleCnt="5">
        <dgm:presLayoutVars>
          <dgm:chMax/>
          <dgm:chPref val="3"/>
        </dgm:presLayoutVars>
      </dgm:prSet>
      <dgm:spPr/>
    </dgm:pt>
    <dgm:pt modelId="{619F1036-A85C-4345-8945-166282CD8120}" type="pres">
      <dgm:prSet presAssocID="{E39CD646-FCB0-4959-A1ED-A463774C1877}" presName="titleText2" presStyleLbl="fgAcc1" presStyleIdx="3" presStyleCnt="5">
        <dgm:presLayoutVars>
          <dgm:chMax val="0"/>
          <dgm:chPref val="0"/>
        </dgm:presLayoutVars>
      </dgm:prSet>
      <dgm:spPr/>
    </dgm:pt>
    <dgm:pt modelId="{C1141E12-812B-4D13-B389-C23F04817517}" type="pres">
      <dgm:prSet presAssocID="{E39CD646-FCB0-4959-A1ED-A463774C1877}" presName="rootConnector" presStyleLbl="node2" presStyleIdx="0" presStyleCnt="0"/>
      <dgm:spPr/>
    </dgm:pt>
    <dgm:pt modelId="{86A92CB4-B276-4368-9651-78EC85E7DCD9}" type="pres">
      <dgm:prSet presAssocID="{E39CD646-FCB0-4959-A1ED-A463774C1877}" presName="hierChild4" presStyleCnt="0"/>
      <dgm:spPr/>
    </dgm:pt>
    <dgm:pt modelId="{0D2A6ACF-FB94-40BD-B594-18A058407D2A}" type="pres">
      <dgm:prSet presAssocID="{E39CD646-FCB0-4959-A1ED-A463774C1877}" presName="hierChild5" presStyleCnt="0"/>
      <dgm:spPr/>
    </dgm:pt>
    <dgm:pt modelId="{32E8EB64-1DCB-43CC-9499-1622B4815101}" type="pres">
      <dgm:prSet presAssocID="{BE25C6F0-D4F4-4246-B7D3-4C3AFD8E602F}" presName="Name37" presStyleLbl="parChTrans1D2" presStyleIdx="2" presStyleCnt="4"/>
      <dgm:spPr/>
    </dgm:pt>
    <dgm:pt modelId="{694323C0-18E5-400F-AA82-EFAD46C6F506}" type="pres">
      <dgm:prSet presAssocID="{CEE919E7-0BAC-46D3-9ADA-40CCD3283073}" presName="hierRoot2" presStyleCnt="0">
        <dgm:presLayoutVars>
          <dgm:hierBranch val="init"/>
        </dgm:presLayoutVars>
      </dgm:prSet>
      <dgm:spPr/>
    </dgm:pt>
    <dgm:pt modelId="{BD7CEBE2-415C-441B-8361-926D416D02BE}" type="pres">
      <dgm:prSet presAssocID="{CEE919E7-0BAC-46D3-9ADA-40CCD3283073}" presName="rootComposite" presStyleCnt="0"/>
      <dgm:spPr/>
    </dgm:pt>
    <dgm:pt modelId="{49101704-BE37-4320-A544-2FEC5676959F}" type="pres">
      <dgm:prSet presAssocID="{CEE919E7-0BAC-46D3-9ADA-40CCD3283073}" presName="rootText" presStyleLbl="node1" presStyleIdx="4" presStyleCnt="5">
        <dgm:presLayoutVars>
          <dgm:chMax/>
          <dgm:chPref val="3"/>
        </dgm:presLayoutVars>
      </dgm:prSet>
      <dgm:spPr/>
    </dgm:pt>
    <dgm:pt modelId="{F7F72411-37DC-43AE-BB04-8B097C47F914}" type="pres">
      <dgm:prSet presAssocID="{CEE919E7-0BAC-46D3-9ADA-40CCD3283073}" presName="titleText2" presStyleLbl="fgAcc1" presStyleIdx="4" presStyleCnt="5">
        <dgm:presLayoutVars>
          <dgm:chMax val="0"/>
          <dgm:chPref val="0"/>
        </dgm:presLayoutVars>
      </dgm:prSet>
      <dgm:spPr/>
    </dgm:pt>
    <dgm:pt modelId="{D4283FCE-8EEC-4D31-B2D0-61F4C1F6BDFB}" type="pres">
      <dgm:prSet presAssocID="{CEE919E7-0BAC-46D3-9ADA-40CCD3283073}" presName="rootConnector" presStyleLbl="node2" presStyleIdx="0" presStyleCnt="0"/>
      <dgm:spPr/>
    </dgm:pt>
    <dgm:pt modelId="{0B7FC89D-1ACF-4AB4-83D7-8511E817AE56}" type="pres">
      <dgm:prSet presAssocID="{CEE919E7-0BAC-46D3-9ADA-40CCD3283073}" presName="hierChild4" presStyleCnt="0"/>
      <dgm:spPr/>
    </dgm:pt>
    <dgm:pt modelId="{E10170AA-079B-4D99-B8A1-CBBCCB3FC1E6}" type="pres">
      <dgm:prSet presAssocID="{CEE919E7-0BAC-46D3-9ADA-40CCD3283073}" presName="hierChild5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3" presStyleCnt="4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ADFB4700-F391-493A-B608-231E90488135}" srcId="{1E05D724-9176-4F35-9680-49B560268DF2}" destId="{EACF14DB-7452-4CA0-A8DD-6D68B06BA01E}" srcOrd="1" destOrd="0" parTransId="{3FE3C314-CD11-45C1-BF16-C5DF84B1486B}" sibTransId="{586CACE5-F797-46E1-8598-7D2047ED9D79}"/>
    <dgm:cxn modelId="{37A00217-32C3-46F2-97CC-620716102E12}" type="presOf" srcId="{D3D47ABC-D8CD-4B6E-A527-B483AA9F01A5}" destId="{F42EABCD-F1BA-49F4-9E70-0E3465203FBE}" srcOrd="0" destOrd="0" presId="urn:microsoft.com/office/officeart/2008/layout/NameandTitleOrganizationalChart"/>
    <dgm:cxn modelId="{DDBFEE17-3CA1-4F52-B6D8-9C7D9614D41E}" srcId="{EACF14DB-7452-4CA0-A8DD-6D68B06BA01E}" destId="{D3D47ABC-D8CD-4B6E-A527-B483AA9F01A5}" srcOrd="1" destOrd="0" parTransId="{B96AC9B3-EB77-4693-AC60-918BF170838D}" sibTransId="{EECEE07A-AE29-4F9C-BF24-66A9B7DEF297}"/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CD34122-D1D3-4E36-BE58-3B592611B636}" type="presOf" srcId="{5383B627-8972-442A-A66F-C3F75FCCEEDF}" destId="{A30D2D6A-9312-4938-8F7E-7947FF14B2F7}" srcOrd="0" destOrd="0" presId="urn:microsoft.com/office/officeart/2008/layout/NameandTitleOrganizationalChart"/>
    <dgm:cxn modelId="{AA124233-6811-42A9-873F-828F2BB7C033}" type="presOf" srcId="{FE3ACA78-3F0A-4BF8-8594-0AE0637CA3F3}" destId="{44FDA98A-03C4-4F77-B573-1A3EBE5EA50D}" srcOrd="0" destOrd="0" presId="urn:microsoft.com/office/officeart/2008/layout/NameandTitleOrganizationalChart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D480BE48-50B3-44D2-BB38-239FA87EDE85}" type="presOf" srcId="{EECEE07A-AE29-4F9C-BF24-66A9B7DEF297}" destId="{487923CA-7D77-47BB-A02E-0BE32EC6C482}" srcOrd="0" destOrd="0" presId="urn:microsoft.com/office/officeart/2008/layout/NameandTitleOrganizationalChart"/>
    <dgm:cxn modelId="{F847C648-9862-4950-90D0-973BA747660C}" srcId="{1E05D724-9176-4F35-9680-49B560268DF2}" destId="{E39CD646-FCB0-4959-A1ED-A463774C1877}" srcOrd="2" destOrd="0" parTransId="{875899BE-6ABD-47A7-A6EE-D962AA19F5EF}" sibTransId="{AEB6FB53-E08E-46AF-B22A-2B027ADAD9B8}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9EA5BB4A-C8B2-4CFE-99A2-7A83E455DB0F}" srcId="{1E05D724-9176-4F35-9680-49B560268DF2}" destId="{CEE919E7-0BAC-46D3-9ADA-40CCD3283073}" srcOrd="3" destOrd="0" parTransId="{BE25C6F0-D4F4-4246-B7D3-4C3AFD8E602F}" sibTransId="{516B86BE-1CA2-42FE-8BA7-70714193F808}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1C1FC06B-8B2D-4133-BED0-76006413D073}" srcId="{EACF14DB-7452-4CA0-A8DD-6D68B06BA01E}" destId="{5383B627-8972-442A-A66F-C3F75FCCEEDF}" srcOrd="0" destOrd="0" parTransId="{E73655CF-AB34-4D22-BFD2-E7F279508B11}" sibTransId="{FE3ACA78-3F0A-4BF8-8594-0AE0637CA3F3}"/>
    <dgm:cxn modelId="{8A7BCF6D-B8A5-4026-A5AB-397CF92352DD}" type="presOf" srcId="{5383B627-8972-442A-A66F-C3F75FCCEEDF}" destId="{64E33EBF-C6EF-4806-A0D6-BB462E3FA252}" srcOrd="1" destOrd="0" presId="urn:microsoft.com/office/officeart/2008/layout/NameandTitleOrganizationalChart"/>
    <dgm:cxn modelId="{61178954-24F5-4957-9F78-D34058C50B88}" type="presOf" srcId="{E39CD646-FCB0-4959-A1ED-A463774C1877}" destId="{C1141E12-812B-4D13-B389-C23F04817517}" srcOrd="1" destOrd="0" presId="urn:microsoft.com/office/officeart/2008/layout/NameandTitleOrganizationalChart"/>
    <dgm:cxn modelId="{AE5FE755-8283-4908-9A90-63194CDC106D}" type="presOf" srcId="{CEE919E7-0BAC-46D3-9ADA-40CCD3283073}" destId="{D4283FCE-8EEC-4D31-B2D0-61F4C1F6BDFB}" srcOrd="1" destOrd="0" presId="urn:microsoft.com/office/officeart/2008/layout/NameandTitleOrganizationalChart"/>
    <dgm:cxn modelId="{6A9BE776-D5B0-4FCF-9692-B35EFA05477C}" type="presOf" srcId="{3FE3C314-CD11-45C1-BF16-C5DF84B1486B}" destId="{209F8C7A-D6EB-48BD-8D4E-4213BBA72E31}" srcOrd="0" destOrd="0" presId="urn:microsoft.com/office/officeart/2008/layout/NameandTitleOrganizationalChart"/>
    <dgm:cxn modelId="{B890B358-4C42-4374-9FCC-2288140D4A01}" type="presOf" srcId="{516B86BE-1CA2-42FE-8BA7-70714193F808}" destId="{F7F72411-37DC-43AE-BB04-8B097C47F914}" srcOrd="0" destOrd="0" presId="urn:microsoft.com/office/officeart/2008/layout/NameandTitleOrganizationalChart"/>
    <dgm:cxn modelId="{BF866579-2784-4F43-A6C4-FB559E654AEC}" type="presOf" srcId="{CEE919E7-0BAC-46D3-9ADA-40CCD3283073}" destId="{49101704-BE37-4320-A544-2FEC5676959F}" srcOrd="0" destOrd="0" presId="urn:microsoft.com/office/officeart/2008/layout/NameandTitleOrganizationalChart"/>
    <dgm:cxn modelId="{7D75E579-134F-4A5D-ADD3-B24E9C7474B7}" type="presOf" srcId="{B96AC9B3-EB77-4693-AC60-918BF170838D}" destId="{55DA9286-194D-4771-961D-8FB87BB1F647}" srcOrd="0" destOrd="0" presId="urn:microsoft.com/office/officeart/2008/layout/NameandTitleOrganizationalChart"/>
    <dgm:cxn modelId="{DA3B2C8E-9008-40FF-8DB3-B0DCA02EC5E6}" type="presOf" srcId="{586CACE5-F797-46E1-8598-7D2047ED9D79}" destId="{88C7608C-8121-4D2B-A979-CC7E69EFA030}" srcOrd="0" destOrd="0" presId="urn:microsoft.com/office/officeart/2008/layout/NameandTitleOrganizationalChart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2A4F63A5-8318-4EB9-8716-99CBC19BF58C}" type="presOf" srcId="{EACF14DB-7452-4CA0-A8DD-6D68B06BA01E}" destId="{0215A45A-C164-42E5-AFB8-9A38D6102348}" srcOrd="1" destOrd="0" presId="urn:microsoft.com/office/officeart/2008/layout/NameandTitleOrganizationalChart"/>
    <dgm:cxn modelId="{A0E8C8A7-C6B2-419F-9DE3-CBAA3C0FB507}" type="presOf" srcId="{BE25C6F0-D4F4-4246-B7D3-4C3AFD8E602F}" destId="{32E8EB64-1DCB-43CC-9499-1622B4815101}" srcOrd="0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E052B1BA-796B-42AA-A977-9FA27B84D0F7}" type="presOf" srcId="{EACF14DB-7452-4CA0-A8DD-6D68B06BA01E}" destId="{76304A86-D72F-4845-A11C-53A1F75F0111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9A34B3D3-B001-4E67-8B04-4B4C65D86B40}" type="presOf" srcId="{875899BE-6ABD-47A7-A6EE-D962AA19F5EF}" destId="{3571791E-6B87-4837-8740-4D6D484F9D67}" srcOrd="0" destOrd="0" presId="urn:microsoft.com/office/officeart/2008/layout/NameandTitleOrganizationalChart"/>
    <dgm:cxn modelId="{AC4338D4-BAEB-4F51-8281-6CF7A2E0ADD0}" type="presOf" srcId="{AEB6FB53-E08E-46AF-B22A-2B027ADAD9B8}" destId="{619F1036-A85C-4345-8945-166282CD8120}" srcOrd="0" destOrd="0" presId="urn:microsoft.com/office/officeart/2008/layout/NameandTitleOrganizationalChart"/>
    <dgm:cxn modelId="{34E3DCDF-4FB9-495E-982E-5874F953EA4D}" type="presOf" srcId="{E73655CF-AB34-4D22-BFD2-E7F279508B11}" destId="{B0365394-01DB-4235-B8A9-40C52EE5C72F}" srcOrd="0" destOrd="0" presId="urn:microsoft.com/office/officeart/2008/layout/NameandTitleOrganizationalChart"/>
    <dgm:cxn modelId="{450F67FC-D63C-4565-A038-E533B139EC13}" type="presOf" srcId="{D3D47ABC-D8CD-4B6E-A527-B483AA9F01A5}" destId="{34E695D3-6BB9-42B7-9D55-E8B32E2BF678}" srcOrd="1" destOrd="0" presId="urn:microsoft.com/office/officeart/2008/layout/NameandTitleOrganizationalChart"/>
    <dgm:cxn modelId="{C3E23CFF-05D6-45E6-9C73-E09A75EA6C06}" type="presOf" srcId="{E39CD646-FCB0-4959-A1ED-A463774C1877}" destId="{736A6732-31F6-4597-A0A3-E97CBF4918F8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50B8D59A-8BD3-4BB7-9DE7-A96E11435641}" type="presParOf" srcId="{B3ACDE68-406D-4702-A1A9-2D13C11D7FBA}" destId="{209F8C7A-D6EB-48BD-8D4E-4213BBA72E31}" srcOrd="0" destOrd="0" presId="urn:microsoft.com/office/officeart/2008/layout/NameandTitleOrganizationalChart"/>
    <dgm:cxn modelId="{201D96C4-629B-4180-9C23-4B3B5A535348}" type="presParOf" srcId="{B3ACDE68-406D-4702-A1A9-2D13C11D7FBA}" destId="{C763D53A-345D-4FF7-B646-FE36018B71EC}" srcOrd="1" destOrd="0" presId="urn:microsoft.com/office/officeart/2008/layout/NameandTitleOrganizationalChart"/>
    <dgm:cxn modelId="{1544FC71-A790-4A65-8661-F6C2BD4C596D}" type="presParOf" srcId="{C763D53A-345D-4FF7-B646-FE36018B71EC}" destId="{CC49954A-2731-495A-9EBE-C310D699C250}" srcOrd="0" destOrd="0" presId="urn:microsoft.com/office/officeart/2008/layout/NameandTitleOrganizationalChart"/>
    <dgm:cxn modelId="{4EC71BD9-732B-40D4-963E-6D4035F3099F}" type="presParOf" srcId="{CC49954A-2731-495A-9EBE-C310D699C250}" destId="{76304A86-D72F-4845-A11C-53A1F75F0111}" srcOrd="0" destOrd="0" presId="urn:microsoft.com/office/officeart/2008/layout/NameandTitleOrganizationalChart"/>
    <dgm:cxn modelId="{3A6960E6-6FE7-4743-94BC-62A606BE5A54}" type="presParOf" srcId="{CC49954A-2731-495A-9EBE-C310D699C250}" destId="{88C7608C-8121-4D2B-A979-CC7E69EFA030}" srcOrd="1" destOrd="0" presId="urn:microsoft.com/office/officeart/2008/layout/NameandTitleOrganizationalChart"/>
    <dgm:cxn modelId="{16539153-FBF5-4F8A-81A3-582B6D0B3BB5}" type="presParOf" srcId="{CC49954A-2731-495A-9EBE-C310D699C250}" destId="{0215A45A-C164-42E5-AFB8-9A38D6102348}" srcOrd="2" destOrd="0" presId="urn:microsoft.com/office/officeart/2008/layout/NameandTitleOrganizationalChart"/>
    <dgm:cxn modelId="{60E9E5B4-AD96-4838-940F-1D8A26884FEB}" type="presParOf" srcId="{C763D53A-345D-4FF7-B646-FE36018B71EC}" destId="{7EF2C6BB-0806-40F6-BE55-F557BD66EEB3}" srcOrd="1" destOrd="0" presId="urn:microsoft.com/office/officeart/2008/layout/NameandTitleOrganizationalChart"/>
    <dgm:cxn modelId="{5280C230-E3A5-41F1-AE3B-2A35C880F930}" type="presParOf" srcId="{7EF2C6BB-0806-40F6-BE55-F557BD66EEB3}" destId="{B0365394-01DB-4235-B8A9-40C52EE5C72F}" srcOrd="0" destOrd="0" presId="urn:microsoft.com/office/officeart/2008/layout/NameandTitleOrganizationalChart"/>
    <dgm:cxn modelId="{F042E496-A954-4BCB-BD66-1AAA700D8FD8}" type="presParOf" srcId="{7EF2C6BB-0806-40F6-BE55-F557BD66EEB3}" destId="{07CDB160-4B11-4EF6-8911-C2155E6DD727}" srcOrd="1" destOrd="0" presId="urn:microsoft.com/office/officeart/2008/layout/NameandTitleOrganizationalChart"/>
    <dgm:cxn modelId="{3B581298-D189-4655-B21F-99DE3FA3AE0E}" type="presParOf" srcId="{07CDB160-4B11-4EF6-8911-C2155E6DD727}" destId="{77C8C06D-75A6-4DBC-ACFE-EA0C714F9664}" srcOrd="0" destOrd="0" presId="urn:microsoft.com/office/officeart/2008/layout/NameandTitleOrganizationalChart"/>
    <dgm:cxn modelId="{0F569EBA-90CD-4A1E-9194-073672E86640}" type="presParOf" srcId="{77C8C06D-75A6-4DBC-ACFE-EA0C714F9664}" destId="{A30D2D6A-9312-4938-8F7E-7947FF14B2F7}" srcOrd="0" destOrd="0" presId="urn:microsoft.com/office/officeart/2008/layout/NameandTitleOrganizationalChart"/>
    <dgm:cxn modelId="{ADD40D0E-AE69-4D6F-88A3-32F2CDE99DA6}" type="presParOf" srcId="{77C8C06D-75A6-4DBC-ACFE-EA0C714F9664}" destId="{44FDA98A-03C4-4F77-B573-1A3EBE5EA50D}" srcOrd="1" destOrd="0" presId="urn:microsoft.com/office/officeart/2008/layout/NameandTitleOrganizationalChart"/>
    <dgm:cxn modelId="{D2ABBE02-62C2-42C9-96CE-17FEC185E4B8}" type="presParOf" srcId="{77C8C06D-75A6-4DBC-ACFE-EA0C714F9664}" destId="{64E33EBF-C6EF-4806-A0D6-BB462E3FA252}" srcOrd="2" destOrd="0" presId="urn:microsoft.com/office/officeart/2008/layout/NameandTitleOrganizationalChart"/>
    <dgm:cxn modelId="{BFB7A500-58DD-4294-9FCE-1DE771484CCC}" type="presParOf" srcId="{07CDB160-4B11-4EF6-8911-C2155E6DD727}" destId="{84D8C10B-8C3D-4C29-A8D0-397253991AA2}" srcOrd="1" destOrd="0" presId="urn:microsoft.com/office/officeart/2008/layout/NameandTitleOrganizationalChart"/>
    <dgm:cxn modelId="{B14A973E-B6B1-4AF9-8B9A-BAC55A1E2088}" type="presParOf" srcId="{07CDB160-4B11-4EF6-8911-C2155E6DD727}" destId="{5B288D22-4ADE-41B7-8038-38445F1DEE6C}" srcOrd="2" destOrd="0" presId="urn:microsoft.com/office/officeart/2008/layout/NameandTitleOrganizationalChart"/>
    <dgm:cxn modelId="{18632CE5-A8EE-4AD7-919F-5D35A5FCDF10}" type="presParOf" srcId="{7EF2C6BB-0806-40F6-BE55-F557BD66EEB3}" destId="{55DA9286-194D-4771-961D-8FB87BB1F647}" srcOrd="2" destOrd="0" presId="urn:microsoft.com/office/officeart/2008/layout/NameandTitleOrganizationalChart"/>
    <dgm:cxn modelId="{05D22CC4-F6ED-4A3B-AB74-E7A09713981F}" type="presParOf" srcId="{7EF2C6BB-0806-40F6-BE55-F557BD66EEB3}" destId="{421A807D-5610-4FD3-BD4C-FE95241EB792}" srcOrd="3" destOrd="0" presId="urn:microsoft.com/office/officeart/2008/layout/NameandTitleOrganizationalChart"/>
    <dgm:cxn modelId="{6B1CA492-0A83-4C53-9145-03C1FCBB27EF}" type="presParOf" srcId="{421A807D-5610-4FD3-BD4C-FE95241EB792}" destId="{2B6F6516-E552-4732-B499-514E9650A760}" srcOrd="0" destOrd="0" presId="urn:microsoft.com/office/officeart/2008/layout/NameandTitleOrganizationalChart"/>
    <dgm:cxn modelId="{20147985-F98B-49FD-81AC-9AEF11BE40E7}" type="presParOf" srcId="{2B6F6516-E552-4732-B499-514E9650A760}" destId="{F42EABCD-F1BA-49F4-9E70-0E3465203FBE}" srcOrd="0" destOrd="0" presId="urn:microsoft.com/office/officeart/2008/layout/NameandTitleOrganizationalChart"/>
    <dgm:cxn modelId="{5480BFD9-9E1E-403E-92F5-B683F2C41502}" type="presParOf" srcId="{2B6F6516-E552-4732-B499-514E9650A760}" destId="{487923CA-7D77-47BB-A02E-0BE32EC6C482}" srcOrd="1" destOrd="0" presId="urn:microsoft.com/office/officeart/2008/layout/NameandTitleOrganizationalChart"/>
    <dgm:cxn modelId="{7F220471-64FA-485A-B694-405A5AE58B7A}" type="presParOf" srcId="{2B6F6516-E552-4732-B499-514E9650A760}" destId="{34E695D3-6BB9-42B7-9D55-E8B32E2BF678}" srcOrd="2" destOrd="0" presId="urn:microsoft.com/office/officeart/2008/layout/NameandTitleOrganizationalChart"/>
    <dgm:cxn modelId="{1E8F2124-8FB7-4599-A0A2-FD04A078EC11}" type="presParOf" srcId="{421A807D-5610-4FD3-BD4C-FE95241EB792}" destId="{815A3BE3-43DC-4062-B7EF-F6987D37F75D}" srcOrd="1" destOrd="0" presId="urn:microsoft.com/office/officeart/2008/layout/NameandTitleOrganizationalChart"/>
    <dgm:cxn modelId="{630D13F7-328C-420B-BFA1-2DD59DABDE5A}" type="presParOf" srcId="{421A807D-5610-4FD3-BD4C-FE95241EB792}" destId="{D5F4B1B7-E372-4FB7-83CB-5013700EE324}" srcOrd="2" destOrd="0" presId="urn:microsoft.com/office/officeart/2008/layout/NameandTitleOrganizationalChart"/>
    <dgm:cxn modelId="{B5BE8A26-627D-41E4-8777-77FFE52FBD43}" type="presParOf" srcId="{C763D53A-345D-4FF7-B646-FE36018B71EC}" destId="{8BBF87E2-D8F8-4D41-AFF6-B4AB22569645}" srcOrd="2" destOrd="0" presId="urn:microsoft.com/office/officeart/2008/layout/NameandTitleOrganizationalChart"/>
    <dgm:cxn modelId="{90A4F120-0F65-4C61-BE35-C20F32DDA227}" type="presParOf" srcId="{B3ACDE68-406D-4702-A1A9-2D13C11D7FBA}" destId="{3571791E-6B87-4837-8740-4D6D484F9D67}" srcOrd="2" destOrd="0" presId="urn:microsoft.com/office/officeart/2008/layout/NameandTitleOrganizationalChart"/>
    <dgm:cxn modelId="{468D5041-6178-47CE-86B2-D3B1B451B0D3}" type="presParOf" srcId="{B3ACDE68-406D-4702-A1A9-2D13C11D7FBA}" destId="{8D8D0B67-C8EB-469E-AB08-69CC99BDF340}" srcOrd="3" destOrd="0" presId="urn:microsoft.com/office/officeart/2008/layout/NameandTitleOrganizationalChart"/>
    <dgm:cxn modelId="{BB248EDA-FC46-4C68-AB97-AADB438440FD}" type="presParOf" srcId="{8D8D0B67-C8EB-469E-AB08-69CC99BDF340}" destId="{FDD2A4DA-5A66-4827-A9E9-A9EB19F04C47}" srcOrd="0" destOrd="0" presId="urn:microsoft.com/office/officeart/2008/layout/NameandTitleOrganizationalChart"/>
    <dgm:cxn modelId="{0EB205E5-96E8-41A3-8901-3BB6EE87A67F}" type="presParOf" srcId="{FDD2A4DA-5A66-4827-A9E9-A9EB19F04C47}" destId="{736A6732-31F6-4597-A0A3-E97CBF4918F8}" srcOrd="0" destOrd="0" presId="urn:microsoft.com/office/officeart/2008/layout/NameandTitleOrganizationalChart"/>
    <dgm:cxn modelId="{1859A0DC-37FE-48A7-B94A-18FD03DA841C}" type="presParOf" srcId="{FDD2A4DA-5A66-4827-A9E9-A9EB19F04C47}" destId="{619F1036-A85C-4345-8945-166282CD8120}" srcOrd="1" destOrd="0" presId="urn:microsoft.com/office/officeart/2008/layout/NameandTitleOrganizationalChart"/>
    <dgm:cxn modelId="{D27061B8-4D0A-44A8-B4EE-13A827C76602}" type="presParOf" srcId="{FDD2A4DA-5A66-4827-A9E9-A9EB19F04C47}" destId="{C1141E12-812B-4D13-B389-C23F04817517}" srcOrd="2" destOrd="0" presId="urn:microsoft.com/office/officeart/2008/layout/NameandTitleOrganizationalChart"/>
    <dgm:cxn modelId="{DA20A1FF-3A9E-40A7-B80B-EF777376DDE3}" type="presParOf" srcId="{8D8D0B67-C8EB-469E-AB08-69CC99BDF340}" destId="{86A92CB4-B276-4368-9651-78EC85E7DCD9}" srcOrd="1" destOrd="0" presId="urn:microsoft.com/office/officeart/2008/layout/NameandTitleOrganizationalChart"/>
    <dgm:cxn modelId="{72556D90-B16C-49F6-A19A-2E8594F2CF8C}" type="presParOf" srcId="{8D8D0B67-C8EB-469E-AB08-69CC99BDF340}" destId="{0D2A6ACF-FB94-40BD-B594-18A058407D2A}" srcOrd="2" destOrd="0" presId="urn:microsoft.com/office/officeart/2008/layout/NameandTitleOrganizationalChart"/>
    <dgm:cxn modelId="{8284E6F2-C2CA-46DE-A08C-C1A064CD6E88}" type="presParOf" srcId="{B3ACDE68-406D-4702-A1A9-2D13C11D7FBA}" destId="{32E8EB64-1DCB-43CC-9499-1622B4815101}" srcOrd="4" destOrd="0" presId="urn:microsoft.com/office/officeart/2008/layout/NameandTitleOrganizationalChart"/>
    <dgm:cxn modelId="{3C4E0B59-7C63-4398-88CA-7A970359326E}" type="presParOf" srcId="{B3ACDE68-406D-4702-A1A9-2D13C11D7FBA}" destId="{694323C0-18E5-400F-AA82-EFAD46C6F506}" srcOrd="5" destOrd="0" presId="urn:microsoft.com/office/officeart/2008/layout/NameandTitleOrganizationalChart"/>
    <dgm:cxn modelId="{28BBE665-4D1C-48D3-BE92-A6CA0E72D9C7}" type="presParOf" srcId="{694323C0-18E5-400F-AA82-EFAD46C6F506}" destId="{BD7CEBE2-415C-441B-8361-926D416D02BE}" srcOrd="0" destOrd="0" presId="urn:microsoft.com/office/officeart/2008/layout/NameandTitleOrganizationalChart"/>
    <dgm:cxn modelId="{01D110AA-8CD9-4DED-AE9A-5ACD081C1179}" type="presParOf" srcId="{BD7CEBE2-415C-441B-8361-926D416D02BE}" destId="{49101704-BE37-4320-A544-2FEC5676959F}" srcOrd="0" destOrd="0" presId="urn:microsoft.com/office/officeart/2008/layout/NameandTitleOrganizationalChart"/>
    <dgm:cxn modelId="{17FFF483-9C6B-47E7-96EC-D99C9C41B999}" type="presParOf" srcId="{BD7CEBE2-415C-441B-8361-926D416D02BE}" destId="{F7F72411-37DC-43AE-BB04-8B097C47F914}" srcOrd="1" destOrd="0" presId="urn:microsoft.com/office/officeart/2008/layout/NameandTitleOrganizationalChart"/>
    <dgm:cxn modelId="{784D28EC-ED29-4BEF-8F3E-7A36C3B5B8C3}" type="presParOf" srcId="{BD7CEBE2-415C-441B-8361-926D416D02BE}" destId="{D4283FCE-8EEC-4D31-B2D0-61F4C1F6BDFB}" srcOrd="2" destOrd="0" presId="urn:microsoft.com/office/officeart/2008/layout/NameandTitleOrganizationalChart"/>
    <dgm:cxn modelId="{0697F1C1-4770-4142-83BE-9C66847F85BE}" type="presParOf" srcId="{694323C0-18E5-400F-AA82-EFAD46C6F506}" destId="{0B7FC89D-1ACF-4AB4-83D7-8511E817AE56}" srcOrd="1" destOrd="0" presId="urn:microsoft.com/office/officeart/2008/layout/NameandTitleOrganizationalChart"/>
    <dgm:cxn modelId="{4FEA799B-1064-4435-B33C-69455B444D7E}" type="presParOf" srcId="{694323C0-18E5-400F-AA82-EFAD46C6F506}" destId="{E10170AA-079B-4D99-B8A1-CBBCCB3FC1E6}" srcOrd="2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5235250" y="814758"/>
          <a:ext cx="267976" cy="875465"/>
        </a:xfrm>
        <a:custGeom>
          <a:avLst/>
          <a:gdLst/>
          <a:ahLst/>
          <a:cxnLst/>
          <a:rect l="0" t="0" r="0" b="0"/>
          <a:pathLst>
            <a:path>
              <a:moveTo>
                <a:pt x="267976" y="0"/>
              </a:moveTo>
              <a:lnTo>
                <a:pt x="267976" y="875465"/>
              </a:lnTo>
              <a:lnTo>
                <a:pt x="0" y="8754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EB64-1DCB-43CC-9499-1622B4815101}">
      <dsp:nvSpPr>
        <dsp:cNvPr id="0" name=""/>
        <dsp:cNvSpPr/>
      </dsp:nvSpPr>
      <dsp:spPr>
        <a:xfrm>
          <a:off x="5503226" y="814758"/>
          <a:ext cx="2104815" cy="175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96"/>
              </a:lnTo>
              <a:lnTo>
                <a:pt x="2104815" y="1561396"/>
              </a:lnTo>
              <a:lnTo>
                <a:pt x="2104815" y="1750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791E-6B87-4837-8740-4D6D484F9D67}">
      <dsp:nvSpPr>
        <dsp:cNvPr id="0" name=""/>
        <dsp:cNvSpPr/>
      </dsp:nvSpPr>
      <dsp:spPr>
        <a:xfrm>
          <a:off x="5457506" y="814758"/>
          <a:ext cx="91440" cy="1750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0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A9286-194D-4771-961D-8FB87BB1F647}">
      <dsp:nvSpPr>
        <dsp:cNvPr id="0" name=""/>
        <dsp:cNvSpPr/>
      </dsp:nvSpPr>
      <dsp:spPr>
        <a:xfrm>
          <a:off x="3398411" y="3377976"/>
          <a:ext cx="1052407" cy="469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87"/>
              </a:lnTo>
              <a:lnTo>
                <a:pt x="1052407" y="279787"/>
              </a:lnTo>
              <a:lnTo>
                <a:pt x="1052407" y="4693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65394-01DB-4235-B8A9-40C52EE5C72F}">
      <dsp:nvSpPr>
        <dsp:cNvPr id="0" name=""/>
        <dsp:cNvSpPr/>
      </dsp:nvSpPr>
      <dsp:spPr>
        <a:xfrm>
          <a:off x="2346003" y="3377976"/>
          <a:ext cx="1052407" cy="469321"/>
        </a:xfrm>
        <a:custGeom>
          <a:avLst/>
          <a:gdLst/>
          <a:ahLst/>
          <a:cxnLst/>
          <a:rect l="0" t="0" r="0" b="0"/>
          <a:pathLst>
            <a:path>
              <a:moveTo>
                <a:pt x="1052407" y="0"/>
              </a:moveTo>
              <a:lnTo>
                <a:pt x="1052407" y="279787"/>
              </a:lnTo>
              <a:lnTo>
                <a:pt x="0" y="279787"/>
              </a:lnTo>
              <a:lnTo>
                <a:pt x="0" y="4693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8C7A-D6EB-48BD-8D4E-4213BBA72E31}">
      <dsp:nvSpPr>
        <dsp:cNvPr id="0" name=""/>
        <dsp:cNvSpPr/>
      </dsp:nvSpPr>
      <dsp:spPr>
        <a:xfrm>
          <a:off x="3398411" y="814758"/>
          <a:ext cx="2104815" cy="1750930"/>
        </a:xfrm>
        <a:custGeom>
          <a:avLst/>
          <a:gdLst/>
          <a:ahLst/>
          <a:cxnLst/>
          <a:rect l="0" t="0" r="0" b="0"/>
          <a:pathLst>
            <a:path>
              <a:moveTo>
                <a:pt x="2104815" y="0"/>
              </a:moveTo>
              <a:lnTo>
                <a:pt x="2104815" y="1561396"/>
              </a:lnTo>
              <a:lnTo>
                <a:pt x="0" y="1561396"/>
              </a:lnTo>
              <a:lnTo>
                <a:pt x="0" y="1750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4718795" y="2471"/>
          <a:ext cx="1568862" cy="81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718795" y="2471"/>
        <a:ext cx="1568862" cy="812287"/>
      </dsp:txXfrm>
    </dsp:sp>
    <dsp:sp modelId="{0E19AEFC-0550-418E-BC9A-0D39654C2B4A}">
      <dsp:nvSpPr>
        <dsp:cNvPr id="0" name=""/>
        <dsp:cNvSpPr/>
      </dsp:nvSpPr>
      <dsp:spPr>
        <a:xfrm>
          <a:off x="5032568" y="634250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032568" y="634250"/>
        <a:ext cx="1411975" cy="270762"/>
      </dsp:txXfrm>
    </dsp:sp>
    <dsp:sp modelId="{76304A86-D72F-4845-A11C-53A1F75F0111}">
      <dsp:nvSpPr>
        <dsp:cNvPr id="0" name=""/>
        <dsp:cNvSpPr/>
      </dsp:nvSpPr>
      <dsp:spPr>
        <a:xfrm>
          <a:off x="2613980" y="2565689"/>
          <a:ext cx="1568862" cy="812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2613980" y="2565689"/>
        <a:ext cx="1568862" cy="812287"/>
      </dsp:txXfrm>
    </dsp:sp>
    <dsp:sp modelId="{88C7608C-8121-4D2B-A979-CC7E69EFA030}">
      <dsp:nvSpPr>
        <dsp:cNvPr id="0" name=""/>
        <dsp:cNvSpPr/>
      </dsp:nvSpPr>
      <dsp:spPr>
        <a:xfrm>
          <a:off x="2927752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2927752" y="3197468"/>
        <a:ext cx="1411975" cy="270762"/>
      </dsp:txXfrm>
    </dsp:sp>
    <dsp:sp modelId="{A30D2D6A-9312-4938-8F7E-7947FF14B2F7}">
      <dsp:nvSpPr>
        <dsp:cNvPr id="0" name=""/>
        <dsp:cNvSpPr/>
      </dsp:nvSpPr>
      <dsp:spPr>
        <a:xfrm>
          <a:off x="1561572" y="3847297"/>
          <a:ext cx="1568862" cy="812287"/>
        </a:xfrm>
        <a:prstGeom prst="rect">
          <a:avLst/>
        </a:prstGeom>
        <a:solidFill>
          <a:schemeClr val="accent2">
            <a:hueOff val="-80780"/>
            <a:satOff val="7055"/>
            <a:lumOff val="5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1561572" y="3847297"/>
        <a:ext cx="1568862" cy="812287"/>
      </dsp:txXfrm>
    </dsp:sp>
    <dsp:sp modelId="{44FDA98A-03C4-4F77-B573-1A3EBE5EA50D}">
      <dsp:nvSpPr>
        <dsp:cNvPr id="0" name=""/>
        <dsp:cNvSpPr/>
      </dsp:nvSpPr>
      <dsp:spPr>
        <a:xfrm>
          <a:off x="1875344" y="4479076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0780"/>
              <a:satOff val="7055"/>
              <a:lumOff val="5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1875344" y="4479076"/>
        <a:ext cx="1411975" cy="270762"/>
      </dsp:txXfrm>
    </dsp:sp>
    <dsp:sp modelId="{F42EABCD-F1BA-49F4-9E70-0E3465203FBE}">
      <dsp:nvSpPr>
        <dsp:cNvPr id="0" name=""/>
        <dsp:cNvSpPr/>
      </dsp:nvSpPr>
      <dsp:spPr>
        <a:xfrm>
          <a:off x="3666387" y="3847297"/>
          <a:ext cx="1568862" cy="812287"/>
        </a:xfrm>
        <a:prstGeom prst="rect">
          <a:avLst/>
        </a:prstGeom>
        <a:solidFill>
          <a:schemeClr val="accent2">
            <a:hueOff val="-161561"/>
            <a:satOff val="14109"/>
            <a:lumOff val="1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666387" y="3847297"/>
        <a:ext cx="1568862" cy="812287"/>
      </dsp:txXfrm>
    </dsp:sp>
    <dsp:sp modelId="{487923CA-7D77-47BB-A02E-0BE32EC6C482}">
      <dsp:nvSpPr>
        <dsp:cNvPr id="0" name=""/>
        <dsp:cNvSpPr/>
      </dsp:nvSpPr>
      <dsp:spPr>
        <a:xfrm>
          <a:off x="3980160" y="4479076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61561"/>
              <a:satOff val="14109"/>
              <a:lumOff val="1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980160" y="4479076"/>
        <a:ext cx="1411975" cy="270762"/>
      </dsp:txXfrm>
    </dsp:sp>
    <dsp:sp modelId="{736A6732-31F6-4597-A0A3-E97CBF4918F8}">
      <dsp:nvSpPr>
        <dsp:cNvPr id="0" name=""/>
        <dsp:cNvSpPr/>
      </dsp:nvSpPr>
      <dsp:spPr>
        <a:xfrm>
          <a:off x="4718795" y="2565689"/>
          <a:ext cx="1568862" cy="812287"/>
        </a:xfrm>
        <a:prstGeom prst="rect">
          <a:avLst/>
        </a:prstGeom>
        <a:solidFill>
          <a:schemeClr val="accent2">
            <a:hueOff val="-242341"/>
            <a:satOff val="21164"/>
            <a:lumOff val="17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718795" y="2565689"/>
        <a:ext cx="1568862" cy="812287"/>
      </dsp:txXfrm>
    </dsp:sp>
    <dsp:sp modelId="{619F1036-A85C-4345-8945-166282CD8120}">
      <dsp:nvSpPr>
        <dsp:cNvPr id="0" name=""/>
        <dsp:cNvSpPr/>
      </dsp:nvSpPr>
      <dsp:spPr>
        <a:xfrm>
          <a:off x="5032568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341"/>
              <a:satOff val="21164"/>
              <a:lumOff val="17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032568" y="3197468"/>
        <a:ext cx="1411975" cy="270762"/>
      </dsp:txXfrm>
    </dsp:sp>
    <dsp:sp modelId="{49101704-BE37-4320-A544-2FEC5676959F}">
      <dsp:nvSpPr>
        <dsp:cNvPr id="0" name=""/>
        <dsp:cNvSpPr/>
      </dsp:nvSpPr>
      <dsp:spPr>
        <a:xfrm>
          <a:off x="6823611" y="2565689"/>
          <a:ext cx="1568862" cy="812287"/>
        </a:xfrm>
        <a:prstGeom prst="rect">
          <a:avLst/>
        </a:prstGeom>
        <a:solidFill>
          <a:schemeClr val="accent2">
            <a:hueOff val="-323121"/>
            <a:satOff val="28219"/>
            <a:lumOff val="2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6823611" y="2565689"/>
        <a:ext cx="1568862" cy="812287"/>
      </dsp:txXfrm>
    </dsp:sp>
    <dsp:sp modelId="{F7F72411-37DC-43AE-BB04-8B097C47F914}">
      <dsp:nvSpPr>
        <dsp:cNvPr id="0" name=""/>
        <dsp:cNvSpPr/>
      </dsp:nvSpPr>
      <dsp:spPr>
        <a:xfrm>
          <a:off x="7137383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3121"/>
              <a:satOff val="28219"/>
              <a:lumOff val="2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7137383" y="3197468"/>
        <a:ext cx="1411975" cy="270762"/>
      </dsp:txXfrm>
    </dsp:sp>
    <dsp:sp modelId="{7B6A0E47-F92A-48AB-A190-F27C431AA9E0}">
      <dsp:nvSpPr>
        <dsp:cNvPr id="0" name=""/>
        <dsp:cNvSpPr/>
      </dsp:nvSpPr>
      <dsp:spPr>
        <a:xfrm>
          <a:off x="3666387" y="1284080"/>
          <a:ext cx="1568862" cy="812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666387" y="1284080"/>
        <a:ext cx="1568862" cy="812287"/>
      </dsp:txXfrm>
    </dsp:sp>
    <dsp:sp modelId="{692CA6D1-3B3D-4655-8419-5D0018F00990}">
      <dsp:nvSpPr>
        <dsp:cNvPr id="0" name=""/>
        <dsp:cNvSpPr/>
      </dsp:nvSpPr>
      <dsp:spPr>
        <a:xfrm>
          <a:off x="3980160" y="1915859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980160" y="1915859"/>
        <a:ext cx="1411975" cy="27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122764" y="2085052"/>
            <a:ext cx="4144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글쓰기로 마음 </a:t>
            </a:r>
            <a:r>
              <a:rPr lang="ko-KR" altLang="en-US" sz="3200" dirty="0" err="1"/>
              <a:t>챙김하기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C97F39-2D9E-4660-85BF-3D93AB0F3E76}"/>
              </a:ext>
            </a:extLst>
          </p:cNvPr>
          <p:cNvCxnSpPr>
            <a:cxnSpLocks/>
          </p:cNvCxnSpPr>
          <p:nvPr/>
        </p:nvCxnSpPr>
        <p:spPr>
          <a:xfrm>
            <a:off x="372151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CB20BF-9809-487C-BB39-3212B8AD6CE4}"/>
              </a:ext>
            </a:extLst>
          </p:cNvPr>
          <p:cNvCxnSpPr>
            <a:cxnSpLocks/>
          </p:cNvCxnSpPr>
          <p:nvPr/>
        </p:nvCxnSpPr>
        <p:spPr>
          <a:xfrm>
            <a:off x="372151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8912D-636C-4CE1-BA29-7285B3BD4311}"/>
              </a:ext>
            </a:extLst>
          </p:cNvPr>
          <p:cNvGrpSpPr/>
          <p:nvPr/>
        </p:nvGrpSpPr>
        <p:grpSpPr>
          <a:xfrm>
            <a:off x="409903" y="1300299"/>
            <a:ext cx="10533032" cy="1511617"/>
            <a:chOff x="1537048" y="1513659"/>
            <a:chExt cx="10533032" cy="15116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EE741-C6C1-49C3-A15C-8890F39D8F1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001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6B35E-A3DF-4ADB-BF6A-4AB1FDC7CC2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3C6971-B5C7-46C6-96DE-F8E60415741A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ADC2CB-3028-48CF-9322-1CFFB330DE1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봄이 아무 아스라히 한 추억과 묻힌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이름자 별빛이 써 같이 별 시와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이름자 된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릴케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내일 써 별 책상을 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묻힌 했던 별 말 봄이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릴케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다 위에 그리워 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봄이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헤일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딴은 별 무덤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이름과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비둘기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못 까닭입니다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노새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라이너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가을 위에도 하나에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프랑시스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가득 버리었습니다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FBD61-D793-4FC9-AF8B-E45F45A9E71A}"/>
              </a:ext>
            </a:extLst>
          </p:cNvPr>
          <p:cNvGrpSpPr/>
          <p:nvPr/>
        </p:nvGrpSpPr>
        <p:grpSpPr>
          <a:xfrm>
            <a:off x="409903" y="3121078"/>
            <a:ext cx="10533032" cy="1511617"/>
            <a:chOff x="1537048" y="1513659"/>
            <a:chExt cx="10533032" cy="15116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FEA5D-1A6F-473D-91E1-120D6A5B7807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002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9AD9D-DF17-401A-9806-D96A79D9C7F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59786-5762-4CFA-9B29-A79FBFEC7A16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BAC9-D344-4374-B0F4-50B085C952A0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봄이 아무 아스라히 한 추억과 묻힌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이름자 별빛이 써 같이 별 시와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이름자 된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릴케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내일 써 별 책상을 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묻힌 했던 별 말 봄이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릴케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다 위에 그리워 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봄이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헤일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딴은 별 무덤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이름과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비둘기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못 까닭입니다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노새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라이너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가을 위에도 하나에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프랑시스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가득 버리었습니다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B66DDB-B8D6-4205-A7CF-52BB38C2BE02}"/>
              </a:ext>
            </a:extLst>
          </p:cNvPr>
          <p:cNvGrpSpPr/>
          <p:nvPr/>
        </p:nvGrpSpPr>
        <p:grpSpPr>
          <a:xfrm>
            <a:off x="409903" y="4982497"/>
            <a:ext cx="10533032" cy="1511617"/>
            <a:chOff x="1537048" y="1513659"/>
            <a:chExt cx="10533032" cy="15116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BEED-9E76-46D7-A06F-9647F54F4E3F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003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A0588-82EA-46B5-BA40-CC314AE5C0DE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AFF35-0F95-42E4-B6AC-5302F7CE2B12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F7684-3310-41FA-9BEE-6024F9BE122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봄이 아무 아스라히 한 추억과 묻힌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이름자 별빛이 써 같이 별 시와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이름자 된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릴케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내일 써 별 책상을 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묻힌 했던 별 말 봄이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릴케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다 위에 그리워 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봄이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헤일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딴은 별 무덤 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이름과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비둘기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못 까닭입니다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노새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라이너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가을 위에도 하나에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프랑시스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가득 버리었습니다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2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BFBD7F-5741-48E4-9C6B-7146F971F5FB}"/>
              </a:ext>
            </a:extLst>
          </p:cNvPr>
          <p:cNvSpPr/>
          <p:nvPr/>
        </p:nvSpPr>
        <p:spPr>
          <a:xfrm>
            <a:off x="513561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5C8C18-F075-49B9-8282-B8AC81F681F6}"/>
              </a:ext>
            </a:extLst>
          </p:cNvPr>
          <p:cNvSpPr/>
          <p:nvPr/>
        </p:nvSpPr>
        <p:spPr>
          <a:xfrm>
            <a:off x="513561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F68F3C-85C2-4458-9C22-6C69DAC75173}"/>
              </a:ext>
            </a:extLst>
          </p:cNvPr>
          <p:cNvSpPr/>
          <p:nvPr/>
        </p:nvSpPr>
        <p:spPr>
          <a:xfrm>
            <a:off x="9469242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F56353-D6B8-4917-B4CD-64BFDB286960}"/>
              </a:ext>
            </a:extLst>
          </p:cNvPr>
          <p:cNvSpPr/>
          <p:nvPr/>
        </p:nvSpPr>
        <p:spPr>
          <a:xfrm>
            <a:off x="3498788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4CF5B5-C8DF-4F9F-9049-A7E41C7890A5}"/>
              </a:ext>
            </a:extLst>
          </p:cNvPr>
          <p:cNvSpPr/>
          <p:nvPr/>
        </p:nvSpPr>
        <p:spPr>
          <a:xfrm>
            <a:off x="6484015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30B289-E085-429C-BFA8-3B1CDBB19DA9}"/>
              </a:ext>
            </a:extLst>
          </p:cNvPr>
          <p:cNvSpPr txBox="1"/>
          <p:nvPr/>
        </p:nvSpPr>
        <p:spPr>
          <a:xfrm>
            <a:off x="2947576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650B63-49F7-4189-BE8B-C92780B74EDA}"/>
              </a:ext>
            </a:extLst>
          </p:cNvPr>
          <p:cNvSpPr txBox="1"/>
          <p:nvPr/>
        </p:nvSpPr>
        <p:spPr>
          <a:xfrm>
            <a:off x="5927678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FDB1D7-188F-44EF-B31D-F89007D796EF}"/>
              </a:ext>
            </a:extLst>
          </p:cNvPr>
          <p:cNvSpPr txBox="1"/>
          <p:nvPr/>
        </p:nvSpPr>
        <p:spPr>
          <a:xfrm>
            <a:off x="8907779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B9000E-E906-476A-A693-0C0742E2A6D1}"/>
              </a:ext>
            </a:extLst>
          </p:cNvPr>
          <p:cNvSpPr txBox="1"/>
          <p:nvPr/>
        </p:nvSpPr>
        <p:spPr>
          <a:xfrm>
            <a:off x="1041709" y="1643919"/>
            <a:ext cx="1119241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48BC39-148C-43AE-8C90-96BAC586ACB2}"/>
              </a:ext>
            </a:extLst>
          </p:cNvPr>
          <p:cNvSpPr/>
          <p:nvPr/>
        </p:nvSpPr>
        <p:spPr>
          <a:xfrm>
            <a:off x="3498787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DA7D2-C6F0-42E4-AD1D-077C0F1F83E5}"/>
              </a:ext>
            </a:extLst>
          </p:cNvPr>
          <p:cNvSpPr txBox="1"/>
          <p:nvPr/>
        </p:nvSpPr>
        <p:spPr>
          <a:xfrm>
            <a:off x="4026935" y="1643919"/>
            <a:ext cx="1169549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334A53-BFA5-43F7-9A91-2C1ED37EA325}"/>
              </a:ext>
            </a:extLst>
          </p:cNvPr>
          <p:cNvSpPr/>
          <p:nvPr/>
        </p:nvSpPr>
        <p:spPr>
          <a:xfrm>
            <a:off x="6484012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088800-0945-40BA-BA7E-8B445146FC78}"/>
              </a:ext>
            </a:extLst>
          </p:cNvPr>
          <p:cNvSpPr txBox="1"/>
          <p:nvPr/>
        </p:nvSpPr>
        <p:spPr>
          <a:xfrm>
            <a:off x="7012161" y="1643919"/>
            <a:ext cx="11712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15788D-925C-4F72-BCD2-6375943D45A9}"/>
              </a:ext>
            </a:extLst>
          </p:cNvPr>
          <p:cNvSpPr/>
          <p:nvPr/>
        </p:nvSpPr>
        <p:spPr>
          <a:xfrm>
            <a:off x="9469238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B83349-AE5D-4818-8A54-ECDC7AA7B9AE}"/>
              </a:ext>
            </a:extLst>
          </p:cNvPr>
          <p:cNvSpPr txBox="1"/>
          <p:nvPr/>
        </p:nvSpPr>
        <p:spPr>
          <a:xfrm>
            <a:off x="9985880" y="1643919"/>
            <a:ext cx="1176488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6341FB-7EB5-44C8-A915-EAF54C4FF8F4}"/>
              </a:ext>
            </a:extLst>
          </p:cNvPr>
          <p:cNvSpPr txBox="1"/>
          <p:nvPr/>
        </p:nvSpPr>
        <p:spPr>
          <a:xfrm>
            <a:off x="697232" y="3034653"/>
            <a:ext cx="1821177" cy="231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B42047-735E-42AD-85DE-6C801EBAC430}"/>
              </a:ext>
            </a:extLst>
          </p:cNvPr>
          <p:cNvSpPr txBox="1"/>
          <p:nvPr/>
        </p:nvSpPr>
        <p:spPr>
          <a:xfrm>
            <a:off x="3682459" y="3034653"/>
            <a:ext cx="1821177" cy="231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97BA09-2FDC-4CB4-9AB7-EEAC249A1DFA}"/>
              </a:ext>
            </a:extLst>
          </p:cNvPr>
          <p:cNvSpPr txBox="1"/>
          <p:nvPr/>
        </p:nvSpPr>
        <p:spPr>
          <a:xfrm>
            <a:off x="6667687" y="3034653"/>
            <a:ext cx="1821177" cy="231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19E1D2-E678-4F85-B4EB-68610EB5D497}"/>
              </a:ext>
            </a:extLst>
          </p:cNvPr>
          <p:cNvSpPr txBox="1"/>
          <p:nvPr/>
        </p:nvSpPr>
        <p:spPr>
          <a:xfrm>
            <a:off x="9663246" y="3034653"/>
            <a:ext cx="1821177" cy="231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177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63599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1866F-EEB9-4C73-9A7D-50520029DC7A}"/>
              </a:ext>
            </a:extLst>
          </p:cNvPr>
          <p:cNvSpPr txBox="1"/>
          <p:nvPr/>
        </p:nvSpPr>
        <p:spPr>
          <a:xfrm>
            <a:off x="768071" y="492145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428774" y="42024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1C56E-164B-4D6C-AB23-7964953AD416}"/>
              </a:ext>
            </a:extLst>
          </p:cNvPr>
          <p:cNvSpPr/>
          <p:nvPr/>
        </p:nvSpPr>
        <p:spPr>
          <a:xfrm>
            <a:off x="431391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E167-E6BA-4EC8-A011-711355A697E4}"/>
              </a:ext>
            </a:extLst>
          </p:cNvPr>
          <p:cNvSpPr txBox="1"/>
          <p:nvPr/>
        </p:nvSpPr>
        <p:spPr>
          <a:xfrm>
            <a:off x="4445991" y="492145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5106694" y="42024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9F6A9-B6AE-4195-947A-C6D471A5E480}"/>
              </a:ext>
            </a:extLst>
          </p:cNvPr>
          <p:cNvSpPr/>
          <p:nvPr/>
        </p:nvSpPr>
        <p:spPr>
          <a:xfrm>
            <a:off x="799183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F0CC9-7F7B-46A3-B02D-5B607D81AD7B}"/>
              </a:ext>
            </a:extLst>
          </p:cNvPr>
          <p:cNvSpPr txBox="1"/>
          <p:nvPr/>
        </p:nvSpPr>
        <p:spPr>
          <a:xfrm>
            <a:off x="8123911" y="492145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8784614" y="42024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61457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DDB7C7-5BFD-40F8-8698-B42AF32A974E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76DD9C-B458-4BF2-ACE4-C57628332548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D02901-1770-4F1B-A519-6199875BD1A4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966D07-51DA-432B-8D31-3D3DBC0A95BD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728697-738E-40CD-AAB5-D780787A1C4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708D01-0F9F-40AE-808C-8A04A417213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47795-1EF4-4763-B992-6FE3BBA3C873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337E6-17AD-4188-9662-B3DECD3A017F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E8305-4256-470E-BF51-6ADF2B3A7218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B1F7C-E318-487A-8F9E-D0670620EEE0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93F97-2865-43E9-BA07-AD6F3BDBA021}"/>
              </a:ext>
            </a:extLst>
          </p:cNvPr>
          <p:cNvSpPr txBox="1"/>
          <p:nvPr/>
        </p:nvSpPr>
        <p:spPr>
          <a:xfrm>
            <a:off x="1906357" y="500348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45DBC85-8355-4DAE-ABAA-A06F01A66D64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6DDA64-40A7-4054-BED8-6F2E5073CBA1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4F7175-EF19-4273-800F-8BEBC5F68826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29E0F-6116-4CD2-9060-C2B279DB01E1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D048E1A-0B2B-4F22-B324-E17B8E937D60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A5A4738-09EE-4F09-944E-DAF102641013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789A35-479E-4A59-9235-6ABCD70FD6CE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2A8757-39CD-4B2E-8444-81F097BD284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D7D6A9-C033-4CED-A3C7-62A9476C001B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8CA876-03B8-4666-A7BA-0DE4531FA3C6}"/>
              </a:ext>
            </a:extLst>
          </p:cNvPr>
          <p:cNvSpPr txBox="1"/>
          <p:nvPr/>
        </p:nvSpPr>
        <p:spPr>
          <a:xfrm>
            <a:off x="1889162" y="5325466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DEC4E6-527E-468C-A125-6A7D7C60CF60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E5260-6425-4CB5-9FF3-95F63A516472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6AAA57-22FF-48CF-96ED-43F6C6C48A2C}"/>
              </a:ext>
            </a:extLst>
          </p:cNvPr>
          <p:cNvSpPr txBox="1"/>
          <p:nvPr/>
        </p:nvSpPr>
        <p:spPr>
          <a:xfrm>
            <a:off x="4787778" y="520174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1506E6-742B-4DC9-8600-28E53B64B08B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E2D13-8956-4E0E-98A8-C0CECA8E8D92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9D8E63-4981-4387-A6E8-67ACF21C8988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31D407-CDA3-438E-B9AF-CACCCE85A6ED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3EA649-8432-408D-B71E-354F59253665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EED328-A125-4DCC-B154-AFF1EDD14948}"/>
              </a:ext>
            </a:extLst>
          </p:cNvPr>
          <p:cNvSpPr txBox="1"/>
          <p:nvPr/>
        </p:nvSpPr>
        <p:spPr>
          <a:xfrm>
            <a:off x="5217491" y="300662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BFFDE-5A1B-416A-9207-CFD586D92876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67E07C-ADFE-4132-B879-CFCA69E1B03A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BE069E-D87C-402E-9D13-E7F06C1D8157}"/>
              </a:ext>
            </a:extLst>
          </p:cNvPr>
          <p:cNvSpPr txBox="1"/>
          <p:nvPr/>
        </p:nvSpPr>
        <p:spPr>
          <a:xfrm>
            <a:off x="9839238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A1125B-8D97-4511-840E-7A64CFB2218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62123-96AB-4548-84B6-0704BC869764}"/>
              </a:ext>
            </a:extLst>
          </p:cNvPr>
          <p:cNvSpPr/>
          <p:nvPr/>
        </p:nvSpPr>
        <p:spPr>
          <a:xfrm>
            <a:off x="2001884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DBF48E-8DD8-4FB9-AC3F-1CCE249B32AB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C91898-60DB-4465-9ABC-3D3FF6431446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22212F-44FC-4628-BF4C-C7E1689F2DF5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46625C4-52AB-44A5-85F6-3A72AB9F4B35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27F6CB-C343-4F74-A58D-7E34F11EE18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A50B88-112E-431D-8CB1-A20B5FFB922C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F72F13-8E30-4DBC-92B7-7936C90AA2F6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1FA052-E5A3-454E-8D0C-1524E2FB207B}"/>
              </a:ext>
            </a:extLst>
          </p:cNvPr>
          <p:cNvSpPr/>
          <p:nvPr/>
        </p:nvSpPr>
        <p:spPr>
          <a:xfrm>
            <a:off x="3292293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48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3F342AF-9AF1-4BA1-AD94-21046F353FEA}"/>
              </a:ext>
            </a:extLst>
          </p:cNvPr>
          <p:cNvSpPr/>
          <p:nvPr/>
        </p:nvSpPr>
        <p:spPr>
          <a:xfrm>
            <a:off x="420062" y="1337361"/>
            <a:ext cx="11324897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BEA4E38-181A-4500-8DAC-256FCBFB2B38}"/>
              </a:ext>
            </a:extLst>
          </p:cNvPr>
          <p:cNvCxnSpPr/>
          <p:nvPr/>
        </p:nvCxnSpPr>
        <p:spPr>
          <a:xfrm>
            <a:off x="1100295" y="554114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8FF1E5C-4F03-4653-A9AB-39D19A936313}"/>
              </a:ext>
            </a:extLst>
          </p:cNvPr>
          <p:cNvSpPr txBox="1"/>
          <p:nvPr/>
        </p:nvSpPr>
        <p:spPr>
          <a:xfrm>
            <a:off x="1333581" y="5617319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42E6D93-F712-4006-ADF9-C8610924CFA8}"/>
              </a:ext>
            </a:extLst>
          </p:cNvPr>
          <p:cNvSpPr txBox="1"/>
          <p:nvPr/>
        </p:nvSpPr>
        <p:spPr>
          <a:xfrm>
            <a:off x="1684479" y="5908620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8D76EBFE-087D-40CB-A3EF-C5EE60812371}"/>
              </a:ext>
            </a:extLst>
          </p:cNvPr>
          <p:cNvCxnSpPr/>
          <p:nvPr/>
        </p:nvCxnSpPr>
        <p:spPr>
          <a:xfrm>
            <a:off x="3764698" y="554114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F4326F43-2057-4E30-A702-55B3F5A40E62}"/>
              </a:ext>
            </a:extLst>
          </p:cNvPr>
          <p:cNvSpPr txBox="1"/>
          <p:nvPr/>
        </p:nvSpPr>
        <p:spPr>
          <a:xfrm>
            <a:off x="3997985" y="5636398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B1DD6F8-F61B-4964-81F7-3A6C47FF5C2D}"/>
              </a:ext>
            </a:extLst>
          </p:cNvPr>
          <p:cNvSpPr txBox="1"/>
          <p:nvPr/>
        </p:nvSpPr>
        <p:spPr>
          <a:xfrm>
            <a:off x="4348882" y="5908620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53A5EBF-6055-44E9-A7F2-C0EED3C455DC}"/>
              </a:ext>
            </a:extLst>
          </p:cNvPr>
          <p:cNvCxnSpPr/>
          <p:nvPr/>
        </p:nvCxnSpPr>
        <p:spPr>
          <a:xfrm>
            <a:off x="6429101" y="554114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2393CC56-6E66-48A6-B675-5464312CB30B}"/>
              </a:ext>
            </a:extLst>
          </p:cNvPr>
          <p:cNvSpPr txBox="1"/>
          <p:nvPr/>
        </p:nvSpPr>
        <p:spPr>
          <a:xfrm>
            <a:off x="6662388" y="5636398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0AD6303-4B1F-498B-B213-34DB38E14CC5}"/>
              </a:ext>
            </a:extLst>
          </p:cNvPr>
          <p:cNvSpPr txBox="1"/>
          <p:nvPr/>
        </p:nvSpPr>
        <p:spPr>
          <a:xfrm>
            <a:off x="7013285" y="5908620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2BF6023-E174-474A-98E1-91970AC1CEAC}"/>
              </a:ext>
            </a:extLst>
          </p:cNvPr>
          <p:cNvCxnSpPr/>
          <p:nvPr/>
        </p:nvCxnSpPr>
        <p:spPr>
          <a:xfrm>
            <a:off x="9093504" y="554114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AC3B982-1012-45D2-88B6-C58340C2BCB5}"/>
              </a:ext>
            </a:extLst>
          </p:cNvPr>
          <p:cNvSpPr txBox="1"/>
          <p:nvPr/>
        </p:nvSpPr>
        <p:spPr>
          <a:xfrm>
            <a:off x="9326791" y="5636398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FA99EAB-473F-48A4-B4A7-175C6591B3FF}"/>
              </a:ext>
            </a:extLst>
          </p:cNvPr>
          <p:cNvSpPr txBox="1"/>
          <p:nvPr/>
        </p:nvSpPr>
        <p:spPr>
          <a:xfrm>
            <a:off x="9677688" y="5908620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339A7F-4E22-495E-B541-F39858B23329}"/>
              </a:ext>
            </a:extLst>
          </p:cNvPr>
          <p:cNvSpPr txBox="1"/>
          <p:nvPr/>
        </p:nvSpPr>
        <p:spPr>
          <a:xfrm flipH="1">
            <a:off x="943862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001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BD76F84-E5F6-4D56-9D22-A92306ED5C8D}"/>
              </a:ext>
            </a:extLst>
          </p:cNvPr>
          <p:cNvSpPr txBox="1"/>
          <p:nvPr/>
        </p:nvSpPr>
        <p:spPr>
          <a:xfrm flipH="1">
            <a:off x="3559914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002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6B1DAFD-2E90-4AC3-999B-D88DEB753AA7}"/>
              </a:ext>
            </a:extLst>
          </p:cNvPr>
          <p:cNvSpPr txBox="1"/>
          <p:nvPr/>
        </p:nvSpPr>
        <p:spPr>
          <a:xfrm flipH="1">
            <a:off x="6175966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003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6EE793D-6485-4395-9261-4E4782E6EC98}"/>
              </a:ext>
            </a:extLst>
          </p:cNvPr>
          <p:cNvSpPr txBox="1"/>
          <p:nvPr/>
        </p:nvSpPr>
        <p:spPr>
          <a:xfrm flipH="1">
            <a:off x="8792018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004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3DFDEFF-AF26-4847-BA5D-FE95153CB34E}"/>
              </a:ext>
            </a:extLst>
          </p:cNvPr>
          <p:cNvSpPr/>
          <p:nvPr/>
        </p:nvSpPr>
        <p:spPr>
          <a:xfrm>
            <a:off x="859956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6DFDA03-E0F0-4FF5-912D-155808364F6E}"/>
              </a:ext>
            </a:extLst>
          </p:cNvPr>
          <p:cNvSpPr/>
          <p:nvPr/>
        </p:nvSpPr>
        <p:spPr>
          <a:xfrm>
            <a:off x="3524359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F0A3039-38C4-4424-8A84-3D7CE2B1D120}"/>
              </a:ext>
            </a:extLst>
          </p:cNvPr>
          <p:cNvSpPr/>
          <p:nvPr/>
        </p:nvSpPr>
        <p:spPr>
          <a:xfrm>
            <a:off x="6188762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ABB175C-1342-49C7-BE32-68962DF64700}"/>
              </a:ext>
            </a:extLst>
          </p:cNvPr>
          <p:cNvSpPr/>
          <p:nvPr/>
        </p:nvSpPr>
        <p:spPr>
          <a:xfrm>
            <a:off x="8853165" y="2005321"/>
            <a:ext cx="2519028" cy="33587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14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FE5825-13F6-4138-A4F1-661E4AAE1235}"/>
              </a:ext>
            </a:extLst>
          </p:cNvPr>
          <p:cNvSpPr/>
          <p:nvPr/>
        </p:nvSpPr>
        <p:spPr>
          <a:xfrm>
            <a:off x="420062" y="1337361"/>
            <a:ext cx="11324897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7C6DA9-145E-4FC8-8702-0904FC48BF5B}"/>
              </a:ext>
            </a:extLst>
          </p:cNvPr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FF9DA3-218A-4D56-8907-9A1210571041}"/>
                </a:ext>
              </a:extLst>
            </p:cNvPr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4A664FC-6BF4-4331-9D6F-F78C5F3F2A8A}"/>
                </a:ext>
              </a:extLst>
            </p:cNvPr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BF01265-2181-4540-9EBC-461C0CC84803}"/>
                </a:ext>
              </a:extLst>
            </p:cNvPr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D49A596-176B-46B4-9DB3-0D754FFF3287}"/>
                </a:ext>
              </a:extLst>
            </p:cNvPr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79BD05E-8359-4480-A03D-A5E5F5541072}"/>
                </a:ext>
              </a:extLst>
            </p:cNvPr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A3194D5-CC9D-4C22-9F05-2E4C1283BEFD}"/>
                </a:ext>
              </a:extLst>
            </p:cNvPr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FAE6C20-C3CB-4B0C-B1F4-B3789CA79C03}"/>
                </a:ext>
              </a:extLst>
            </p:cNvPr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3493A89-F58B-4BDA-A87C-3D9B5AA40C55}"/>
                </a:ext>
              </a:extLst>
            </p:cNvPr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54A358-D01A-46D7-8B9F-0ECFD6BA0FB8}"/>
                </a:ext>
              </a:extLst>
            </p:cNvPr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005B1A8-F2AF-4B9B-962B-427119D150E2}"/>
                </a:ext>
              </a:extLst>
            </p:cNvPr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현 35">
            <a:extLst>
              <a:ext uri="{FF2B5EF4-FFF2-40B4-BE49-F238E27FC236}">
                <a16:creationId xmlns:a16="http://schemas.microsoft.com/office/drawing/2014/main" id="{F8E9F592-B6EB-4CCD-B617-2228EFA678E4}"/>
              </a:ext>
            </a:extLst>
          </p:cNvPr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현 36">
            <a:extLst>
              <a:ext uri="{FF2B5EF4-FFF2-40B4-BE49-F238E27FC236}">
                <a16:creationId xmlns:a16="http://schemas.microsoft.com/office/drawing/2014/main" id="{EBC1BEBE-4133-460F-89CB-019B7F79F0CD}"/>
              </a:ext>
            </a:extLst>
          </p:cNvPr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현 37">
            <a:extLst>
              <a:ext uri="{FF2B5EF4-FFF2-40B4-BE49-F238E27FC236}">
                <a16:creationId xmlns:a16="http://schemas.microsoft.com/office/drawing/2014/main" id="{CFB9D4F5-1142-47B9-9C38-FCD37F33CFEF}"/>
              </a:ext>
            </a:extLst>
          </p:cNvPr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현 38">
            <a:extLst>
              <a:ext uri="{FF2B5EF4-FFF2-40B4-BE49-F238E27FC236}">
                <a16:creationId xmlns:a16="http://schemas.microsoft.com/office/drawing/2014/main" id="{8E84B73F-D51C-48BB-8E14-7BC5FD49A008}"/>
              </a:ext>
            </a:extLst>
          </p:cNvPr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현 39">
            <a:extLst>
              <a:ext uri="{FF2B5EF4-FFF2-40B4-BE49-F238E27FC236}">
                <a16:creationId xmlns:a16="http://schemas.microsoft.com/office/drawing/2014/main" id="{52812E1D-1390-4A25-9AEC-5E0F487C3182}"/>
              </a:ext>
            </a:extLst>
          </p:cNvPr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현 40">
            <a:extLst>
              <a:ext uri="{FF2B5EF4-FFF2-40B4-BE49-F238E27FC236}">
                <a16:creationId xmlns:a16="http://schemas.microsoft.com/office/drawing/2014/main" id="{873C6C73-7ADC-4AFE-AA4A-1A7D02C7291A}"/>
              </a:ext>
            </a:extLst>
          </p:cNvPr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3EF2A94-9C86-4DAC-99D4-D6393BEE0E5C}"/>
              </a:ext>
            </a:extLst>
          </p:cNvPr>
          <p:cNvGrpSpPr/>
          <p:nvPr/>
        </p:nvGrpSpPr>
        <p:grpSpPr>
          <a:xfrm>
            <a:off x="2013033" y="5884623"/>
            <a:ext cx="7962178" cy="338554"/>
            <a:chOff x="586346" y="5884623"/>
            <a:chExt cx="7962178" cy="338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D01B43-AEBD-4981-B40A-72C2C752216A}"/>
                </a:ext>
              </a:extLst>
            </p:cNvPr>
            <p:cNvSpPr txBox="1"/>
            <p:nvPr/>
          </p:nvSpPr>
          <p:spPr>
            <a:xfrm>
              <a:off x="586346" y="588462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E6566D-E7FA-40FE-A5A3-469D598D7232}"/>
                </a:ext>
              </a:extLst>
            </p:cNvPr>
            <p:cNvSpPr txBox="1"/>
            <p:nvPr/>
          </p:nvSpPr>
          <p:spPr>
            <a:xfrm>
              <a:off x="1620933" y="588462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BA9558-525B-4EB5-9575-E8C5CEEA816B}"/>
                </a:ext>
              </a:extLst>
            </p:cNvPr>
            <p:cNvSpPr txBox="1"/>
            <p:nvPr/>
          </p:nvSpPr>
          <p:spPr>
            <a:xfrm>
              <a:off x="2677962" y="588462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2015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C76CF1-F0C9-4E2A-B8F8-25B33247FDD8}"/>
                </a:ext>
              </a:extLst>
            </p:cNvPr>
            <p:cNvSpPr txBox="1"/>
            <p:nvPr/>
          </p:nvSpPr>
          <p:spPr>
            <a:xfrm>
              <a:off x="3731785" y="588462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2016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3F5CF8-AE88-4C90-9041-ADF05BAB3980}"/>
                </a:ext>
              </a:extLst>
            </p:cNvPr>
            <p:cNvSpPr txBox="1"/>
            <p:nvPr/>
          </p:nvSpPr>
          <p:spPr>
            <a:xfrm>
              <a:off x="4763166" y="588462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2017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0EE804-AE1B-42E1-BC3B-07D0EAA47CC4}"/>
                </a:ext>
              </a:extLst>
            </p:cNvPr>
            <p:cNvSpPr txBox="1"/>
            <p:nvPr/>
          </p:nvSpPr>
          <p:spPr>
            <a:xfrm>
              <a:off x="5797753" y="588462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2018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D4DF60-A57F-4C60-9CA1-DDD2E427C88E}"/>
                </a:ext>
              </a:extLst>
            </p:cNvPr>
            <p:cNvSpPr txBox="1"/>
            <p:nvPr/>
          </p:nvSpPr>
          <p:spPr>
            <a:xfrm>
              <a:off x="6854782" y="588462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2019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B44CDA-586E-4314-801E-6886B9BAE899}"/>
                </a:ext>
              </a:extLst>
            </p:cNvPr>
            <p:cNvSpPr txBox="1"/>
            <p:nvPr/>
          </p:nvSpPr>
          <p:spPr>
            <a:xfrm>
              <a:off x="7908605" y="5884623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2020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2FFB206-DE57-4D4E-A335-37AC6B6BA0A7}"/>
              </a:ext>
            </a:extLst>
          </p:cNvPr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F40815DE-8BCA-4401-9A5E-CDFE05A78237}"/>
              </a:ext>
            </a:extLst>
          </p:cNvPr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711E5-60BE-4B28-A282-FE82E4424E75}"/>
              </a:ext>
            </a:extLst>
          </p:cNvPr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902D6B3A-5A39-4D9A-9EC8-90995B1CBADE}"/>
              </a:ext>
            </a:extLst>
          </p:cNvPr>
          <p:cNvSpPr/>
          <p:nvPr/>
        </p:nvSpPr>
        <p:spPr>
          <a:xfrm>
            <a:off x="660400" y="1580189"/>
            <a:ext cx="2182137" cy="292052"/>
          </a:xfrm>
          <a:prstGeom prst="bracketPair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E78AD-ED15-433E-9FDA-F4A9C5C5CAD6}"/>
              </a:ext>
            </a:extLst>
          </p:cNvPr>
          <p:cNvSpPr txBox="1"/>
          <p:nvPr/>
        </p:nvSpPr>
        <p:spPr>
          <a:xfrm>
            <a:off x="860840" y="152616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7325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DE46E2DC-7B1E-41C4-972C-1A8FEEA960A5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FAC543-6C7F-4685-A84E-7D7EFD929A48}"/>
              </a:ext>
            </a:extLst>
          </p:cNvPr>
          <p:cNvCxnSpPr/>
          <p:nvPr/>
        </p:nvCxnSpPr>
        <p:spPr>
          <a:xfrm>
            <a:off x="6098440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271B438-97E5-4CF2-9C6B-8EFABFACAA32}"/>
              </a:ext>
            </a:extLst>
          </p:cNvPr>
          <p:cNvCxnSpPr/>
          <p:nvPr/>
        </p:nvCxnSpPr>
        <p:spPr>
          <a:xfrm flipH="1">
            <a:off x="4792403" y="436991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CFB2A24-6666-4D4E-9C40-0C8D7F9D3670}"/>
              </a:ext>
            </a:extLst>
          </p:cNvPr>
          <p:cNvCxnSpPr/>
          <p:nvPr/>
        </p:nvCxnSpPr>
        <p:spPr>
          <a:xfrm>
            <a:off x="6127464" y="436990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D1DB60C0-EC3B-43A4-A4CA-2B8BDB1FF956}"/>
              </a:ext>
            </a:extLst>
          </p:cNvPr>
          <p:cNvSpPr/>
          <p:nvPr/>
        </p:nvSpPr>
        <p:spPr>
          <a:xfrm>
            <a:off x="3560349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2700017-3CEA-42ED-AAF9-FCC1D35DDD4A}"/>
              </a:ext>
            </a:extLst>
          </p:cNvPr>
          <p:cNvSpPr/>
          <p:nvPr/>
        </p:nvSpPr>
        <p:spPr>
          <a:xfrm>
            <a:off x="5216617" y="142013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7A42B7-B0E4-4D2C-9AC1-4CDEB34180A4}"/>
              </a:ext>
            </a:extLst>
          </p:cNvPr>
          <p:cNvSpPr/>
          <p:nvPr/>
        </p:nvSpPr>
        <p:spPr>
          <a:xfrm>
            <a:off x="6975383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C91D0F-274F-4087-850E-4E60C6D12BB3}"/>
              </a:ext>
            </a:extLst>
          </p:cNvPr>
          <p:cNvSpPr txBox="1"/>
          <p:nvPr/>
        </p:nvSpPr>
        <p:spPr>
          <a:xfrm>
            <a:off x="5802840" y="193926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214426-EAE7-4522-A079-BA57392DB567}"/>
              </a:ext>
            </a:extLst>
          </p:cNvPr>
          <p:cNvSpPr txBox="1"/>
          <p:nvPr/>
        </p:nvSpPr>
        <p:spPr>
          <a:xfrm>
            <a:off x="4167061" y="5104740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31EF7B-F8FC-4E57-8E7A-9BC847334790}"/>
              </a:ext>
            </a:extLst>
          </p:cNvPr>
          <p:cNvSpPr txBox="1"/>
          <p:nvPr/>
        </p:nvSpPr>
        <p:spPr>
          <a:xfrm>
            <a:off x="7598926" y="510643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1495296-A031-4BBE-9A20-757E9965C8B5}"/>
              </a:ext>
            </a:extLst>
          </p:cNvPr>
          <p:cNvGrpSpPr/>
          <p:nvPr/>
        </p:nvGrpSpPr>
        <p:grpSpPr>
          <a:xfrm>
            <a:off x="474868" y="4518014"/>
            <a:ext cx="2858426" cy="1942892"/>
            <a:chOff x="281014" y="4235821"/>
            <a:chExt cx="2858426" cy="194289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BF9C9D-3BF9-44E4-B2BF-62C2DA35E1D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8F5EFD-E575-4EAD-933C-24269C10B918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0925A3E-EBDF-42B7-B793-63E777FDF00D}"/>
              </a:ext>
            </a:extLst>
          </p:cNvPr>
          <p:cNvGrpSpPr/>
          <p:nvPr/>
        </p:nvGrpSpPr>
        <p:grpSpPr>
          <a:xfrm>
            <a:off x="8961204" y="4484204"/>
            <a:ext cx="2858426" cy="1942892"/>
            <a:chOff x="281014" y="4235821"/>
            <a:chExt cx="2858426" cy="194289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91B0AE-4CC8-49C8-A022-C5418CA35E9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96E76F7-A8F0-41DC-B21E-49E3D4C63BF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C9FC733-22E6-4CA1-BFD9-75516A88B633}"/>
              </a:ext>
            </a:extLst>
          </p:cNvPr>
          <p:cNvGrpSpPr/>
          <p:nvPr/>
        </p:nvGrpSpPr>
        <p:grpSpPr>
          <a:xfrm>
            <a:off x="7253476" y="1329032"/>
            <a:ext cx="2858426" cy="1942892"/>
            <a:chOff x="281014" y="4235821"/>
            <a:chExt cx="2858426" cy="194289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AC47B1D-5A1C-44BD-9A3D-C073AD15246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D2F292-6C1F-4278-BA87-976DDCC2FD3E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308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45A8E54-0545-4A6D-B73D-A9B48321108D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2F80A5-F839-41C6-904C-78B5BA35DB6C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5529A3-5475-42CD-A1B2-D3497D8FB418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0F33D4-C92E-44D8-A480-BB58E972BDED}"/>
              </a:ext>
            </a:extLst>
          </p:cNvPr>
          <p:cNvSpPr txBox="1"/>
          <p:nvPr/>
        </p:nvSpPr>
        <p:spPr>
          <a:xfrm>
            <a:off x="2854221" y="2951946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/>
              <a:t>봄이 아무 아스라히 한 추억과 묻힌 봅니다</a:t>
            </a:r>
            <a:r>
              <a:rPr lang="en-US" altLang="ko-KR" sz="2800" i="1" dirty="0"/>
              <a:t>. </a:t>
            </a:r>
          </a:p>
          <a:p>
            <a:r>
              <a:rPr lang="ko-KR" altLang="en-US" sz="2800" i="1" dirty="0"/>
              <a:t>이름자 별빛이 써 같이 별 시와 봅니다</a:t>
            </a:r>
            <a:r>
              <a:rPr lang="en-US" altLang="ko-KR" sz="2800" i="1" dirty="0"/>
              <a:t>. 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8373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0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4453563" y="1018251"/>
            <a:ext cx="3284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89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40CF90-C1B9-4601-A1F7-AF3BA32A14CD}"/>
              </a:ext>
            </a:extLst>
          </p:cNvPr>
          <p:cNvSpPr/>
          <p:nvPr/>
        </p:nvSpPr>
        <p:spPr>
          <a:xfrm>
            <a:off x="420062" y="1337361"/>
            <a:ext cx="11324897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6BEB25C-92A1-4CB8-A6C5-D1A146648E16}"/>
              </a:ext>
            </a:extLst>
          </p:cNvPr>
          <p:cNvSpPr/>
          <p:nvPr/>
        </p:nvSpPr>
        <p:spPr>
          <a:xfrm>
            <a:off x="7984453" y="133736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93B8DE5C-0111-4486-A0A2-B832C1072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60825"/>
              </p:ext>
            </p:extLst>
          </p:nvPr>
        </p:nvGraphicFramePr>
        <p:xfrm>
          <a:off x="6064894" y="1566776"/>
          <a:ext cx="5375545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B10C672-221F-4454-A226-6BC33ABAE40F}"/>
              </a:ext>
            </a:extLst>
          </p:cNvPr>
          <p:cNvSpPr txBox="1"/>
          <p:nvPr/>
        </p:nvSpPr>
        <p:spPr>
          <a:xfrm>
            <a:off x="751560" y="4171962"/>
            <a:ext cx="421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58D95-0106-4071-9D26-800C95D6C123}"/>
              </a:ext>
            </a:extLst>
          </p:cNvPr>
          <p:cNvSpPr txBox="1"/>
          <p:nvPr/>
        </p:nvSpPr>
        <p:spPr>
          <a:xfrm>
            <a:off x="769113" y="1929405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D6B00E-3AE9-47AF-8FD8-813FEA35F906}"/>
              </a:ext>
            </a:extLst>
          </p:cNvPr>
          <p:cNvCxnSpPr>
            <a:cxnSpLocks/>
          </p:cNvCxnSpPr>
          <p:nvPr/>
        </p:nvCxnSpPr>
        <p:spPr>
          <a:xfrm>
            <a:off x="879705" y="170309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00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767634" y="1881140"/>
            <a:ext cx="4505406" cy="707886"/>
            <a:chOff x="767634" y="2238492"/>
            <a:chExt cx="45054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2AF14E-D156-406D-B222-C378A29D3B26}"/>
              </a:ext>
            </a:extLst>
          </p:cNvPr>
          <p:cNvGrpSpPr/>
          <p:nvPr/>
        </p:nvGrpSpPr>
        <p:grpSpPr>
          <a:xfrm>
            <a:off x="767634" y="3400939"/>
            <a:ext cx="4505406" cy="707886"/>
            <a:chOff x="767634" y="2238492"/>
            <a:chExt cx="4505406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36C32-9EAA-48F3-9975-C6EF35573D40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3" name="양쪽 대괄호 12">
              <a:extLst>
                <a:ext uri="{FF2B5EF4-FFF2-40B4-BE49-F238E27FC236}">
                  <a16:creationId xmlns:a16="http://schemas.microsoft.com/office/drawing/2014/main" id="{B03166D6-E5CE-41C7-B4A9-D1A041CEEFA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4856D-A238-4835-A982-B4DC8A6B517E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4D7AA0-268A-4302-AE37-8DA290AE7E66}"/>
              </a:ext>
            </a:extLst>
          </p:cNvPr>
          <p:cNvGrpSpPr/>
          <p:nvPr/>
        </p:nvGrpSpPr>
        <p:grpSpPr>
          <a:xfrm>
            <a:off x="767634" y="4920738"/>
            <a:ext cx="4505406" cy="707886"/>
            <a:chOff x="767634" y="2238492"/>
            <a:chExt cx="4505406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318138-64C2-4768-AD92-08E3F520A212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7" name="양쪽 대괄호 16">
              <a:extLst>
                <a:ext uri="{FF2B5EF4-FFF2-40B4-BE49-F238E27FC236}">
                  <a16:creationId xmlns:a16="http://schemas.microsoft.com/office/drawing/2014/main" id="{0FFB1A5A-CEB5-4711-86DD-016845ADDA3B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E106E8-227B-4215-BE91-150B390F39C6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D0AC27-2144-4128-828E-7FBAB01DF0F1}"/>
              </a:ext>
            </a:extLst>
          </p:cNvPr>
          <p:cNvSpPr/>
          <p:nvPr/>
        </p:nvSpPr>
        <p:spPr>
          <a:xfrm>
            <a:off x="1201479" y="1640672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51AACA-B40B-4CF6-8626-887F9BBDD11D}"/>
              </a:ext>
            </a:extLst>
          </p:cNvPr>
          <p:cNvSpPr/>
          <p:nvPr/>
        </p:nvSpPr>
        <p:spPr>
          <a:xfrm>
            <a:off x="1201479" y="4112734"/>
            <a:ext cx="9789042" cy="21272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149F24-8F7F-47AB-8DCA-BC4803C764D2}"/>
              </a:ext>
            </a:extLst>
          </p:cNvPr>
          <p:cNvSpPr txBox="1"/>
          <p:nvPr/>
        </p:nvSpPr>
        <p:spPr>
          <a:xfrm>
            <a:off x="4814239" y="3009306"/>
            <a:ext cx="25635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2"/>
                </a:solidFill>
              </a:rPr>
              <a:t>VS.</a:t>
            </a:r>
            <a:endParaRPr lang="ko-KR" altLang="en-US" sz="11500" b="1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3E50CC-86F7-4628-AA8B-EA866EF06496}"/>
              </a:ext>
            </a:extLst>
          </p:cNvPr>
          <p:cNvSpPr txBox="1"/>
          <p:nvPr/>
        </p:nvSpPr>
        <p:spPr>
          <a:xfrm>
            <a:off x="3862055" y="2288799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44ED6D-EB7D-4B98-9C24-CE5B09B75E18}"/>
              </a:ext>
            </a:extLst>
          </p:cNvPr>
          <p:cNvSpPr txBox="1"/>
          <p:nvPr/>
        </p:nvSpPr>
        <p:spPr>
          <a:xfrm>
            <a:off x="3862055" y="4800664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83542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221453-7B17-4393-8415-42D28029895C}"/>
              </a:ext>
            </a:extLst>
          </p:cNvPr>
          <p:cNvSpPr/>
          <p:nvPr/>
        </p:nvSpPr>
        <p:spPr>
          <a:xfrm>
            <a:off x="1087120" y="1524000"/>
            <a:ext cx="4902200" cy="2235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0253FC-439D-4F07-90C6-C8C77BB93DD8}"/>
              </a:ext>
            </a:extLst>
          </p:cNvPr>
          <p:cNvSpPr/>
          <p:nvPr/>
        </p:nvSpPr>
        <p:spPr>
          <a:xfrm>
            <a:off x="6217920" y="1523999"/>
            <a:ext cx="4902200" cy="2235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F482A5-C122-4746-B8A4-0FCD4ADBA70B}"/>
              </a:ext>
            </a:extLst>
          </p:cNvPr>
          <p:cNvSpPr/>
          <p:nvPr/>
        </p:nvSpPr>
        <p:spPr>
          <a:xfrm>
            <a:off x="1087120" y="3956265"/>
            <a:ext cx="4902200" cy="2235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CE17B3-A6F2-467D-BDE6-9E4300F9B345}"/>
              </a:ext>
            </a:extLst>
          </p:cNvPr>
          <p:cNvSpPr/>
          <p:nvPr/>
        </p:nvSpPr>
        <p:spPr>
          <a:xfrm>
            <a:off x="6217920" y="3956264"/>
            <a:ext cx="4902200" cy="2235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14ED1F2-BF77-4E24-988A-4BC391CBD73E}"/>
              </a:ext>
            </a:extLst>
          </p:cNvPr>
          <p:cNvGrpSpPr/>
          <p:nvPr/>
        </p:nvGrpSpPr>
        <p:grpSpPr>
          <a:xfrm>
            <a:off x="5379720" y="3166377"/>
            <a:ext cx="482600" cy="482600"/>
            <a:chOff x="5819140" y="3267977"/>
            <a:chExt cx="482600" cy="482600"/>
          </a:xfrm>
          <a:solidFill>
            <a:schemeClr val="accent3"/>
          </a:solidFill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AFBFE05-000E-4C3E-89D0-C6DC9CAF4A2C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D45AABB-EB18-4FDD-B294-5E846926D4BB}"/>
                </a:ext>
              </a:extLst>
            </p:cNvPr>
            <p:cNvSpPr txBox="1"/>
            <p:nvPr/>
          </p:nvSpPr>
          <p:spPr>
            <a:xfrm>
              <a:off x="5867569" y="3278444"/>
              <a:ext cx="38343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tx2"/>
                  </a:solidFill>
                </a:rPr>
                <a:t>S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F1E69A-A9EA-4AAC-ABE9-6B21D32DE50A}"/>
              </a:ext>
            </a:extLst>
          </p:cNvPr>
          <p:cNvGrpSpPr/>
          <p:nvPr/>
        </p:nvGrpSpPr>
        <p:grpSpPr>
          <a:xfrm>
            <a:off x="6336876" y="3166377"/>
            <a:ext cx="482600" cy="482600"/>
            <a:chOff x="5819140" y="3267977"/>
            <a:chExt cx="482600" cy="482600"/>
          </a:xfrm>
          <a:solidFill>
            <a:schemeClr val="accent3"/>
          </a:solidFill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A47139-2163-417F-AE87-68D4AED2CC0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145D-4CA7-4F00-9D02-BDFB07F98C93}"/>
                </a:ext>
              </a:extLst>
            </p:cNvPr>
            <p:cNvSpPr txBox="1"/>
            <p:nvPr/>
          </p:nvSpPr>
          <p:spPr>
            <a:xfrm>
              <a:off x="5824339" y="3278444"/>
              <a:ext cx="47320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tx2"/>
                  </a:solidFill>
                </a:rPr>
                <a:t>W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224E117-F15F-417F-B482-08F146F72AE2}"/>
              </a:ext>
            </a:extLst>
          </p:cNvPr>
          <p:cNvGrpSpPr/>
          <p:nvPr/>
        </p:nvGrpSpPr>
        <p:grpSpPr>
          <a:xfrm>
            <a:off x="5378568" y="4065960"/>
            <a:ext cx="482600" cy="482600"/>
            <a:chOff x="5819140" y="3267977"/>
            <a:chExt cx="482600" cy="482600"/>
          </a:xfrm>
          <a:solidFill>
            <a:schemeClr val="accent3"/>
          </a:solidFill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FD564B4-210E-4277-B425-58BBD2AA1C1C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9247BD-56A2-48AF-ACCD-3D1D034C0DCE}"/>
                </a:ext>
              </a:extLst>
            </p:cNvPr>
            <p:cNvSpPr txBox="1"/>
            <p:nvPr/>
          </p:nvSpPr>
          <p:spPr>
            <a:xfrm>
              <a:off x="5843341" y="3278444"/>
              <a:ext cx="42672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tx2"/>
                  </a:solidFill>
                </a:rPr>
                <a:t>O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4E554E1-13B7-4F5D-8DC6-20369CC5B13B}"/>
              </a:ext>
            </a:extLst>
          </p:cNvPr>
          <p:cNvGrpSpPr/>
          <p:nvPr/>
        </p:nvGrpSpPr>
        <p:grpSpPr>
          <a:xfrm>
            <a:off x="6335724" y="4065959"/>
            <a:ext cx="482600" cy="482600"/>
            <a:chOff x="5819140" y="3267977"/>
            <a:chExt cx="482600" cy="482600"/>
          </a:xfrm>
          <a:solidFill>
            <a:schemeClr val="accent3"/>
          </a:solidFill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E281B64-5CF5-4C1C-B567-1FE84AF8144C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8846AA-A963-4219-BD4C-E9E6B7136574}"/>
                </a:ext>
              </a:extLst>
            </p:cNvPr>
            <p:cNvSpPr txBox="1"/>
            <p:nvPr/>
          </p:nvSpPr>
          <p:spPr>
            <a:xfrm>
              <a:off x="5878790" y="3278444"/>
              <a:ext cx="37221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chemeClr val="tx2"/>
                  </a:solidFill>
                </a:rPr>
                <a:t>T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D49C90E-1773-4094-A98F-36BA84D5F6BB}"/>
              </a:ext>
            </a:extLst>
          </p:cNvPr>
          <p:cNvSpPr txBox="1"/>
          <p:nvPr/>
        </p:nvSpPr>
        <p:spPr>
          <a:xfrm>
            <a:off x="1312990" y="178440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517D85-3199-4A2C-963D-B1B81BB903BE}"/>
              </a:ext>
            </a:extLst>
          </p:cNvPr>
          <p:cNvSpPr txBox="1"/>
          <p:nvPr/>
        </p:nvSpPr>
        <p:spPr>
          <a:xfrm>
            <a:off x="8806866" y="178440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6D7C51-D805-415E-B1CF-5CB1D2B3266A}"/>
              </a:ext>
            </a:extLst>
          </p:cNvPr>
          <p:cNvSpPr txBox="1"/>
          <p:nvPr/>
        </p:nvSpPr>
        <p:spPr>
          <a:xfrm>
            <a:off x="1312990" y="421667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8342AA-EDF5-4B27-9D5E-0CB4CDF6734C}"/>
              </a:ext>
            </a:extLst>
          </p:cNvPr>
          <p:cNvSpPr txBox="1"/>
          <p:nvPr/>
        </p:nvSpPr>
        <p:spPr>
          <a:xfrm>
            <a:off x="8806866" y="421667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5981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E0315E-D578-44D3-83D2-762160732F7E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F1D7-A212-49C1-A808-CD265C9E55BD}"/>
              </a:ext>
            </a:extLst>
          </p:cNvPr>
          <p:cNvSpPr txBox="1"/>
          <p:nvPr/>
        </p:nvSpPr>
        <p:spPr>
          <a:xfrm>
            <a:off x="3038111" y="4794172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어머니 한 헤는 내일 계절이 까닭입니다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21784-1AA9-4C18-B43A-6F59CEDED845}"/>
              </a:ext>
            </a:extLst>
          </p:cNvPr>
          <p:cNvSpPr txBox="1"/>
          <p:nvPr/>
        </p:nvSpPr>
        <p:spPr>
          <a:xfrm>
            <a:off x="2882166" y="1540608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어머니 한 헤는 내일 계절이 까닭입니다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13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D93DFA-62B1-4D72-BEF2-CB395C2C1753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37CD5-4F7B-4C9A-8256-51E670716B04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F85BF7-4A8E-41B4-88CE-386A82E7A38C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FDB974-8AF2-4B42-9C51-7F6A676D6652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47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DAE930-BDD1-4A03-B316-D3893E8BEE40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3770BC-1EB6-4A27-B618-28CDC1C2B7C3}"/>
              </a:ext>
            </a:extLst>
          </p:cNvPr>
          <p:cNvSpPr txBox="1"/>
          <p:nvPr/>
        </p:nvSpPr>
        <p:spPr>
          <a:xfrm flipH="1">
            <a:off x="1224278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77151-3964-4738-8652-586F10FC4E82}"/>
              </a:ext>
            </a:extLst>
          </p:cNvPr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AE221-29E0-42F7-8DF2-1F2345204098}"/>
              </a:ext>
            </a:extLst>
          </p:cNvPr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36008-1997-45A1-B5B5-4465F75829C6}"/>
              </a:ext>
            </a:extLst>
          </p:cNvPr>
          <p:cNvSpPr txBox="1"/>
          <p:nvPr/>
        </p:nvSpPr>
        <p:spPr>
          <a:xfrm>
            <a:off x="268214" y="3234700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41F67-2306-43B9-94F9-9BBD1561A0C7}"/>
              </a:ext>
            </a:extLst>
          </p:cNvPr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6120D2-6EFE-4BC0-8741-1C15FF1AB259}"/>
              </a:ext>
            </a:extLst>
          </p:cNvPr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53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0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4453563" y="1018251"/>
            <a:ext cx="3284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19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708C7E-A3BD-4A48-AFDD-7811D428D4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5C2D67-4574-4C0F-8447-FC913D8F02D0}"/>
              </a:ext>
            </a:extLst>
          </p:cNvPr>
          <p:cNvSpPr/>
          <p:nvPr/>
        </p:nvSpPr>
        <p:spPr>
          <a:xfrm>
            <a:off x="4947962" y="466825"/>
            <a:ext cx="2317015" cy="1102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79A70-2AFA-40AB-B674-16EEA699F08B}"/>
              </a:ext>
            </a:extLst>
          </p:cNvPr>
          <p:cNvSpPr txBox="1"/>
          <p:nvPr/>
        </p:nvSpPr>
        <p:spPr>
          <a:xfrm>
            <a:off x="5280680" y="664329"/>
            <a:ext cx="1630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Focus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83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05046" y="3013501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2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0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4453563" y="1018251"/>
            <a:ext cx="3284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83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FB2A4-DE6D-4476-A9DB-6F6337824F83}"/>
              </a:ext>
            </a:extLst>
          </p:cNvPr>
          <p:cNvSpPr/>
          <p:nvPr/>
        </p:nvSpPr>
        <p:spPr>
          <a:xfrm>
            <a:off x="600075" y="1885950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600075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9DF557-76D0-4AC0-BDB2-DC1581B5A656}"/>
              </a:ext>
            </a:extLst>
          </p:cNvPr>
          <p:cNvSpPr txBox="1"/>
          <p:nvPr/>
        </p:nvSpPr>
        <p:spPr>
          <a:xfrm>
            <a:off x="704850" y="196980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1172635" y="207275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4467225" y="1897425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4467225" y="1906656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C729EE-0C39-471C-A22B-046D1EAC0687}"/>
              </a:ext>
            </a:extLst>
          </p:cNvPr>
          <p:cNvSpPr txBox="1"/>
          <p:nvPr/>
        </p:nvSpPr>
        <p:spPr>
          <a:xfrm>
            <a:off x="4572000" y="1981275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5039785" y="2084234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EB6410-EE60-4D02-B4D5-C92833B3FEBA}"/>
              </a:ext>
            </a:extLst>
          </p:cNvPr>
          <p:cNvSpPr/>
          <p:nvPr/>
        </p:nvSpPr>
        <p:spPr>
          <a:xfrm>
            <a:off x="8334375" y="1908900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D7DA32-FE75-4D00-9891-407C0CD72AEC}"/>
              </a:ext>
            </a:extLst>
          </p:cNvPr>
          <p:cNvCxnSpPr/>
          <p:nvPr/>
        </p:nvCxnSpPr>
        <p:spPr>
          <a:xfrm>
            <a:off x="8334375" y="191813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0C028-C8BD-4612-AD2A-50CF359D54C2}"/>
              </a:ext>
            </a:extLst>
          </p:cNvPr>
          <p:cNvSpPr txBox="1"/>
          <p:nvPr/>
        </p:nvSpPr>
        <p:spPr>
          <a:xfrm>
            <a:off x="8439150" y="199275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3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2FA4B-1AD9-4533-BF6D-56C5B1D6B84F}"/>
              </a:ext>
            </a:extLst>
          </p:cNvPr>
          <p:cNvSpPr txBox="1"/>
          <p:nvPr/>
        </p:nvSpPr>
        <p:spPr>
          <a:xfrm>
            <a:off x="8906935" y="209570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CF0B9C-A35E-4048-8E2B-8D77386E9696}"/>
              </a:ext>
            </a:extLst>
          </p:cNvPr>
          <p:cNvCxnSpPr/>
          <p:nvPr/>
        </p:nvCxnSpPr>
        <p:spPr>
          <a:xfrm>
            <a:off x="600075" y="6054226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4467225" y="606161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FCBA70-6025-4E0A-A757-EB330E5E28AD}"/>
              </a:ext>
            </a:extLst>
          </p:cNvPr>
          <p:cNvCxnSpPr/>
          <p:nvPr/>
        </p:nvCxnSpPr>
        <p:spPr>
          <a:xfrm>
            <a:off x="8334375" y="606900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21C6F95E-EB76-4644-B978-34523622E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682121"/>
              </p:ext>
            </p:extLst>
          </p:nvPr>
        </p:nvGraphicFramePr>
        <p:xfrm>
          <a:off x="0" y="2871258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4572000" y="3010122"/>
            <a:ext cx="3135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B9EB60EE-F4DF-4ECE-9E27-9B50766D4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157982"/>
              </p:ext>
            </p:extLst>
          </p:nvPr>
        </p:nvGraphicFramePr>
        <p:xfrm>
          <a:off x="8482762" y="2890508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142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83300F-A5FA-4C7A-915C-6E0195806661}"/>
              </a:ext>
            </a:extLst>
          </p:cNvPr>
          <p:cNvGrpSpPr/>
          <p:nvPr/>
        </p:nvGrpSpPr>
        <p:grpSpPr>
          <a:xfrm>
            <a:off x="514350" y="2038022"/>
            <a:ext cx="11163299" cy="523875"/>
            <a:chOff x="514350" y="2343150"/>
            <a:chExt cx="11163299" cy="5238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C600DC2-46AF-4374-9BEF-4299BE615045}"/>
                </a:ext>
              </a:extLst>
            </p:cNvPr>
            <p:cNvGrpSpPr/>
            <p:nvPr/>
          </p:nvGrpSpPr>
          <p:grpSpPr>
            <a:xfrm>
              <a:off x="514350" y="2343150"/>
              <a:ext cx="11163299" cy="523875"/>
              <a:chOff x="514350" y="2343150"/>
              <a:chExt cx="11163299" cy="523875"/>
            </a:xfrm>
          </p:grpSpPr>
          <p:sp>
            <p:nvSpPr>
              <p:cNvPr id="37" name="오각형 5">
                <a:extLst>
                  <a:ext uri="{FF2B5EF4-FFF2-40B4-BE49-F238E27FC236}">
                    <a16:creationId xmlns:a16="http://schemas.microsoft.com/office/drawing/2014/main" id="{C41E0920-96AF-4AA6-A790-BD2EC82AA850}"/>
                  </a:ext>
                </a:extLst>
              </p:cNvPr>
              <p:cNvSpPr/>
              <p:nvPr/>
            </p:nvSpPr>
            <p:spPr>
              <a:xfrm>
                <a:off x="7743824" y="2343150"/>
                <a:ext cx="3933825" cy="5238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오각형 4">
                <a:extLst>
                  <a:ext uri="{FF2B5EF4-FFF2-40B4-BE49-F238E27FC236}">
                    <a16:creationId xmlns:a16="http://schemas.microsoft.com/office/drawing/2014/main" id="{B2E3663E-2553-4F38-8D8A-5D12A64A47ED}"/>
                  </a:ext>
                </a:extLst>
              </p:cNvPr>
              <p:cNvSpPr/>
              <p:nvPr/>
            </p:nvSpPr>
            <p:spPr>
              <a:xfrm>
                <a:off x="4129087" y="2343150"/>
                <a:ext cx="3933825" cy="5238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" name="오각형 3">
                <a:extLst>
                  <a:ext uri="{FF2B5EF4-FFF2-40B4-BE49-F238E27FC236}">
                    <a16:creationId xmlns:a16="http://schemas.microsoft.com/office/drawing/2014/main" id="{F4F4102B-9FBD-4CB3-931D-3E997D7B35F1}"/>
                  </a:ext>
                </a:extLst>
              </p:cNvPr>
              <p:cNvSpPr/>
              <p:nvPr/>
            </p:nvSpPr>
            <p:spPr>
              <a:xfrm>
                <a:off x="514350" y="2343150"/>
                <a:ext cx="3933825" cy="523875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D60A3E-BBAE-479A-A0D8-38DED40E170B}"/>
                </a:ext>
              </a:extLst>
            </p:cNvPr>
            <p:cNvSpPr txBox="1"/>
            <p:nvPr/>
          </p:nvSpPr>
          <p:spPr>
            <a:xfrm>
              <a:off x="1987198" y="2405032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6B0865-5133-4303-A7E2-47151E702872}"/>
                </a:ext>
              </a:extLst>
            </p:cNvPr>
            <p:cNvSpPr txBox="1"/>
            <p:nvPr/>
          </p:nvSpPr>
          <p:spPr>
            <a:xfrm>
              <a:off x="5723141" y="2400239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0DE251-8CE2-40E0-B004-DB8AE909E4BF}"/>
                </a:ext>
              </a:extLst>
            </p:cNvPr>
            <p:cNvSpPr txBox="1"/>
            <p:nvPr/>
          </p:nvSpPr>
          <p:spPr>
            <a:xfrm>
              <a:off x="9459086" y="2395446"/>
              <a:ext cx="745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ko-KR" altLang="en-US" sz="2000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CABF45-EF98-4DFB-9000-ED979CD65310}"/>
              </a:ext>
            </a:extLst>
          </p:cNvPr>
          <p:cNvCxnSpPr/>
          <p:nvPr/>
        </p:nvCxnSpPr>
        <p:spPr>
          <a:xfrm>
            <a:off x="4110037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B56B8B-A439-422A-A59E-EA802E25F63C}"/>
              </a:ext>
            </a:extLst>
          </p:cNvPr>
          <p:cNvSpPr txBox="1"/>
          <p:nvPr/>
        </p:nvSpPr>
        <p:spPr>
          <a:xfrm>
            <a:off x="514350" y="3285490"/>
            <a:ext cx="3271665" cy="2188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3FABB6-C011-4BF4-BCE2-CD8FA794F21C}"/>
              </a:ext>
            </a:extLst>
          </p:cNvPr>
          <p:cNvCxnSpPr/>
          <p:nvPr/>
        </p:nvCxnSpPr>
        <p:spPr>
          <a:xfrm>
            <a:off x="7943849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CA8558-ECA3-4788-9113-F5DF5A140F35}"/>
              </a:ext>
            </a:extLst>
          </p:cNvPr>
          <p:cNvSpPr txBox="1"/>
          <p:nvPr/>
        </p:nvSpPr>
        <p:spPr>
          <a:xfrm>
            <a:off x="4424767" y="3285489"/>
            <a:ext cx="3271665" cy="2188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D9DC8A-EEFA-4398-B71B-EC6510A442B0}"/>
              </a:ext>
            </a:extLst>
          </p:cNvPr>
          <p:cNvSpPr txBox="1"/>
          <p:nvPr/>
        </p:nvSpPr>
        <p:spPr>
          <a:xfrm>
            <a:off x="8119385" y="3285489"/>
            <a:ext cx="3271665" cy="2188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Lorem Ipsum is simply dummy text.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49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2EC2F8C-2D7C-492C-97FC-595A6CBCB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923362"/>
              </p:ext>
            </p:extLst>
          </p:nvPr>
        </p:nvGraphicFramePr>
        <p:xfrm>
          <a:off x="1215126" y="1577368"/>
          <a:ext cx="10110932" cy="475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398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4308E-C740-4E7F-9B02-553BDC3DFAC5}"/>
              </a:ext>
            </a:extLst>
          </p:cNvPr>
          <p:cNvGrpSpPr/>
          <p:nvPr/>
        </p:nvGrpSpPr>
        <p:grpSpPr>
          <a:xfrm>
            <a:off x="556634" y="1441599"/>
            <a:ext cx="10456805" cy="4986716"/>
            <a:chOff x="790315" y="1654959"/>
            <a:chExt cx="9620338" cy="458781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656708D-E528-4845-A1FE-4A275D4DB4A8}"/>
                </a:ext>
              </a:extLst>
            </p:cNvPr>
            <p:cNvSpPr/>
            <p:nvPr/>
          </p:nvSpPr>
          <p:spPr>
            <a:xfrm>
              <a:off x="5281640" y="3504567"/>
              <a:ext cx="2738208" cy="2738208"/>
            </a:xfrm>
            <a:prstGeom prst="ellipse">
              <a:avLst/>
            </a:prstGeom>
            <a:solidFill>
              <a:schemeClr val="accent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47A21D-879C-4E15-870A-05E3E094D03D}"/>
                </a:ext>
              </a:extLst>
            </p:cNvPr>
            <p:cNvSpPr/>
            <p:nvPr/>
          </p:nvSpPr>
          <p:spPr>
            <a:xfrm>
              <a:off x="3200198" y="3504567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B83C95-6A10-4B15-A7A2-03C36132A366}"/>
                </a:ext>
              </a:extLst>
            </p:cNvPr>
            <p:cNvSpPr/>
            <p:nvPr/>
          </p:nvSpPr>
          <p:spPr>
            <a:xfrm>
              <a:off x="4276283" y="1654959"/>
              <a:ext cx="2738208" cy="273820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E6E8FA-FA51-4FCB-A511-58593319E8F0}"/>
                </a:ext>
              </a:extLst>
            </p:cNvPr>
            <p:cNvSpPr txBox="1"/>
            <p:nvPr/>
          </p:nvSpPr>
          <p:spPr>
            <a:xfrm>
              <a:off x="3632517" y="4826593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내용 입력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03E88-D2A5-4382-BF39-5C6FD643FF66}"/>
                </a:ext>
              </a:extLst>
            </p:cNvPr>
            <p:cNvSpPr txBox="1"/>
            <p:nvPr/>
          </p:nvSpPr>
          <p:spPr>
            <a:xfrm>
              <a:off x="6359027" y="4826593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내용 입력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140FAA-9D80-4D03-BF3F-EBA5055974CB}"/>
                </a:ext>
              </a:extLst>
            </p:cNvPr>
            <p:cNvSpPr txBox="1"/>
            <p:nvPr/>
          </p:nvSpPr>
          <p:spPr>
            <a:xfrm>
              <a:off x="5001621" y="2824008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내용 입력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8C053D-6073-4D59-BBD5-88BCBD656957}"/>
                </a:ext>
              </a:extLst>
            </p:cNvPr>
            <p:cNvSpPr txBox="1"/>
            <p:nvPr/>
          </p:nvSpPr>
          <p:spPr>
            <a:xfrm>
              <a:off x="790315" y="4579841"/>
              <a:ext cx="2300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/>
                <a:t>역사를 곧 바이며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풀이 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발휘하기 가슴에 커다란 청춘에서만 그들의 이것이다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눈에 희망의 사랑의 가장 주며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더운지라 가슴에 황금시대다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7448D4-47AC-4258-96D2-B073EB0500B1}"/>
                </a:ext>
              </a:extLst>
            </p:cNvPr>
            <p:cNvSpPr txBox="1"/>
            <p:nvPr/>
          </p:nvSpPr>
          <p:spPr>
            <a:xfrm>
              <a:off x="8110250" y="4564983"/>
              <a:ext cx="2300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/>
                <a:t>역사를 곧 바이며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풀이 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발휘하기 가슴에 커다란 청춘에서만 그들의 이것이다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눈에 희망의 사랑의 가장 주며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더운지라 가슴에 황금시대다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0C44F4-F36D-4309-82E0-226521C09767}"/>
                </a:ext>
              </a:extLst>
            </p:cNvPr>
            <p:cNvSpPr txBox="1"/>
            <p:nvPr/>
          </p:nvSpPr>
          <p:spPr>
            <a:xfrm>
              <a:off x="7189023" y="2071681"/>
              <a:ext cx="2300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/>
                <a:t>역사를 곧 바이며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풀이 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발휘하기 가슴에 커다란 청춘에서만 그들의 이것이다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눈에 희망의 사랑의 가장 주며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더운지라 가슴에 황금시대다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740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1A8362B-9FE0-46FF-AA3A-E0AE6974BBA8}"/>
              </a:ext>
            </a:extLst>
          </p:cNvPr>
          <p:cNvSpPr/>
          <p:nvPr/>
        </p:nvSpPr>
        <p:spPr>
          <a:xfrm>
            <a:off x="4014786" y="1790700"/>
            <a:ext cx="4114800" cy="411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593D4-3E3B-4510-8466-0CFF7ACFEC0D}"/>
              </a:ext>
            </a:extLst>
          </p:cNvPr>
          <p:cNvSpPr txBox="1"/>
          <p:nvPr/>
        </p:nvSpPr>
        <p:spPr>
          <a:xfrm>
            <a:off x="1047744" y="3590924"/>
            <a:ext cx="21812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E93AA-60E4-418B-A5E1-5B424EB05E3C}"/>
              </a:ext>
            </a:extLst>
          </p:cNvPr>
          <p:cNvSpPr txBox="1"/>
          <p:nvPr/>
        </p:nvSpPr>
        <p:spPr>
          <a:xfrm>
            <a:off x="8953500" y="3590924"/>
            <a:ext cx="21812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1B0EA-0666-4C75-B33B-90C1F424397A}"/>
              </a:ext>
            </a:extLst>
          </p:cNvPr>
          <p:cNvSpPr txBox="1"/>
          <p:nvPr/>
        </p:nvSpPr>
        <p:spPr>
          <a:xfrm>
            <a:off x="1047744" y="3190814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A8D0A-B808-450C-BB9C-238C15F6B53C}"/>
              </a:ext>
            </a:extLst>
          </p:cNvPr>
          <p:cNvSpPr txBox="1"/>
          <p:nvPr/>
        </p:nvSpPr>
        <p:spPr>
          <a:xfrm>
            <a:off x="8953500" y="3190814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37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C6A2B6-3D91-4F5B-9197-C74B93B0DC36}"/>
              </a:ext>
            </a:extLst>
          </p:cNvPr>
          <p:cNvGrpSpPr/>
          <p:nvPr/>
        </p:nvGrpSpPr>
        <p:grpSpPr>
          <a:xfrm>
            <a:off x="652297" y="1499945"/>
            <a:ext cx="4798521" cy="4812572"/>
            <a:chOff x="538339" y="1491097"/>
            <a:chExt cx="4798521" cy="481257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C8204F-12B3-4439-9A52-0C3715AF9871}"/>
                </a:ext>
              </a:extLst>
            </p:cNvPr>
            <p:cNvSpPr/>
            <p:nvPr/>
          </p:nvSpPr>
          <p:spPr>
            <a:xfrm>
              <a:off x="540626" y="1502352"/>
              <a:ext cx="4796234" cy="4801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525B55-9B70-4DB9-B0FB-A86B9525962F}"/>
                </a:ext>
              </a:extLst>
            </p:cNvPr>
            <p:cNvSpPr/>
            <p:nvPr/>
          </p:nvSpPr>
          <p:spPr>
            <a:xfrm>
              <a:off x="538339" y="1491097"/>
              <a:ext cx="668244" cy="6682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91B8C7-26F4-4C62-866A-D94B7B840A08}"/>
                </a:ext>
              </a:extLst>
            </p:cNvPr>
            <p:cNvSpPr txBox="1"/>
            <p:nvPr/>
          </p:nvSpPr>
          <p:spPr>
            <a:xfrm>
              <a:off x="646309" y="1532832"/>
              <a:ext cx="4780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A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B578E8-0400-4C20-9158-035165AE665D}"/>
                </a:ext>
              </a:extLst>
            </p:cNvPr>
            <p:cNvSpPr/>
            <p:nvPr/>
          </p:nvSpPr>
          <p:spPr>
            <a:xfrm>
              <a:off x="1626521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B673F74-5933-4C05-A397-5D12944251C2}"/>
                </a:ext>
              </a:extLst>
            </p:cNvPr>
            <p:cNvSpPr/>
            <p:nvPr/>
          </p:nvSpPr>
          <p:spPr>
            <a:xfrm>
              <a:off x="1895785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1E8629A-FF39-48E5-A603-6B3A038F587F}"/>
                </a:ext>
              </a:extLst>
            </p:cNvPr>
            <p:cNvSpPr/>
            <p:nvPr/>
          </p:nvSpPr>
          <p:spPr>
            <a:xfrm>
              <a:off x="2165050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51C157D-A6F4-4F5B-9B4D-C310323358ED}"/>
                </a:ext>
              </a:extLst>
            </p:cNvPr>
            <p:cNvSpPr/>
            <p:nvPr/>
          </p:nvSpPr>
          <p:spPr>
            <a:xfrm>
              <a:off x="2434314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72C5E92-680F-4D77-B0F6-411BE9F63B1A}"/>
                </a:ext>
              </a:extLst>
            </p:cNvPr>
            <p:cNvSpPr/>
            <p:nvPr/>
          </p:nvSpPr>
          <p:spPr>
            <a:xfrm>
              <a:off x="2703579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E10A6F8-FA3C-409F-9680-D84DBA6512A5}"/>
                </a:ext>
              </a:extLst>
            </p:cNvPr>
            <p:cNvSpPr/>
            <p:nvPr/>
          </p:nvSpPr>
          <p:spPr>
            <a:xfrm>
              <a:off x="2972843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28BF332-7946-4635-BA77-F4176F8BB0F8}"/>
                </a:ext>
              </a:extLst>
            </p:cNvPr>
            <p:cNvSpPr/>
            <p:nvPr/>
          </p:nvSpPr>
          <p:spPr>
            <a:xfrm>
              <a:off x="3242107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15E9D98-BF85-4686-AF90-81EDC0C6C6CE}"/>
                </a:ext>
              </a:extLst>
            </p:cNvPr>
            <p:cNvSpPr/>
            <p:nvPr/>
          </p:nvSpPr>
          <p:spPr>
            <a:xfrm>
              <a:off x="3511372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A505ECB-6419-4163-A694-C202429A1371}"/>
                </a:ext>
              </a:extLst>
            </p:cNvPr>
            <p:cNvSpPr/>
            <p:nvPr/>
          </p:nvSpPr>
          <p:spPr>
            <a:xfrm>
              <a:off x="3780636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3C46F2E-FB39-44CB-A0FB-4EAFC22ACECE}"/>
                </a:ext>
              </a:extLst>
            </p:cNvPr>
            <p:cNvSpPr/>
            <p:nvPr/>
          </p:nvSpPr>
          <p:spPr>
            <a:xfrm>
              <a:off x="4049901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352EB82-777A-4BC2-8730-3F9931FEDE62}"/>
                </a:ext>
              </a:extLst>
            </p:cNvPr>
            <p:cNvSpPr/>
            <p:nvPr/>
          </p:nvSpPr>
          <p:spPr>
            <a:xfrm>
              <a:off x="1626521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116AD96-724D-4AA9-8FC1-551B11F16052}"/>
                </a:ext>
              </a:extLst>
            </p:cNvPr>
            <p:cNvSpPr/>
            <p:nvPr/>
          </p:nvSpPr>
          <p:spPr>
            <a:xfrm>
              <a:off x="1895785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5BA288E-85EB-418E-B2E5-7E86EBFCECF4}"/>
                </a:ext>
              </a:extLst>
            </p:cNvPr>
            <p:cNvSpPr/>
            <p:nvPr/>
          </p:nvSpPr>
          <p:spPr>
            <a:xfrm>
              <a:off x="2165050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4BF357-D5CF-49EA-B35F-EFB8E52DA05B}"/>
                </a:ext>
              </a:extLst>
            </p:cNvPr>
            <p:cNvSpPr/>
            <p:nvPr/>
          </p:nvSpPr>
          <p:spPr>
            <a:xfrm>
              <a:off x="2434314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2F0FFC9-1942-44A5-84DA-ACE0B5A4632B}"/>
                </a:ext>
              </a:extLst>
            </p:cNvPr>
            <p:cNvSpPr/>
            <p:nvPr/>
          </p:nvSpPr>
          <p:spPr>
            <a:xfrm>
              <a:off x="2703579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CAA5F3A-525D-4FB7-B172-16483DF2BDA3}"/>
                </a:ext>
              </a:extLst>
            </p:cNvPr>
            <p:cNvSpPr/>
            <p:nvPr/>
          </p:nvSpPr>
          <p:spPr>
            <a:xfrm>
              <a:off x="2972843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2BE334A-0912-4E6F-BC1D-A6F56107DCA0}"/>
                </a:ext>
              </a:extLst>
            </p:cNvPr>
            <p:cNvSpPr/>
            <p:nvPr/>
          </p:nvSpPr>
          <p:spPr>
            <a:xfrm>
              <a:off x="3242107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15FB4F2-61EF-4531-809B-953BE9B506C0}"/>
                </a:ext>
              </a:extLst>
            </p:cNvPr>
            <p:cNvSpPr/>
            <p:nvPr/>
          </p:nvSpPr>
          <p:spPr>
            <a:xfrm>
              <a:off x="3511372" y="2464168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898FB55-CD85-4F1C-AF48-D9F9954EBB1A}"/>
                </a:ext>
              </a:extLst>
            </p:cNvPr>
            <p:cNvSpPr/>
            <p:nvPr/>
          </p:nvSpPr>
          <p:spPr>
            <a:xfrm>
              <a:off x="3780636" y="2464168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4551A54-C15E-45BD-B86E-C01568D83F67}"/>
                </a:ext>
              </a:extLst>
            </p:cNvPr>
            <p:cNvSpPr/>
            <p:nvPr/>
          </p:nvSpPr>
          <p:spPr>
            <a:xfrm>
              <a:off x="4049901" y="2464168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4E29FEB-7486-48FF-AA3D-35C866311657}"/>
                </a:ext>
              </a:extLst>
            </p:cNvPr>
            <p:cNvSpPr/>
            <p:nvPr/>
          </p:nvSpPr>
          <p:spPr>
            <a:xfrm>
              <a:off x="1626521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96DB7A1-E2DF-41A9-ACAD-E28D46C0E726}"/>
                </a:ext>
              </a:extLst>
            </p:cNvPr>
            <p:cNvSpPr/>
            <p:nvPr/>
          </p:nvSpPr>
          <p:spPr>
            <a:xfrm>
              <a:off x="1895785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4AA2DF-3455-45D8-9D15-1A8CE51F2BA2}"/>
                </a:ext>
              </a:extLst>
            </p:cNvPr>
            <p:cNvSpPr/>
            <p:nvPr/>
          </p:nvSpPr>
          <p:spPr>
            <a:xfrm>
              <a:off x="2165050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5545454-A3BE-4B1F-AB3D-C7B6091E757A}"/>
                </a:ext>
              </a:extLst>
            </p:cNvPr>
            <p:cNvSpPr/>
            <p:nvPr/>
          </p:nvSpPr>
          <p:spPr>
            <a:xfrm>
              <a:off x="2434314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26AE43A-5679-460E-BE93-9F542AF5E050}"/>
                </a:ext>
              </a:extLst>
            </p:cNvPr>
            <p:cNvSpPr/>
            <p:nvPr/>
          </p:nvSpPr>
          <p:spPr>
            <a:xfrm>
              <a:off x="2703579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C9BDC6-F392-45B3-9456-2FD27A38F4A0}"/>
                </a:ext>
              </a:extLst>
            </p:cNvPr>
            <p:cNvSpPr/>
            <p:nvPr/>
          </p:nvSpPr>
          <p:spPr>
            <a:xfrm>
              <a:off x="2972843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6F5D664-D57C-42A2-821E-43B78746E9F2}"/>
                </a:ext>
              </a:extLst>
            </p:cNvPr>
            <p:cNvSpPr/>
            <p:nvPr/>
          </p:nvSpPr>
          <p:spPr>
            <a:xfrm>
              <a:off x="3242107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46614CB-6036-4E05-B91E-2B3E1966DB8C}"/>
                </a:ext>
              </a:extLst>
            </p:cNvPr>
            <p:cNvSpPr/>
            <p:nvPr/>
          </p:nvSpPr>
          <p:spPr>
            <a:xfrm>
              <a:off x="3511372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A0F94A9-B7BF-48E4-AE5E-ACC738E6F0C2}"/>
                </a:ext>
              </a:extLst>
            </p:cNvPr>
            <p:cNvSpPr/>
            <p:nvPr/>
          </p:nvSpPr>
          <p:spPr>
            <a:xfrm>
              <a:off x="3780636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BC66676-DA64-4BD7-8B78-D552870E9316}"/>
                </a:ext>
              </a:extLst>
            </p:cNvPr>
            <p:cNvSpPr/>
            <p:nvPr/>
          </p:nvSpPr>
          <p:spPr>
            <a:xfrm>
              <a:off x="4049901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36CEAF7-1E19-4783-BAF6-AEDAAEBE1829}"/>
                </a:ext>
              </a:extLst>
            </p:cNvPr>
            <p:cNvSpPr/>
            <p:nvPr/>
          </p:nvSpPr>
          <p:spPr>
            <a:xfrm>
              <a:off x="1626521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233146D-C06D-4D1C-B62D-BF2A72C50CA0}"/>
                </a:ext>
              </a:extLst>
            </p:cNvPr>
            <p:cNvSpPr/>
            <p:nvPr/>
          </p:nvSpPr>
          <p:spPr>
            <a:xfrm>
              <a:off x="1895785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EE6D16E-432B-4304-BCD0-3444DC605B6D}"/>
                </a:ext>
              </a:extLst>
            </p:cNvPr>
            <p:cNvSpPr/>
            <p:nvPr/>
          </p:nvSpPr>
          <p:spPr>
            <a:xfrm>
              <a:off x="2165050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AE23FB1-D67C-43B6-9994-650AA4C1364B}"/>
                </a:ext>
              </a:extLst>
            </p:cNvPr>
            <p:cNvSpPr/>
            <p:nvPr/>
          </p:nvSpPr>
          <p:spPr>
            <a:xfrm>
              <a:off x="2434314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0B3173F-CFA0-45D9-9CA3-FA3CD12BA1C8}"/>
                </a:ext>
              </a:extLst>
            </p:cNvPr>
            <p:cNvSpPr/>
            <p:nvPr/>
          </p:nvSpPr>
          <p:spPr>
            <a:xfrm>
              <a:off x="2703579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1C45207-D1BC-4315-A3E3-22A6D46848AE}"/>
                </a:ext>
              </a:extLst>
            </p:cNvPr>
            <p:cNvSpPr/>
            <p:nvPr/>
          </p:nvSpPr>
          <p:spPr>
            <a:xfrm>
              <a:off x="2972843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9AA4A90-0E45-4775-B15F-C4B85BC45F42}"/>
                </a:ext>
              </a:extLst>
            </p:cNvPr>
            <p:cNvSpPr/>
            <p:nvPr/>
          </p:nvSpPr>
          <p:spPr>
            <a:xfrm>
              <a:off x="3242107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20DB9BC-5B61-43B2-9164-391336223EBE}"/>
                </a:ext>
              </a:extLst>
            </p:cNvPr>
            <p:cNvSpPr/>
            <p:nvPr/>
          </p:nvSpPr>
          <p:spPr>
            <a:xfrm>
              <a:off x="3511372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70B8B7B-416E-439C-807B-D2FD1137F9B4}"/>
                </a:ext>
              </a:extLst>
            </p:cNvPr>
            <p:cNvSpPr/>
            <p:nvPr/>
          </p:nvSpPr>
          <p:spPr>
            <a:xfrm>
              <a:off x="3780636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1D5FAE3-0FAD-4FFD-83BE-8B93781F8AD9}"/>
                </a:ext>
              </a:extLst>
            </p:cNvPr>
            <p:cNvSpPr/>
            <p:nvPr/>
          </p:nvSpPr>
          <p:spPr>
            <a:xfrm>
              <a:off x="4049901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3C81F25-0E1C-4BA5-9099-56BEB31830EA}"/>
                </a:ext>
              </a:extLst>
            </p:cNvPr>
            <p:cNvSpPr/>
            <p:nvPr/>
          </p:nvSpPr>
          <p:spPr>
            <a:xfrm>
              <a:off x="1626521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D033685-1C85-4544-9CA3-B146748B51F6}"/>
                </a:ext>
              </a:extLst>
            </p:cNvPr>
            <p:cNvSpPr/>
            <p:nvPr/>
          </p:nvSpPr>
          <p:spPr>
            <a:xfrm>
              <a:off x="1895785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1036A66-41A1-4D5D-AB60-5FCA8047966C}"/>
                </a:ext>
              </a:extLst>
            </p:cNvPr>
            <p:cNvSpPr/>
            <p:nvPr/>
          </p:nvSpPr>
          <p:spPr>
            <a:xfrm>
              <a:off x="2165050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03689A9-5D62-4666-9829-7054D8AF5BBB}"/>
                </a:ext>
              </a:extLst>
            </p:cNvPr>
            <p:cNvSpPr/>
            <p:nvPr/>
          </p:nvSpPr>
          <p:spPr>
            <a:xfrm>
              <a:off x="2434314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9B9FAD5-526A-4F33-8190-16AEDF68B74E}"/>
                </a:ext>
              </a:extLst>
            </p:cNvPr>
            <p:cNvSpPr/>
            <p:nvPr/>
          </p:nvSpPr>
          <p:spPr>
            <a:xfrm>
              <a:off x="2703579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4C311F8-7DB9-4888-9992-9FC9A6BD20B1}"/>
                </a:ext>
              </a:extLst>
            </p:cNvPr>
            <p:cNvSpPr/>
            <p:nvPr/>
          </p:nvSpPr>
          <p:spPr>
            <a:xfrm>
              <a:off x="2972843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4E13C4C-EC14-47E2-A96C-31EC39656B4D}"/>
                </a:ext>
              </a:extLst>
            </p:cNvPr>
            <p:cNvSpPr/>
            <p:nvPr/>
          </p:nvSpPr>
          <p:spPr>
            <a:xfrm>
              <a:off x="3242107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0D4EF6A-9BDB-415D-92F7-15B9DCB05E92}"/>
                </a:ext>
              </a:extLst>
            </p:cNvPr>
            <p:cNvSpPr/>
            <p:nvPr/>
          </p:nvSpPr>
          <p:spPr>
            <a:xfrm>
              <a:off x="3511372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A6093CB-CBBA-4054-8A98-64EF22CCEE83}"/>
                </a:ext>
              </a:extLst>
            </p:cNvPr>
            <p:cNvSpPr/>
            <p:nvPr/>
          </p:nvSpPr>
          <p:spPr>
            <a:xfrm>
              <a:off x="3780636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56679F9-A593-40F9-A7D7-EBDD6FD3F3FD}"/>
                </a:ext>
              </a:extLst>
            </p:cNvPr>
            <p:cNvSpPr/>
            <p:nvPr/>
          </p:nvSpPr>
          <p:spPr>
            <a:xfrm>
              <a:off x="4049901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B4350F3-13E1-455B-9881-5953494E3F61}"/>
                </a:ext>
              </a:extLst>
            </p:cNvPr>
            <p:cNvSpPr/>
            <p:nvPr/>
          </p:nvSpPr>
          <p:spPr>
            <a:xfrm>
              <a:off x="1626521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D448736-9BF4-4852-A12A-4E801A9EA402}"/>
                </a:ext>
              </a:extLst>
            </p:cNvPr>
            <p:cNvSpPr/>
            <p:nvPr/>
          </p:nvSpPr>
          <p:spPr>
            <a:xfrm>
              <a:off x="1895785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63AF169-FB2E-4B41-B330-3E191A23B8F2}"/>
                </a:ext>
              </a:extLst>
            </p:cNvPr>
            <p:cNvSpPr/>
            <p:nvPr/>
          </p:nvSpPr>
          <p:spPr>
            <a:xfrm>
              <a:off x="2165050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22272AF1-D5E5-4A5D-BE38-191F96A5FEE7}"/>
                </a:ext>
              </a:extLst>
            </p:cNvPr>
            <p:cNvSpPr/>
            <p:nvPr/>
          </p:nvSpPr>
          <p:spPr>
            <a:xfrm>
              <a:off x="2434314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EC65C7C-272C-4F47-9DEE-F9E6C97B4EC5}"/>
                </a:ext>
              </a:extLst>
            </p:cNvPr>
            <p:cNvSpPr/>
            <p:nvPr/>
          </p:nvSpPr>
          <p:spPr>
            <a:xfrm>
              <a:off x="2703579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3CC09EB-A0CC-49B9-8F3E-88D94C2BA092}"/>
                </a:ext>
              </a:extLst>
            </p:cNvPr>
            <p:cNvSpPr/>
            <p:nvPr/>
          </p:nvSpPr>
          <p:spPr>
            <a:xfrm>
              <a:off x="2972843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E3F8AB0-AC3A-4533-BA23-2E22BBAFE718}"/>
                </a:ext>
              </a:extLst>
            </p:cNvPr>
            <p:cNvSpPr/>
            <p:nvPr/>
          </p:nvSpPr>
          <p:spPr>
            <a:xfrm>
              <a:off x="3242107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F5CD35CA-C020-4C9B-879A-33CB12C3068E}"/>
                </a:ext>
              </a:extLst>
            </p:cNvPr>
            <p:cNvSpPr/>
            <p:nvPr/>
          </p:nvSpPr>
          <p:spPr>
            <a:xfrm>
              <a:off x="3511372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19B0E7-97F5-4519-9C50-F8F495A7E664}"/>
                </a:ext>
              </a:extLst>
            </p:cNvPr>
            <p:cNvSpPr/>
            <p:nvPr/>
          </p:nvSpPr>
          <p:spPr>
            <a:xfrm>
              <a:off x="3780636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3A783B3-2C0E-49A4-AFCA-1DCACE81A75B}"/>
                </a:ext>
              </a:extLst>
            </p:cNvPr>
            <p:cNvSpPr/>
            <p:nvPr/>
          </p:nvSpPr>
          <p:spPr>
            <a:xfrm>
              <a:off x="4049901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49266A2E-7320-4F5B-9A53-CBCEAB915BE1}"/>
                </a:ext>
              </a:extLst>
            </p:cNvPr>
            <p:cNvSpPr/>
            <p:nvPr/>
          </p:nvSpPr>
          <p:spPr>
            <a:xfrm>
              <a:off x="1626521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58733F2-4E73-4EC4-A433-61B4B5CDAE71}"/>
                </a:ext>
              </a:extLst>
            </p:cNvPr>
            <p:cNvSpPr/>
            <p:nvPr/>
          </p:nvSpPr>
          <p:spPr>
            <a:xfrm>
              <a:off x="1895785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E26FBA4-10B7-489B-BB93-9EA71CAAA84E}"/>
                </a:ext>
              </a:extLst>
            </p:cNvPr>
            <p:cNvSpPr/>
            <p:nvPr/>
          </p:nvSpPr>
          <p:spPr>
            <a:xfrm>
              <a:off x="2165050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6CB67D8-929E-4F3E-AD3E-13F7A2235B24}"/>
                </a:ext>
              </a:extLst>
            </p:cNvPr>
            <p:cNvSpPr/>
            <p:nvPr/>
          </p:nvSpPr>
          <p:spPr>
            <a:xfrm>
              <a:off x="2434314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24CD413-0F23-4D54-B7B3-F478CB06A79B}"/>
                </a:ext>
              </a:extLst>
            </p:cNvPr>
            <p:cNvSpPr/>
            <p:nvPr/>
          </p:nvSpPr>
          <p:spPr>
            <a:xfrm>
              <a:off x="2703579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BD17326-39D7-43DF-868C-67AC622876F8}"/>
                </a:ext>
              </a:extLst>
            </p:cNvPr>
            <p:cNvSpPr/>
            <p:nvPr/>
          </p:nvSpPr>
          <p:spPr>
            <a:xfrm>
              <a:off x="2972843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F29A7D6-23E0-462D-8A8D-DA2577264678}"/>
                </a:ext>
              </a:extLst>
            </p:cNvPr>
            <p:cNvSpPr/>
            <p:nvPr/>
          </p:nvSpPr>
          <p:spPr>
            <a:xfrm>
              <a:off x="3242107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6929852-8066-43C8-BB0D-F78245FD31C6}"/>
                </a:ext>
              </a:extLst>
            </p:cNvPr>
            <p:cNvSpPr/>
            <p:nvPr/>
          </p:nvSpPr>
          <p:spPr>
            <a:xfrm>
              <a:off x="3511372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855B6F9-509E-4FBD-8B17-20DCCB0323B2}"/>
                </a:ext>
              </a:extLst>
            </p:cNvPr>
            <p:cNvSpPr/>
            <p:nvPr/>
          </p:nvSpPr>
          <p:spPr>
            <a:xfrm>
              <a:off x="3780636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DAFF3D2-BC4D-4E24-A88F-0EFF93AF34C9}"/>
                </a:ext>
              </a:extLst>
            </p:cNvPr>
            <p:cNvSpPr/>
            <p:nvPr/>
          </p:nvSpPr>
          <p:spPr>
            <a:xfrm>
              <a:off x="4049901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69EC3F9-DA8F-4756-81FC-4ECB511918F8}"/>
                </a:ext>
              </a:extLst>
            </p:cNvPr>
            <p:cNvSpPr/>
            <p:nvPr/>
          </p:nvSpPr>
          <p:spPr>
            <a:xfrm>
              <a:off x="1626521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75C9D50-B7CD-4ADD-B903-FB66F3E087A8}"/>
                </a:ext>
              </a:extLst>
            </p:cNvPr>
            <p:cNvSpPr/>
            <p:nvPr/>
          </p:nvSpPr>
          <p:spPr>
            <a:xfrm>
              <a:off x="1895785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7806995-40C5-46A4-818A-9DC3A36B5E97}"/>
                </a:ext>
              </a:extLst>
            </p:cNvPr>
            <p:cNvSpPr/>
            <p:nvPr/>
          </p:nvSpPr>
          <p:spPr>
            <a:xfrm>
              <a:off x="2165050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E0E028C-A16B-4364-8B26-A77BC8D77716}"/>
                </a:ext>
              </a:extLst>
            </p:cNvPr>
            <p:cNvSpPr/>
            <p:nvPr/>
          </p:nvSpPr>
          <p:spPr>
            <a:xfrm>
              <a:off x="2434314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8DCDC38-9914-4537-98E4-69B06078D393}"/>
                </a:ext>
              </a:extLst>
            </p:cNvPr>
            <p:cNvSpPr/>
            <p:nvPr/>
          </p:nvSpPr>
          <p:spPr>
            <a:xfrm>
              <a:off x="2703579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9EE2CCB2-D060-41E7-84FF-C3EF4B887FAD}"/>
                </a:ext>
              </a:extLst>
            </p:cNvPr>
            <p:cNvSpPr/>
            <p:nvPr/>
          </p:nvSpPr>
          <p:spPr>
            <a:xfrm>
              <a:off x="2972843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457A063-C04E-496A-8F19-769219179C78}"/>
                </a:ext>
              </a:extLst>
            </p:cNvPr>
            <p:cNvSpPr/>
            <p:nvPr/>
          </p:nvSpPr>
          <p:spPr>
            <a:xfrm>
              <a:off x="3242107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B2FA296-4632-460F-A6DC-826250AC8494}"/>
                </a:ext>
              </a:extLst>
            </p:cNvPr>
            <p:cNvSpPr/>
            <p:nvPr/>
          </p:nvSpPr>
          <p:spPr>
            <a:xfrm>
              <a:off x="3511372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A4AC2890-BE9D-4B7C-A6B2-63E189DE020A}"/>
                </a:ext>
              </a:extLst>
            </p:cNvPr>
            <p:cNvSpPr/>
            <p:nvPr/>
          </p:nvSpPr>
          <p:spPr>
            <a:xfrm>
              <a:off x="3780636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745BC01-0397-4853-B8EE-42997398CC95}"/>
                </a:ext>
              </a:extLst>
            </p:cNvPr>
            <p:cNvSpPr/>
            <p:nvPr/>
          </p:nvSpPr>
          <p:spPr>
            <a:xfrm>
              <a:off x="4049901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60A3244-FF7D-4DBF-90C6-6D6C13411802}"/>
                </a:ext>
              </a:extLst>
            </p:cNvPr>
            <p:cNvSpPr/>
            <p:nvPr/>
          </p:nvSpPr>
          <p:spPr>
            <a:xfrm>
              <a:off x="1626521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747CBCA-4866-45C9-9CCA-972089F68939}"/>
                </a:ext>
              </a:extLst>
            </p:cNvPr>
            <p:cNvSpPr/>
            <p:nvPr/>
          </p:nvSpPr>
          <p:spPr>
            <a:xfrm>
              <a:off x="1895785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30046E-B831-45C8-A690-3D410FD81915}"/>
                </a:ext>
              </a:extLst>
            </p:cNvPr>
            <p:cNvSpPr/>
            <p:nvPr/>
          </p:nvSpPr>
          <p:spPr>
            <a:xfrm>
              <a:off x="2165050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5FED493-A316-4344-8FE7-C963314737F7}"/>
                </a:ext>
              </a:extLst>
            </p:cNvPr>
            <p:cNvSpPr/>
            <p:nvPr/>
          </p:nvSpPr>
          <p:spPr>
            <a:xfrm>
              <a:off x="2434314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60ADB8B-099A-45D0-8ECB-7F49BCFEF957}"/>
                </a:ext>
              </a:extLst>
            </p:cNvPr>
            <p:cNvSpPr/>
            <p:nvPr/>
          </p:nvSpPr>
          <p:spPr>
            <a:xfrm>
              <a:off x="2703579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9BF6898-9390-41DF-99C7-337A88A04085}"/>
                </a:ext>
              </a:extLst>
            </p:cNvPr>
            <p:cNvSpPr/>
            <p:nvPr/>
          </p:nvSpPr>
          <p:spPr>
            <a:xfrm>
              <a:off x="2972843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5D857D4-9530-46C4-A954-EE4EFF9AA6AB}"/>
                </a:ext>
              </a:extLst>
            </p:cNvPr>
            <p:cNvSpPr/>
            <p:nvPr/>
          </p:nvSpPr>
          <p:spPr>
            <a:xfrm>
              <a:off x="3242107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DE4EF9F5-1FF8-498A-B810-74E628E99222}"/>
                </a:ext>
              </a:extLst>
            </p:cNvPr>
            <p:cNvSpPr/>
            <p:nvPr/>
          </p:nvSpPr>
          <p:spPr>
            <a:xfrm>
              <a:off x="3511372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FE03E1-27F8-40C0-963D-F993020D1C78}"/>
                </a:ext>
              </a:extLst>
            </p:cNvPr>
            <p:cNvSpPr/>
            <p:nvPr/>
          </p:nvSpPr>
          <p:spPr>
            <a:xfrm>
              <a:off x="3780636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06A2231-2EDD-46C2-9DCE-870601504A70}"/>
                </a:ext>
              </a:extLst>
            </p:cNvPr>
            <p:cNvSpPr/>
            <p:nvPr/>
          </p:nvSpPr>
          <p:spPr>
            <a:xfrm>
              <a:off x="4049901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CC4BBE2-793F-4B8D-9B1B-7A6FB3F1399C}"/>
                </a:ext>
              </a:extLst>
            </p:cNvPr>
            <p:cNvSpPr/>
            <p:nvPr/>
          </p:nvSpPr>
          <p:spPr>
            <a:xfrm>
              <a:off x="1626521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9E9E452-29EF-4B2C-B856-B98600ECBABF}"/>
                </a:ext>
              </a:extLst>
            </p:cNvPr>
            <p:cNvSpPr/>
            <p:nvPr/>
          </p:nvSpPr>
          <p:spPr>
            <a:xfrm>
              <a:off x="1895785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51A31FC-1B00-461D-B66E-87F5FEA627AC}"/>
                </a:ext>
              </a:extLst>
            </p:cNvPr>
            <p:cNvSpPr/>
            <p:nvPr/>
          </p:nvSpPr>
          <p:spPr>
            <a:xfrm>
              <a:off x="2165050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6F6AA8D-585E-4435-849F-A44B5EA2CE9D}"/>
                </a:ext>
              </a:extLst>
            </p:cNvPr>
            <p:cNvSpPr/>
            <p:nvPr/>
          </p:nvSpPr>
          <p:spPr>
            <a:xfrm>
              <a:off x="2434314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18476B0-DE4D-49AB-955C-CF87C881BE59}"/>
                </a:ext>
              </a:extLst>
            </p:cNvPr>
            <p:cNvSpPr/>
            <p:nvPr/>
          </p:nvSpPr>
          <p:spPr>
            <a:xfrm>
              <a:off x="2703579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F97C0CF-3EDC-41D4-8195-57F956CEF753}"/>
                </a:ext>
              </a:extLst>
            </p:cNvPr>
            <p:cNvSpPr/>
            <p:nvPr/>
          </p:nvSpPr>
          <p:spPr>
            <a:xfrm>
              <a:off x="2972843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974ACE31-F6EB-4697-9A1F-1E0A794C5BB1}"/>
                </a:ext>
              </a:extLst>
            </p:cNvPr>
            <p:cNvSpPr/>
            <p:nvPr/>
          </p:nvSpPr>
          <p:spPr>
            <a:xfrm>
              <a:off x="3242107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7D053F2-C4EF-49E7-9226-775C8DFE7C1D}"/>
                </a:ext>
              </a:extLst>
            </p:cNvPr>
            <p:cNvSpPr/>
            <p:nvPr/>
          </p:nvSpPr>
          <p:spPr>
            <a:xfrm>
              <a:off x="3511372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699B50C-98E8-4748-B123-DAA82479D792}"/>
                </a:ext>
              </a:extLst>
            </p:cNvPr>
            <p:cNvSpPr/>
            <p:nvPr/>
          </p:nvSpPr>
          <p:spPr>
            <a:xfrm>
              <a:off x="3780636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B171EEA-84FD-4C1C-B6F4-A0B0B2EDB4A0}"/>
                </a:ext>
              </a:extLst>
            </p:cNvPr>
            <p:cNvSpPr/>
            <p:nvPr/>
          </p:nvSpPr>
          <p:spPr>
            <a:xfrm>
              <a:off x="4049901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A89436-7A17-4E0F-B299-F65354BFA6D9}"/>
                </a:ext>
              </a:extLst>
            </p:cNvPr>
            <p:cNvSpPr txBox="1"/>
            <p:nvPr/>
          </p:nvSpPr>
          <p:spPr>
            <a:xfrm>
              <a:off x="2529675" y="5721333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3D3D3D"/>
                  </a:solidFill>
                  <a:latin typeface="+mj-ea"/>
                  <a:ea typeface="+mj-ea"/>
                </a:rPr>
                <a:t>87%</a:t>
              </a:r>
              <a:endParaRPr lang="ko-KR" altLang="en-US" sz="2400" b="1" dirty="0">
                <a:solidFill>
                  <a:srgbClr val="3D3D3D"/>
                </a:solidFill>
                <a:latin typeface="+mj-ea"/>
                <a:ea typeface="+mj-ea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D204E545-8BA4-43B2-A1C0-ED5D8C825389}"/>
                </a:ext>
              </a:extLst>
            </p:cNvPr>
            <p:cNvCxnSpPr/>
            <p:nvPr/>
          </p:nvCxnSpPr>
          <p:spPr>
            <a:xfrm>
              <a:off x="2667216" y="5492809"/>
              <a:ext cx="5588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386F0D9-EE6C-4257-9BE2-B321670743B6}"/>
              </a:ext>
            </a:extLst>
          </p:cNvPr>
          <p:cNvGrpSpPr/>
          <p:nvPr/>
        </p:nvGrpSpPr>
        <p:grpSpPr>
          <a:xfrm>
            <a:off x="6536713" y="1497846"/>
            <a:ext cx="4796234" cy="4814671"/>
            <a:chOff x="6749457" y="1491097"/>
            <a:chExt cx="4796234" cy="481467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2FA385C-A468-460F-BF6B-BE70278208E1}"/>
                </a:ext>
              </a:extLst>
            </p:cNvPr>
            <p:cNvSpPr/>
            <p:nvPr/>
          </p:nvSpPr>
          <p:spPr>
            <a:xfrm>
              <a:off x="6749457" y="1504451"/>
              <a:ext cx="4796234" cy="4801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8192826D-69F3-4523-BDBD-E3BD4BF52D11}"/>
                </a:ext>
              </a:extLst>
            </p:cNvPr>
            <p:cNvSpPr/>
            <p:nvPr/>
          </p:nvSpPr>
          <p:spPr>
            <a:xfrm>
              <a:off x="7827479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B2700E9-936F-47AD-87AF-1138A7ED3392}"/>
                </a:ext>
              </a:extLst>
            </p:cNvPr>
            <p:cNvSpPr/>
            <p:nvPr/>
          </p:nvSpPr>
          <p:spPr>
            <a:xfrm>
              <a:off x="8096743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CD89E84-41EE-4BB7-B1F9-AE6F3625FC91}"/>
                </a:ext>
              </a:extLst>
            </p:cNvPr>
            <p:cNvSpPr/>
            <p:nvPr/>
          </p:nvSpPr>
          <p:spPr>
            <a:xfrm>
              <a:off x="8366008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5B10198C-6F1F-4DC9-91F9-967B7B2D748C}"/>
                </a:ext>
              </a:extLst>
            </p:cNvPr>
            <p:cNvSpPr/>
            <p:nvPr/>
          </p:nvSpPr>
          <p:spPr>
            <a:xfrm>
              <a:off x="8635272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1F7B3A3-7EDA-400C-A3DA-4FB277847967}"/>
                </a:ext>
              </a:extLst>
            </p:cNvPr>
            <p:cNvSpPr/>
            <p:nvPr/>
          </p:nvSpPr>
          <p:spPr>
            <a:xfrm>
              <a:off x="8904537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70EB0525-B2E7-4622-830B-3C217E883A9E}"/>
                </a:ext>
              </a:extLst>
            </p:cNvPr>
            <p:cNvSpPr/>
            <p:nvPr/>
          </p:nvSpPr>
          <p:spPr>
            <a:xfrm>
              <a:off x="9173801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5BD9321-7348-42B1-B800-7B2B94D7C35A}"/>
                </a:ext>
              </a:extLst>
            </p:cNvPr>
            <p:cNvSpPr/>
            <p:nvPr/>
          </p:nvSpPr>
          <p:spPr>
            <a:xfrm>
              <a:off x="9443065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33C3B37-F213-4BFC-9F5A-1CD52F30BA39}"/>
                </a:ext>
              </a:extLst>
            </p:cNvPr>
            <p:cNvSpPr/>
            <p:nvPr/>
          </p:nvSpPr>
          <p:spPr>
            <a:xfrm>
              <a:off x="9712330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255F3039-6CFD-4DDD-9F09-4FD247FEE4EF}"/>
                </a:ext>
              </a:extLst>
            </p:cNvPr>
            <p:cNvSpPr/>
            <p:nvPr/>
          </p:nvSpPr>
          <p:spPr>
            <a:xfrm>
              <a:off x="9981594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33300FE-D284-46B4-A136-1F61ED68EFFF}"/>
                </a:ext>
              </a:extLst>
            </p:cNvPr>
            <p:cNvSpPr/>
            <p:nvPr/>
          </p:nvSpPr>
          <p:spPr>
            <a:xfrm>
              <a:off x="10250859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D1AA272-E849-4FAE-917A-40E11EFD094D}"/>
                </a:ext>
              </a:extLst>
            </p:cNvPr>
            <p:cNvSpPr/>
            <p:nvPr/>
          </p:nvSpPr>
          <p:spPr>
            <a:xfrm>
              <a:off x="7827479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B69F3BD-EBFA-410A-B9A5-3C6D711774F9}"/>
                </a:ext>
              </a:extLst>
            </p:cNvPr>
            <p:cNvSpPr/>
            <p:nvPr/>
          </p:nvSpPr>
          <p:spPr>
            <a:xfrm>
              <a:off x="8096743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EBB227C-B132-4F55-BF46-74088D8DD9CE}"/>
                </a:ext>
              </a:extLst>
            </p:cNvPr>
            <p:cNvSpPr/>
            <p:nvPr/>
          </p:nvSpPr>
          <p:spPr>
            <a:xfrm>
              <a:off x="8366008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CF76514-3EF0-453C-B6A4-16022E0593FF}"/>
                </a:ext>
              </a:extLst>
            </p:cNvPr>
            <p:cNvSpPr/>
            <p:nvPr/>
          </p:nvSpPr>
          <p:spPr>
            <a:xfrm>
              <a:off x="8635272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7DB1997-E858-48ED-B37A-05CEF6D75389}"/>
                </a:ext>
              </a:extLst>
            </p:cNvPr>
            <p:cNvSpPr/>
            <p:nvPr/>
          </p:nvSpPr>
          <p:spPr>
            <a:xfrm>
              <a:off x="8904537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BF7C179-7AA5-4EC8-B3EC-6081DC8A3B90}"/>
                </a:ext>
              </a:extLst>
            </p:cNvPr>
            <p:cNvSpPr/>
            <p:nvPr/>
          </p:nvSpPr>
          <p:spPr>
            <a:xfrm>
              <a:off x="9173801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79ED5C4B-628D-4AFF-9E42-B92DA5E10CAD}"/>
                </a:ext>
              </a:extLst>
            </p:cNvPr>
            <p:cNvSpPr/>
            <p:nvPr/>
          </p:nvSpPr>
          <p:spPr>
            <a:xfrm>
              <a:off x="9443065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CD6A17C-E2D6-4218-A51D-B05737A14FAB}"/>
                </a:ext>
              </a:extLst>
            </p:cNvPr>
            <p:cNvSpPr/>
            <p:nvPr/>
          </p:nvSpPr>
          <p:spPr>
            <a:xfrm>
              <a:off x="9712330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6A2D95D-834A-4384-A164-392309A7773A}"/>
                </a:ext>
              </a:extLst>
            </p:cNvPr>
            <p:cNvSpPr/>
            <p:nvPr/>
          </p:nvSpPr>
          <p:spPr>
            <a:xfrm>
              <a:off x="9981594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095A2BD8-8CD7-4ECD-A1B3-89EC6AB3F703}"/>
                </a:ext>
              </a:extLst>
            </p:cNvPr>
            <p:cNvSpPr/>
            <p:nvPr/>
          </p:nvSpPr>
          <p:spPr>
            <a:xfrm>
              <a:off x="10250859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D9E5C8C-216C-4C3F-B990-B8DEE2F377CD}"/>
                </a:ext>
              </a:extLst>
            </p:cNvPr>
            <p:cNvSpPr/>
            <p:nvPr/>
          </p:nvSpPr>
          <p:spPr>
            <a:xfrm>
              <a:off x="7827479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61FC54EA-7019-4D24-8F90-0FDCDF2CE3E8}"/>
                </a:ext>
              </a:extLst>
            </p:cNvPr>
            <p:cNvSpPr/>
            <p:nvPr/>
          </p:nvSpPr>
          <p:spPr>
            <a:xfrm>
              <a:off x="8096743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845F141-1F05-4275-A4C7-41F3EF09A289}"/>
                </a:ext>
              </a:extLst>
            </p:cNvPr>
            <p:cNvSpPr/>
            <p:nvPr/>
          </p:nvSpPr>
          <p:spPr>
            <a:xfrm>
              <a:off x="8366008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1C622FE-9EBE-4E24-ADBA-A0B37482793E}"/>
                </a:ext>
              </a:extLst>
            </p:cNvPr>
            <p:cNvSpPr/>
            <p:nvPr/>
          </p:nvSpPr>
          <p:spPr>
            <a:xfrm>
              <a:off x="8635272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2F618CD-CB24-4849-A0CA-B336FB8584C6}"/>
                </a:ext>
              </a:extLst>
            </p:cNvPr>
            <p:cNvSpPr/>
            <p:nvPr/>
          </p:nvSpPr>
          <p:spPr>
            <a:xfrm>
              <a:off x="8904537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B9935BD-2B5F-4AFC-95C8-F911ABDCFE78}"/>
                </a:ext>
              </a:extLst>
            </p:cNvPr>
            <p:cNvSpPr/>
            <p:nvPr/>
          </p:nvSpPr>
          <p:spPr>
            <a:xfrm>
              <a:off x="9173801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FA6A80E-67CB-434C-ACE2-03B87A0C5DC4}"/>
                </a:ext>
              </a:extLst>
            </p:cNvPr>
            <p:cNvSpPr/>
            <p:nvPr/>
          </p:nvSpPr>
          <p:spPr>
            <a:xfrm>
              <a:off x="9443065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EF929D1C-12D2-43B9-BBDD-E1E09CBD45C0}"/>
                </a:ext>
              </a:extLst>
            </p:cNvPr>
            <p:cNvSpPr/>
            <p:nvPr/>
          </p:nvSpPr>
          <p:spPr>
            <a:xfrm>
              <a:off x="9712330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5FD1569-B567-41DB-BD4C-653E8C7E3F4F}"/>
                </a:ext>
              </a:extLst>
            </p:cNvPr>
            <p:cNvSpPr/>
            <p:nvPr/>
          </p:nvSpPr>
          <p:spPr>
            <a:xfrm>
              <a:off x="9981594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D9485CE-17FA-45BD-B66C-8027AD7CBD22}"/>
                </a:ext>
              </a:extLst>
            </p:cNvPr>
            <p:cNvSpPr/>
            <p:nvPr/>
          </p:nvSpPr>
          <p:spPr>
            <a:xfrm>
              <a:off x="10250859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EB57A5AE-C17F-4296-BDEB-21B6E6B16AB9}"/>
                </a:ext>
              </a:extLst>
            </p:cNvPr>
            <p:cNvSpPr/>
            <p:nvPr/>
          </p:nvSpPr>
          <p:spPr>
            <a:xfrm>
              <a:off x="7827479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7A3CA09-DD93-46BF-AC8B-F5BB5DDBFE58}"/>
                </a:ext>
              </a:extLst>
            </p:cNvPr>
            <p:cNvSpPr/>
            <p:nvPr/>
          </p:nvSpPr>
          <p:spPr>
            <a:xfrm>
              <a:off x="8096743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74997EA-15DC-4899-8EDC-594EDCEF654F}"/>
                </a:ext>
              </a:extLst>
            </p:cNvPr>
            <p:cNvSpPr/>
            <p:nvPr/>
          </p:nvSpPr>
          <p:spPr>
            <a:xfrm>
              <a:off x="8366008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9347FBDA-4919-4647-BCAA-AD175EE325D9}"/>
                </a:ext>
              </a:extLst>
            </p:cNvPr>
            <p:cNvSpPr/>
            <p:nvPr/>
          </p:nvSpPr>
          <p:spPr>
            <a:xfrm>
              <a:off x="8635272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0986CCB-6FC7-40B1-9D2F-BBD4E95154AD}"/>
                </a:ext>
              </a:extLst>
            </p:cNvPr>
            <p:cNvSpPr/>
            <p:nvPr/>
          </p:nvSpPr>
          <p:spPr>
            <a:xfrm>
              <a:off x="8904537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57DE0F7-2EC2-4459-83DE-1AD71D74248D}"/>
                </a:ext>
              </a:extLst>
            </p:cNvPr>
            <p:cNvSpPr/>
            <p:nvPr/>
          </p:nvSpPr>
          <p:spPr>
            <a:xfrm>
              <a:off x="9173801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F19F3F7-4248-471B-9362-A74FB15EA7BE}"/>
                </a:ext>
              </a:extLst>
            </p:cNvPr>
            <p:cNvSpPr/>
            <p:nvPr/>
          </p:nvSpPr>
          <p:spPr>
            <a:xfrm>
              <a:off x="9443065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CE243C0A-B0A8-486E-8823-84E891615945}"/>
                </a:ext>
              </a:extLst>
            </p:cNvPr>
            <p:cNvSpPr/>
            <p:nvPr/>
          </p:nvSpPr>
          <p:spPr>
            <a:xfrm>
              <a:off x="9712330" y="3082703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1E1B5C10-74B2-4C2E-A632-B490CACB21F2}"/>
                </a:ext>
              </a:extLst>
            </p:cNvPr>
            <p:cNvSpPr/>
            <p:nvPr/>
          </p:nvSpPr>
          <p:spPr>
            <a:xfrm>
              <a:off x="9981594" y="3082703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E17AF7F-A0EA-4B96-A505-56A8B279F946}"/>
                </a:ext>
              </a:extLst>
            </p:cNvPr>
            <p:cNvSpPr/>
            <p:nvPr/>
          </p:nvSpPr>
          <p:spPr>
            <a:xfrm>
              <a:off x="10250859" y="3082703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06262EB-3515-43A5-B211-C50B0E5F8B3E}"/>
                </a:ext>
              </a:extLst>
            </p:cNvPr>
            <p:cNvSpPr/>
            <p:nvPr/>
          </p:nvSpPr>
          <p:spPr>
            <a:xfrm>
              <a:off x="7827479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B794DCCD-B024-48F3-8FC9-36C486C26D59}"/>
                </a:ext>
              </a:extLst>
            </p:cNvPr>
            <p:cNvSpPr/>
            <p:nvPr/>
          </p:nvSpPr>
          <p:spPr>
            <a:xfrm>
              <a:off x="8096743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F9B56B5-1688-4B5B-A09A-DD23F8E3FD0E}"/>
                </a:ext>
              </a:extLst>
            </p:cNvPr>
            <p:cNvSpPr/>
            <p:nvPr/>
          </p:nvSpPr>
          <p:spPr>
            <a:xfrm>
              <a:off x="8366008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0EE8FC0B-D906-4C01-A59B-C0B096577E00}"/>
                </a:ext>
              </a:extLst>
            </p:cNvPr>
            <p:cNvSpPr/>
            <p:nvPr/>
          </p:nvSpPr>
          <p:spPr>
            <a:xfrm>
              <a:off x="8635272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6E3F3DD-C584-4241-AF8B-CCE8DF1CCCA8}"/>
                </a:ext>
              </a:extLst>
            </p:cNvPr>
            <p:cNvSpPr/>
            <p:nvPr/>
          </p:nvSpPr>
          <p:spPr>
            <a:xfrm>
              <a:off x="8904537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5E53D50-29E4-45AB-828A-8DB2FAA95AB1}"/>
                </a:ext>
              </a:extLst>
            </p:cNvPr>
            <p:cNvSpPr/>
            <p:nvPr/>
          </p:nvSpPr>
          <p:spPr>
            <a:xfrm>
              <a:off x="9173801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6826EA43-EB06-4BC4-9348-B0811F4457F5}"/>
                </a:ext>
              </a:extLst>
            </p:cNvPr>
            <p:cNvSpPr/>
            <p:nvPr/>
          </p:nvSpPr>
          <p:spPr>
            <a:xfrm>
              <a:off x="9443065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A4B8C78-7361-427F-8DB5-FE8C04E3B848}"/>
                </a:ext>
              </a:extLst>
            </p:cNvPr>
            <p:cNvSpPr/>
            <p:nvPr/>
          </p:nvSpPr>
          <p:spPr>
            <a:xfrm>
              <a:off x="9712330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E49BF903-B36E-469A-AC1A-9F50DEF72247}"/>
                </a:ext>
              </a:extLst>
            </p:cNvPr>
            <p:cNvSpPr/>
            <p:nvPr/>
          </p:nvSpPr>
          <p:spPr>
            <a:xfrm>
              <a:off x="9981594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B9A1BEC-B32F-408A-8F6C-09920256F2DD}"/>
                </a:ext>
              </a:extLst>
            </p:cNvPr>
            <p:cNvSpPr/>
            <p:nvPr/>
          </p:nvSpPr>
          <p:spPr>
            <a:xfrm>
              <a:off x="10250859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96B3892-5114-48D0-9947-56C5C0BF6C99}"/>
                </a:ext>
              </a:extLst>
            </p:cNvPr>
            <p:cNvSpPr/>
            <p:nvPr/>
          </p:nvSpPr>
          <p:spPr>
            <a:xfrm>
              <a:off x="7827479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0AB4273-3E9B-461F-AD1D-5E33333EC122}"/>
                </a:ext>
              </a:extLst>
            </p:cNvPr>
            <p:cNvSpPr/>
            <p:nvPr/>
          </p:nvSpPr>
          <p:spPr>
            <a:xfrm>
              <a:off x="8096743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85021E0-9399-41CE-BD22-BB67F589E836}"/>
                </a:ext>
              </a:extLst>
            </p:cNvPr>
            <p:cNvSpPr/>
            <p:nvPr/>
          </p:nvSpPr>
          <p:spPr>
            <a:xfrm>
              <a:off x="8366008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644217E-4AA7-46EC-B84C-CDA6D5B4B363}"/>
                </a:ext>
              </a:extLst>
            </p:cNvPr>
            <p:cNvSpPr/>
            <p:nvPr/>
          </p:nvSpPr>
          <p:spPr>
            <a:xfrm>
              <a:off x="8635272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F74A12C-3B0F-4F64-8AD2-98C9CADA921C}"/>
                </a:ext>
              </a:extLst>
            </p:cNvPr>
            <p:cNvSpPr/>
            <p:nvPr/>
          </p:nvSpPr>
          <p:spPr>
            <a:xfrm>
              <a:off x="8904537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0D30208-7CAC-46E4-9A95-E85C3AFFB217}"/>
                </a:ext>
              </a:extLst>
            </p:cNvPr>
            <p:cNvSpPr/>
            <p:nvPr/>
          </p:nvSpPr>
          <p:spPr>
            <a:xfrm>
              <a:off x="9173801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3D6AD0B8-CA77-47EB-8F91-CB68B04AC6B9}"/>
                </a:ext>
              </a:extLst>
            </p:cNvPr>
            <p:cNvSpPr/>
            <p:nvPr/>
          </p:nvSpPr>
          <p:spPr>
            <a:xfrm>
              <a:off x="9443065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4B9D554-613F-431E-B58B-5FCAF4BCF43D}"/>
                </a:ext>
              </a:extLst>
            </p:cNvPr>
            <p:cNvSpPr/>
            <p:nvPr/>
          </p:nvSpPr>
          <p:spPr>
            <a:xfrm>
              <a:off x="9712330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F15C58E-8346-45FE-AC91-9DD3150932EB}"/>
                </a:ext>
              </a:extLst>
            </p:cNvPr>
            <p:cNvSpPr/>
            <p:nvPr/>
          </p:nvSpPr>
          <p:spPr>
            <a:xfrm>
              <a:off x="9981594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ECB0654-0EE2-41EA-91CE-1A4AF1674D6A}"/>
                </a:ext>
              </a:extLst>
            </p:cNvPr>
            <p:cNvSpPr/>
            <p:nvPr/>
          </p:nvSpPr>
          <p:spPr>
            <a:xfrm>
              <a:off x="10250859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56EE0B20-9981-4B43-ACF8-A5E9B0CAC4BC}"/>
                </a:ext>
              </a:extLst>
            </p:cNvPr>
            <p:cNvSpPr/>
            <p:nvPr/>
          </p:nvSpPr>
          <p:spPr>
            <a:xfrm>
              <a:off x="7827479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7C84F3AB-55B6-4A0C-B4F9-9AF3BF289160}"/>
                </a:ext>
              </a:extLst>
            </p:cNvPr>
            <p:cNvSpPr/>
            <p:nvPr/>
          </p:nvSpPr>
          <p:spPr>
            <a:xfrm>
              <a:off x="8096743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A12FD390-7A48-4199-B705-03E6039087A7}"/>
                </a:ext>
              </a:extLst>
            </p:cNvPr>
            <p:cNvSpPr/>
            <p:nvPr/>
          </p:nvSpPr>
          <p:spPr>
            <a:xfrm>
              <a:off x="8366008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EFF9C5E-F35A-4059-B49B-920922D25C89}"/>
                </a:ext>
              </a:extLst>
            </p:cNvPr>
            <p:cNvSpPr/>
            <p:nvPr/>
          </p:nvSpPr>
          <p:spPr>
            <a:xfrm>
              <a:off x="8635272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0EC6C75E-ED8A-4548-A58A-0F8891045EB8}"/>
                </a:ext>
              </a:extLst>
            </p:cNvPr>
            <p:cNvSpPr/>
            <p:nvPr/>
          </p:nvSpPr>
          <p:spPr>
            <a:xfrm>
              <a:off x="8904537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EECD6CA-E558-4F3D-B5EB-AFED60BEFF69}"/>
                </a:ext>
              </a:extLst>
            </p:cNvPr>
            <p:cNvSpPr/>
            <p:nvPr/>
          </p:nvSpPr>
          <p:spPr>
            <a:xfrm>
              <a:off x="9173801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B9BC4626-8556-44B3-9DD9-F4D97C2F98FB}"/>
                </a:ext>
              </a:extLst>
            </p:cNvPr>
            <p:cNvSpPr/>
            <p:nvPr/>
          </p:nvSpPr>
          <p:spPr>
            <a:xfrm>
              <a:off x="9443065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A4DBD619-4AC1-43A0-BC8A-857B156CFB15}"/>
                </a:ext>
              </a:extLst>
            </p:cNvPr>
            <p:cNvSpPr/>
            <p:nvPr/>
          </p:nvSpPr>
          <p:spPr>
            <a:xfrm>
              <a:off x="9712330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8493464-89B7-4B50-BD2B-76C14BB63D18}"/>
                </a:ext>
              </a:extLst>
            </p:cNvPr>
            <p:cNvSpPr/>
            <p:nvPr/>
          </p:nvSpPr>
          <p:spPr>
            <a:xfrm>
              <a:off x="9981594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C97E6CF-C2EC-4727-B684-FCE5C9ADBE40}"/>
                </a:ext>
              </a:extLst>
            </p:cNvPr>
            <p:cNvSpPr/>
            <p:nvPr/>
          </p:nvSpPr>
          <p:spPr>
            <a:xfrm>
              <a:off x="10250859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DD7B8AE-954B-451B-BAEC-BD4B9E16337B}"/>
                </a:ext>
              </a:extLst>
            </p:cNvPr>
            <p:cNvSpPr/>
            <p:nvPr/>
          </p:nvSpPr>
          <p:spPr>
            <a:xfrm>
              <a:off x="7827479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3400976-7D4A-4456-85C3-27498AC36743}"/>
                </a:ext>
              </a:extLst>
            </p:cNvPr>
            <p:cNvSpPr/>
            <p:nvPr/>
          </p:nvSpPr>
          <p:spPr>
            <a:xfrm>
              <a:off x="8096743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36096D7E-D6AD-44EB-BD0B-5589748283D8}"/>
                </a:ext>
              </a:extLst>
            </p:cNvPr>
            <p:cNvSpPr/>
            <p:nvPr/>
          </p:nvSpPr>
          <p:spPr>
            <a:xfrm>
              <a:off x="8366008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4C1CD270-E517-4246-B475-2CAB05B1953E}"/>
                </a:ext>
              </a:extLst>
            </p:cNvPr>
            <p:cNvSpPr/>
            <p:nvPr/>
          </p:nvSpPr>
          <p:spPr>
            <a:xfrm>
              <a:off x="8635272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378540F8-9DFD-4B97-9B7D-2CF5CB6AA82B}"/>
                </a:ext>
              </a:extLst>
            </p:cNvPr>
            <p:cNvSpPr/>
            <p:nvPr/>
          </p:nvSpPr>
          <p:spPr>
            <a:xfrm>
              <a:off x="8904537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A21EC8C-4978-4938-9586-C90D150EB6D1}"/>
                </a:ext>
              </a:extLst>
            </p:cNvPr>
            <p:cNvSpPr/>
            <p:nvPr/>
          </p:nvSpPr>
          <p:spPr>
            <a:xfrm>
              <a:off x="9173801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49AEB05-A09F-424C-B60E-FE13318F8FCA}"/>
                </a:ext>
              </a:extLst>
            </p:cNvPr>
            <p:cNvSpPr/>
            <p:nvPr/>
          </p:nvSpPr>
          <p:spPr>
            <a:xfrm>
              <a:off x="9443065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31BBC38-9D1D-47F2-8238-70CB557EC205}"/>
                </a:ext>
              </a:extLst>
            </p:cNvPr>
            <p:cNvSpPr/>
            <p:nvPr/>
          </p:nvSpPr>
          <p:spPr>
            <a:xfrm>
              <a:off x="9712330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4BDA086-8DB6-4FA3-826B-3FA00422F3EA}"/>
                </a:ext>
              </a:extLst>
            </p:cNvPr>
            <p:cNvSpPr/>
            <p:nvPr/>
          </p:nvSpPr>
          <p:spPr>
            <a:xfrm>
              <a:off x="9981594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5CFA77B5-BCA9-4407-A687-70F56F9542DD}"/>
                </a:ext>
              </a:extLst>
            </p:cNvPr>
            <p:cNvSpPr/>
            <p:nvPr/>
          </p:nvSpPr>
          <p:spPr>
            <a:xfrm>
              <a:off x="10250859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246E53A5-A0A5-4D0F-A7F4-158585B365F8}"/>
                </a:ext>
              </a:extLst>
            </p:cNvPr>
            <p:cNvSpPr/>
            <p:nvPr/>
          </p:nvSpPr>
          <p:spPr>
            <a:xfrm>
              <a:off x="7827479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1DE64C-D83B-488E-B20B-8F0545C35E95}"/>
                </a:ext>
              </a:extLst>
            </p:cNvPr>
            <p:cNvSpPr/>
            <p:nvPr/>
          </p:nvSpPr>
          <p:spPr>
            <a:xfrm>
              <a:off x="8096743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F0BD65A-CD2A-4AF1-975A-FBC08D20FF7A}"/>
                </a:ext>
              </a:extLst>
            </p:cNvPr>
            <p:cNvSpPr/>
            <p:nvPr/>
          </p:nvSpPr>
          <p:spPr>
            <a:xfrm>
              <a:off x="8366008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70BC75C-C674-4932-8966-A6DB48DF7B33}"/>
                </a:ext>
              </a:extLst>
            </p:cNvPr>
            <p:cNvSpPr/>
            <p:nvPr/>
          </p:nvSpPr>
          <p:spPr>
            <a:xfrm>
              <a:off x="8635272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60066BAB-0533-4BB4-B50C-4EAC69F68C27}"/>
                </a:ext>
              </a:extLst>
            </p:cNvPr>
            <p:cNvSpPr/>
            <p:nvPr/>
          </p:nvSpPr>
          <p:spPr>
            <a:xfrm>
              <a:off x="8904537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161E4A20-7C15-4885-9997-158BEF3731FD}"/>
                </a:ext>
              </a:extLst>
            </p:cNvPr>
            <p:cNvSpPr/>
            <p:nvPr/>
          </p:nvSpPr>
          <p:spPr>
            <a:xfrm>
              <a:off x="9173801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C84F8F0-311E-40F2-9EAA-F86FAAF164C7}"/>
                </a:ext>
              </a:extLst>
            </p:cNvPr>
            <p:cNvSpPr/>
            <p:nvPr/>
          </p:nvSpPr>
          <p:spPr>
            <a:xfrm>
              <a:off x="9443065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F5F76D0-7039-4CF0-8893-F6EB36A853B7}"/>
                </a:ext>
              </a:extLst>
            </p:cNvPr>
            <p:cNvSpPr/>
            <p:nvPr/>
          </p:nvSpPr>
          <p:spPr>
            <a:xfrm>
              <a:off x="9712330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57BE0889-1A1B-420D-B946-89B7DC858E1E}"/>
                </a:ext>
              </a:extLst>
            </p:cNvPr>
            <p:cNvSpPr/>
            <p:nvPr/>
          </p:nvSpPr>
          <p:spPr>
            <a:xfrm>
              <a:off x="9981594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FC2D672-9D97-4BCB-99DF-73AA977C7585}"/>
                </a:ext>
              </a:extLst>
            </p:cNvPr>
            <p:cNvSpPr/>
            <p:nvPr/>
          </p:nvSpPr>
          <p:spPr>
            <a:xfrm>
              <a:off x="10250859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92B9C755-F31D-4F1A-95CD-9C4E05486A9C}"/>
                </a:ext>
              </a:extLst>
            </p:cNvPr>
            <p:cNvSpPr/>
            <p:nvPr/>
          </p:nvSpPr>
          <p:spPr>
            <a:xfrm>
              <a:off x="7827479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48115581-CCF3-411C-8BF2-BBEFCC72060F}"/>
                </a:ext>
              </a:extLst>
            </p:cNvPr>
            <p:cNvSpPr/>
            <p:nvPr/>
          </p:nvSpPr>
          <p:spPr>
            <a:xfrm>
              <a:off x="8096743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F2023760-2118-4183-BABE-AE34E4D06847}"/>
                </a:ext>
              </a:extLst>
            </p:cNvPr>
            <p:cNvSpPr/>
            <p:nvPr/>
          </p:nvSpPr>
          <p:spPr>
            <a:xfrm>
              <a:off x="8366008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D1C805DC-308E-46AC-A5FD-A3D21982AE59}"/>
                </a:ext>
              </a:extLst>
            </p:cNvPr>
            <p:cNvSpPr/>
            <p:nvPr/>
          </p:nvSpPr>
          <p:spPr>
            <a:xfrm>
              <a:off x="8635272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38932CAB-5693-4FE5-BA51-C4DA41E703F8}"/>
                </a:ext>
              </a:extLst>
            </p:cNvPr>
            <p:cNvSpPr/>
            <p:nvPr/>
          </p:nvSpPr>
          <p:spPr>
            <a:xfrm>
              <a:off x="8904537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71626877-D810-4BC8-A5F0-9F7BF8F1972A}"/>
                </a:ext>
              </a:extLst>
            </p:cNvPr>
            <p:cNvSpPr/>
            <p:nvPr/>
          </p:nvSpPr>
          <p:spPr>
            <a:xfrm>
              <a:off x="9173801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32CAB3C3-7489-4C73-9517-6B03792D6B63}"/>
                </a:ext>
              </a:extLst>
            </p:cNvPr>
            <p:cNvSpPr/>
            <p:nvPr/>
          </p:nvSpPr>
          <p:spPr>
            <a:xfrm>
              <a:off x="9443065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FEA9FB88-5B98-4AF0-A968-23D92EF5A50E}"/>
                </a:ext>
              </a:extLst>
            </p:cNvPr>
            <p:cNvSpPr/>
            <p:nvPr/>
          </p:nvSpPr>
          <p:spPr>
            <a:xfrm>
              <a:off x="9712330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FFB42E91-28E4-4479-AB05-050BDA8C9ACC}"/>
                </a:ext>
              </a:extLst>
            </p:cNvPr>
            <p:cNvSpPr/>
            <p:nvPr/>
          </p:nvSpPr>
          <p:spPr>
            <a:xfrm>
              <a:off x="9981594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937F7C6B-0757-43D2-8772-4D2830A844DC}"/>
                </a:ext>
              </a:extLst>
            </p:cNvPr>
            <p:cNvSpPr/>
            <p:nvPr/>
          </p:nvSpPr>
          <p:spPr>
            <a:xfrm>
              <a:off x="10250859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89E9968-2F99-4849-93AD-861E492CA2B8}"/>
                </a:ext>
              </a:extLst>
            </p:cNvPr>
            <p:cNvSpPr txBox="1"/>
            <p:nvPr/>
          </p:nvSpPr>
          <p:spPr>
            <a:xfrm>
              <a:off x="8730633" y="5748122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3D3D3D"/>
                  </a:solidFill>
                  <a:latin typeface="+mj-ea"/>
                  <a:ea typeface="+mj-ea"/>
                </a:rPr>
                <a:t>67%</a:t>
              </a:r>
              <a:endParaRPr lang="ko-KR" altLang="en-US" sz="2400" b="1" dirty="0">
                <a:solidFill>
                  <a:srgbClr val="3D3D3D"/>
                </a:solidFill>
                <a:latin typeface="+mj-ea"/>
                <a:ea typeface="+mj-ea"/>
              </a:endParaRPr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024C4942-9CF4-453B-8123-166361F0D89A}"/>
                </a:ext>
              </a:extLst>
            </p:cNvPr>
            <p:cNvCxnSpPr/>
            <p:nvPr/>
          </p:nvCxnSpPr>
          <p:spPr>
            <a:xfrm>
              <a:off x="8868174" y="5519598"/>
              <a:ext cx="5588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B14B692B-3BB9-475F-890D-BFEB788B4DDB}"/>
                </a:ext>
              </a:extLst>
            </p:cNvPr>
            <p:cNvGrpSpPr/>
            <p:nvPr/>
          </p:nvGrpSpPr>
          <p:grpSpPr>
            <a:xfrm>
              <a:off x="6749457" y="1491097"/>
              <a:ext cx="668244" cy="668244"/>
              <a:chOff x="6850068" y="1576156"/>
              <a:chExt cx="668244" cy="668244"/>
            </a:xfrm>
            <a:solidFill>
              <a:schemeClr val="accent2"/>
            </a:solidFill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63C431D7-FC61-4874-8D12-C94DF9DE7BC7}"/>
                  </a:ext>
                </a:extLst>
              </p:cNvPr>
              <p:cNvSpPr/>
              <p:nvPr/>
            </p:nvSpPr>
            <p:spPr>
              <a:xfrm>
                <a:off x="6850068" y="1576156"/>
                <a:ext cx="668244" cy="6682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7C34146-AC5A-42A8-9D76-73AEEF2D3CEF}"/>
                  </a:ext>
                </a:extLst>
              </p:cNvPr>
              <p:cNvSpPr txBox="1"/>
              <p:nvPr/>
            </p:nvSpPr>
            <p:spPr>
              <a:xfrm>
                <a:off x="6945182" y="1617891"/>
                <a:ext cx="478016" cy="58477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B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705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1572</Words>
  <Application>Microsoft Office PowerPoint</Application>
  <PresentationFormat>와이드스크린</PresentationFormat>
  <Paragraphs>207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14</cp:revision>
  <dcterms:created xsi:type="dcterms:W3CDTF">2020-08-03T00:59:02Z</dcterms:created>
  <dcterms:modified xsi:type="dcterms:W3CDTF">2020-08-03T02:21:16Z</dcterms:modified>
</cp:coreProperties>
</file>