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  <p:sldId id="268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E58"/>
    <a:srgbClr val="4D998D"/>
    <a:srgbClr val="F6DD84"/>
    <a:srgbClr val="CF6653"/>
    <a:srgbClr val="F4AA6E"/>
    <a:srgbClr val="0062A4"/>
    <a:srgbClr val="00809A"/>
    <a:srgbClr val="009ACA"/>
    <a:srgbClr val="00AECA"/>
    <a:srgbClr val="2EB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>
        <p:scale>
          <a:sx n="100" d="100"/>
          <a:sy n="100" d="100"/>
        </p:scale>
        <p:origin x="708" y="1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8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Half 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CBCFD3"/>
              </a:gs>
              <a:gs pos="0">
                <a:srgbClr val="E1E4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71" r:id="rId4"/>
    <p:sldLayoutId id="2147483667" r:id="rId5"/>
    <p:sldLayoutId id="2147483675" r:id="rId6"/>
    <p:sldLayoutId id="2147483674" r:id="rId7"/>
    <p:sldLayoutId id="2147483673" r:id="rId8"/>
    <p:sldLayoutId id="2147483669" r:id="rId9"/>
    <p:sldLayoutId id="2147483672" r:id="rId10"/>
    <p:sldLayoutId id="2147483668" r:id="rId11"/>
    <p:sldLayoutId id="214748366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point-free.blogspot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AbjwYsotaWbqfmYJZ1-QdQ?sub_confirmation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원형: 비어 있음 113">
            <a:extLst>
              <a:ext uri="{FF2B5EF4-FFF2-40B4-BE49-F238E27FC236}">
                <a16:creationId xmlns:a16="http://schemas.microsoft.com/office/drawing/2014/main" id="{FAAD5904-31A7-4B8A-A2EE-2D8A1886B66C}"/>
              </a:ext>
            </a:extLst>
          </p:cNvPr>
          <p:cNvSpPr/>
          <p:nvPr/>
        </p:nvSpPr>
        <p:spPr>
          <a:xfrm>
            <a:off x="423660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8004A931-4D02-4262-B506-ED44E654E1D7}"/>
              </a:ext>
            </a:extLst>
          </p:cNvPr>
          <p:cNvSpPr/>
          <p:nvPr/>
        </p:nvSpPr>
        <p:spPr>
          <a:xfrm>
            <a:off x="193386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73D7965-C98E-4EF2-9AC3-ABD5812FC3F7}"/>
              </a:ext>
            </a:extLst>
          </p:cNvPr>
          <p:cNvSpPr/>
          <p:nvPr/>
        </p:nvSpPr>
        <p:spPr>
          <a:xfrm>
            <a:off x="1935484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FF8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36A4AB48-07F7-48EA-843E-498E1DD5E4CD}"/>
              </a:ext>
            </a:extLst>
          </p:cNvPr>
          <p:cNvSpPr/>
          <p:nvPr/>
        </p:nvSpPr>
        <p:spPr>
          <a:xfrm flipH="1">
            <a:off x="3415712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2E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1A13B91A-AC0D-4E68-82E3-A1252D839CBE}"/>
              </a:ext>
            </a:extLst>
          </p:cNvPr>
          <p:cNvSpPr/>
          <p:nvPr/>
        </p:nvSpPr>
        <p:spPr>
          <a:xfrm rot="16200000">
            <a:off x="4248580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DDCFFC6-0136-43AF-B996-BF73D435837A}"/>
              </a:ext>
            </a:extLst>
          </p:cNvPr>
          <p:cNvSpPr/>
          <p:nvPr/>
        </p:nvSpPr>
        <p:spPr>
          <a:xfrm rot="5400000" flipH="1">
            <a:off x="5719283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A3B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Group 10">
            <a:extLst>
              <a:ext uri="{FF2B5EF4-FFF2-40B4-BE49-F238E27FC236}">
                <a16:creationId xmlns:a16="http://schemas.microsoft.com/office/drawing/2014/main" id="{09C13148-1123-4F2A-9FE0-A22784730D19}"/>
              </a:ext>
            </a:extLst>
          </p:cNvPr>
          <p:cNvGrpSpPr/>
          <p:nvPr/>
        </p:nvGrpSpPr>
        <p:grpSpPr>
          <a:xfrm>
            <a:off x="945009" y="1391072"/>
            <a:ext cx="1716361" cy="763116"/>
            <a:chOff x="6095999" y="1353864"/>
            <a:chExt cx="2197040" cy="76311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71DE23-CDEF-4FE0-B4BC-D67D00255D1B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9DE401-7744-42CB-AEF7-F0BACE8A625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99362A1-D685-4508-AD12-7B2F2D2459F2}"/>
              </a:ext>
            </a:extLst>
          </p:cNvPr>
          <p:cNvSpPr txBox="1"/>
          <p:nvPr/>
        </p:nvSpPr>
        <p:spPr>
          <a:xfrm>
            <a:off x="367557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0" name="Group 10">
            <a:extLst>
              <a:ext uri="{FF2B5EF4-FFF2-40B4-BE49-F238E27FC236}">
                <a16:creationId xmlns:a16="http://schemas.microsoft.com/office/drawing/2014/main" id="{0350895A-6C4D-4B9A-B288-BF7447536BAE}"/>
              </a:ext>
            </a:extLst>
          </p:cNvPr>
          <p:cNvGrpSpPr/>
          <p:nvPr/>
        </p:nvGrpSpPr>
        <p:grpSpPr>
          <a:xfrm>
            <a:off x="945009" y="4844450"/>
            <a:ext cx="1716361" cy="763116"/>
            <a:chOff x="6095999" y="1353864"/>
            <a:chExt cx="2197040" cy="7631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EE9CE1-F986-4913-BD7E-1E9B3BCDCD03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D707C8-B3C1-43C7-9A61-DB79363CA663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52D9098-2B83-420F-B986-0454AD8F110C}"/>
              </a:ext>
            </a:extLst>
          </p:cNvPr>
          <p:cNvSpPr txBox="1"/>
          <p:nvPr/>
        </p:nvSpPr>
        <p:spPr>
          <a:xfrm>
            <a:off x="367557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Group 10">
            <a:extLst>
              <a:ext uri="{FF2B5EF4-FFF2-40B4-BE49-F238E27FC236}">
                <a16:creationId xmlns:a16="http://schemas.microsoft.com/office/drawing/2014/main" id="{E27CD80E-53DC-4526-B429-F3F7EC362CB0}"/>
              </a:ext>
            </a:extLst>
          </p:cNvPr>
          <p:cNvGrpSpPr/>
          <p:nvPr/>
        </p:nvGrpSpPr>
        <p:grpSpPr>
          <a:xfrm>
            <a:off x="7057061" y="1391072"/>
            <a:ext cx="1716361" cy="763116"/>
            <a:chOff x="6095999" y="1353864"/>
            <a:chExt cx="2197040" cy="7631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D77C9D-B231-4BD7-9CCB-1D0D82A0D0F1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6F600-AA3B-4A63-8514-016104A16195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35A9D9B-2C8B-4FFC-98E4-13F39E990C41}"/>
              </a:ext>
            </a:extLst>
          </p:cNvPr>
          <p:cNvSpPr txBox="1"/>
          <p:nvPr/>
        </p:nvSpPr>
        <p:spPr>
          <a:xfrm>
            <a:off x="6479609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8" name="Group 10">
            <a:extLst>
              <a:ext uri="{FF2B5EF4-FFF2-40B4-BE49-F238E27FC236}">
                <a16:creationId xmlns:a16="http://schemas.microsoft.com/office/drawing/2014/main" id="{6ABBE5FB-6E14-46BC-80CC-02045B0D0134}"/>
              </a:ext>
            </a:extLst>
          </p:cNvPr>
          <p:cNvGrpSpPr/>
          <p:nvPr/>
        </p:nvGrpSpPr>
        <p:grpSpPr>
          <a:xfrm>
            <a:off x="7057061" y="4844450"/>
            <a:ext cx="1716361" cy="763116"/>
            <a:chOff x="6095999" y="1353864"/>
            <a:chExt cx="2197040" cy="7631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E0700C-9EB6-408E-B0DA-448186A4DB09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993B12F-65BB-4097-93C1-D2DE654D90D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B7AB98F-C50C-4052-919E-DC6E72C1D12D}"/>
              </a:ext>
            </a:extLst>
          </p:cNvPr>
          <p:cNvSpPr txBox="1"/>
          <p:nvPr/>
        </p:nvSpPr>
        <p:spPr>
          <a:xfrm>
            <a:off x="6479609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Freeform 85">
            <a:extLst>
              <a:ext uri="{FF2B5EF4-FFF2-40B4-BE49-F238E27FC236}">
                <a16:creationId xmlns:a16="http://schemas.microsoft.com/office/drawing/2014/main" id="{93FF7648-E43A-4549-9577-5DF1965BDCAE}"/>
              </a:ext>
            </a:extLst>
          </p:cNvPr>
          <p:cNvSpPr>
            <a:spLocks noEditPoints="1"/>
          </p:cNvSpPr>
          <p:nvPr/>
        </p:nvSpPr>
        <p:spPr bwMode="auto">
          <a:xfrm>
            <a:off x="6320541" y="4110489"/>
            <a:ext cx="333375" cy="288925"/>
          </a:xfrm>
          <a:custGeom>
            <a:avLst/>
            <a:gdLst>
              <a:gd name="T0" fmla="*/ 216 w 293"/>
              <a:gd name="T1" fmla="*/ 93 h 253"/>
              <a:gd name="T2" fmla="*/ 158 w 293"/>
              <a:gd name="T3" fmla="*/ 5 h 253"/>
              <a:gd name="T4" fmla="*/ 147 w 293"/>
              <a:gd name="T5" fmla="*/ 0 h 253"/>
              <a:gd name="T6" fmla="*/ 136 w 293"/>
              <a:gd name="T7" fmla="*/ 5 h 253"/>
              <a:gd name="T8" fmla="*/ 77 w 293"/>
              <a:gd name="T9" fmla="*/ 93 h 253"/>
              <a:gd name="T10" fmla="*/ 13 w 293"/>
              <a:gd name="T11" fmla="*/ 93 h 253"/>
              <a:gd name="T12" fmla="*/ 0 w 293"/>
              <a:gd name="T13" fmla="*/ 106 h 253"/>
              <a:gd name="T14" fmla="*/ 1 w 293"/>
              <a:gd name="T15" fmla="*/ 110 h 253"/>
              <a:gd name="T16" fmla="*/ 34 w 293"/>
              <a:gd name="T17" fmla="*/ 233 h 253"/>
              <a:gd name="T18" fmla="*/ 60 w 293"/>
              <a:gd name="T19" fmla="*/ 253 h 253"/>
              <a:gd name="T20" fmla="*/ 233 w 293"/>
              <a:gd name="T21" fmla="*/ 253 h 253"/>
              <a:gd name="T22" fmla="*/ 259 w 293"/>
              <a:gd name="T23" fmla="*/ 233 h 253"/>
              <a:gd name="T24" fmla="*/ 293 w 293"/>
              <a:gd name="T25" fmla="*/ 110 h 253"/>
              <a:gd name="T26" fmla="*/ 293 w 293"/>
              <a:gd name="T27" fmla="*/ 106 h 253"/>
              <a:gd name="T28" fmla="*/ 280 w 293"/>
              <a:gd name="T29" fmla="*/ 93 h 253"/>
              <a:gd name="T30" fmla="*/ 216 w 293"/>
              <a:gd name="T31" fmla="*/ 93 h 253"/>
              <a:gd name="T32" fmla="*/ 216 w 293"/>
              <a:gd name="T33" fmla="*/ 93 h 253"/>
              <a:gd name="T34" fmla="*/ 107 w 293"/>
              <a:gd name="T35" fmla="*/ 93 h 253"/>
              <a:gd name="T36" fmla="*/ 147 w 293"/>
              <a:gd name="T37" fmla="*/ 34 h 253"/>
              <a:gd name="T38" fmla="*/ 187 w 293"/>
              <a:gd name="T39" fmla="*/ 93 h 253"/>
              <a:gd name="T40" fmla="*/ 107 w 293"/>
              <a:gd name="T41" fmla="*/ 93 h 253"/>
              <a:gd name="T42" fmla="*/ 107 w 293"/>
              <a:gd name="T43" fmla="*/ 93 h 253"/>
              <a:gd name="T44" fmla="*/ 147 w 293"/>
              <a:gd name="T45" fmla="*/ 199 h 253"/>
              <a:gd name="T46" fmla="*/ 120 w 293"/>
              <a:gd name="T47" fmla="*/ 173 h 253"/>
              <a:gd name="T48" fmla="*/ 147 w 293"/>
              <a:gd name="T49" fmla="*/ 146 h 253"/>
              <a:gd name="T50" fmla="*/ 173 w 293"/>
              <a:gd name="T51" fmla="*/ 173 h 253"/>
              <a:gd name="T52" fmla="*/ 147 w 293"/>
              <a:gd name="T53" fmla="*/ 199 h 253"/>
              <a:gd name="T54" fmla="*/ 147 w 293"/>
              <a:gd name="T55" fmla="*/ 19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253">
                <a:moveTo>
                  <a:pt x="216" y="93"/>
                </a:moveTo>
                <a:lnTo>
                  <a:pt x="158" y="5"/>
                </a:lnTo>
                <a:cubicBezTo>
                  <a:pt x="155" y="1"/>
                  <a:pt x="151" y="0"/>
                  <a:pt x="147" y="0"/>
                </a:cubicBezTo>
                <a:cubicBezTo>
                  <a:pt x="142" y="0"/>
                  <a:pt x="138" y="1"/>
                  <a:pt x="136" y="5"/>
                </a:cubicBezTo>
                <a:lnTo>
                  <a:pt x="77" y="93"/>
                </a:lnTo>
                <a:lnTo>
                  <a:pt x="13" y="93"/>
                </a:lnTo>
                <a:cubicBezTo>
                  <a:pt x="6" y="93"/>
                  <a:pt x="0" y="99"/>
                  <a:pt x="0" y="106"/>
                </a:cubicBezTo>
                <a:cubicBezTo>
                  <a:pt x="0" y="107"/>
                  <a:pt x="0" y="108"/>
                  <a:pt x="1" y="110"/>
                </a:cubicBezTo>
                <a:lnTo>
                  <a:pt x="34" y="233"/>
                </a:lnTo>
                <a:cubicBezTo>
                  <a:pt x="37" y="244"/>
                  <a:pt x="48" y="253"/>
                  <a:pt x="60" y="253"/>
                </a:cubicBezTo>
                <a:lnTo>
                  <a:pt x="233" y="253"/>
                </a:lnTo>
                <a:cubicBezTo>
                  <a:pt x="246" y="253"/>
                  <a:pt x="256" y="244"/>
                  <a:pt x="259" y="233"/>
                </a:cubicBezTo>
                <a:lnTo>
                  <a:pt x="293" y="110"/>
                </a:lnTo>
                <a:lnTo>
                  <a:pt x="293" y="106"/>
                </a:lnTo>
                <a:cubicBezTo>
                  <a:pt x="293" y="99"/>
                  <a:pt x="287" y="93"/>
                  <a:pt x="280" y="93"/>
                </a:cubicBezTo>
                <a:lnTo>
                  <a:pt x="216" y="93"/>
                </a:lnTo>
                <a:lnTo>
                  <a:pt x="216" y="93"/>
                </a:lnTo>
                <a:close/>
                <a:moveTo>
                  <a:pt x="107" y="93"/>
                </a:moveTo>
                <a:lnTo>
                  <a:pt x="147" y="34"/>
                </a:lnTo>
                <a:lnTo>
                  <a:pt x="187" y="93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47" y="199"/>
                </a:moveTo>
                <a:cubicBezTo>
                  <a:pt x="132" y="199"/>
                  <a:pt x="120" y="187"/>
                  <a:pt x="120" y="173"/>
                </a:cubicBezTo>
                <a:cubicBezTo>
                  <a:pt x="120" y="158"/>
                  <a:pt x="132" y="146"/>
                  <a:pt x="147" y="146"/>
                </a:cubicBezTo>
                <a:cubicBezTo>
                  <a:pt x="161" y="146"/>
                  <a:pt x="173" y="158"/>
                  <a:pt x="173" y="173"/>
                </a:cubicBezTo>
                <a:cubicBezTo>
                  <a:pt x="173" y="187"/>
                  <a:pt x="161" y="199"/>
                  <a:pt x="147" y="199"/>
                </a:cubicBezTo>
                <a:lnTo>
                  <a:pt x="147" y="1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171FDB9-0893-453B-BF9D-B447F0D3D41B}"/>
              </a:ext>
            </a:extLst>
          </p:cNvPr>
          <p:cNvSpPr>
            <a:spLocks noEditPoints="1"/>
          </p:cNvSpPr>
          <p:nvPr/>
        </p:nvSpPr>
        <p:spPr bwMode="auto">
          <a:xfrm>
            <a:off x="4852663" y="4102551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093134A1-56D9-4015-BF4D-2A6163B97F9B}"/>
              </a:ext>
            </a:extLst>
          </p:cNvPr>
          <p:cNvSpPr>
            <a:spLocks noEditPoints="1"/>
          </p:cNvSpPr>
          <p:nvPr/>
        </p:nvSpPr>
        <p:spPr bwMode="auto">
          <a:xfrm>
            <a:off x="4059113" y="2436281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9602E85-613D-40F1-90D6-A708F7F38CF6}"/>
              </a:ext>
            </a:extLst>
          </p:cNvPr>
          <p:cNvSpPr>
            <a:spLocks noEditPoints="1"/>
          </p:cNvSpPr>
          <p:nvPr/>
        </p:nvSpPr>
        <p:spPr bwMode="auto">
          <a:xfrm>
            <a:off x="2483768" y="2450568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409953-ED57-47E1-AF92-5F2E2E0AB19A}"/>
              </a:ext>
            </a:extLst>
          </p:cNvPr>
          <p:cNvSpPr txBox="1"/>
          <p:nvPr/>
        </p:nvSpPr>
        <p:spPr>
          <a:xfrm>
            <a:off x="303393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A</a:t>
            </a:r>
            <a:endParaRPr lang="ko-KR" altLang="en-US" sz="4800" u="sn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5C0E88-F967-46FA-809A-FA065288531A}"/>
              </a:ext>
            </a:extLst>
          </p:cNvPr>
          <p:cNvSpPr txBox="1"/>
          <p:nvPr/>
        </p:nvSpPr>
        <p:spPr>
          <a:xfrm>
            <a:off x="530578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B</a:t>
            </a:r>
            <a:endParaRPr lang="ko-KR" alt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2495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원형: 비어 있음 113">
            <a:extLst>
              <a:ext uri="{FF2B5EF4-FFF2-40B4-BE49-F238E27FC236}">
                <a16:creationId xmlns:a16="http://schemas.microsoft.com/office/drawing/2014/main" id="{FAAD5904-31A7-4B8A-A2EE-2D8A1886B66C}"/>
              </a:ext>
            </a:extLst>
          </p:cNvPr>
          <p:cNvSpPr/>
          <p:nvPr/>
        </p:nvSpPr>
        <p:spPr>
          <a:xfrm>
            <a:off x="423660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8004A931-4D02-4262-B506-ED44E654E1D7}"/>
              </a:ext>
            </a:extLst>
          </p:cNvPr>
          <p:cNvSpPr/>
          <p:nvPr/>
        </p:nvSpPr>
        <p:spPr>
          <a:xfrm>
            <a:off x="193386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73D7965-C98E-4EF2-9AC3-ABD5812FC3F7}"/>
              </a:ext>
            </a:extLst>
          </p:cNvPr>
          <p:cNvSpPr/>
          <p:nvPr/>
        </p:nvSpPr>
        <p:spPr>
          <a:xfrm>
            <a:off x="1935484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00A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36A4AB48-07F7-48EA-843E-498E1DD5E4CD}"/>
              </a:ext>
            </a:extLst>
          </p:cNvPr>
          <p:cNvSpPr/>
          <p:nvPr/>
        </p:nvSpPr>
        <p:spPr>
          <a:xfrm flipH="1">
            <a:off x="3415712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009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1A13B91A-AC0D-4E68-82E3-A1252D839CBE}"/>
              </a:ext>
            </a:extLst>
          </p:cNvPr>
          <p:cNvSpPr/>
          <p:nvPr/>
        </p:nvSpPr>
        <p:spPr>
          <a:xfrm rot="16200000">
            <a:off x="4248580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008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DDCFFC6-0136-43AF-B996-BF73D435837A}"/>
              </a:ext>
            </a:extLst>
          </p:cNvPr>
          <p:cNvSpPr/>
          <p:nvPr/>
        </p:nvSpPr>
        <p:spPr>
          <a:xfrm rot="5400000" flipH="1">
            <a:off x="5719283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006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Group 10">
            <a:extLst>
              <a:ext uri="{FF2B5EF4-FFF2-40B4-BE49-F238E27FC236}">
                <a16:creationId xmlns:a16="http://schemas.microsoft.com/office/drawing/2014/main" id="{09C13148-1123-4F2A-9FE0-A22784730D19}"/>
              </a:ext>
            </a:extLst>
          </p:cNvPr>
          <p:cNvGrpSpPr/>
          <p:nvPr/>
        </p:nvGrpSpPr>
        <p:grpSpPr>
          <a:xfrm>
            <a:off x="945009" y="1391072"/>
            <a:ext cx="1716361" cy="763116"/>
            <a:chOff x="6095999" y="1353864"/>
            <a:chExt cx="2197040" cy="76311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71DE23-CDEF-4FE0-B4BC-D67D00255D1B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9DE401-7744-42CB-AEF7-F0BACE8A625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99362A1-D685-4508-AD12-7B2F2D2459F2}"/>
              </a:ext>
            </a:extLst>
          </p:cNvPr>
          <p:cNvSpPr txBox="1"/>
          <p:nvPr/>
        </p:nvSpPr>
        <p:spPr>
          <a:xfrm>
            <a:off x="367557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0" name="Group 10">
            <a:extLst>
              <a:ext uri="{FF2B5EF4-FFF2-40B4-BE49-F238E27FC236}">
                <a16:creationId xmlns:a16="http://schemas.microsoft.com/office/drawing/2014/main" id="{0350895A-6C4D-4B9A-B288-BF7447536BAE}"/>
              </a:ext>
            </a:extLst>
          </p:cNvPr>
          <p:cNvGrpSpPr/>
          <p:nvPr/>
        </p:nvGrpSpPr>
        <p:grpSpPr>
          <a:xfrm>
            <a:off x="945009" y="4844450"/>
            <a:ext cx="1716361" cy="763116"/>
            <a:chOff x="6095999" y="1353864"/>
            <a:chExt cx="2197040" cy="7631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EE9CE1-F986-4913-BD7E-1E9B3BCDCD03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D707C8-B3C1-43C7-9A61-DB79363CA663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52D9098-2B83-420F-B986-0454AD8F110C}"/>
              </a:ext>
            </a:extLst>
          </p:cNvPr>
          <p:cNvSpPr txBox="1"/>
          <p:nvPr/>
        </p:nvSpPr>
        <p:spPr>
          <a:xfrm>
            <a:off x="367557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Group 10">
            <a:extLst>
              <a:ext uri="{FF2B5EF4-FFF2-40B4-BE49-F238E27FC236}">
                <a16:creationId xmlns:a16="http://schemas.microsoft.com/office/drawing/2014/main" id="{E27CD80E-53DC-4526-B429-F3F7EC362CB0}"/>
              </a:ext>
            </a:extLst>
          </p:cNvPr>
          <p:cNvGrpSpPr/>
          <p:nvPr/>
        </p:nvGrpSpPr>
        <p:grpSpPr>
          <a:xfrm>
            <a:off x="7057061" y="1391072"/>
            <a:ext cx="1716361" cy="763116"/>
            <a:chOff x="6095999" y="1353864"/>
            <a:chExt cx="2197040" cy="7631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D77C9D-B231-4BD7-9CCB-1D0D82A0D0F1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6F600-AA3B-4A63-8514-016104A16195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35A9D9B-2C8B-4FFC-98E4-13F39E990C41}"/>
              </a:ext>
            </a:extLst>
          </p:cNvPr>
          <p:cNvSpPr txBox="1"/>
          <p:nvPr/>
        </p:nvSpPr>
        <p:spPr>
          <a:xfrm>
            <a:off x="6479609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8" name="Group 10">
            <a:extLst>
              <a:ext uri="{FF2B5EF4-FFF2-40B4-BE49-F238E27FC236}">
                <a16:creationId xmlns:a16="http://schemas.microsoft.com/office/drawing/2014/main" id="{6ABBE5FB-6E14-46BC-80CC-02045B0D0134}"/>
              </a:ext>
            </a:extLst>
          </p:cNvPr>
          <p:cNvGrpSpPr/>
          <p:nvPr/>
        </p:nvGrpSpPr>
        <p:grpSpPr>
          <a:xfrm>
            <a:off x="7057061" y="4844450"/>
            <a:ext cx="1716361" cy="763116"/>
            <a:chOff x="6095999" y="1353864"/>
            <a:chExt cx="2197040" cy="7631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E0700C-9EB6-408E-B0DA-448186A4DB09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993B12F-65BB-4097-93C1-D2DE654D90D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B7AB98F-C50C-4052-919E-DC6E72C1D12D}"/>
              </a:ext>
            </a:extLst>
          </p:cNvPr>
          <p:cNvSpPr txBox="1"/>
          <p:nvPr/>
        </p:nvSpPr>
        <p:spPr>
          <a:xfrm>
            <a:off x="6479609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Freeform 85">
            <a:extLst>
              <a:ext uri="{FF2B5EF4-FFF2-40B4-BE49-F238E27FC236}">
                <a16:creationId xmlns:a16="http://schemas.microsoft.com/office/drawing/2014/main" id="{93FF7648-E43A-4549-9577-5DF1965BDCAE}"/>
              </a:ext>
            </a:extLst>
          </p:cNvPr>
          <p:cNvSpPr>
            <a:spLocks noEditPoints="1"/>
          </p:cNvSpPr>
          <p:nvPr/>
        </p:nvSpPr>
        <p:spPr bwMode="auto">
          <a:xfrm>
            <a:off x="6320541" y="4110489"/>
            <a:ext cx="333375" cy="288925"/>
          </a:xfrm>
          <a:custGeom>
            <a:avLst/>
            <a:gdLst>
              <a:gd name="T0" fmla="*/ 216 w 293"/>
              <a:gd name="T1" fmla="*/ 93 h 253"/>
              <a:gd name="T2" fmla="*/ 158 w 293"/>
              <a:gd name="T3" fmla="*/ 5 h 253"/>
              <a:gd name="T4" fmla="*/ 147 w 293"/>
              <a:gd name="T5" fmla="*/ 0 h 253"/>
              <a:gd name="T6" fmla="*/ 136 w 293"/>
              <a:gd name="T7" fmla="*/ 5 h 253"/>
              <a:gd name="T8" fmla="*/ 77 w 293"/>
              <a:gd name="T9" fmla="*/ 93 h 253"/>
              <a:gd name="T10" fmla="*/ 13 w 293"/>
              <a:gd name="T11" fmla="*/ 93 h 253"/>
              <a:gd name="T12" fmla="*/ 0 w 293"/>
              <a:gd name="T13" fmla="*/ 106 h 253"/>
              <a:gd name="T14" fmla="*/ 1 w 293"/>
              <a:gd name="T15" fmla="*/ 110 h 253"/>
              <a:gd name="T16" fmla="*/ 34 w 293"/>
              <a:gd name="T17" fmla="*/ 233 h 253"/>
              <a:gd name="T18" fmla="*/ 60 w 293"/>
              <a:gd name="T19" fmla="*/ 253 h 253"/>
              <a:gd name="T20" fmla="*/ 233 w 293"/>
              <a:gd name="T21" fmla="*/ 253 h 253"/>
              <a:gd name="T22" fmla="*/ 259 w 293"/>
              <a:gd name="T23" fmla="*/ 233 h 253"/>
              <a:gd name="T24" fmla="*/ 293 w 293"/>
              <a:gd name="T25" fmla="*/ 110 h 253"/>
              <a:gd name="T26" fmla="*/ 293 w 293"/>
              <a:gd name="T27" fmla="*/ 106 h 253"/>
              <a:gd name="T28" fmla="*/ 280 w 293"/>
              <a:gd name="T29" fmla="*/ 93 h 253"/>
              <a:gd name="T30" fmla="*/ 216 w 293"/>
              <a:gd name="T31" fmla="*/ 93 h 253"/>
              <a:gd name="T32" fmla="*/ 216 w 293"/>
              <a:gd name="T33" fmla="*/ 93 h 253"/>
              <a:gd name="T34" fmla="*/ 107 w 293"/>
              <a:gd name="T35" fmla="*/ 93 h 253"/>
              <a:gd name="T36" fmla="*/ 147 w 293"/>
              <a:gd name="T37" fmla="*/ 34 h 253"/>
              <a:gd name="T38" fmla="*/ 187 w 293"/>
              <a:gd name="T39" fmla="*/ 93 h 253"/>
              <a:gd name="T40" fmla="*/ 107 w 293"/>
              <a:gd name="T41" fmla="*/ 93 h 253"/>
              <a:gd name="T42" fmla="*/ 107 w 293"/>
              <a:gd name="T43" fmla="*/ 93 h 253"/>
              <a:gd name="T44" fmla="*/ 147 w 293"/>
              <a:gd name="T45" fmla="*/ 199 h 253"/>
              <a:gd name="T46" fmla="*/ 120 w 293"/>
              <a:gd name="T47" fmla="*/ 173 h 253"/>
              <a:gd name="T48" fmla="*/ 147 w 293"/>
              <a:gd name="T49" fmla="*/ 146 h 253"/>
              <a:gd name="T50" fmla="*/ 173 w 293"/>
              <a:gd name="T51" fmla="*/ 173 h 253"/>
              <a:gd name="T52" fmla="*/ 147 w 293"/>
              <a:gd name="T53" fmla="*/ 199 h 253"/>
              <a:gd name="T54" fmla="*/ 147 w 293"/>
              <a:gd name="T55" fmla="*/ 19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253">
                <a:moveTo>
                  <a:pt x="216" y="93"/>
                </a:moveTo>
                <a:lnTo>
                  <a:pt x="158" y="5"/>
                </a:lnTo>
                <a:cubicBezTo>
                  <a:pt x="155" y="1"/>
                  <a:pt x="151" y="0"/>
                  <a:pt x="147" y="0"/>
                </a:cubicBezTo>
                <a:cubicBezTo>
                  <a:pt x="142" y="0"/>
                  <a:pt x="138" y="1"/>
                  <a:pt x="136" y="5"/>
                </a:cubicBezTo>
                <a:lnTo>
                  <a:pt x="77" y="93"/>
                </a:lnTo>
                <a:lnTo>
                  <a:pt x="13" y="93"/>
                </a:lnTo>
                <a:cubicBezTo>
                  <a:pt x="6" y="93"/>
                  <a:pt x="0" y="99"/>
                  <a:pt x="0" y="106"/>
                </a:cubicBezTo>
                <a:cubicBezTo>
                  <a:pt x="0" y="107"/>
                  <a:pt x="0" y="108"/>
                  <a:pt x="1" y="110"/>
                </a:cubicBezTo>
                <a:lnTo>
                  <a:pt x="34" y="233"/>
                </a:lnTo>
                <a:cubicBezTo>
                  <a:pt x="37" y="244"/>
                  <a:pt x="48" y="253"/>
                  <a:pt x="60" y="253"/>
                </a:cubicBezTo>
                <a:lnTo>
                  <a:pt x="233" y="253"/>
                </a:lnTo>
                <a:cubicBezTo>
                  <a:pt x="246" y="253"/>
                  <a:pt x="256" y="244"/>
                  <a:pt x="259" y="233"/>
                </a:cubicBezTo>
                <a:lnTo>
                  <a:pt x="293" y="110"/>
                </a:lnTo>
                <a:lnTo>
                  <a:pt x="293" y="106"/>
                </a:lnTo>
                <a:cubicBezTo>
                  <a:pt x="293" y="99"/>
                  <a:pt x="287" y="93"/>
                  <a:pt x="280" y="93"/>
                </a:cubicBezTo>
                <a:lnTo>
                  <a:pt x="216" y="93"/>
                </a:lnTo>
                <a:lnTo>
                  <a:pt x="216" y="93"/>
                </a:lnTo>
                <a:close/>
                <a:moveTo>
                  <a:pt x="107" y="93"/>
                </a:moveTo>
                <a:lnTo>
                  <a:pt x="147" y="34"/>
                </a:lnTo>
                <a:lnTo>
                  <a:pt x="187" y="93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47" y="199"/>
                </a:moveTo>
                <a:cubicBezTo>
                  <a:pt x="132" y="199"/>
                  <a:pt x="120" y="187"/>
                  <a:pt x="120" y="173"/>
                </a:cubicBezTo>
                <a:cubicBezTo>
                  <a:pt x="120" y="158"/>
                  <a:pt x="132" y="146"/>
                  <a:pt x="147" y="146"/>
                </a:cubicBezTo>
                <a:cubicBezTo>
                  <a:pt x="161" y="146"/>
                  <a:pt x="173" y="158"/>
                  <a:pt x="173" y="173"/>
                </a:cubicBezTo>
                <a:cubicBezTo>
                  <a:pt x="173" y="187"/>
                  <a:pt x="161" y="199"/>
                  <a:pt x="147" y="199"/>
                </a:cubicBezTo>
                <a:lnTo>
                  <a:pt x="147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171FDB9-0893-453B-BF9D-B447F0D3D41B}"/>
              </a:ext>
            </a:extLst>
          </p:cNvPr>
          <p:cNvSpPr>
            <a:spLocks noEditPoints="1"/>
          </p:cNvSpPr>
          <p:nvPr/>
        </p:nvSpPr>
        <p:spPr bwMode="auto">
          <a:xfrm>
            <a:off x="4852663" y="4102551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093134A1-56D9-4015-BF4D-2A6163B97F9B}"/>
              </a:ext>
            </a:extLst>
          </p:cNvPr>
          <p:cNvSpPr>
            <a:spLocks noEditPoints="1"/>
          </p:cNvSpPr>
          <p:nvPr/>
        </p:nvSpPr>
        <p:spPr bwMode="auto">
          <a:xfrm>
            <a:off x="4059113" y="2436281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9602E85-613D-40F1-90D6-A708F7F38CF6}"/>
              </a:ext>
            </a:extLst>
          </p:cNvPr>
          <p:cNvSpPr>
            <a:spLocks noEditPoints="1"/>
          </p:cNvSpPr>
          <p:nvPr/>
        </p:nvSpPr>
        <p:spPr bwMode="auto">
          <a:xfrm>
            <a:off x="2483768" y="2450568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409953-ED57-47E1-AF92-5F2E2E0AB19A}"/>
              </a:ext>
            </a:extLst>
          </p:cNvPr>
          <p:cNvSpPr txBox="1"/>
          <p:nvPr/>
        </p:nvSpPr>
        <p:spPr>
          <a:xfrm>
            <a:off x="303393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A</a:t>
            </a:r>
            <a:endParaRPr lang="ko-KR" altLang="en-US" sz="4800" u="sn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5C0E88-F967-46FA-809A-FA065288531A}"/>
              </a:ext>
            </a:extLst>
          </p:cNvPr>
          <p:cNvSpPr txBox="1"/>
          <p:nvPr/>
        </p:nvSpPr>
        <p:spPr>
          <a:xfrm>
            <a:off x="530578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B</a:t>
            </a:r>
            <a:endParaRPr lang="ko-KR" alt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67530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원형: 비어 있음 113">
            <a:extLst>
              <a:ext uri="{FF2B5EF4-FFF2-40B4-BE49-F238E27FC236}">
                <a16:creationId xmlns:a16="http://schemas.microsoft.com/office/drawing/2014/main" id="{FAAD5904-31A7-4B8A-A2EE-2D8A1886B66C}"/>
              </a:ext>
            </a:extLst>
          </p:cNvPr>
          <p:cNvSpPr/>
          <p:nvPr/>
        </p:nvSpPr>
        <p:spPr>
          <a:xfrm>
            <a:off x="423660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8004A931-4D02-4262-B506-ED44E654E1D7}"/>
              </a:ext>
            </a:extLst>
          </p:cNvPr>
          <p:cNvSpPr/>
          <p:nvPr/>
        </p:nvSpPr>
        <p:spPr>
          <a:xfrm>
            <a:off x="1933861" y="1947803"/>
            <a:ext cx="2962394" cy="2962394"/>
          </a:xfrm>
          <a:prstGeom prst="donut">
            <a:avLst>
              <a:gd name="adj" fmla="val 22260"/>
            </a:avLst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73D7965-C98E-4EF2-9AC3-ABD5812FC3F7}"/>
              </a:ext>
            </a:extLst>
          </p:cNvPr>
          <p:cNvSpPr/>
          <p:nvPr/>
        </p:nvSpPr>
        <p:spPr>
          <a:xfrm>
            <a:off x="1935484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F4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36A4AB48-07F7-48EA-843E-498E1DD5E4CD}"/>
              </a:ext>
            </a:extLst>
          </p:cNvPr>
          <p:cNvSpPr/>
          <p:nvPr/>
        </p:nvSpPr>
        <p:spPr>
          <a:xfrm flipH="1">
            <a:off x="3415712" y="1950698"/>
            <a:ext cx="1480228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CF6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1A13B91A-AC0D-4E68-82E3-A1252D839CBE}"/>
              </a:ext>
            </a:extLst>
          </p:cNvPr>
          <p:cNvSpPr/>
          <p:nvPr/>
        </p:nvSpPr>
        <p:spPr>
          <a:xfrm rot="16200000">
            <a:off x="4248580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4D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DDCFFC6-0136-43AF-B996-BF73D435837A}"/>
              </a:ext>
            </a:extLst>
          </p:cNvPr>
          <p:cNvSpPr/>
          <p:nvPr/>
        </p:nvSpPr>
        <p:spPr>
          <a:xfrm rot="5400000" flipH="1">
            <a:off x="5719283" y="3427590"/>
            <a:ext cx="1480227" cy="1479196"/>
          </a:xfrm>
          <a:custGeom>
            <a:avLst/>
            <a:gdLst>
              <a:gd name="connsiteX0" fmla="*/ 1477292 w 1477292"/>
              <a:gd name="connsiteY0" fmla="*/ 0 h 1476263"/>
              <a:gd name="connsiteX1" fmla="*/ 1477292 w 1477292"/>
              <a:gd name="connsiteY1" fmla="*/ 647164 h 1476263"/>
              <a:gd name="connsiteX2" fmla="*/ 1378965 w 1477292"/>
              <a:gd name="connsiteY2" fmla="*/ 652426 h 1476263"/>
              <a:gd name="connsiteX3" fmla="*/ 1068083 w 1477292"/>
              <a:gd name="connsiteY3" fmla="*/ 754521 h 1476263"/>
              <a:gd name="connsiteX4" fmla="*/ 647615 w 1477292"/>
              <a:gd name="connsiteY4" fmla="*/ 1476263 h 1476263"/>
              <a:gd name="connsiteX5" fmla="*/ 0 w 1477292"/>
              <a:gd name="connsiteY5" fmla="*/ 1476263 h 1476263"/>
              <a:gd name="connsiteX6" fmla="*/ 748669 w 1477292"/>
              <a:gd name="connsiteY6" fmla="*/ 191156 h 1476263"/>
              <a:gd name="connsiteX7" fmla="*/ 1302214 w 1477292"/>
              <a:gd name="connsiteY7" fmla="*/ 9369 h 14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7292" h="1476263">
                <a:moveTo>
                  <a:pt x="1477292" y="0"/>
                </a:moveTo>
                <a:lnTo>
                  <a:pt x="1477292" y="647164"/>
                </a:lnTo>
                <a:lnTo>
                  <a:pt x="1378965" y="652426"/>
                </a:lnTo>
                <a:cubicBezTo>
                  <a:pt x="1271303" y="665262"/>
                  <a:pt x="1165535" y="699269"/>
                  <a:pt x="1068083" y="754521"/>
                </a:cubicBezTo>
                <a:cubicBezTo>
                  <a:pt x="808213" y="901861"/>
                  <a:pt x="647615" y="1177530"/>
                  <a:pt x="647615" y="1476263"/>
                </a:cubicBezTo>
                <a:lnTo>
                  <a:pt x="0" y="1476263"/>
                </a:lnTo>
                <a:cubicBezTo>
                  <a:pt x="0" y="944350"/>
                  <a:pt x="285954" y="453503"/>
                  <a:pt x="748669" y="191156"/>
                </a:cubicBezTo>
                <a:cubicBezTo>
                  <a:pt x="922187" y="92776"/>
                  <a:pt x="1110515" y="32224"/>
                  <a:pt x="1302214" y="9369"/>
                </a:cubicBezTo>
                <a:close/>
              </a:path>
            </a:pathLst>
          </a:custGeom>
          <a:solidFill>
            <a:srgbClr val="2B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Group 10">
            <a:extLst>
              <a:ext uri="{FF2B5EF4-FFF2-40B4-BE49-F238E27FC236}">
                <a16:creationId xmlns:a16="http://schemas.microsoft.com/office/drawing/2014/main" id="{09C13148-1123-4F2A-9FE0-A22784730D19}"/>
              </a:ext>
            </a:extLst>
          </p:cNvPr>
          <p:cNvGrpSpPr/>
          <p:nvPr/>
        </p:nvGrpSpPr>
        <p:grpSpPr>
          <a:xfrm>
            <a:off x="945009" y="1391072"/>
            <a:ext cx="1716361" cy="763116"/>
            <a:chOff x="6095999" y="1353864"/>
            <a:chExt cx="2197040" cy="76311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71DE23-CDEF-4FE0-B4BC-D67D00255D1B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9DE401-7744-42CB-AEF7-F0BACE8A625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99362A1-D685-4508-AD12-7B2F2D2459F2}"/>
              </a:ext>
            </a:extLst>
          </p:cNvPr>
          <p:cNvSpPr txBox="1"/>
          <p:nvPr/>
        </p:nvSpPr>
        <p:spPr>
          <a:xfrm>
            <a:off x="367557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0" name="Group 10">
            <a:extLst>
              <a:ext uri="{FF2B5EF4-FFF2-40B4-BE49-F238E27FC236}">
                <a16:creationId xmlns:a16="http://schemas.microsoft.com/office/drawing/2014/main" id="{0350895A-6C4D-4B9A-B288-BF7447536BAE}"/>
              </a:ext>
            </a:extLst>
          </p:cNvPr>
          <p:cNvGrpSpPr/>
          <p:nvPr/>
        </p:nvGrpSpPr>
        <p:grpSpPr>
          <a:xfrm>
            <a:off x="945009" y="4844450"/>
            <a:ext cx="1716361" cy="763116"/>
            <a:chOff x="6095999" y="1353864"/>
            <a:chExt cx="2197040" cy="7631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EE9CE1-F986-4913-BD7E-1E9B3BCDCD03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D707C8-B3C1-43C7-9A61-DB79363CA663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52D9098-2B83-420F-B986-0454AD8F110C}"/>
              </a:ext>
            </a:extLst>
          </p:cNvPr>
          <p:cNvSpPr txBox="1"/>
          <p:nvPr/>
        </p:nvSpPr>
        <p:spPr>
          <a:xfrm>
            <a:off x="367557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Group 10">
            <a:extLst>
              <a:ext uri="{FF2B5EF4-FFF2-40B4-BE49-F238E27FC236}">
                <a16:creationId xmlns:a16="http://schemas.microsoft.com/office/drawing/2014/main" id="{E27CD80E-53DC-4526-B429-F3F7EC362CB0}"/>
              </a:ext>
            </a:extLst>
          </p:cNvPr>
          <p:cNvGrpSpPr/>
          <p:nvPr/>
        </p:nvGrpSpPr>
        <p:grpSpPr>
          <a:xfrm>
            <a:off x="7057061" y="1391072"/>
            <a:ext cx="1716361" cy="763116"/>
            <a:chOff x="6095999" y="1353864"/>
            <a:chExt cx="2197040" cy="7631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D77C9D-B231-4BD7-9CCB-1D0D82A0D0F1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6F600-AA3B-4A63-8514-016104A16195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35A9D9B-2C8B-4FFC-98E4-13F39E990C41}"/>
              </a:ext>
            </a:extLst>
          </p:cNvPr>
          <p:cNvSpPr txBox="1"/>
          <p:nvPr/>
        </p:nvSpPr>
        <p:spPr>
          <a:xfrm>
            <a:off x="6479609" y="13213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8" name="Group 10">
            <a:extLst>
              <a:ext uri="{FF2B5EF4-FFF2-40B4-BE49-F238E27FC236}">
                <a16:creationId xmlns:a16="http://schemas.microsoft.com/office/drawing/2014/main" id="{6ABBE5FB-6E14-46BC-80CC-02045B0D0134}"/>
              </a:ext>
            </a:extLst>
          </p:cNvPr>
          <p:cNvGrpSpPr/>
          <p:nvPr/>
        </p:nvGrpSpPr>
        <p:grpSpPr>
          <a:xfrm>
            <a:off x="7057061" y="4844450"/>
            <a:ext cx="1716361" cy="763116"/>
            <a:chOff x="6095999" y="1353864"/>
            <a:chExt cx="2197040" cy="7631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E0700C-9EB6-408E-B0DA-448186A4DB09}"/>
                </a:ext>
              </a:extLst>
            </p:cNvPr>
            <p:cNvSpPr txBox="1"/>
            <p:nvPr/>
          </p:nvSpPr>
          <p:spPr>
            <a:xfrm>
              <a:off x="6096000" y="1595362"/>
              <a:ext cx="2197039" cy="521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993B12F-65BB-4097-93C1-D2DE654D90DA}"/>
                </a:ext>
              </a:extLst>
            </p:cNvPr>
            <p:cNvSpPr txBox="1"/>
            <p:nvPr/>
          </p:nvSpPr>
          <p:spPr>
            <a:xfrm>
              <a:off x="6095999" y="1353864"/>
              <a:ext cx="219703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en-US" altLang="ko-KR" sz="12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SHAPE TITLE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B7AB98F-C50C-4052-919E-DC6E72C1D12D}"/>
              </a:ext>
            </a:extLst>
          </p:cNvPr>
          <p:cNvSpPr txBox="1"/>
          <p:nvPr/>
        </p:nvSpPr>
        <p:spPr>
          <a:xfrm>
            <a:off x="6479609" y="477467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Freeform 85">
            <a:extLst>
              <a:ext uri="{FF2B5EF4-FFF2-40B4-BE49-F238E27FC236}">
                <a16:creationId xmlns:a16="http://schemas.microsoft.com/office/drawing/2014/main" id="{93FF7648-E43A-4549-9577-5DF1965BDCAE}"/>
              </a:ext>
            </a:extLst>
          </p:cNvPr>
          <p:cNvSpPr>
            <a:spLocks noEditPoints="1"/>
          </p:cNvSpPr>
          <p:nvPr/>
        </p:nvSpPr>
        <p:spPr bwMode="auto">
          <a:xfrm>
            <a:off x="6320541" y="4110489"/>
            <a:ext cx="333375" cy="288925"/>
          </a:xfrm>
          <a:custGeom>
            <a:avLst/>
            <a:gdLst>
              <a:gd name="T0" fmla="*/ 216 w 293"/>
              <a:gd name="T1" fmla="*/ 93 h 253"/>
              <a:gd name="T2" fmla="*/ 158 w 293"/>
              <a:gd name="T3" fmla="*/ 5 h 253"/>
              <a:gd name="T4" fmla="*/ 147 w 293"/>
              <a:gd name="T5" fmla="*/ 0 h 253"/>
              <a:gd name="T6" fmla="*/ 136 w 293"/>
              <a:gd name="T7" fmla="*/ 5 h 253"/>
              <a:gd name="T8" fmla="*/ 77 w 293"/>
              <a:gd name="T9" fmla="*/ 93 h 253"/>
              <a:gd name="T10" fmla="*/ 13 w 293"/>
              <a:gd name="T11" fmla="*/ 93 h 253"/>
              <a:gd name="T12" fmla="*/ 0 w 293"/>
              <a:gd name="T13" fmla="*/ 106 h 253"/>
              <a:gd name="T14" fmla="*/ 1 w 293"/>
              <a:gd name="T15" fmla="*/ 110 h 253"/>
              <a:gd name="T16" fmla="*/ 34 w 293"/>
              <a:gd name="T17" fmla="*/ 233 h 253"/>
              <a:gd name="T18" fmla="*/ 60 w 293"/>
              <a:gd name="T19" fmla="*/ 253 h 253"/>
              <a:gd name="T20" fmla="*/ 233 w 293"/>
              <a:gd name="T21" fmla="*/ 253 h 253"/>
              <a:gd name="T22" fmla="*/ 259 w 293"/>
              <a:gd name="T23" fmla="*/ 233 h 253"/>
              <a:gd name="T24" fmla="*/ 293 w 293"/>
              <a:gd name="T25" fmla="*/ 110 h 253"/>
              <a:gd name="T26" fmla="*/ 293 w 293"/>
              <a:gd name="T27" fmla="*/ 106 h 253"/>
              <a:gd name="T28" fmla="*/ 280 w 293"/>
              <a:gd name="T29" fmla="*/ 93 h 253"/>
              <a:gd name="T30" fmla="*/ 216 w 293"/>
              <a:gd name="T31" fmla="*/ 93 h 253"/>
              <a:gd name="T32" fmla="*/ 216 w 293"/>
              <a:gd name="T33" fmla="*/ 93 h 253"/>
              <a:gd name="T34" fmla="*/ 107 w 293"/>
              <a:gd name="T35" fmla="*/ 93 h 253"/>
              <a:gd name="T36" fmla="*/ 147 w 293"/>
              <a:gd name="T37" fmla="*/ 34 h 253"/>
              <a:gd name="T38" fmla="*/ 187 w 293"/>
              <a:gd name="T39" fmla="*/ 93 h 253"/>
              <a:gd name="T40" fmla="*/ 107 w 293"/>
              <a:gd name="T41" fmla="*/ 93 h 253"/>
              <a:gd name="T42" fmla="*/ 107 w 293"/>
              <a:gd name="T43" fmla="*/ 93 h 253"/>
              <a:gd name="T44" fmla="*/ 147 w 293"/>
              <a:gd name="T45" fmla="*/ 199 h 253"/>
              <a:gd name="T46" fmla="*/ 120 w 293"/>
              <a:gd name="T47" fmla="*/ 173 h 253"/>
              <a:gd name="T48" fmla="*/ 147 w 293"/>
              <a:gd name="T49" fmla="*/ 146 h 253"/>
              <a:gd name="T50" fmla="*/ 173 w 293"/>
              <a:gd name="T51" fmla="*/ 173 h 253"/>
              <a:gd name="T52" fmla="*/ 147 w 293"/>
              <a:gd name="T53" fmla="*/ 199 h 253"/>
              <a:gd name="T54" fmla="*/ 147 w 293"/>
              <a:gd name="T55" fmla="*/ 19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253">
                <a:moveTo>
                  <a:pt x="216" y="93"/>
                </a:moveTo>
                <a:lnTo>
                  <a:pt x="158" y="5"/>
                </a:lnTo>
                <a:cubicBezTo>
                  <a:pt x="155" y="1"/>
                  <a:pt x="151" y="0"/>
                  <a:pt x="147" y="0"/>
                </a:cubicBezTo>
                <a:cubicBezTo>
                  <a:pt x="142" y="0"/>
                  <a:pt x="138" y="1"/>
                  <a:pt x="136" y="5"/>
                </a:cubicBezTo>
                <a:lnTo>
                  <a:pt x="77" y="93"/>
                </a:lnTo>
                <a:lnTo>
                  <a:pt x="13" y="93"/>
                </a:lnTo>
                <a:cubicBezTo>
                  <a:pt x="6" y="93"/>
                  <a:pt x="0" y="99"/>
                  <a:pt x="0" y="106"/>
                </a:cubicBezTo>
                <a:cubicBezTo>
                  <a:pt x="0" y="107"/>
                  <a:pt x="0" y="108"/>
                  <a:pt x="1" y="110"/>
                </a:cubicBezTo>
                <a:lnTo>
                  <a:pt x="34" y="233"/>
                </a:lnTo>
                <a:cubicBezTo>
                  <a:pt x="37" y="244"/>
                  <a:pt x="48" y="253"/>
                  <a:pt x="60" y="253"/>
                </a:cubicBezTo>
                <a:lnTo>
                  <a:pt x="233" y="253"/>
                </a:lnTo>
                <a:cubicBezTo>
                  <a:pt x="246" y="253"/>
                  <a:pt x="256" y="244"/>
                  <a:pt x="259" y="233"/>
                </a:cubicBezTo>
                <a:lnTo>
                  <a:pt x="293" y="110"/>
                </a:lnTo>
                <a:lnTo>
                  <a:pt x="293" y="106"/>
                </a:lnTo>
                <a:cubicBezTo>
                  <a:pt x="293" y="99"/>
                  <a:pt x="287" y="93"/>
                  <a:pt x="280" y="93"/>
                </a:cubicBezTo>
                <a:lnTo>
                  <a:pt x="216" y="93"/>
                </a:lnTo>
                <a:lnTo>
                  <a:pt x="216" y="93"/>
                </a:lnTo>
                <a:close/>
                <a:moveTo>
                  <a:pt x="107" y="93"/>
                </a:moveTo>
                <a:lnTo>
                  <a:pt x="147" y="34"/>
                </a:lnTo>
                <a:lnTo>
                  <a:pt x="187" y="93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47" y="199"/>
                </a:moveTo>
                <a:cubicBezTo>
                  <a:pt x="132" y="199"/>
                  <a:pt x="120" y="187"/>
                  <a:pt x="120" y="173"/>
                </a:cubicBezTo>
                <a:cubicBezTo>
                  <a:pt x="120" y="158"/>
                  <a:pt x="132" y="146"/>
                  <a:pt x="147" y="146"/>
                </a:cubicBezTo>
                <a:cubicBezTo>
                  <a:pt x="161" y="146"/>
                  <a:pt x="173" y="158"/>
                  <a:pt x="173" y="173"/>
                </a:cubicBezTo>
                <a:cubicBezTo>
                  <a:pt x="173" y="187"/>
                  <a:pt x="161" y="199"/>
                  <a:pt x="147" y="199"/>
                </a:cubicBezTo>
                <a:lnTo>
                  <a:pt x="147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171FDB9-0893-453B-BF9D-B447F0D3D41B}"/>
              </a:ext>
            </a:extLst>
          </p:cNvPr>
          <p:cNvSpPr>
            <a:spLocks noEditPoints="1"/>
          </p:cNvSpPr>
          <p:nvPr/>
        </p:nvSpPr>
        <p:spPr bwMode="auto">
          <a:xfrm>
            <a:off x="4852663" y="4102551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093134A1-56D9-4015-BF4D-2A6163B97F9B}"/>
              </a:ext>
            </a:extLst>
          </p:cNvPr>
          <p:cNvSpPr>
            <a:spLocks noEditPoints="1"/>
          </p:cNvSpPr>
          <p:nvPr/>
        </p:nvSpPr>
        <p:spPr bwMode="auto">
          <a:xfrm>
            <a:off x="4059113" y="2436281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9602E85-613D-40F1-90D6-A708F7F38CF6}"/>
              </a:ext>
            </a:extLst>
          </p:cNvPr>
          <p:cNvSpPr>
            <a:spLocks noEditPoints="1"/>
          </p:cNvSpPr>
          <p:nvPr/>
        </p:nvSpPr>
        <p:spPr bwMode="auto">
          <a:xfrm>
            <a:off x="2483768" y="2450568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409953-ED57-47E1-AF92-5F2E2E0AB19A}"/>
              </a:ext>
            </a:extLst>
          </p:cNvPr>
          <p:cNvSpPr txBox="1"/>
          <p:nvPr/>
        </p:nvSpPr>
        <p:spPr>
          <a:xfrm>
            <a:off x="303393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A</a:t>
            </a:r>
            <a:endParaRPr lang="ko-KR" altLang="en-US" sz="4800" u="sn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5C0E88-F967-46FA-809A-FA065288531A}"/>
              </a:ext>
            </a:extLst>
          </p:cNvPr>
          <p:cNvSpPr txBox="1"/>
          <p:nvPr/>
        </p:nvSpPr>
        <p:spPr>
          <a:xfrm>
            <a:off x="5305785" y="3045401"/>
            <a:ext cx="768589" cy="7633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u="sng" dirty="0"/>
              <a:t>B</a:t>
            </a:r>
            <a:endParaRPr lang="ko-KR" alt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381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2FB4232F-6FE6-49CD-AA79-FF7A4C97E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317847"/>
            <a:ext cx="2857502" cy="3123102"/>
          </a:xfrm>
          <a:prstGeom prst="rect">
            <a:avLst/>
          </a:prstGeom>
        </p:spPr>
      </p:pic>
      <p:pic>
        <p:nvPicPr>
          <p:cNvPr id="7" name="그림 6">
            <a:hlinkClick r:id="rId4"/>
            <a:extLst>
              <a:ext uri="{FF2B5EF4-FFF2-40B4-BE49-F238E27FC236}">
                <a16:creationId xmlns:a16="http://schemas.microsoft.com/office/drawing/2014/main" id="{F8D9E3D6-550C-4CD8-A414-F9EE2434E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548" y="2290000"/>
            <a:ext cx="3282904" cy="733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C8798-0802-4B29-B2DD-735411B0087E}"/>
              </a:ext>
            </a:extLst>
          </p:cNvPr>
          <p:cNvSpPr txBox="1"/>
          <p:nvPr/>
        </p:nvSpPr>
        <p:spPr>
          <a:xfrm>
            <a:off x="4572000" y="3634845"/>
            <a:ext cx="4572000" cy="4422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800" i="1" dirty="0"/>
              <a:t>PowerPoint </a:t>
            </a:r>
            <a:r>
              <a:rPr lang="en-US" sz="2800" b="1" i="1" dirty="0"/>
              <a:t>Tutorials</a:t>
            </a:r>
          </a:p>
        </p:txBody>
      </p:sp>
      <p:sp>
        <p:nvSpPr>
          <p:cNvPr id="11" name="사각형: 둥근 모서리 10">
            <a:hlinkClick r:id="rId2"/>
            <a:extLst>
              <a:ext uri="{FF2B5EF4-FFF2-40B4-BE49-F238E27FC236}">
                <a16:creationId xmlns:a16="http://schemas.microsoft.com/office/drawing/2014/main" id="{CE9563CC-446D-4607-9A5B-4834A5D1E74D}"/>
              </a:ext>
            </a:extLst>
          </p:cNvPr>
          <p:cNvSpPr/>
          <p:nvPr/>
        </p:nvSpPr>
        <p:spPr>
          <a:xfrm>
            <a:off x="827584" y="5062263"/>
            <a:ext cx="2857502" cy="5989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12" name="사각형: 둥근 모서리 11">
            <a:hlinkClick r:id="rId4"/>
            <a:extLst>
              <a:ext uri="{FF2B5EF4-FFF2-40B4-BE49-F238E27FC236}">
                <a16:creationId xmlns:a16="http://schemas.microsoft.com/office/drawing/2014/main" id="{03E121B7-2C14-4588-9431-1BB1442ED768}"/>
              </a:ext>
            </a:extLst>
          </p:cNvPr>
          <p:cNvSpPr/>
          <p:nvPr/>
        </p:nvSpPr>
        <p:spPr>
          <a:xfrm>
            <a:off x="5458914" y="5062263"/>
            <a:ext cx="2857502" cy="59898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442D6AE-E694-4B53-B58A-9CA078DF04EC}"/>
              </a:ext>
            </a:extLst>
          </p:cNvPr>
          <p:cNvSpPr txBox="1"/>
          <p:nvPr/>
        </p:nvSpPr>
        <p:spPr>
          <a:xfrm>
            <a:off x="827584" y="4401194"/>
            <a:ext cx="2857502" cy="4422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powerpoint-free.blogspot.com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89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255</Words>
  <Application>Microsoft Office PowerPoint</Application>
  <PresentationFormat>화면 슬라이드 쇼(4:3)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Arial Black</vt:lpstr>
      <vt:lpstr>Bahnschrift SemiCondensed</vt:lpstr>
      <vt:lpstr>Trebuchet MS</vt:lpstr>
      <vt:lpstr>Wingdings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ALIENWARE 17 R3</cp:lastModifiedBy>
  <cp:revision>315</cp:revision>
  <dcterms:created xsi:type="dcterms:W3CDTF">2018-09-09T04:25:23Z</dcterms:created>
  <dcterms:modified xsi:type="dcterms:W3CDTF">2020-07-23T17:42:42Z</dcterms:modified>
</cp:coreProperties>
</file>