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4" r:id="rId4"/>
    <p:sldId id="263" r:id="rId5"/>
    <p:sldId id="258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B50A2"/>
    <a:srgbClr val="F1F1F1"/>
    <a:srgbClr val="6E3E92"/>
    <a:srgbClr val="803A96"/>
    <a:srgbClr val="00CC99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163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66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901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9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5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239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6733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364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64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24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72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83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560378" y="6858000"/>
            <a:ext cx="253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1F1F1"/>
                </a:solidFill>
              </a:rPr>
              <a:t>http://leehyekang.com</a:t>
            </a:r>
            <a:endParaRPr lang="ko-KR" altLang="en-US" dirty="0">
              <a:solidFill>
                <a:srgbClr val="F1F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C5E65E-CE46-4BB0-B11B-E79F0F76321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984AD28-20A5-44CC-BDF1-2DA642ED48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9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0F788847-B2CF-446F-93F3-0E4D1C23A502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tTriangle">
            <a:avLst/>
          </a:prstGeom>
          <a:solidFill>
            <a:srgbClr val="F8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7B32FE2A-C688-4C6F-9A54-13D3E76115D0}"/>
              </a:ext>
            </a:extLst>
          </p:cNvPr>
          <p:cNvSpPr/>
          <p:nvPr/>
        </p:nvSpPr>
        <p:spPr>
          <a:xfrm flipH="1">
            <a:off x="0" y="3429000"/>
            <a:ext cx="6096000" cy="3429000"/>
          </a:xfrm>
          <a:prstGeom prst="rtTriangle">
            <a:avLst/>
          </a:prstGeom>
          <a:solidFill>
            <a:srgbClr val="00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FA0CB4-9CC9-4551-9718-B226A86A5825}"/>
              </a:ext>
            </a:extLst>
          </p:cNvPr>
          <p:cNvSpPr txBox="1"/>
          <p:nvPr/>
        </p:nvSpPr>
        <p:spPr>
          <a:xfrm>
            <a:off x="6377729" y="2257544"/>
            <a:ext cx="5814271" cy="12406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UI DESIGN </a:t>
            </a:r>
          </a:p>
          <a:p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</a:t>
            </a:r>
            <a:r>
              <a:rPr lang="en-US" altLang="ko-KR" sz="40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RENEWAL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B2E90FA1-8700-47FF-84FC-5F7851C4CA49}"/>
              </a:ext>
            </a:extLst>
          </p:cNvPr>
          <p:cNvGrpSpPr/>
          <p:nvPr/>
        </p:nvGrpSpPr>
        <p:grpSpPr>
          <a:xfrm>
            <a:off x="6407591" y="3967944"/>
            <a:ext cx="2844870" cy="789162"/>
            <a:chOff x="-24713" y="2201686"/>
            <a:chExt cx="2844870" cy="7891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B178474-5359-40BA-8644-5497C0DE92BE}"/>
                </a:ext>
              </a:extLst>
            </p:cNvPr>
            <p:cNvSpPr txBox="1"/>
            <p:nvPr/>
          </p:nvSpPr>
          <p:spPr>
            <a:xfrm>
              <a:off x="-24713" y="2201686"/>
              <a:ext cx="282015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웹 디자인 </a:t>
              </a:r>
              <a:r>
                <a:rPr lang="en-US" altLang="ko-KR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&amp; </a:t>
              </a:r>
              <a:r>
                <a:rPr lang="ko-KR" altLang="en-US" sz="1800" b="1" dirty="0" err="1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퍼블리싱</a:t>
              </a:r>
              <a:r>
                <a:rPr lang="ko-KR" altLang="en-US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dirty="0">
                <a:solidFill>
                  <a:schemeClr val="bg1"/>
                </a:solidFill>
                <a:latin typeface="나눔스퀘어 ExtraBold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9B212D3-EB7B-4BFD-A4FA-6C61C88F117C}"/>
                </a:ext>
              </a:extLst>
            </p:cNvPr>
            <p:cNvSpPr txBox="1"/>
            <p:nvPr/>
          </p:nvSpPr>
          <p:spPr>
            <a:xfrm>
              <a:off x="0" y="2644617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도유진</a:t>
              </a:r>
              <a:endParaRPr lang="ko-KR" altLang="en-US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17" name="Rectangle 240">
            <a:extLst>
              <a:ext uri="{FF2B5EF4-FFF2-40B4-BE49-F238E27FC236}">
                <a16:creationId xmlns:a16="http://schemas.microsoft.com/office/drawing/2014/main" xmlns="" id="{245C1398-7B0C-4D89-B1FD-9EF6487723BD}"/>
              </a:ext>
            </a:extLst>
          </p:cNvPr>
          <p:cNvSpPr/>
          <p:nvPr/>
        </p:nvSpPr>
        <p:spPr>
          <a:xfrm>
            <a:off x="1" y="2188359"/>
            <a:ext cx="6096000" cy="1240642"/>
          </a:xfrm>
          <a:prstGeom prst="rect">
            <a:avLst/>
          </a:prstGeom>
          <a:blipFill dpi="0" rotWithShape="1">
            <a:blip r:embed="rId2">
              <a:alphaModFix amt="84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239">
            <a:extLst>
              <a:ext uri="{FF2B5EF4-FFF2-40B4-BE49-F238E27FC236}">
                <a16:creationId xmlns:a16="http://schemas.microsoft.com/office/drawing/2014/main" xmlns="" id="{003DF80C-F7AB-484A-95EA-31DF03EA4895}"/>
              </a:ext>
            </a:extLst>
          </p:cNvPr>
          <p:cNvSpPr/>
          <p:nvPr/>
        </p:nvSpPr>
        <p:spPr>
          <a:xfrm rot="19822456" flipV="1">
            <a:off x="-32264" y="5362691"/>
            <a:ext cx="5711921" cy="138323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7355023B-25EF-4B59-B423-1100C7F6A02A}"/>
              </a:ext>
            </a:extLst>
          </p:cNvPr>
          <p:cNvSpPr/>
          <p:nvPr/>
        </p:nvSpPr>
        <p:spPr>
          <a:xfrm flipV="1">
            <a:off x="0" y="3429000"/>
            <a:ext cx="6096000" cy="3429000"/>
          </a:xfrm>
          <a:prstGeom prst="rtTriangle">
            <a:avLst/>
          </a:prstGeom>
          <a:solidFill>
            <a:srgbClr val="05A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C5E65E-CE46-4BB0-B11B-E79F0F76321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984AD28-20A5-44CC-BDF1-2DA642ED48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0F788847-B2CF-446F-93F3-0E4D1C23A502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tTriangle">
            <a:avLst/>
          </a:prstGeom>
          <a:solidFill>
            <a:srgbClr val="46C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7B32FE2A-C688-4C6F-9A54-13D3E76115D0}"/>
              </a:ext>
            </a:extLst>
          </p:cNvPr>
          <p:cNvSpPr/>
          <p:nvPr/>
        </p:nvSpPr>
        <p:spPr>
          <a:xfrm flipH="1">
            <a:off x="0" y="3429000"/>
            <a:ext cx="6096000" cy="3429000"/>
          </a:xfrm>
          <a:prstGeom prst="rtTriangle">
            <a:avLst/>
          </a:prstGeom>
          <a:solidFill>
            <a:srgbClr val="3DB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FA0CB4-9CC9-4551-9718-B226A86A5825}"/>
              </a:ext>
            </a:extLst>
          </p:cNvPr>
          <p:cNvSpPr txBox="1"/>
          <p:nvPr/>
        </p:nvSpPr>
        <p:spPr>
          <a:xfrm>
            <a:off x="6377729" y="2257544"/>
            <a:ext cx="5814271" cy="12406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000" b="1" dirty="0" smtClean="0">
                <a:solidFill>
                  <a:srgbClr val="7030A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FINNQ</a:t>
            </a:r>
            <a:endParaRPr lang="en-US" altLang="ko-KR" sz="4000" b="1" dirty="0" smtClean="0">
              <a:solidFill>
                <a:srgbClr val="7030A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en-US" sz="4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모바일</a:t>
            </a:r>
            <a:r>
              <a:rPr lang="ko-KR" altLang="en-US" sz="4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기획 및 개선안</a:t>
            </a:r>
            <a:endParaRPr lang="ko-KR" altLang="en-US" sz="4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B2E90FA1-8700-47FF-84FC-5F7851C4CA49}"/>
              </a:ext>
            </a:extLst>
          </p:cNvPr>
          <p:cNvGrpSpPr/>
          <p:nvPr/>
        </p:nvGrpSpPr>
        <p:grpSpPr>
          <a:xfrm>
            <a:off x="6415829" y="3704332"/>
            <a:ext cx="2820157" cy="591452"/>
            <a:chOff x="0" y="2333492"/>
            <a:chExt cx="2820157" cy="5914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B178474-5359-40BA-8644-5497C0DE92BE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은행을 여는 세상의 시작</a:t>
              </a:r>
              <a:r>
                <a:rPr lang="en-US" altLang="ko-KR" sz="12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</a:t>
              </a:r>
              <a:r>
                <a:rPr lang="en-US" altLang="ko-KR" sz="11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Finnq</a:t>
              </a:r>
              <a:r>
                <a:rPr lang="ko-KR" altLang="en-US" sz="11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9B212D3-EB7B-4BFD-A4FA-6C61C88F117C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240">
            <a:extLst>
              <a:ext uri="{FF2B5EF4-FFF2-40B4-BE49-F238E27FC236}">
                <a16:creationId xmlns:a16="http://schemas.microsoft.com/office/drawing/2014/main" xmlns="" id="{5D3E5466-FFE4-49DB-916A-DF9A221E10F5}"/>
              </a:ext>
            </a:extLst>
          </p:cNvPr>
          <p:cNvSpPr/>
          <p:nvPr/>
        </p:nvSpPr>
        <p:spPr>
          <a:xfrm>
            <a:off x="1" y="2188359"/>
            <a:ext cx="6096000" cy="1240642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239">
            <a:extLst>
              <a:ext uri="{FF2B5EF4-FFF2-40B4-BE49-F238E27FC236}">
                <a16:creationId xmlns:a16="http://schemas.microsoft.com/office/drawing/2014/main" xmlns="" id="{F72C7347-15AF-45BB-9076-21CFFDA1F678}"/>
              </a:ext>
            </a:extLst>
          </p:cNvPr>
          <p:cNvSpPr/>
          <p:nvPr/>
        </p:nvSpPr>
        <p:spPr>
          <a:xfrm rot="19822456" flipV="1">
            <a:off x="-32264" y="5362691"/>
            <a:ext cx="5711921" cy="138323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7355023B-25EF-4B59-B423-1100C7F6A02A}"/>
              </a:ext>
            </a:extLst>
          </p:cNvPr>
          <p:cNvSpPr/>
          <p:nvPr/>
        </p:nvSpPr>
        <p:spPr>
          <a:xfrm flipV="1">
            <a:off x="0" y="3429000"/>
            <a:ext cx="6096000" cy="3429000"/>
          </a:xfrm>
          <a:prstGeom prst="rtTriangle">
            <a:avLst/>
          </a:prstGeom>
          <a:solidFill>
            <a:srgbClr val="F9B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\Downloads\Finnq_brand_asset\Finnq_brand_asset_191220\jpg\Finnq_symbol_1024px_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96660" y="0"/>
            <a:ext cx="1095340" cy="1095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56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요구사항 및 환경분석</a:t>
            </a:r>
            <a:endParaRPr lang="ko-KR" altLang="en-US" sz="3200" dirty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23">
            <a:extLst>
              <a:ext uri="{FF2B5EF4-FFF2-40B4-BE49-F238E27FC236}">
                <a16:creationId xmlns:a16="http://schemas.microsoft.com/office/drawing/2014/main" xmlns="" id="{CC34308E-C740-4E7F-9B02-553BDC3DFAC5}"/>
              </a:ext>
            </a:extLst>
          </p:cNvPr>
          <p:cNvGrpSpPr/>
          <p:nvPr/>
        </p:nvGrpSpPr>
        <p:grpSpPr>
          <a:xfrm>
            <a:off x="1367482" y="1441599"/>
            <a:ext cx="9851907" cy="4986716"/>
            <a:chOff x="1540416" y="1654959"/>
            <a:chExt cx="9059711" cy="458781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2656708D-E528-4845-A1FE-4A275D4DB4A8}"/>
                </a:ext>
              </a:extLst>
            </p:cNvPr>
            <p:cNvSpPr/>
            <p:nvPr/>
          </p:nvSpPr>
          <p:spPr>
            <a:xfrm>
              <a:off x="5281640" y="3504567"/>
              <a:ext cx="2738208" cy="2738208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1B47A21D-879C-4E15-870A-05E3E094D03D}"/>
                </a:ext>
              </a:extLst>
            </p:cNvPr>
            <p:cNvSpPr/>
            <p:nvPr/>
          </p:nvSpPr>
          <p:spPr>
            <a:xfrm>
              <a:off x="3200198" y="3504567"/>
              <a:ext cx="2738208" cy="2738208"/>
            </a:xfrm>
            <a:prstGeom prst="ellipse">
              <a:avLst/>
            </a:prstGeom>
            <a:solidFill>
              <a:schemeClr val="bg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CB83C95-6A10-4B15-A7A2-03C36132A366}"/>
                </a:ext>
              </a:extLst>
            </p:cNvPr>
            <p:cNvSpPr/>
            <p:nvPr/>
          </p:nvSpPr>
          <p:spPr>
            <a:xfrm>
              <a:off x="4276283" y="1654959"/>
              <a:ext cx="2738208" cy="2738208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DE6E8FA-FA51-4FCB-A511-58593319E8F0}"/>
                </a:ext>
              </a:extLst>
            </p:cNvPr>
            <p:cNvSpPr txBox="1"/>
            <p:nvPr/>
          </p:nvSpPr>
          <p:spPr>
            <a:xfrm>
              <a:off x="3647675" y="4796277"/>
              <a:ext cx="1231733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latin typeface="Adobe 고딕 Std B" pitchFamily="34" charset="-127"/>
                  <a:ea typeface="Adobe 고딕 Std B" pitchFamily="34" charset="-127"/>
                </a:rPr>
                <a:t>환경분석</a:t>
              </a:r>
              <a:endParaRPr lang="ko-KR" altLang="en-US" sz="2400" spc="-15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6103E88-D2A5-4382-BF39-5C6FD643FF66}"/>
                </a:ext>
              </a:extLst>
            </p:cNvPr>
            <p:cNvSpPr txBox="1"/>
            <p:nvPr/>
          </p:nvSpPr>
          <p:spPr>
            <a:xfrm>
              <a:off x="6108919" y="4773540"/>
              <a:ext cx="1579779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사용자 분석</a:t>
              </a:r>
              <a:endParaRPr lang="ko-KR" altLang="en-US" sz="2400" spc="-15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0140FAA-9D80-4D03-BF3F-EBA5055974CB}"/>
                </a:ext>
              </a:extLst>
            </p:cNvPr>
            <p:cNvSpPr txBox="1"/>
            <p:nvPr/>
          </p:nvSpPr>
          <p:spPr>
            <a:xfrm>
              <a:off x="5001621" y="2824008"/>
              <a:ext cx="1231733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요구분석</a:t>
              </a:r>
              <a:endParaRPr lang="ko-KR" altLang="en-US" sz="2400" spc="-15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68C053D-6073-4D59-BBD5-88BCBD656957}"/>
                </a:ext>
              </a:extLst>
            </p:cNvPr>
            <p:cNvSpPr txBox="1"/>
            <p:nvPr/>
          </p:nvSpPr>
          <p:spPr>
            <a:xfrm>
              <a:off x="1540416" y="4534368"/>
              <a:ext cx="2300403" cy="110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사용자 정보수집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경쟁업체 정보수집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50" dirty="0" smtClean="0"/>
                <a:t>SWOT </a:t>
              </a:r>
              <a:r>
                <a:rPr lang="ko-KR" altLang="en-US" sz="1600" spc="-150" dirty="0" smtClean="0"/>
                <a:t>작성</a:t>
              </a:r>
              <a:endParaRPr lang="ko-KR" altLang="en-US" sz="1600" spc="-1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27448D4-47AC-4258-96D2-B073EB0500B1}"/>
                </a:ext>
              </a:extLst>
            </p:cNvPr>
            <p:cNvSpPr txBox="1"/>
            <p:nvPr/>
          </p:nvSpPr>
          <p:spPr>
            <a:xfrm>
              <a:off x="8299724" y="4549825"/>
              <a:ext cx="2300403" cy="76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퍼 소나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시나리오</a:t>
              </a:r>
              <a:endParaRPr lang="en-US" altLang="ko-KR" sz="1600" spc="-150" dirty="0" smtClean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B0C44F4-F36D-4309-82E0-226521C09767}"/>
                </a:ext>
              </a:extLst>
            </p:cNvPr>
            <p:cNvSpPr txBox="1"/>
            <p:nvPr/>
          </p:nvSpPr>
          <p:spPr>
            <a:xfrm>
              <a:off x="7264811" y="2609780"/>
              <a:ext cx="2562774" cy="31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 smtClean="0"/>
                <a:t>클라이언트의 요구사항 정의</a:t>
              </a:r>
              <a:endParaRPr lang="ko-KR" altLang="en-US" sz="1600" spc="-15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554097" y="2594919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26452" y="4797264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34689" y="5148916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69227" y="4761608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69227" y="5143512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69227" y="5500702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674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2DAE930-BDD1-4A03-B316-D3893E8BEE40}"/>
              </a:ext>
            </a:extLst>
          </p:cNvPr>
          <p:cNvSpPr/>
          <p:nvPr/>
        </p:nvSpPr>
        <p:spPr>
          <a:xfrm>
            <a:off x="3660342" y="0"/>
            <a:ext cx="4064000" cy="6858000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5B36008-1997-45A1-B5B5-4465F75829C6}"/>
              </a:ext>
            </a:extLst>
          </p:cNvPr>
          <p:cNvSpPr txBox="1"/>
          <p:nvPr/>
        </p:nvSpPr>
        <p:spPr>
          <a:xfrm>
            <a:off x="268214" y="3234700"/>
            <a:ext cx="339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  <a:cs typeface="Arial" panose="020B0604020202020204" pitchFamily="34" charset="0"/>
              </a:rPr>
              <a:t> 핵심 키워드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  <a:cs typeface="Arial" panose="020B0604020202020204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92" y="164760"/>
            <a:ext cx="372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클라이언트 요구사항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930" y="767443"/>
            <a:ext cx="33550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/>
              <a:t>모두가 공평하게 사용할 수 있어야 한다</a:t>
            </a:r>
            <a:r>
              <a:rPr lang="en-US" altLang="ko-KR" sz="17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/>
              <a:t>보다 직관적 이며 고객들이 이해하기 쉬워야 한다</a:t>
            </a:r>
            <a:r>
              <a:rPr lang="en-US" altLang="ko-KR" sz="17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/>
              <a:t>논리적으로 설득력이 있어야 한다</a:t>
            </a:r>
            <a:r>
              <a:rPr lang="en-US" altLang="ko-KR" sz="1700" dirty="0" smtClean="0"/>
              <a:t>.</a:t>
            </a:r>
            <a:endParaRPr lang="en-US" altLang="ko-KR" sz="17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9082" y="4394886"/>
            <a:ext cx="31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금융</a:t>
            </a:r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혁신</a:t>
            </a:r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유니크</a:t>
            </a:r>
            <a:endParaRPr lang="en-US" altLang="ko-KR" dirty="0" smtClean="0"/>
          </a:p>
        </p:txBody>
      </p:sp>
      <p:cxnSp>
        <p:nvCxnSpPr>
          <p:cNvPr id="13" name="꺾인 연결선 12"/>
          <p:cNvCxnSpPr/>
          <p:nvPr/>
        </p:nvCxnSpPr>
        <p:spPr>
          <a:xfrm>
            <a:off x="0" y="3707027"/>
            <a:ext cx="2850292" cy="263611"/>
          </a:xfrm>
          <a:prstGeom prst="bentConnector3">
            <a:avLst>
              <a:gd name="adj1" fmla="val 45665"/>
            </a:avLst>
          </a:prstGeom>
          <a:ln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-47668" y="357166"/>
            <a:ext cx="3416944" cy="235958"/>
          </a:xfrm>
          <a:prstGeom prst="bentConnector3">
            <a:avLst>
              <a:gd name="adj1" fmla="val 24686"/>
            </a:avLst>
          </a:prstGeom>
          <a:ln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027" y="107092"/>
            <a:ext cx="390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사용자 정보수집</a:t>
            </a:r>
            <a:endParaRPr lang="ko-KR" altLang="en-US" sz="2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0595" y="626076"/>
            <a:ext cx="299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MAIN TAGET</a:t>
            </a:r>
            <a:endParaRPr lang="ko-KR" altLang="en-US" sz="16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5307" y="111210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스마트 폰 사용이 용이하며 자산관리의 필요성을 느끼는 모든 직장인  </a:t>
            </a:r>
            <a:endParaRPr lang="ko-KR" altLang="en-US" sz="12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7070" y="1828798"/>
            <a:ext cx="371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경쟁업체 정보</a:t>
            </a:r>
            <a:endParaRPr lang="ko-KR" altLang="en-US" sz="14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6498" y="2224216"/>
            <a:ext cx="171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Bank Salad      </a:t>
            </a:r>
            <a:endParaRPr lang="ko-KR" altLang="en-US" sz="16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074" name="Picture 2" descr="C:\Users\admin\Downloads\창업진흥원\1543806098201-다운로드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575" y="2269516"/>
            <a:ext cx="231310" cy="231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145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6355" y="980962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소비자평가 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4000" b="1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별점</a:t>
            </a:r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034" y="6781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CC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 subject</a:t>
            </a:r>
            <a:endParaRPr lang="ko-KR" altLang="en-US" b="1" dirty="0">
              <a:solidFill>
                <a:srgbClr val="00CC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1897224" y="4169157"/>
            <a:ext cx="1872342" cy="1960180"/>
          </a:xfrm>
          <a:prstGeom prst="triangle">
            <a:avLst/>
          </a:prstGeom>
          <a:solidFill>
            <a:srgbClr val="00CC9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3355910" y="4003094"/>
            <a:ext cx="2030963" cy="2126243"/>
          </a:xfrm>
          <a:prstGeom prst="triangle">
            <a:avLst/>
          </a:prstGeom>
          <a:solidFill>
            <a:srgbClr val="00CC9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4572000" y="2938346"/>
            <a:ext cx="3047999" cy="3190992"/>
          </a:xfrm>
          <a:prstGeom prst="triangle">
            <a:avLst/>
          </a:prstGeom>
          <a:solidFill>
            <a:srgbClr val="00CC9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6845559" y="4599117"/>
            <a:ext cx="1744824" cy="1530220"/>
          </a:xfrm>
          <a:prstGeom prst="triangle">
            <a:avLst/>
          </a:prstGeom>
          <a:solidFill>
            <a:srgbClr val="00CC9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8301134" y="3491884"/>
            <a:ext cx="2519265" cy="2637453"/>
          </a:xfrm>
          <a:prstGeom prst="triangle">
            <a:avLst/>
          </a:prstGeom>
          <a:solidFill>
            <a:srgbClr val="00CC9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78202" y="250959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CC99"/>
                </a:solidFill>
              </a:rPr>
              <a:t>BankSalad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7538" y="35416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CC99"/>
                </a:solidFill>
              </a:rPr>
              <a:t>Finnq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3304" y="3062583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CC99"/>
                </a:solidFill>
              </a:rPr>
              <a:t>KakaoStory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7388" y="4164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CC99"/>
                </a:solidFill>
              </a:rPr>
              <a:t>브로콜리</a:t>
            </a:r>
            <a:endParaRPr lang="ko-KR" altLang="en-US" dirty="0">
              <a:solidFill>
                <a:srgbClr val="00CC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261" y="3716794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CC99"/>
                </a:solidFill>
              </a:rPr>
              <a:t>YouTube</a:t>
            </a:r>
            <a:endParaRPr lang="ko-KR" altLang="en-US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4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/>
          <p:cNvGrpSpPr/>
          <p:nvPr/>
        </p:nvGrpSpPr>
        <p:grpSpPr>
          <a:xfrm>
            <a:off x="1953214" y="2269826"/>
            <a:ext cx="8279368" cy="3887753"/>
            <a:chOff x="1853681" y="2605737"/>
            <a:chExt cx="8279368" cy="3887753"/>
          </a:xfrm>
        </p:grpSpPr>
        <p:sp>
          <p:nvSpPr>
            <p:cNvPr id="6" name="직사각형 5"/>
            <p:cNvSpPr/>
            <p:nvPr/>
          </p:nvSpPr>
          <p:spPr>
            <a:xfrm>
              <a:off x="1853681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53681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53681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3681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53681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53681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53681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3681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53681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3681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53681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53681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53681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53681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3681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92220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92220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92220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92220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92220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92220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92220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92220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92220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92220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92220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292220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92220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92220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92220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30759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30759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30759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30759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0759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30759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30759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30759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30759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30759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0759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0759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30759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30759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30759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69298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169298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69298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69298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69298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69298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169298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69298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69298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69298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69298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69298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69298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69298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69298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07837" y="260573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607837" y="286699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07837" y="312825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07837" y="338950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07837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07837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07837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07837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07837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07837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607837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07837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07837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07837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07837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46376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46376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46376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46376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046376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46376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46376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046376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046376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46376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46376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46376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046376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046376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46376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84915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84915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84915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84915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84915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484915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84915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84915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84915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84915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84915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484915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84915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84915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484915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923454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23454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23454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23454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923454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923454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923454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23454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23454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23454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923454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923454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3454" y="574082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923454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3454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361993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361993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361993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61993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993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993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361993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361993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993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993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61993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361993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993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993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361993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800532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800532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00532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800532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800532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800532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800532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00532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0532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800532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800532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800532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00532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800532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800532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239071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239071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239071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239071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239071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239071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239071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239071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239071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239071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239071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6239071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239071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239071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239071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677610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677610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677610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677610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677610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677610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677610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677610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677610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677610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677610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677610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677610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677610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677610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116149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116149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116149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7116149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116149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116149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116149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116149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116149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116149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6149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116149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116149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116149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116149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7554688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554688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7554688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7554688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554688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7554688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554688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7554688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7554688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7554688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7554688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7554688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7554688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7554688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7554688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993227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993227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993227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993227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993227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993227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993227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993227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993227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993227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993227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993227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7993227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993227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7993227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8431766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8431766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8431766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8431766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8431766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8431766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8431766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8431766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8431766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8431766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8431766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31766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8431766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8431766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8431766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8870305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8870305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8870305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8870305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870305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8870305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8870305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8870305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870305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8870305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8870305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870305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8870305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870305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870305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9308844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308844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308844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9308844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9308844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9308844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9308844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308844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9308844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308844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9308844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9308844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9308844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308844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08844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747383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747383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9747383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9747383" y="338950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9747383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9747383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9747383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9747383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9747383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9747383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9747383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9747383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9747383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9747383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9747383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086355" y="980962"/>
            <a:ext cx="3440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자체평가에 사용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397034" y="6781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CC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 subject</a:t>
            </a:r>
            <a:endParaRPr lang="ko-KR" altLang="en-US" b="1" dirty="0">
              <a:solidFill>
                <a:srgbClr val="00CC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3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117</Words>
  <Application>Microsoft Office PowerPoint</Application>
  <PresentationFormat>사용자 지정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24</cp:revision>
  <dcterms:created xsi:type="dcterms:W3CDTF">2014-12-01T03:53:14Z</dcterms:created>
  <dcterms:modified xsi:type="dcterms:W3CDTF">2020-09-08T07:28:03Z</dcterms:modified>
</cp:coreProperties>
</file>