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58" r:id="rId6"/>
  </p:sldIdLst>
  <p:sldSz cx="12192000" cy="6858000"/>
  <p:notesSz cx="6858000" cy="9144000"/>
  <p:embeddedFontLst>
    <p:embeddedFont>
      <p:font typeface="맑은 고딕" panose="020B0503020000020004" pitchFamily="50" charset="-127"/>
      <p:regular r:id="rId7"/>
      <p:bold r:id="rId8"/>
    </p:embeddedFont>
    <p:embeddedFont>
      <p:font typeface="배달의민족 한나는 열한살" panose="020B0600000101010101" pitchFamily="50" charset="-127"/>
      <p:regular r:id="rId9"/>
    </p:embeddedFont>
    <p:embeddedFont>
      <p:font typeface="배달의민족 도현" panose="020B0600000101010101" pitchFamily="50" charset="-127"/>
      <p:regular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94448"/>
    <a:srgbClr val="F0E840"/>
    <a:srgbClr val="82BBCD"/>
    <a:srgbClr val="928F6F"/>
    <a:srgbClr val="B6B483"/>
    <a:srgbClr val="555054"/>
    <a:srgbClr val="484745"/>
    <a:srgbClr val="3D373B"/>
    <a:srgbClr val="699E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4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CBD6-DF4B-4453-9CD3-A55B3A834CA9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FDA7-B8AA-4873-8CA1-A11724A80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99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CBD6-DF4B-4453-9CD3-A55B3A834CA9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FDA7-B8AA-4873-8CA1-A11724A80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33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CBD6-DF4B-4453-9CD3-A55B3A834CA9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FDA7-B8AA-4873-8CA1-A11724A80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2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CBD6-DF4B-4453-9CD3-A55B3A834CA9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FDA7-B8AA-4873-8CA1-A11724A80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83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CBD6-DF4B-4453-9CD3-A55B3A834CA9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FDA7-B8AA-4873-8CA1-A11724A80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90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CBD6-DF4B-4453-9CD3-A55B3A834CA9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FDA7-B8AA-4873-8CA1-A11724A80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60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CBD6-DF4B-4453-9CD3-A55B3A834CA9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FDA7-B8AA-4873-8CA1-A11724A80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90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CBD6-DF4B-4453-9CD3-A55B3A834CA9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FDA7-B8AA-4873-8CA1-A11724A80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93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CBD6-DF4B-4453-9CD3-A55B3A834CA9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FDA7-B8AA-4873-8CA1-A11724A80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01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CBD6-DF4B-4453-9CD3-A55B3A834CA9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FDA7-B8AA-4873-8CA1-A11724A80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8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CBD6-DF4B-4453-9CD3-A55B3A834CA9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FDA7-B8AA-4873-8CA1-A11724A80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56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0CBD6-DF4B-4453-9CD3-A55B3A834CA9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FFDA7-B8AA-4873-8CA1-A11724A80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52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50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1205003" y="4991277"/>
            <a:ext cx="4128997" cy="9083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rgbClr val="494448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김가연 박효정 우혜윤</a:t>
            </a:r>
            <a:endParaRPr lang="ko-KR" altLang="en-US" sz="3200" dirty="0">
              <a:solidFill>
                <a:srgbClr val="494448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10632687" y="1410183"/>
            <a:ext cx="1127028" cy="4886512"/>
            <a:chOff x="4977870" y="-1286681"/>
            <a:chExt cx="1260446" cy="5464981"/>
          </a:xfrm>
        </p:grpSpPr>
        <p:grpSp>
          <p:nvGrpSpPr>
            <p:cNvPr id="84" name="그룹 83"/>
            <p:cNvGrpSpPr/>
            <p:nvPr/>
          </p:nvGrpSpPr>
          <p:grpSpPr>
            <a:xfrm>
              <a:off x="4977870" y="-1286681"/>
              <a:ext cx="1260446" cy="1260446"/>
              <a:chOff x="4591675" y="-571083"/>
              <a:chExt cx="1260446" cy="1260446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4591675" y="-571083"/>
                <a:ext cx="1260446" cy="1260446"/>
              </a:xfrm>
              <a:prstGeom prst="ellipse">
                <a:avLst/>
              </a:prstGeom>
              <a:solidFill>
                <a:srgbClr val="928F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4859948" y="-302810"/>
                <a:ext cx="723900" cy="723900"/>
              </a:xfrm>
              <a:prstGeom prst="ellipse">
                <a:avLst/>
              </a:prstGeom>
              <a:solidFill>
                <a:srgbClr val="B6B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3" name="자유형 82"/>
            <p:cNvSpPr/>
            <p:nvPr/>
          </p:nvSpPr>
          <p:spPr>
            <a:xfrm>
              <a:off x="5333952" y="-927100"/>
              <a:ext cx="815389" cy="5105400"/>
            </a:xfrm>
            <a:custGeom>
              <a:avLst/>
              <a:gdLst>
                <a:gd name="connsiteX0" fmla="*/ 703629 w 815389"/>
                <a:gd name="connsiteY0" fmla="*/ 0 h 5105400"/>
                <a:gd name="connsiteX1" fmla="*/ 815389 w 815389"/>
                <a:gd name="connsiteY1" fmla="*/ 0 h 5105400"/>
                <a:gd name="connsiteX2" fmla="*/ 815389 w 815389"/>
                <a:gd name="connsiteY2" fmla="*/ 5105400 h 5105400"/>
                <a:gd name="connsiteX3" fmla="*/ 703629 w 815389"/>
                <a:gd name="connsiteY3" fmla="*/ 5105400 h 5105400"/>
                <a:gd name="connsiteX4" fmla="*/ 703629 w 815389"/>
                <a:gd name="connsiteY4" fmla="*/ 317500 h 5105400"/>
                <a:gd name="connsiteX5" fmla="*/ 528685 w 815389"/>
                <a:gd name="connsiteY5" fmla="*/ 317500 h 5105400"/>
                <a:gd name="connsiteX6" fmla="*/ 472285 w 815389"/>
                <a:gd name="connsiteY6" fmla="*/ 317500 h 5105400"/>
                <a:gd name="connsiteX7" fmla="*/ 0 w 815389"/>
                <a:gd name="connsiteY7" fmla="*/ 317500 h 5105400"/>
                <a:gd name="connsiteX8" fmla="*/ 17451 w 815389"/>
                <a:gd name="connsiteY8" fmla="*/ 242607 h 5105400"/>
                <a:gd name="connsiteX9" fmla="*/ 264343 w 815389"/>
                <a:gd name="connsiteY9" fmla="*/ 100806 h 5105400"/>
                <a:gd name="connsiteX10" fmla="*/ 511235 w 815389"/>
                <a:gd name="connsiteY10" fmla="*/ 242607 h 5105400"/>
                <a:gd name="connsiteX11" fmla="*/ 513890 w 815389"/>
                <a:gd name="connsiteY11" fmla="*/ 254000 h 5105400"/>
                <a:gd name="connsiteX12" fmla="*/ 703629 w 815389"/>
                <a:gd name="connsiteY12" fmla="*/ 254000 h 510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5389" h="5105400">
                  <a:moveTo>
                    <a:pt x="703629" y="0"/>
                  </a:moveTo>
                  <a:lnTo>
                    <a:pt x="815389" y="0"/>
                  </a:lnTo>
                  <a:lnTo>
                    <a:pt x="815389" y="5105400"/>
                  </a:lnTo>
                  <a:lnTo>
                    <a:pt x="703629" y="5105400"/>
                  </a:lnTo>
                  <a:lnTo>
                    <a:pt x="703629" y="317500"/>
                  </a:lnTo>
                  <a:lnTo>
                    <a:pt x="528685" y="317500"/>
                  </a:lnTo>
                  <a:lnTo>
                    <a:pt x="472285" y="317500"/>
                  </a:lnTo>
                  <a:lnTo>
                    <a:pt x="0" y="317500"/>
                  </a:lnTo>
                  <a:lnTo>
                    <a:pt x="17451" y="242607"/>
                  </a:lnTo>
                  <a:cubicBezTo>
                    <a:pt x="58127" y="159277"/>
                    <a:pt x="153355" y="100806"/>
                    <a:pt x="264343" y="100806"/>
                  </a:cubicBezTo>
                  <a:cubicBezTo>
                    <a:pt x="375331" y="100806"/>
                    <a:pt x="470558" y="159277"/>
                    <a:pt x="511235" y="242607"/>
                  </a:cubicBezTo>
                  <a:lnTo>
                    <a:pt x="513890" y="254000"/>
                  </a:lnTo>
                  <a:lnTo>
                    <a:pt x="703629" y="2540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자유형 81"/>
            <p:cNvSpPr/>
            <p:nvPr/>
          </p:nvSpPr>
          <p:spPr>
            <a:xfrm flipV="1">
              <a:off x="5386886" y="-622062"/>
              <a:ext cx="442414" cy="181334"/>
            </a:xfrm>
            <a:custGeom>
              <a:avLst/>
              <a:gdLst>
                <a:gd name="connsiteX0" fmla="*/ 257999 w 515998"/>
                <a:gd name="connsiteY0" fmla="*/ 0 h 177800"/>
                <a:gd name="connsiteX1" fmla="*/ 498967 w 515998"/>
                <a:gd name="connsiteY1" fmla="*/ 116349 h 177800"/>
                <a:gd name="connsiteX2" fmla="*/ 515998 w 515998"/>
                <a:gd name="connsiteY2" fmla="*/ 177800 h 177800"/>
                <a:gd name="connsiteX3" fmla="*/ 0 w 515998"/>
                <a:gd name="connsiteY3" fmla="*/ 177800 h 177800"/>
                <a:gd name="connsiteX4" fmla="*/ 17032 w 515998"/>
                <a:gd name="connsiteY4" fmla="*/ 116349 h 177800"/>
                <a:gd name="connsiteX5" fmla="*/ 257999 w 515998"/>
                <a:gd name="connsiteY5" fmla="*/ 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5998" h="177800">
                  <a:moveTo>
                    <a:pt x="257999" y="0"/>
                  </a:moveTo>
                  <a:cubicBezTo>
                    <a:pt x="366324" y="0"/>
                    <a:pt x="459266" y="47976"/>
                    <a:pt x="498967" y="116349"/>
                  </a:cubicBezTo>
                  <a:lnTo>
                    <a:pt x="515998" y="177800"/>
                  </a:lnTo>
                  <a:lnTo>
                    <a:pt x="0" y="177800"/>
                  </a:lnTo>
                  <a:lnTo>
                    <a:pt x="17032" y="116349"/>
                  </a:lnTo>
                  <a:cubicBezTo>
                    <a:pt x="56732" y="47976"/>
                    <a:pt x="149675" y="0"/>
                    <a:pt x="2579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1142941" y="1692930"/>
            <a:ext cx="33009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센서로 구현한</a:t>
            </a:r>
            <a:endParaRPr lang="ko-KR" altLang="en-US" sz="4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238" y="3664689"/>
            <a:ext cx="2904756" cy="2904756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1142941" y="2453766"/>
            <a:ext cx="96311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rgbClr val="82BBC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환경친화 </a:t>
            </a:r>
            <a:r>
              <a:rPr lang="en-US" altLang="ko-KR" sz="6000" dirty="0" smtClean="0">
                <a:solidFill>
                  <a:srgbClr val="82BBC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</a:t>
            </a:r>
            <a:r>
              <a:rPr lang="ko-KR" altLang="en-US" sz="6000" dirty="0" smtClean="0">
                <a:solidFill>
                  <a:srgbClr val="82BBC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치안방지 </a:t>
            </a:r>
            <a:r>
              <a:rPr lang="ko-KR" altLang="en-US" sz="6000" dirty="0" smtClean="0">
                <a:solidFill>
                  <a:srgbClr val="82BBC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가로등</a:t>
            </a:r>
            <a:endParaRPr lang="ko-KR" altLang="en-US" sz="6000" dirty="0">
              <a:solidFill>
                <a:srgbClr val="82BBC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368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B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641201" y="1746483"/>
            <a:ext cx="8909596" cy="4719633"/>
          </a:xfrm>
          <a:prstGeom prst="round2SameRect">
            <a:avLst>
              <a:gd name="adj1" fmla="val 6732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자유형 4"/>
          <p:cNvSpPr/>
          <p:nvPr/>
        </p:nvSpPr>
        <p:spPr>
          <a:xfrm rot="18900000" flipH="1">
            <a:off x="2798886" y="-1170276"/>
            <a:ext cx="6594216" cy="6594223"/>
          </a:xfrm>
          <a:custGeom>
            <a:avLst/>
            <a:gdLst>
              <a:gd name="connsiteX0" fmla="*/ 729286 w 1494536"/>
              <a:gd name="connsiteY0" fmla="*/ 324044 h 1494536"/>
              <a:gd name="connsiteX1" fmla="*/ 888844 w 1494536"/>
              <a:gd name="connsiteY1" fmla="*/ 483782 h 1494536"/>
              <a:gd name="connsiteX2" fmla="*/ 457160 w 1494536"/>
              <a:gd name="connsiteY2" fmla="*/ 915466 h 1494536"/>
              <a:gd name="connsiteX3" fmla="*/ 297846 w 1494536"/>
              <a:gd name="connsiteY3" fmla="*/ 755972 h 1494536"/>
              <a:gd name="connsiteX4" fmla="*/ 605779 w 1494536"/>
              <a:gd name="connsiteY4" fmla="*/ 290822 h 1494536"/>
              <a:gd name="connsiteX5" fmla="*/ 264660 w 1494536"/>
              <a:gd name="connsiteY5" fmla="*/ 632326 h 1494536"/>
              <a:gd name="connsiteX6" fmla="*/ 264660 w 1494536"/>
              <a:gd name="connsiteY6" fmla="*/ 789195 h 1494536"/>
              <a:gd name="connsiteX7" fmla="*/ 266623 w 1494536"/>
              <a:gd name="connsiteY7" fmla="*/ 787229 h 1494536"/>
              <a:gd name="connsiteX8" fmla="*/ 266623 w 1494536"/>
              <a:gd name="connsiteY8" fmla="*/ 852003 h 1494536"/>
              <a:gd name="connsiteX9" fmla="*/ 393551 w 1494536"/>
              <a:gd name="connsiteY9" fmla="*/ 979075 h 1494536"/>
              <a:gd name="connsiteX10" fmla="*/ 19529 w 1494536"/>
              <a:gd name="connsiteY10" fmla="*/ 1353097 h 1494536"/>
              <a:gd name="connsiteX11" fmla="*/ 19529 w 1494536"/>
              <a:gd name="connsiteY11" fmla="*/ 1447389 h 1494536"/>
              <a:gd name="connsiteX12" fmla="*/ 66675 w 1494536"/>
              <a:gd name="connsiteY12" fmla="*/ 1494536 h 1494536"/>
              <a:gd name="connsiteX13" fmla="*/ 1494536 w 1494536"/>
              <a:gd name="connsiteY13" fmla="*/ 66675 h 1494536"/>
              <a:gd name="connsiteX14" fmla="*/ 1447390 w 1494536"/>
              <a:gd name="connsiteY14" fmla="*/ 19529 h 1494536"/>
              <a:gd name="connsiteX15" fmla="*/ 1353097 w 1494536"/>
              <a:gd name="connsiteY15" fmla="*/ 19529 h 1494536"/>
              <a:gd name="connsiteX16" fmla="*/ 952355 w 1494536"/>
              <a:gd name="connsiteY16" fmla="*/ 420271 h 1494536"/>
              <a:gd name="connsiteX17" fmla="*/ 952355 w 1494536"/>
              <a:gd name="connsiteY17" fmla="*/ 420076 h 1494536"/>
              <a:gd name="connsiteX18" fmla="*/ 825210 w 1494536"/>
              <a:gd name="connsiteY18" fmla="*/ 292786 h 1494536"/>
              <a:gd name="connsiteX19" fmla="*/ 760509 w 1494536"/>
              <a:gd name="connsiteY19" fmla="*/ 292787 h 1494536"/>
              <a:gd name="connsiteX20" fmla="*/ 762471 w 1494536"/>
              <a:gd name="connsiteY20" fmla="*/ 290822 h 149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494536" h="1494536">
                <a:moveTo>
                  <a:pt x="729286" y="324044"/>
                </a:moveTo>
                <a:lnTo>
                  <a:pt x="888844" y="483782"/>
                </a:lnTo>
                <a:lnTo>
                  <a:pt x="457160" y="915466"/>
                </a:lnTo>
                <a:lnTo>
                  <a:pt x="297846" y="755972"/>
                </a:lnTo>
                <a:close/>
                <a:moveTo>
                  <a:pt x="605779" y="290822"/>
                </a:moveTo>
                <a:lnTo>
                  <a:pt x="264660" y="632326"/>
                </a:lnTo>
                <a:lnTo>
                  <a:pt x="264660" y="789195"/>
                </a:lnTo>
                <a:lnTo>
                  <a:pt x="266623" y="787229"/>
                </a:lnTo>
                <a:lnTo>
                  <a:pt x="266623" y="852003"/>
                </a:lnTo>
                <a:lnTo>
                  <a:pt x="393551" y="979075"/>
                </a:lnTo>
                <a:lnTo>
                  <a:pt x="19529" y="1353097"/>
                </a:lnTo>
                <a:cubicBezTo>
                  <a:pt x="-6510" y="1379135"/>
                  <a:pt x="-6510" y="1421351"/>
                  <a:pt x="19529" y="1447389"/>
                </a:cubicBezTo>
                <a:lnTo>
                  <a:pt x="66675" y="1494536"/>
                </a:lnTo>
                <a:lnTo>
                  <a:pt x="1494536" y="66675"/>
                </a:lnTo>
                <a:lnTo>
                  <a:pt x="1447390" y="19529"/>
                </a:lnTo>
                <a:cubicBezTo>
                  <a:pt x="1421351" y="-6510"/>
                  <a:pt x="1379136" y="-6510"/>
                  <a:pt x="1353097" y="19529"/>
                </a:cubicBezTo>
                <a:lnTo>
                  <a:pt x="952355" y="420271"/>
                </a:lnTo>
                <a:lnTo>
                  <a:pt x="952355" y="420076"/>
                </a:lnTo>
                <a:lnTo>
                  <a:pt x="825210" y="292786"/>
                </a:lnTo>
                <a:lnTo>
                  <a:pt x="760509" y="292787"/>
                </a:lnTo>
                <a:lnTo>
                  <a:pt x="762471" y="290822"/>
                </a:lnTo>
                <a:close/>
              </a:path>
            </a:pathLst>
          </a:custGeom>
          <a:solidFill>
            <a:srgbClr val="484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3313" y="2902856"/>
            <a:ext cx="4405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rgbClr val="494448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챕터</a:t>
            </a:r>
            <a:r>
              <a:rPr lang="en-US" altLang="ko-KR" sz="3200" dirty="0" smtClean="0">
                <a:solidFill>
                  <a:srgbClr val="494448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3200" dirty="0" smtClean="0">
                <a:solidFill>
                  <a:srgbClr val="494448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밤거리 카페 분석</a:t>
            </a:r>
            <a:endParaRPr lang="ko-KR" altLang="en-US" sz="3200" dirty="0">
              <a:solidFill>
                <a:srgbClr val="494448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93313" y="3710209"/>
            <a:ext cx="3166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rgbClr val="494448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챕터</a:t>
            </a:r>
            <a:r>
              <a:rPr lang="en-US" altLang="ko-KR" sz="3200" dirty="0">
                <a:solidFill>
                  <a:srgbClr val="494448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en-US" altLang="ko-KR" sz="3200" dirty="0" smtClean="0">
                <a:solidFill>
                  <a:srgbClr val="494448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3200" dirty="0" smtClean="0">
                <a:solidFill>
                  <a:srgbClr val="494448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상권 분석</a:t>
            </a:r>
            <a:endParaRPr lang="ko-KR" altLang="en-US" sz="3200" dirty="0">
              <a:solidFill>
                <a:srgbClr val="494448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3313" y="4517562"/>
            <a:ext cx="3568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rgbClr val="494448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챕터</a:t>
            </a:r>
            <a:r>
              <a:rPr lang="en-US" altLang="ko-KR" sz="3200" dirty="0" smtClean="0">
                <a:solidFill>
                  <a:srgbClr val="494448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3200" dirty="0" smtClean="0">
                <a:solidFill>
                  <a:srgbClr val="494448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아이템 분석</a:t>
            </a:r>
            <a:endParaRPr lang="ko-KR" altLang="en-US" sz="3200" dirty="0">
              <a:solidFill>
                <a:srgbClr val="494448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93313" y="5324915"/>
            <a:ext cx="3597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rgbClr val="494448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챕터</a:t>
            </a:r>
            <a:r>
              <a:rPr lang="en-US" altLang="ko-KR" sz="3200" dirty="0" smtClean="0">
                <a:solidFill>
                  <a:srgbClr val="494448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 </a:t>
            </a:r>
            <a:r>
              <a:rPr lang="ko-KR" altLang="en-US" sz="3200" dirty="0" smtClean="0">
                <a:solidFill>
                  <a:srgbClr val="494448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마케팅 전략</a:t>
            </a:r>
            <a:endParaRPr lang="ko-KR" altLang="en-US" sz="3200" dirty="0">
              <a:solidFill>
                <a:srgbClr val="494448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19157" y="915486"/>
            <a:ext cx="206979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INDEX</a:t>
            </a:r>
            <a:endParaRPr lang="ko-KR" altLang="en-US" sz="4800" dirty="0">
              <a:solidFill>
                <a:srgbClr val="FFFF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482896" y="6126198"/>
            <a:ext cx="33747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무한의 상자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dist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http://blog.naver.com/1st_layer</a:t>
            </a:r>
          </a:p>
        </p:txBody>
      </p:sp>
    </p:spTree>
    <p:extLst>
      <p:ext uri="{BB962C8B-B14F-4D97-AF65-F5344CB8AC3E}">
        <p14:creationId xmlns:p14="http://schemas.microsoft.com/office/powerpoint/2010/main" val="338546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44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385944" y="1569841"/>
            <a:ext cx="1127028" cy="4886512"/>
            <a:chOff x="4977870" y="-1286681"/>
            <a:chExt cx="1260446" cy="5464981"/>
          </a:xfrm>
        </p:grpSpPr>
        <p:grpSp>
          <p:nvGrpSpPr>
            <p:cNvPr id="5" name="그룹 4"/>
            <p:cNvGrpSpPr/>
            <p:nvPr/>
          </p:nvGrpSpPr>
          <p:grpSpPr>
            <a:xfrm>
              <a:off x="4977870" y="-1286681"/>
              <a:ext cx="1260446" cy="1260446"/>
              <a:chOff x="4591675" y="-571083"/>
              <a:chExt cx="1260446" cy="1260446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4591675" y="-571083"/>
                <a:ext cx="1260446" cy="1260446"/>
              </a:xfrm>
              <a:prstGeom prst="ellipse">
                <a:avLst/>
              </a:prstGeom>
              <a:solidFill>
                <a:srgbClr val="928F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4859948" y="-302810"/>
                <a:ext cx="723900" cy="723900"/>
              </a:xfrm>
              <a:prstGeom prst="ellipse">
                <a:avLst/>
              </a:prstGeom>
              <a:solidFill>
                <a:srgbClr val="B6B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자유형 5"/>
            <p:cNvSpPr/>
            <p:nvPr/>
          </p:nvSpPr>
          <p:spPr>
            <a:xfrm>
              <a:off x="5333952" y="-927100"/>
              <a:ext cx="815389" cy="5105400"/>
            </a:xfrm>
            <a:custGeom>
              <a:avLst/>
              <a:gdLst>
                <a:gd name="connsiteX0" fmla="*/ 703629 w 815389"/>
                <a:gd name="connsiteY0" fmla="*/ 0 h 5105400"/>
                <a:gd name="connsiteX1" fmla="*/ 815389 w 815389"/>
                <a:gd name="connsiteY1" fmla="*/ 0 h 5105400"/>
                <a:gd name="connsiteX2" fmla="*/ 815389 w 815389"/>
                <a:gd name="connsiteY2" fmla="*/ 5105400 h 5105400"/>
                <a:gd name="connsiteX3" fmla="*/ 703629 w 815389"/>
                <a:gd name="connsiteY3" fmla="*/ 5105400 h 5105400"/>
                <a:gd name="connsiteX4" fmla="*/ 703629 w 815389"/>
                <a:gd name="connsiteY4" fmla="*/ 317500 h 5105400"/>
                <a:gd name="connsiteX5" fmla="*/ 528685 w 815389"/>
                <a:gd name="connsiteY5" fmla="*/ 317500 h 5105400"/>
                <a:gd name="connsiteX6" fmla="*/ 472285 w 815389"/>
                <a:gd name="connsiteY6" fmla="*/ 317500 h 5105400"/>
                <a:gd name="connsiteX7" fmla="*/ 0 w 815389"/>
                <a:gd name="connsiteY7" fmla="*/ 317500 h 5105400"/>
                <a:gd name="connsiteX8" fmla="*/ 17451 w 815389"/>
                <a:gd name="connsiteY8" fmla="*/ 242607 h 5105400"/>
                <a:gd name="connsiteX9" fmla="*/ 264343 w 815389"/>
                <a:gd name="connsiteY9" fmla="*/ 100806 h 5105400"/>
                <a:gd name="connsiteX10" fmla="*/ 511235 w 815389"/>
                <a:gd name="connsiteY10" fmla="*/ 242607 h 5105400"/>
                <a:gd name="connsiteX11" fmla="*/ 513890 w 815389"/>
                <a:gd name="connsiteY11" fmla="*/ 254000 h 5105400"/>
                <a:gd name="connsiteX12" fmla="*/ 703629 w 815389"/>
                <a:gd name="connsiteY12" fmla="*/ 254000 h 510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5389" h="5105400">
                  <a:moveTo>
                    <a:pt x="703629" y="0"/>
                  </a:moveTo>
                  <a:lnTo>
                    <a:pt x="815389" y="0"/>
                  </a:lnTo>
                  <a:lnTo>
                    <a:pt x="815389" y="5105400"/>
                  </a:lnTo>
                  <a:lnTo>
                    <a:pt x="703629" y="5105400"/>
                  </a:lnTo>
                  <a:lnTo>
                    <a:pt x="703629" y="317500"/>
                  </a:lnTo>
                  <a:lnTo>
                    <a:pt x="528685" y="317500"/>
                  </a:lnTo>
                  <a:lnTo>
                    <a:pt x="472285" y="317500"/>
                  </a:lnTo>
                  <a:lnTo>
                    <a:pt x="0" y="317500"/>
                  </a:lnTo>
                  <a:lnTo>
                    <a:pt x="17451" y="242607"/>
                  </a:lnTo>
                  <a:cubicBezTo>
                    <a:pt x="58127" y="159277"/>
                    <a:pt x="153355" y="100806"/>
                    <a:pt x="264343" y="100806"/>
                  </a:cubicBezTo>
                  <a:cubicBezTo>
                    <a:pt x="375331" y="100806"/>
                    <a:pt x="470558" y="159277"/>
                    <a:pt x="511235" y="242607"/>
                  </a:cubicBezTo>
                  <a:lnTo>
                    <a:pt x="513890" y="254000"/>
                  </a:lnTo>
                  <a:lnTo>
                    <a:pt x="703629" y="2540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 flipV="1">
              <a:off x="5386886" y="-622062"/>
              <a:ext cx="442414" cy="181334"/>
            </a:xfrm>
            <a:custGeom>
              <a:avLst/>
              <a:gdLst>
                <a:gd name="connsiteX0" fmla="*/ 257999 w 515998"/>
                <a:gd name="connsiteY0" fmla="*/ 0 h 177800"/>
                <a:gd name="connsiteX1" fmla="*/ 498967 w 515998"/>
                <a:gd name="connsiteY1" fmla="*/ 116349 h 177800"/>
                <a:gd name="connsiteX2" fmla="*/ 515998 w 515998"/>
                <a:gd name="connsiteY2" fmla="*/ 177800 h 177800"/>
                <a:gd name="connsiteX3" fmla="*/ 0 w 515998"/>
                <a:gd name="connsiteY3" fmla="*/ 177800 h 177800"/>
                <a:gd name="connsiteX4" fmla="*/ 17032 w 515998"/>
                <a:gd name="connsiteY4" fmla="*/ 116349 h 177800"/>
                <a:gd name="connsiteX5" fmla="*/ 257999 w 515998"/>
                <a:gd name="connsiteY5" fmla="*/ 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5998" h="177800">
                  <a:moveTo>
                    <a:pt x="257999" y="0"/>
                  </a:moveTo>
                  <a:cubicBezTo>
                    <a:pt x="366324" y="0"/>
                    <a:pt x="459266" y="47976"/>
                    <a:pt x="498967" y="116349"/>
                  </a:cubicBezTo>
                  <a:lnTo>
                    <a:pt x="515998" y="177800"/>
                  </a:lnTo>
                  <a:lnTo>
                    <a:pt x="0" y="177800"/>
                  </a:lnTo>
                  <a:lnTo>
                    <a:pt x="17032" y="116349"/>
                  </a:lnTo>
                  <a:cubicBezTo>
                    <a:pt x="56732" y="47976"/>
                    <a:pt x="149675" y="0"/>
                    <a:pt x="2579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달 9"/>
          <p:cNvSpPr/>
          <p:nvPr/>
        </p:nvSpPr>
        <p:spPr>
          <a:xfrm rot="19242041">
            <a:off x="463150" y="465323"/>
            <a:ext cx="890169" cy="1780337"/>
          </a:xfrm>
          <a:prstGeom prst="moon">
            <a:avLst>
              <a:gd name="adj" fmla="val 47172"/>
            </a:avLst>
          </a:prstGeom>
          <a:solidFill>
            <a:srgbClr val="F0E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 rot="20700000">
            <a:off x="1001984" y="581379"/>
            <a:ext cx="16289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챕터</a:t>
            </a:r>
            <a:r>
              <a:rPr lang="en-US" altLang="ko-KR" sz="48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48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6346" y="1207070"/>
            <a:ext cx="3576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밤거리 카페 분석</a:t>
            </a:r>
            <a:endParaRPr lang="ko-KR" altLang="en-US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82896" y="6126198"/>
            <a:ext cx="33747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ko-KR" altLang="en-US" dirty="0" smtClean="0">
                <a:solidFill>
                  <a:srgbClr val="FFFFFF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무한의 상자</a:t>
            </a:r>
            <a:endParaRPr lang="en-US" altLang="ko-KR" dirty="0" smtClean="0">
              <a:solidFill>
                <a:srgbClr val="FFFFFF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dist"/>
            <a:r>
              <a:rPr lang="en-US" altLang="ko-KR" dirty="0" smtClean="0">
                <a:solidFill>
                  <a:srgbClr val="FFFFFF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http://blog.naver.com/1st_layer</a:t>
            </a:r>
          </a:p>
        </p:txBody>
      </p:sp>
    </p:spTree>
    <p:extLst>
      <p:ext uri="{BB962C8B-B14F-4D97-AF65-F5344CB8AC3E}">
        <p14:creationId xmlns:p14="http://schemas.microsoft.com/office/powerpoint/2010/main" val="92703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44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6574"/>
            </a:avLst>
          </a:prstGeom>
          <a:solidFill>
            <a:srgbClr val="82B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0938340" y="809192"/>
            <a:ext cx="389591" cy="3895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02180" y="809193"/>
            <a:ext cx="389591" cy="3895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482896" y="6126198"/>
            <a:ext cx="33747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ko-KR" altLang="en-US" dirty="0" smtClean="0">
                <a:solidFill>
                  <a:srgbClr val="FFFFFF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무한의 상자</a:t>
            </a:r>
            <a:endParaRPr lang="en-US" altLang="ko-KR" dirty="0" smtClean="0">
              <a:solidFill>
                <a:srgbClr val="FFFFFF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dist"/>
            <a:r>
              <a:rPr lang="en-US" altLang="ko-KR" dirty="0" smtClean="0">
                <a:solidFill>
                  <a:srgbClr val="FFFFFF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http://blog.naver.com/1st_layer</a:t>
            </a:r>
          </a:p>
        </p:txBody>
      </p:sp>
    </p:spTree>
    <p:extLst>
      <p:ext uri="{BB962C8B-B14F-4D97-AF65-F5344CB8AC3E}">
        <p14:creationId xmlns:p14="http://schemas.microsoft.com/office/powerpoint/2010/main" val="427507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795559" y="582174"/>
            <a:ext cx="8600882" cy="6797270"/>
            <a:chOff x="7427315" y="3986995"/>
            <a:chExt cx="3784324" cy="2990748"/>
          </a:xfrm>
        </p:grpSpPr>
        <p:sp>
          <p:nvSpPr>
            <p:cNvPr id="5" name="타원 4"/>
            <p:cNvSpPr/>
            <p:nvPr/>
          </p:nvSpPr>
          <p:spPr>
            <a:xfrm>
              <a:off x="7427315" y="6102494"/>
              <a:ext cx="3758726" cy="322607"/>
            </a:xfrm>
            <a:prstGeom prst="ellipse">
              <a:avLst/>
            </a:prstGeom>
            <a:solidFill>
              <a:srgbClr val="494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7442200" y="3986995"/>
              <a:ext cx="3769439" cy="2990748"/>
              <a:chOff x="6477000" y="3775205"/>
              <a:chExt cx="4701540" cy="3730296"/>
            </a:xfrm>
          </p:grpSpPr>
          <p:sp>
            <p:nvSpPr>
              <p:cNvPr id="7" name="자유형 6"/>
              <p:cNvSpPr/>
              <p:nvPr/>
            </p:nvSpPr>
            <p:spPr>
              <a:xfrm rot="18434313">
                <a:off x="7088271" y="3805934"/>
                <a:ext cx="3279974" cy="4119160"/>
              </a:xfrm>
              <a:custGeom>
                <a:avLst/>
                <a:gdLst>
                  <a:gd name="connsiteX0" fmla="*/ 2960590 w 3279974"/>
                  <a:gd name="connsiteY0" fmla="*/ 746481 h 4119160"/>
                  <a:gd name="connsiteX1" fmla="*/ 1910334 w 3279974"/>
                  <a:gd name="connsiteY1" fmla="*/ 1544783 h 4119160"/>
                  <a:gd name="connsiteX2" fmla="*/ 1910619 w 3279974"/>
                  <a:gd name="connsiteY2" fmla="*/ 1545158 h 4119160"/>
                  <a:gd name="connsiteX3" fmla="*/ 1752823 w 3279974"/>
                  <a:gd name="connsiteY3" fmla="*/ 1665099 h 4119160"/>
                  <a:gd name="connsiteX4" fmla="*/ 3279974 w 3279974"/>
                  <a:gd name="connsiteY4" fmla="*/ 3674237 h 4119160"/>
                  <a:gd name="connsiteX5" fmla="*/ 2694629 w 3279974"/>
                  <a:gd name="connsiteY5" fmla="*/ 4119160 h 4119160"/>
                  <a:gd name="connsiteX6" fmla="*/ 1167193 w 3279974"/>
                  <a:gd name="connsiteY6" fmla="*/ 2109647 h 4119160"/>
                  <a:gd name="connsiteX7" fmla="*/ 877556 w 3279974"/>
                  <a:gd name="connsiteY7" fmla="*/ 1728596 h 4119160"/>
                  <a:gd name="connsiteX8" fmla="*/ 0 w 3279974"/>
                  <a:gd name="connsiteY8" fmla="*/ 574073 h 4119160"/>
                  <a:gd name="connsiteX9" fmla="*/ 743141 w 3279974"/>
                  <a:gd name="connsiteY9" fmla="*/ 9210 h 4119160"/>
                  <a:gd name="connsiteX10" fmla="*/ 747861 w 3279974"/>
                  <a:gd name="connsiteY10" fmla="*/ 15420 h 4119160"/>
                  <a:gd name="connsiteX11" fmla="*/ 755258 w 3279974"/>
                  <a:gd name="connsiteY11" fmla="*/ 0 h 4119160"/>
                  <a:gd name="connsiteX12" fmla="*/ 1458404 w 3279974"/>
                  <a:gd name="connsiteY12" fmla="*/ 337331 h 4119160"/>
                  <a:gd name="connsiteX13" fmla="*/ 1458404 w 3279974"/>
                  <a:gd name="connsiteY13" fmla="*/ 397593 h 4119160"/>
                  <a:gd name="connsiteX14" fmla="*/ 2434256 w 3279974"/>
                  <a:gd name="connsiteY14" fmla="*/ 397593 h 4119160"/>
                  <a:gd name="connsiteX15" fmla="*/ 2434256 w 3279974"/>
                  <a:gd name="connsiteY15" fmla="*/ 346022 h 4119160"/>
                  <a:gd name="connsiteX16" fmla="*/ 2623211 w 3279974"/>
                  <a:gd name="connsiteY16" fmla="*/ 347113 h 4119160"/>
                  <a:gd name="connsiteX17" fmla="*/ 2669254 w 3279974"/>
                  <a:gd name="connsiteY17" fmla="*/ 366497 h 4119160"/>
                  <a:gd name="connsiteX18" fmla="*/ 2830900 w 3279974"/>
                  <a:gd name="connsiteY18" fmla="*/ 575860 h 4119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79974" h="4119160">
                    <a:moveTo>
                      <a:pt x="2960590" y="746481"/>
                    </a:moveTo>
                    <a:lnTo>
                      <a:pt x="1910334" y="1544783"/>
                    </a:lnTo>
                    <a:lnTo>
                      <a:pt x="1910619" y="1545158"/>
                    </a:lnTo>
                    <a:lnTo>
                      <a:pt x="1752823" y="1665099"/>
                    </a:lnTo>
                    <a:lnTo>
                      <a:pt x="3279974" y="3674237"/>
                    </a:lnTo>
                    <a:lnTo>
                      <a:pt x="2694629" y="4119160"/>
                    </a:lnTo>
                    <a:lnTo>
                      <a:pt x="1167193" y="2109647"/>
                    </a:lnTo>
                    <a:lnTo>
                      <a:pt x="877556" y="1728596"/>
                    </a:lnTo>
                    <a:lnTo>
                      <a:pt x="0" y="574073"/>
                    </a:lnTo>
                    <a:lnTo>
                      <a:pt x="743141" y="9210"/>
                    </a:lnTo>
                    <a:lnTo>
                      <a:pt x="747861" y="15420"/>
                    </a:lnTo>
                    <a:lnTo>
                      <a:pt x="755258" y="0"/>
                    </a:lnTo>
                    <a:lnTo>
                      <a:pt x="1458404" y="337331"/>
                    </a:lnTo>
                    <a:lnTo>
                      <a:pt x="1458404" y="397593"/>
                    </a:lnTo>
                    <a:lnTo>
                      <a:pt x="2434256" y="397593"/>
                    </a:lnTo>
                    <a:lnTo>
                      <a:pt x="2434256" y="346022"/>
                    </a:lnTo>
                    <a:lnTo>
                      <a:pt x="2623211" y="347113"/>
                    </a:lnTo>
                    <a:cubicBezTo>
                      <a:pt x="2641236" y="347217"/>
                      <a:pt x="2657511" y="354617"/>
                      <a:pt x="2669254" y="366497"/>
                    </a:cubicBezTo>
                    <a:lnTo>
                      <a:pt x="2830900" y="575860"/>
                    </a:lnTo>
                    <a:close/>
                  </a:path>
                </a:pathLst>
              </a:custGeom>
              <a:solidFill>
                <a:srgbClr val="699E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" name="그룹 7"/>
              <p:cNvGrpSpPr/>
              <p:nvPr/>
            </p:nvGrpSpPr>
            <p:grpSpPr>
              <a:xfrm>
                <a:off x="6477000" y="3775205"/>
                <a:ext cx="4701540" cy="2847845"/>
                <a:chOff x="6477000" y="3775205"/>
                <a:chExt cx="4701540" cy="2847845"/>
              </a:xfrm>
            </p:grpSpPr>
            <p:sp>
              <p:nvSpPr>
                <p:cNvPr id="9" name="자유형 8"/>
                <p:cNvSpPr/>
                <p:nvPr/>
              </p:nvSpPr>
              <p:spPr>
                <a:xfrm>
                  <a:off x="7305675" y="4195761"/>
                  <a:ext cx="1128713" cy="871538"/>
                </a:xfrm>
                <a:custGeom>
                  <a:avLst/>
                  <a:gdLst>
                    <a:gd name="connsiteX0" fmla="*/ 669132 w 1128713"/>
                    <a:gd name="connsiteY0" fmla="*/ 0 h 871538"/>
                    <a:gd name="connsiteX1" fmla="*/ 669132 w 1128713"/>
                    <a:gd name="connsiteY1" fmla="*/ 1 h 871538"/>
                    <a:gd name="connsiteX2" fmla="*/ 1128713 w 1128713"/>
                    <a:gd name="connsiteY2" fmla="*/ 1 h 871538"/>
                    <a:gd name="connsiteX3" fmla="*/ 1128713 w 1128713"/>
                    <a:gd name="connsiteY3" fmla="*/ 871538 h 871538"/>
                    <a:gd name="connsiteX4" fmla="*/ 669132 w 1128713"/>
                    <a:gd name="connsiteY4" fmla="*/ 871538 h 871538"/>
                    <a:gd name="connsiteX5" fmla="*/ 669132 w 1128713"/>
                    <a:gd name="connsiteY5" fmla="*/ 871537 h 871538"/>
                    <a:gd name="connsiteX6" fmla="*/ 0 w 1128713"/>
                    <a:gd name="connsiteY6" fmla="*/ 871537 h 871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8713" h="871538">
                      <a:moveTo>
                        <a:pt x="669132" y="0"/>
                      </a:moveTo>
                      <a:lnTo>
                        <a:pt x="669132" y="1"/>
                      </a:lnTo>
                      <a:lnTo>
                        <a:pt x="1128713" y="1"/>
                      </a:lnTo>
                      <a:lnTo>
                        <a:pt x="1128713" y="871538"/>
                      </a:lnTo>
                      <a:lnTo>
                        <a:pt x="669132" y="871538"/>
                      </a:lnTo>
                      <a:lnTo>
                        <a:pt x="669132" y="871537"/>
                      </a:lnTo>
                      <a:lnTo>
                        <a:pt x="0" y="871537"/>
                      </a:lnTo>
                      <a:close/>
                    </a:path>
                  </a:pathLst>
                </a:custGeom>
                <a:solidFill>
                  <a:srgbClr val="3D37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자유형 9"/>
                <p:cNvSpPr/>
                <p:nvPr/>
              </p:nvSpPr>
              <p:spPr>
                <a:xfrm rot="18434313">
                  <a:off x="7078577" y="4567536"/>
                  <a:ext cx="975852" cy="60262"/>
                </a:xfrm>
                <a:custGeom>
                  <a:avLst/>
                  <a:gdLst>
                    <a:gd name="connsiteX0" fmla="*/ 975852 w 975852"/>
                    <a:gd name="connsiteY0" fmla="*/ 8691 h 60262"/>
                    <a:gd name="connsiteX1" fmla="*/ 975852 w 975852"/>
                    <a:gd name="connsiteY1" fmla="*/ 60262 h 60262"/>
                    <a:gd name="connsiteX2" fmla="*/ 0 w 975852"/>
                    <a:gd name="connsiteY2" fmla="*/ 60262 h 60262"/>
                    <a:gd name="connsiteX3" fmla="*/ 0 w 975852"/>
                    <a:gd name="connsiteY3" fmla="*/ 0 h 60262"/>
                    <a:gd name="connsiteX4" fmla="*/ 6454 w 975852"/>
                    <a:gd name="connsiteY4" fmla="*/ 3096 h 60262"/>
                    <a:gd name="connsiteX5" fmla="*/ 975852 w 975852"/>
                    <a:gd name="connsiteY5" fmla="*/ 8691 h 602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75852" h="60262">
                      <a:moveTo>
                        <a:pt x="975852" y="8691"/>
                      </a:moveTo>
                      <a:lnTo>
                        <a:pt x="975852" y="60262"/>
                      </a:lnTo>
                      <a:lnTo>
                        <a:pt x="0" y="60262"/>
                      </a:lnTo>
                      <a:lnTo>
                        <a:pt x="0" y="0"/>
                      </a:lnTo>
                      <a:lnTo>
                        <a:pt x="6454" y="3096"/>
                      </a:lnTo>
                      <a:lnTo>
                        <a:pt x="975852" y="8691"/>
                      </a:lnTo>
                      <a:close/>
                    </a:path>
                  </a:pathLst>
                </a:custGeom>
                <a:solidFill>
                  <a:srgbClr val="443F4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7390453" y="4805363"/>
                  <a:ext cx="142875" cy="330993"/>
                </a:xfrm>
                <a:prstGeom prst="rect">
                  <a:avLst/>
                </a:prstGeom>
                <a:solidFill>
                  <a:srgbClr val="9898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7388072" y="4805363"/>
                  <a:ext cx="45719" cy="330993"/>
                </a:xfrm>
                <a:prstGeom prst="rect">
                  <a:avLst/>
                </a:prstGeom>
                <a:solidFill>
                  <a:srgbClr val="504F4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모서리가 둥근 직사각형 12"/>
                <p:cNvSpPr/>
                <p:nvPr/>
              </p:nvSpPr>
              <p:spPr>
                <a:xfrm>
                  <a:off x="6578442" y="5442849"/>
                  <a:ext cx="106848" cy="343589"/>
                </a:xfrm>
                <a:prstGeom prst="roundRect">
                  <a:avLst>
                    <a:gd name="adj" fmla="val 35715"/>
                  </a:avLst>
                </a:prstGeom>
                <a:solidFill>
                  <a:srgbClr val="F035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양쪽 모서리가 둥근 사각형 13"/>
                <p:cNvSpPr/>
                <p:nvPr/>
              </p:nvSpPr>
              <p:spPr>
                <a:xfrm rot="16200000">
                  <a:off x="6390465" y="5567894"/>
                  <a:ext cx="365609" cy="94422"/>
                </a:xfrm>
                <a:prstGeom prst="round2SameRect">
                  <a:avLst>
                    <a:gd name="adj1" fmla="val 47322"/>
                    <a:gd name="adj2" fmla="val 0"/>
                  </a:avLst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모서리가 둥근 직사각형 14"/>
                <p:cNvSpPr/>
                <p:nvPr/>
              </p:nvSpPr>
              <p:spPr>
                <a:xfrm>
                  <a:off x="6477000" y="5842000"/>
                  <a:ext cx="556748" cy="473075"/>
                </a:xfrm>
                <a:prstGeom prst="roundRect">
                  <a:avLst/>
                </a:prstGeom>
                <a:solidFill>
                  <a:srgbClr val="D5CD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8539163" y="5524500"/>
                  <a:ext cx="2462308" cy="362853"/>
                </a:xfrm>
                <a:prstGeom prst="rect">
                  <a:avLst/>
                </a:prstGeom>
                <a:solidFill>
                  <a:srgbClr val="5387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7" name="그룹 16"/>
                <p:cNvGrpSpPr/>
                <p:nvPr/>
              </p:nvGrpSpPr>
              <p:grpSpPr>
                <a:xfrm>
                  <a:off x="8539163" y="3848100"/>
                  <a:ext cx="2462308" cy="1676400"/>
                  <a:chOff x="8539163" y="3848100"/>
                  <a:chExt cx="2462308" cy="1676400"/>
                </a:xfrm>
              </p:grpSpPr>
              <p:sp>
                <p:nvSpPr>
                  <p:cNvPr id="36" name="직사각형 35"/>
                  <p:cNvSpPr/>
                  <p:nvPr/>
                </p:nvSpPr>
                <p:spPr>
                  <a:xfrm>
                    <a:off x="8539163" y="3848100"/>
                    <a:ext cx="2462308" cy="1676400"/>
                  </a:xfrm>
                  <a:prstGeom prst="rect">
                    <a:avLst/>
                  </a:prstGeom>
                  <a:solidFill>
                    <a:srgbClr val="A7D5E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7" name="직사각형 36"/>
                  <p:cNvSpPr/>
                  <p:nvPr/>
                </p:nvSpPr>
                <p:spPr>
                  <a:xfrm>
                    <a:off x="8638700" y="3940634"/>
                    <a:ext cx="2263234" cy="1491333"/>
                  </a:xfrm>
                  <a:prstGeom prst="rect">
                    <a:avLst/>
                  </a:prstGeom>
                  <a:solidFill>
                    <a:srgbClr val="699DA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8" name="그룹 17"/>
                <p:cNvGrpSpPr/>
                <p:nvPr/>
              </p:nvGrpSpPr>
              <p:grpSpPr>
                <a:xfrm>
                  <a:off x="9254429" y="5676901"/>
                  <a:ext cx="1055684" cy="936391"/>
                  <a:chOff x="9254429" y="5676901"/>
                  <a:chExt cx="1055684" cy="936391"/>
                </a:xfrm>
              </p:grpSpPr>
              <p:sp>
                <p:nvSpPr>
                  <p:cNvPr id="32" name="자유형 31"/>
                  <p:cNvSpPr/>
                  <p:nvPr/>
                </p:nvSpPr>
                <p:spPr>
                  <a:xfrm>
                    <a:off x="9254429" y="5676901"/>
                    <a:ext cx="1055684" cy="604834"/>
                  </a:xfrm>
                  <a:custGeom>
                    <a:avLst/>
                    <a:gdLst>
                      <a:gd name="connsiteX0" fmla="*/ 527842 w 1055684"/>
                      <a:gd name="connsiteY0" fmla="*/ 0 h 604834"/>
                      <a:gd name="connsiteX1" fmla="*/ 1055684 w 1055684"/>
                      <a:gd name="connsiteY1" fmla="*/ 527842 h 604834"/>
                      <a:gd name="connsiteX2" fmla="*/ 1047923 w 1055684"/>
                      <a:gd name="connsiteY2" fmla="*/ 604834 h 604834"/>
                      <a:gd name="connsiteX3" fmla="*/ 7762 w 1055684"/>
                      <a:gd name="connsiteY3" fmla="*/ 604834 h 604834"/>
                      <a:gd name="connsiteX4" fmla="*/ 0 w 1055684"/>
                      <a:gd name="connsiteY4" fmla="*/ 527842 h 604834"/>
                      <a:gd name="connsiteX5" fmla="*/ 527842 w 1055684"/>
                      <a:gd name="connsiteY5" fmla="*/ 0 h 604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55684" h="604834">
                        <a:moveTo>
                          <a:pt x="527842" y="0"/>
                        </a:moveTo>
                        <a:cubicBezTo>
                          <a:pt x="819361" y="0"/>
                          <a:pt x="1055684" y="236323"/>
                          <a:pt x="1055684" y="527842"/>
                        </a:cubicBezTo>
                        <a:lnTo>
                          <a:pt x="1047923" y="604834"/>
                        </a:lnTo>
                        <a:lnTo>
                          <a:pt x="7762" y="604834"/>
                        </a:lnTo>
                        <a:lnTo>
                          <a:pt x="0" y="527842"/>
                        </a:lnTo>
                        <a:cubicBezTo>
                          <a:pt x="0" y="236323"/>
                          <a:pt x="236323" y="0"/>
                          <a:pt x="527842" y="0"/>
                        </a:cubicBezTo>
                        <a:close/>
                      </a:path>
                    </a:pathLst>
                  </a:custGeom>
                  <a:solidFill>
                    <a:srgbClr val="070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33" name="그룹 32"/>
                  <p:cNvGrpSpPr/>
                  <p:nvPr/>
                </p:nvGrpSpPr>
                <p:grpSpPr>
                  <a:xfrm>
                    <a:off x="9364662" y="5756042"/>
                    <a:ext cx="857250" cy="857250"/>
                    <a:chOff x="9378950" y="5765800"/>
                    <a:chExt cx="857250" cy="857250"/>
                  </a:xfrm>
                </p:grpSpPr>
                <p:sp>
                  <p:nvSpPr>
                    <p:cNvPr id="34" name="타원 33"/>
                    <p:cNvSpPr/>
                    <p:nvPr/>
                  </p:nvSpPr>
                  <p:spPr>
                    <a:xfrm>
                      <a:off x="9378950" y="5765800"/>
                      <a:ext cx="857250" cy="857250"/>
                    </a:xfrm>
                    <a:prstGeom prst="ellipse">
                      <a:avLst/>
                    </a:prstGeom>
                    <a:solidFill>
                      <a:srgbClr val="3D373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5" name="자유형 34"/>
                    <p:cNvSpPr/>
                    <p:nvPr/>
                  </p:nvSpPr>
                  <p:spPr>
                    <a:xfrm>
                      <a:off x="9500503" y="5887353"/>
                      <a:ext cx="614143" cy="614143"/>
                    </a:xfrm>
                    <a:custGeom>
                      <a:avLst/>
                      <a:gdLst>
                        <a:gd name="connsiteX0" fmla="*/ 300257 w 647700"/>
                        <a:gd name="connsiteY0" fmla="*/ 487634 h 647700"/>
                        <a:gd name="connsiteX1" fmla="*/ 254491 w 647700"/>
                        <a:gd name="connsiteY1" fmla="*/ 533400 h 647700"/>
                        <a:gd name="connsiteX2" fmla="*/ 300257 w 647700"/>
                        <a:gd name="connsiteY2" fmla="*/ 579166 h 647700"/>
                        <a:gd name="connsiteX3" fmla="*/ 346023 w 647700"/>
                        <a:gd name="connsiteY3" fmla="*/ 533400 h 647700"/>
                        <a:gd name="connsiteX4" fmla="*/ 300257 w 647700"/>
                        <a:gd name="connsiteY4" fmla="*/ 487634 h 647700"/>
                        <a:gd name="connsiteX5" fmla="*/ 437555 w 647700"/>
                        <a:gd name="connsiteY5" fmla="*/ 419643 h 647700"/>
                        <a:gd name="connsiteX6" fmla="*/ 391789 w 647700"/>
                        <a:gd name="connsiteY6" fmla="*/ 465409 h 647700"/>
                        <a:gd name="connsiteX7" fmla="*/ 437555 w 647700"/>
                        <a:gd name="connsiteY7" fmla="*/ 511175 h 647700"/>
                        <a:gd name="connsiteX8" fmla="*/ 483321 w 647700"/>
                        <a:gd name="connsiteY8" fmla="*/ 465409 h 647700"/>
                        <a:gd name="connsiteX9" fmla="*/ 437555 w 647700"/>
                        <a:gd name="connsiteY9" fmla="*/ 419643 h 647700"/>
                        <a:gd name="connsiteX10" fmla="*/ 162959 w 647700"/>
                        <a:gd name="connsiteY10" fmla="*/ 397418 h 647700"/>
                        <a:gd name="connsiteX11" fmla="*/ 117193 w 647700"/>
                        <a:gd name="connsiteY11" fmla="*/ 443184 h 647700"/>
                        <a:gd name="connsiteX12" fmla="*/ 162959 w 647700"/>
                        <a:gd name="connsiteY12" fmla="*/ 488950 h 647700"/>
                        <a:gd name="connsiteX13" fmla="*/ 208725 w 647700"/>
                        <a:gd name="connsiteY13" fmla="*/ 443184 h 647700"/>
                        <a:gd name="connsiteX14" fmla="*/ 162959 w 647700"/>
                        <a:gd name="connsiteY14" fmla="*/ 397418 h 647700"/>
                        <a:gd name="connsiteX15" fmla="*/ 527039 w 647700"/>
                        <a:gd name="connsiteY15" fmla="*/ 296361 h 647700"/>
                        <a:gd name="connsiteX16" fmla="*/ 481273 w 647700"/>
                        <a:gd name="connsiteY16" fmla="*/ 342127 h 647700"/>
                        <a:gd name="connsiteX17" fmla="*/ 527039 w 647700"/>
                        <a:gd name="connsiteY17" fmla="*/ 387893 h 647700"/>
                        <a:gd name="connsiteX18" fmla="*/ 572805 w 647700"/>
                        <a:gd name="connsiteY18" fmla="*/ 342127 h 647700"/>
                        <a:gd name="connsiteX19" fmla="*/ 527039 w 647700"/>
                        <a:gd name="connsiteY19" fmla="*/ 296361 h 647700"/>
                        <a:gd name="connsiteX20" fmla="*/ 113193 w 647700"/>
                        <a:gd name="connsiteY20" fmla="*/ 238668 h 647700"/>
                        <a:gd name="connsiteX21" fmla="*/ 67427 w 647700"/>
                        <a:gd name="connsiteY21" fmla="*/ 284434 h 647700"/>
                        <a:gd name="connsiteX22" fmla="*/ 113193 w 647700"/>
                        <a:gd name="connsiteY22" fmla="*/ 330200 h 647700"/>
                        <a:gd name="connsiteX23" fmla="*/ 158959 w 647700"/>
                        <a:gd name="connsiteY23" fmla="*/ 284434 h 647700"/>
                        <a:gd name="connsiteX24" fmla="*/ 113193 w 647700"/>
                        <a:gd name="connsiteY24" fmla="*/ 238668 h 647700"/>
                        <a:gd name="connsiteX25" fmla="*/ 474004 w 647700"/>
                        <a:gd name="connsiteY25" fmla="*/ 159836 h 647700"/>
                        <a:gd name="connsiteX26" fmla="*/ 428238 w 647700"/>
                        <a:gd name="connsiteY26" fmla="*/ 205602 h 647700"/>
                        <a:gd name="connsiteX27" fmla="*/ 474004 w 647700"/>
                        <a:gd name="connsiteY27" fmla="*/ 251368 h 647700"/>
                        <a:gd name="connsiteX28" fmla="*/ 519770 w 647700"/>
                        <a:gd name="connsiteY28" fmla="*/ 205602 h 647700"/>
                        <a:gd name="connsiteX29" fmla="*/ 474004 w 647700"/>
                        <a:gd name="connsiteY29" fmla="*/ 159836 h 647700"/>
                        <a:gd name="connsiteX30" fmla="*/ 208725 w 647700"/>
                        <a:gd name="connsiteY30" fmla="*/ 119334 h 647700"/>
                        <a:gd name="connsiteX31" fmla="*/ 162959 w 647700"/>
                        <a:gd name="connsiteY31" fmla="*/ 165100 h 647700"/>
                        <a:gd name="connsiteX32" fmla="*/ 208725 w 647700"/>
                        <a:gd name="connsiteY32" fmla="*/ 210866 h 647700"/>
                        <a:gd name="connsiteX33" fmla="*/ 254491 w 647700"/>
                        <a:gd name="connsiteY33" fmla="*/ 165100 h 647700"/>
                        <a:gd name="connsiteX34" fmla="*/ 208725 w 647700"/>
                        <a:gd name="connsiteY34" fmla="*/ 119334 h 647700"/>
                        <a:gd name="connsiteX35" fmla="*/ 346075 w 647700"/>
                        <a:gd name="connsiteY35" fmla="*/ 73568 h 647700"/>
                        <a:gd name="connsiteX36" fmla="*/ 300309 w 647700"/>
                        <a:gd name="connsiteY36" fmla="*/ 119334 h 647700"/>
                        <a:gd name="connsiteX37" fmla="*/ 346075 w 647700"/>
                        <a:gd name="connsiteY37" fmla="*/ 165100 h 647700"/>
                        <a:gd name="connsiteX38" fmla="*/ 391841 w 647700"/>
                        <a:gd name="connsiteY38" fmla="*/ 119334 h 647700"/>
                        <a:gd name="connsiteX39" fmla="*/ 346075 w 647700"/>
                        <a:gd name="connsiteY39" fmla="*/ 73568 h 647700"/>
                        <a:gd name="connsiteX40" fmla="*/ 323850 w 647700"/>
                        <a:gd name="connsiteY40" fmla="*/ 0 h 647700"/>
                        <a:gd name="connsiteX41" fmla="*/ 647700 w 647700"/>
                        <a:gd name="connsiteY41" fmla="*/ 323850 h 647700"/>
                        <a:gd name="connsiteX42" fmla="*/ 323850 w 647700"/>
                        <a:gd name="connsiteY42" fmla="*/ 647700 h 647700"/>
                        <a:gd name="connsiteX43" fmla="*/ 0 w 647700"/>
                        <a:gd name="connsiteY43" fmla="*/ 323850 h 647700"/>
                        <a:gd name="connsiteX44" fmla="*/ 323850 w 647700"/>
                        <a:gd name="connsiteY44" fmla="*/ 0 h 6477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</a:cxnLst>
                      <a:rect l="l" t="t" r="r" b="b"/>
                      <a:pathLst>
                        <a:path w="647700" h="647700">
                          <a:moveTo>
                            <a:pt x="300257" y="487634"/>
                          </a:moveTo>
                          <a:cubicBezTo>
                            <a:pt x="274981" y="487634"/>
                            <a:pt x="254491" y="508124"/>
                            <a:pt x="254491" y="533400"/>
                          </a:cubicBezTo>
                          <a:cubicBezTo>
                            <a:pt x="254491" y="558676"/>
                            <a:pt x="274981" y="579166"/>
                            <a:pt x="300257" y="579166"/>
                          </a:cubicBezTo>
                          <a:cubicBezTo>
                            <a:pt x="325533" y="579166"/>
                            <a:pt x="346023" y="558676"/>
                            <a:pt x="346023" y="533400"/>
                          </a:cubicBezTo>
                          <a:cubicBezTo>
                            <a:pt x="346023" y="508124"/>
                            <a:pt x="325533" y="487634"/>
                            <a:pt x="300257" y="487634"/>
                          </a:cubicBezTo>
                          <a:close/>
                          <a:moveTo>
                            <a:pt x="437555" y="419643"/>
                          </a:moveTo>
                          <a:cubicBezTo>
                            <a:pt x="412279" y="419643"/>
                            <a:pt x="391789" y="440133"/>
                            <a:pt x="391789" y="465409"/>
                          </a:cubicBezTo>
                          <a:cubicBezTo>
                            <a:pt x="391789" y="490685"/>
                            <a:pt x="412279" y="511175"/>
                            <a:pt x="437555" y="511175"/>
                          </a:cubicBezTo>
                          <a:cubicBezTo>
                            <a:pt x="462831" y="511175"/>
                            <a:pt x="483321" y="490685"/>
                            <a:pt x="483321" y="465409"/>
                          </a:cubicBezTo>
                          <a:cubicBezTo>
                            <a:pt x="483321" y="440133"/>
                            <a:pt x="462831" y="419643"/>
                            <a:pt x="437555" y="419643"/>
                          </a:cubicBezTo>
                          <a:close/>
                          <a:moveTo>
                            <a:pt x="162959" y="397418"/>
                          </a:moveTo>
                          <a:cubicBezTo>
                            <a:pt x="137683" y="397418"/>
                            <a:pt x="117193" y="417908"/>
                            <a:pt x="117193" y="443184"/>
                          </a:cubicBezTo>
                          <a:cubicBezTo>
                            <a:pt x="117193" y="468460"/>
                            <a:pt x="137683" y="488950"/>
                            <a:pt x="162959" y="488950"/>
                          </a:cubicBezTo>
                          <a:cubicBezTo>
                            <a:pt x="188235" y="488950"/>
                            <a:pt x="208725" y="468460"/>
                            <a:pt x="208725" y="443184"/>
                          </a:cubicBezTo>
                          <a:cubicBezTo>
                            <a:pt x="208725" y="417908"/>
                            <a:pt x="188235" y="397418"/>
                            <a:pt x="162959" y="397418"/>
                          </a:cubicBezTo>
                          <a:close/>
                          <a:moveTo>
                            <a:pt x="527039" y="296361"/>
                          </a:moveTo>
                          <a:cubicBezTo>
                            <a:pt x="501763" y="296361"/>
                            <a:pt x="481273" y="316851"/>
                            <a:pt x="481273" y="342127"/>
                          </a:cubicBezTo>
                          <a:cubicBezTo>
                            <a:pt x="481273" y="367403"/>
                            <a:pt x="501763" y="387893"/>
                            <a:pt x="527039" y="387893"/>
                          </a:cubicBezTo>
                          <a:cubicBezTo>
                            <a:pt x="552315" y="387893"/>
                            <a:pt x="572805" y="367403"/>
                            <a:pt x="572805" y="342127"/>
                          </a:cubicBezTo>
                          <a:cubicBezTo>
                            <a:pt x="572805" y="316851"/>
                            <a:pt x="552315" y="296361"/>
                            <a:pt x="527039" y="296361"/>
                          </a:cubicBezTo>
                          <a:close/>
                          <a:moveTo>
                            <a:pt x="113193" y="238668"/>
                          </a:moveTo>
                          <a:cubicBezTo>
                            <a:pt x="87917" y="238668"/>
                            <a:pt x="67427" y="259158"/>
                            <a:pt x="67427" y="284434"/>
                          </a:cubicBezTo>
                          <a:cubicBezTo>
                            <a:pt x="67427" y="309710"/>
                            <a:pt x="87917" y="330200"/>
                            <a:pt x="113193" y="330200"/>
                          </a:cubicBezTo>
                          <a:cubicBezTo>
                            <a:pt x="138469" y="330200"/>
                            <a:pt x="158959" y="309710"/>
                            <a:pt x="158959" y="284434"/>
                          </a:cubicBezTo>
                          <a:cubicBezTo>
                            <a:pt x="158959" y="259158"/>
                            <a:pt x="138469" y="238668"/>
                            <a:pt x="113193" y="238668"/>
                          </a:cubicBezTo>
                          <a:close/>
                          <a:moveTo>
                            <a:pt x="474004" y="159836"/>
                          </a:moveTo>
                          <a:cubicBezTo>
                            <a:pt x="448728" y="159836"/>
                            <a:pt x="428238" y="180326"/>
                            <a:pt x="428238" y="205602"/>
                          </a:cubicBezTo>
                          <a:cubicBezTo>
                            <a:pt x="428238" y="230878"/>
                            <a:pt x="448728" y="251368"/>
                            <a:pt x="474004" y="251368"/>
                          </a:cubicBezTo>
                          <a:cubicBezTo>
                            <a:pt x="499280" y="251368"/>
                            <a:pt x="519770" y="230878"/>
                            <a:pt x="519770" y="205602"/>
                          </a:cubicBezTo>
                          <a:cubicBezTo>
                            <a:pt x="519770" y="180326"/>
                            <a:pt x="499280" y="159836"/>
                            <a:pt x="474004" y="159836"/>
                          </a:cubicBezTo>
                          <a:close/>
                          <a:moveTo>
                            <a:pt x="208725" y="119334"/>
                          </a:moveTo>
                          <a:cubicBezTo>
                            <a:pt x="183449" y="119334"/>
                            <a:pt x="162959" y="139824"/>
                            <a:pt x="162959" y="165100"/>
                          </a:cubicBezTo>
                          <a:cubicBezTo>
                            <a:pt x="162959" y="190376"/>
                            <a:pt x="183449" y="210866"/>
                            <a:pt x="208725" y="210866"/>
                          </a:cubicBezTo>
                          <a:cubicBezTo>
                            <a:pt x="234001" y="210866"/>
                            <a:pt x="254491" y="190376"/>
                            <a:pt x="254491" y="165100"/>
                          </a:cubicBezTo>
                          <a:cubicBezTo>
                            <a:pt x="254491" y="139824"/>
                            <a:pt x="234001" y="119334"/>
                            <a:pt x="208725" y="119334"/>
                          </a:cubicBezTo>
                          <a:close/>
                          <a:moveTo>
                            <a:pt x="346075" y="73568"/>
                          </a:moveTo>
                          <a:cubicBezTo>
                            <a:pt x="320799" y="73568"/>
                            <a:pt x="300309" y="94058"/>
                            <a:pt x="300309" y="119334"/>
                          </a:cubicBezTo>
                          <a:cubicBezTo>
                            <a:pt x="300309" y="144610"/>
                            <a:pt x="320799" y="165100"/>
                            <a:pt x="346075" y="165100"/>
                          </a:cubicBezTo>
                          <a:cubicBezTo>
                            <a:pt x="371351" y="165100"/>
                            <a:pt x="391841" y="144610"/>
                            <a:pt x="391841" y="119334"/>
                          </a:cubicBezTo>
                          <a:cubicBezTo>
                            <a:pt x="391841" y="94058"/>
                            <a:pt x="371351" y="73568"/>
                            <a:pt x="346075" y="73568"/>
                          </a:cubicBezTo>
                          <a:close/>
                          <a:moveTo>
                            <a:pt x="323850" y="0"/>
                          </a:moveTo>
                          <a:cubicBezTo>
                            <a:pt x="502707" y="0"/>
                            <a:pt x="647700" y="144993"/>
                            <a:pt x="647700" y="323850"/>
                          </a:cubicBezTo>
                          <a:cubicBezTo>
                            <a:pt x="647700" y="502707"/>
                            <a:pt x="502707" y="647700"/>
                            <a:pt x="323850" y="647700"/>
                          </a:cubicBezTo>
                          <a:cubicBezTo>
                            <a:pt x="144993" y="647700"/>
                            <a:pt x="0" y="502707"/>
                            <a:pt x="0" y="323850"/>
                          </a:cubicBezTo>
                          <a:cubicBezTo>
                            <a:pt x="0" y="144993"/>
                            <a:pt x="144993" y="0"/>
                            <a:pt x="323850" y="0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bg1"/>
                        </a:gs>
                        <a:gs pos="51000">
                          <a:srgbClr val="CACBCD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19" name="자유형 18"/>
                <p:cNvSpPr/>
                <p:nvPr/>
              </p:nvSpPr>
              <p:spPr>
                <a:xfrm>
                  <a:off x="7305675" y="5093250"/>
                  <a:ext cx="1128713" cy="793304"/>
                </a:xfrm>
                <a:custGeom>
                  <a:avLst/>
                  <a:gdLst>
                    <a:gd name="connsiteX0" fmla="*/ 0 w 1128713"/>
                    <a:gd name="connsiteY0" fmla="*/ 0 h 793304"/>
                    <a:gd name="connsiteX1" fmla="*/ 1128713 w 1128713"/>
                    <a:gd name="connsiteY1" fmla="*/ 0 h 793304"/>
                    <a:gd name="connsiteX2" fmla="*/ 1128713 w 1128713"/>
                    <a:gd name="connsiteY2" fmla="*/ 793304 h 793304"/>
                    <a:gd name="connsiteX3" fmla="*/ 810670 w 1128713"/>
                    <a:gd name="connsiteY3" fmla="*/ 793304 h 793304"/>
                    <a:gd name="connsiteX4" fmla="*/ 785708 w 1128713"/>
                    <a:gd name="connsiteY4" fmla="*/ 747315 h 793304"/>
                    <a:gd name="connsiteX5" fmla="*/ 348013 w 1128713"/>
                    <a:gd name="connsiteY5" fmla="*/ 514594 h 793304"/>
                    <a:gd name="connsiteX6" fmla="*/ 52892 w 1128713"/>
                    <a:gd name="connsiteY6" fmla="*/ 604741 h 793304"/>
                    <a:gd name="connsiteX7" fmla="*/ 0 w 1128713"/>
                    <a:gd name="connsiteY7" fmla="*/ 648381 h 793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8713" h="793304">
                      <a:moveTo>
                        <a:pt x="0" y="0"/>
                      </a:moveTo>
                      <a:lnTo>
                        <a:pt x="1128713" y="0"/>
                      </a:lnTo>
                      <a:lnTo>
                        <a:pt x="1128713" y="793304"/>
                      </a:lnTo>
                      <a:lnTo>
                        <a:pt x="810670" y="793304"/>
                      </a:lnTo>
                      <a:lnTo>
                        <a:pt x="785708" y="747315"/>
                      </a:lnTo>
                      <a:cubicBezTo>
                        <a:pt x="690851" y="606908"/>
                        <a:pt x="530213" y="514594"/>
                        <a:pt x="348013" y="514594"/>
                      </a:cubicBezTo>
                      <a:cubicBezTo>
                        <a:pt x="238694" y="514594"/>
                        <a:pt x="137136" y="547827"/>
                        <a:pt x="52892" y="604741"/>
                      </a:cubicBezTo>
                      <a:lnTo>
                        <a:pt x="0" y="648381"/>
                      </a:lnTo>
                      <a:close/>
                    </a:path>
                  </a:pathLst>
                </a:custGeom>
                <a:solidFill>
                  <a:srgbClr val="699DAD"/>
                </a:solidFill>
                <a:ln w="19050">
                  <a:solidFill>
                    <a:srgbClr val="A7D5E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0" name="그룹 19"/>
                <p:cNvGrpSpPr/>
                <p:nvPr/>
              </p:nvGrpSpPr>
              <p:grpSpPr>
                <a:xfrm>
                  <a:off x="7115725" y="5676901"/>
                  <a:ext cx="1055684" cy="946149"/>
                  <a:chOff x="7115725" y="5676901"/>
                  <a:chExt cx="1055684" cy="946149"/>
                </a:xfrm>
              </p:grpSpPr>
              <p:sp>
                <p:nvSpPr>
                  <p:cNvPr id="28" name="자유형 27"/>
                  <p:cNvSpPr/>
                  <p:nvPr/>
                </p:nvSpPr>
                <p:spPr>
                  <a:xfrm>
                    <a:off x="7115725" y="5676901"/>
                    <a:ext cx="1055684" cy="604834"/>
                  </a:xfrm>
                  <a:custGeom>
                    <a:avLst/>
                    <a:gdLst>
                      <a:gd name="connsiteX0" fmla="*/ 527842 w 1055684"/>
                      <a:gd name="connsiteY0" fmla="*/ 0 h 604834"/>
                      <a:gd name="connsiteX1" fmla="*/ 1055684 w 1055684"/>
                      <a:gd name="connsiteY1" fmla="*/ 527842 h 604834"/>
                      <a:gd name="connsiteX2" fmla="*/ 1047923 w 1055684"/>
                      <a:gd name="connsiteY2" fmla="*/ 604834 h 604834"/>
                      <a:gd name="connsiteX3" fmla="*/ 7762 w 1055684"/>
                      <a:gd name="connsiteY3" fmla="*/ 604834 h 604834"/>
                      <a:gd name="connsiteX4" fmla="*/ 0 w 1055684"/>
                      <a:gd name="connsiteY4" fmla="*/ 527842 h 604834"/>
                      <a:gd name="connsiteX5" fmla="*/ 527842 w 1055684"/>
                      <a:gd name="connsiteY5" fmla="*/ 0 h 604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55684" h="604834">
                        <a:moveTo>
                          <a:pt x="527842" y="0"/>
                        </a:moveTo>
                        <a:cubicBezTo>
                          <a:pt x="819361" y="0"/>
                          <a:pt x="1055684" y="236323"/>
                          <a:pt x="1055684" y="527842"/>
                        </a:cubicBezTo>
                        <a:lnTo>
                          <a:pt x="1047923" y="604834"/>
                        </a:lnTo>
                        <a:lnTo>
                          <a:pt x="7762" y="604834"/>
                        </a:lnTo>
                        <a:lnTo>
                          <a:pt x="0" y="527842"/>
                        </a:lnTo>
                        <a:cubicBezTo>
                          <a:pt x="0" y="236323"/>
                          <a:pt x="236323" y="0"/>
                          <a:pt x="527842" y="0"/>
                        </a:cubicBezTo>
                        <a:close/>
                      </a:path>
                    </a:pathLst>
                  </a:custGeom>
                  <a:solidFill>
                    <a:srgbClr val="070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9" name="그룹 28"/>
                  <p:cNvGrpSpPr/>
                  <p:nvPr/>
                </p:nvGrpSpPr>
                <p:grpSpPr>
                  <a:xfrm>
                    <a:off x="7227642" y="5765800"/>
                    <a:ext cx="857250" cy="857250"/>
                    <a:chOff x="7235825" y="5765800"/>
                    <a:chExt cx="857250" cy="857250"/>
                  </a:xfrm>
                </p:grpSpPr>
                <p:sp>
                  <p:nvSpPr>
                    <p:cNvPr id="30" name="타원 29"/>
                    <p:cNvSpPr/>
                    <p:nvPr/>
                  </p:nvSpPr>
                  <p:spPr>
                    <a:xfrm>
                      <a:off x="7235825" y="5765800"/>
                      <a:ext cx="857250" cy="857250"/>
                    </a:xfrm>
                    <a:prstGeom prst="ellipse">
                      <a:avLst/>
                    </a:prstGeom>
                    <a:solidFill>
                      <a:srgbClr val="3D373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1" name="자유형 30"/>
                    <p:cNvSpPr/>
                    <p:nvPr/>
                  </p:nvSpPr>
                  <p:spPr>
                    <a:xfrm>
                      <a:off x="7357378" y="5887353"/>
                      <a:ext cx="614143" cy="614143"/>
                    </a:xfrm>
                    <a:custGeom>
                      <a:avLst/>
                      <a:gdLst>
                        <a:gd name="connsiteX0" fmla="*/ 300257 w 647700"/>
                        <a:gd name="connsiteY0" fmla="*/ 487634 h 647700"/>
                        <a:gd name="connsiteX1" fmla="*/ 254491 w 647700"/>
                        <a:gd name="connsiteY1" fmla="*/ 533400 h 647700"/>
                        <a:gd name="connsiteX2" fmla="*/ 300257 w 647700"/>
                        <a:gd name="connsiteY2" fmla="*/ 579166 h 647700"/>
                        <a:gd name="connsiteX3" fmla="*/ 346023 w 647700"/>
                        <a:gd name="connsiteY3" fmla="*/ 533400 h 647700"/>
                        <a:gd name="connsiteX4" fmla="*/ 300257 w 647700"/>
                        <a:gd name="connsiteY4" fmla="*/ 487634 h 647700"/>
                        <a:gd name="connsiteX5" fmla="*/ 437555 w 647700"/>
                        <a:gd name="connsiteY5" fmla="*/ 419643 h 647700"/>
                        <a:gd name="connsiteX6" fmla="*/ 391789 w 647700"/>
                        <a:gd name="connsiteY6" fmla="*/ 465409 h 647700"/>
                        <a:gd name="connsiteX7" fmla="*/ 437555 w 647700"/>
                        <a:gd name="connsiteY7" fmla="*/ 511175 h 647700"/>
                        <a:gd name="connsiteX8" fmla="*/ 483321 w 647700"/>
                        <a:gd name="connsiteY8" fmla="*/ 465409 h 647700"/>
                        <a:gd name="connsiteX9" fmla="*/ 437555 w 647700"/>
                        <a:gd name="connsiteY9" fmla="*/ 419643 h 647700"/>
                        <a:gd name="connsiteX10" fmla="*/ 162959 w 647700"/>
                        <a:gd name="connsiteY10" fmla="*/ 397418 h 647700"/>
                        <a:gd name="connsiteX11" fmla="*/ 117193 w 647700"/>
                        <a:gd name="connsiteY11" fmla="*/ 443184 h 647700"/>
                        <a:gd name="connsiteX12" fmla="*/ 162959 w 647700"/>
                        <a:gd name="connsiteY12" fmla="*/ 488950 h 647700"/>
                        <a:gd name="connsiteX13" fmla="*/ 208725 w 647700"/>
                        <a:gd name="connsiteY13" fmla="*/ 443184 h 647700"/>
                        <a:gd name="connsiteX14" fmla="*/ 162959 w 647700"/>
                        <a:gd name="connsiteY14" fmla="*/ 397418 h 647700"/>
                        <a:gd name="connsiteX15" fmla="*/ 527039 w 647700"/>
                        <a:gd name="connsiteY15" fmla="*/ 296361 h 647700"/>
                        <a:gd name="connsiteX16" fmla="*/ 481273 w 647700"/>
                        <a:gd name="connsiteY16" fmla="*/ 342127 h 647700"/>
                        <a:gd name="connsiteX17" fmla="*/ 527039 w 647700"/>
                        <a:gd name="connsiteY17" fmla="*/ 387893 h 647700"/>
                        <a:gd name="connsiteX18" fmla="*/ 572805 w 647700"/>
                        <a:gd name="connsiteY18" fmla="*/ 342127 h 647700"/>
                        <a:gd name="connsiteX19" fmla="*/ 527039 w 647700"/>
                        <a:gd name="connsiteY19" fmla="*/ 296361 h 647700"/>
                        <a:gd name="connsiteX20" fmla="*/ 113193 w 647700"/>
                        <a:gd name="connsiteY20" fmla="*/ 238668 h 647700"/>
                        <a:gd name="connsiteX21" fmla="*/ 67427 w 647700"/>
                        <a:gd name="connsiteY21" fmla="*/ 284434 h 647700"/>
                        <a:gd name="connsiteX22" fmla="*/ 113193 w 647700"/>
                        <a:gd name="connsiteY22" fmla="*/ 330200 h 647700"/>
                        <a:gd name="connsiteX23" fmla="*/ 158959 w 647700"/>
                        <a:gd name="connsiteY23" fmla="*/ 284434 h 647700"/>
                        <a:gd name="connsiteX24" fmla="*/ 113193 w 647700"/>
                        <a:gd name="connsiteY24" fmla="*/ 238668 h 647700"/>
                        <a:gd name="connsiteX25" fmla="*/ 474004 w 647700"/>
                        <a:gd name="connsiteY25" fmla="*/ 159836 h 647700"/>
                        <a:gd name="connsiteX26" fmla="*/ 428238 w 647700"/>
                        <a:gd name="connsiteY26" fmla="*/ 205602 h 647700"/>
                        <a:gd name="connsiteX27" fmla="*/ 474004 w 647700"/>
                        <a:gd name="connsiteY27" fmla="*/ 251368 h 647700"/>
                        <a:gd name="connsiteX28" fmla="*/ 519770 w 647700"/>
                        <a:gd name="connsiteY28" fmla="*/ 205602 h 647700"/>
                        <a:gd name="connsiteX29" fmla="*/ 474004 w 647700"/>
                        <a:gd name="connsiteY29" fmla="*/ 159836 h 647700"/>
                        <a:gd name="connsiteX30" fmla="*/ 208725 w 647700"/>
                        <a:gd name="connsiteY30" fmla="*/ 119334 h 647700"/>
                        <a:gd name="connsiteX31" fmla="*/ 162959 w 647700"/>
                        <a:gd name="connsiteY31" fmla="*/ 165100 h 647700"/>
                        <a:gd name="connsiteX32" fmla="*/ 208725 w 647700"/>
                        <a:gd name="connsiteY32" fmla="*/ 210866 h 647700"/>
                        <a:gd name="connsiteX33" fmla="*/ 254491 w 647700"/>
                        <a:gd name="connsiteY33" fmla="*/ 165100 h 647700"/>
                        <a:gd name="connsiteX34" fmla="*/ 208725 w 647700"/>
                        <a:gd name="connsiteY34" fmla="*/ 119334 h 647700"/>
                        <a:gd name="connsiteX35" fmla="*/ 346075 w 647700"/>
                        <a:gd name="connsiteY35" fmla="*/ 73568 h 647700"/>
                        <a:gd name="connsiteX36" fmla="*/ 300309 w 647700"/>
                        <a:gd name="connsiteY36" fmla="*/ 119334 h 647700"/>
                        <a:gd name="connsiteX37" fmla="*/ 346075 w 647700"/>
                        <a:gd name="connsiteY37" fmla="*/ 165100 h 647700"/>
                        <a:gd name="connsiteX38" fmla="*/ 391841 w 647700"/>
                        <a:gd name="connsiteY38" fmla="*/ 119334 h 647700"/>
                        <a:gd name="connsiteX39" fmla="*/ 346075 w 647700"/>
                        <a:gd name="connsiteY39" fmla="*/ 73568 h 647700"/>
                        <a:gd name="connsiteX40" fmla="*/ 323850 w 647700"/>
                        <a:gd name="connsiteY40" fmla="*/ 0 h 647700"/>
                        <a:gd name="connsiteX41" fmla="*/ 647700 w 647700"/>
                        <a:gd name="connsiteY41" fmla="*/ 323850 h 647700"/>
                        <a:gd name="connsiteX42" fmla="*/ 323850 w 647700"/>
                        <a:gd name="connsiteY42" fmla="*/ 647700 h 647700"/>
                        <a:gd name="connsiteX43" fmla="*/ 0 w 647700"/>
                        <a:gd name="connsiteY43" fmla="*/ 323850 h 647700"/>
                        <a:gd name="connsiteX44" fmla="*/ 323850 w 647700"/>
                        <a:gd name="connsiteY44" fmla="*/ 0 h 6477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</a:cxnLst>
                      <a:rect l="l" t="t" r="r" b="b"/>
                      <a:pathLst>
                        <a:path w="647700" h="647700">
                          <a:moveTo>
                            <a:pt x="300257" y="487634"/>
                          </a:moveTo>
                          <a:cubicBezTo>
                            <a:pt x="274981" y="487634"/>
                            <a:pt x="254491" y="508124"/>
                            <a:pt x="254491" y="533400"/>
                          </a:cubicBezTo>
                          <a:cubicBezTo>
                            <a:pt x="254491" y="558676"/>
                            <a:pt x="274981" y="579166"/>
                            <a:pt x="300257" y="579166"/>
                          </a:cubicBezTo>
                          <a:cubicBezTo>
                            <a:pt x="325533" y="579166"/>
                            <a:pt x="346023" y="558676"/>
                            <a:pt x="346023" y="533400"/>
                          </a:cubicBezTo>
                          <a:cubicBezTo>
                            <a:pt x="346023" y="508124"/>
                            <a:pt x="325533" y="487634"/>
                            <a:pt x="300257" y="487634"/>
                          </a:cubicBezTo>
                          <a:close/>
                          <a:moveTo>
                            <a:pt x="437555" y="419643"/>
                          </a:moveTo>
                          <a:cubicBezTo>
                            <a:pt x="412279" y="419643"/>
                            <a:pt x="391789" y="440133"/>
                            <a:pt x="391789" y="465409"/>
                          </a:cubicBezTo>
                          <a:cubicBezTo>
                            <a:pt x="391789" y="490685"/>
                            <a:pt x="412279" y="511175"/>
                            <a:pt x="437555" y="511175"/>
                          </a:cubicBezTo>
                          <a:cubicBezTo>
                            <a:pt x="462831" y="511175"/>
                            <a:pt x="483321" y="490685"/>
                            <a:pt x="483321" y="465409"/>
                          </a:cubicBezTo>
                          <a:cubicBezTo>
                            <a:pt x="483321" y="440133"/>
                            <a:pt x="462831" y="419643"/>
                            <a:pt x="437555" y="419643"/>
                          </a:cubicBezTo>
                          <a:close/>
                          <a:moveTo>
                            <a:pt x="162959" y="397418"/>
                          </a:moveTo>
                          <a:cubicBezTo>
                            <a:pt x="137683" y="397418"/>
                            <a:pt x="117193" y="417908"/>
                            <a:pt x="117193" y="443184"/>
                          </a:cubicBezTo>
                          <a:cubicBezTo>
                            <a:pt x="117193" y="468460"/>
                            <a:pt x="137683" y="488950"/>
                            <a:pt x="162959" y="488950"/>
                          </a:cubicBezTo>
                          <a:cubicBezTo>
                            <a:pt x="188235" y="488950"/>
                            <a:pt x="208725" y="468460"/>
                            <a:pt x="208725" y="443184"/>
                          </a:cubicBezTo>
                          <a:cubicBezTo>
                            <a:pt x="208725" y="417908"/>
                            <a:pt x="188235" y="397418"/>
                            <a:pt x="162959" y="397418"/>
                          </a:cubicBezTo>
                          <a:close/>
                          <a:moveTo>
                            <a:pt x="527039" y="296361"/>
                          </a:moveTo>
                          <a:cubicBezTo>
                            <a:pt x="501763" y="296361"/>
                            <a:pt x="481273" y="316851"/>
                            <a:pt x="481273" y="342127"/>
                          </a:cubicBezTo>
                          <a:cubicBezTo>
                            <a:pt x="481273" y="367403"/>
                            <a:pt x="501763" y="387893"/>
                            <a:pt x="527039" y="387893"/>
                          </a:cubicBezTo>
                          <a:cubicBezTo>
                            <a:pt x="552315" y="387893"/>
                            <a:pt x="572805" y="367403"/>
                            <a:pt x="572805" y="342127"/>
                          </a:cubicBezTo>
                          <a:cubicBezTo>
                            <a:pt x="572805" y="316851"/>
                            <a:pt x="552315" y="296361"/>
                            <a:pt x="527039" y="296361"/>
                          </a:cubicBezTo>
                          <a:close/>
                          <a:moveTo>
                            <a:pt x="113193" y="238668"/>
                          </a:moveTo>
                          <a:cubicBezTo>
                            <a:pt x="87917" y="238668"/>
                            <a:pt x="67427" y="259158"/>
                            <a:pt x="67427" y="284434"/>
                          </a:cubicBezTo>
                          <a:cubicBezTo>
                            <a:pt x="67427" y="309710"/>
                            <a:pt x="87917" y="330200"/>
                            <a:pt x="113193" y="330200"/>
                          </a:cubicBezTo>
                          <a:cubicBezTo>
                            <a:pt x="138469" y="330200"/>
                            <a:pt x="158959" y="309710"/>
                            <a:pt x="158959" y="284434"/>
                          </a:cubicBezTo>
                          <a:cubicBezTo>
                            <a:pt x="158959" y="259158"/>
                            <a:pt x="138469" y="238668"/>
                            <a:pt x="113193" y="238668"/>
                          </a:cubicBezTo>
                          <a:close/>
                          <a:moveTo>
                            <a:pt x="474004" y="159836"/>
                          </a:moveTo>
                          <a:cubicBezTo>
                            <a:pt x="448728" y="159836"/>
                            <a:pt x="428238" y="180326"/>
                            <a:pt x="428238" y="205602"/>
                          </a:cubicBezTo>
                          <a:cubicBezTo>
                            <a:pt x="428238" y="230878"/>
                            <a:pt x="448728" y="251368"/>
                            <a:pt x="474004" y="251368"/>
                          </a:cubicBezTo>
                          <a:cubicBezTo>
                            <a:pt x="499280" y="251368"/>
                            <a:pt x="519770" y="230878"/>
                            <a:pt x="519770" y="205602"/>
                          </a:cubicBezTo>
                          <a:cubicBezTo>
                            <a:pt x="519770" y="180326"/>
                            <a:pt x="499280" y="159836"/>
                            <a:pt x="474004" y="159836"/>
                          </a:cubicBezTo>
                          <a:close/>
                          <a:moveTo>
                            <a:pt x="208725" y="119334"/>
                          </a:moveTo>
                          <a:cubicBezTo>
                            <a:pt x="183449" y="119334"/>
                            <a:pt x="162959" y="139824"/>
                            <a:pt x="162959" y="165100"/>
                          </a:cubicBezTo>
                          <a:cubicBezTo>
                            <a:pt x="162959" y="190376"/>
                            <a:pt x="183449" y="210866"/>
                            <a:pt x="208725" y="210866"/>
                          </a:cubicBezTo>
                          <a:cubicBezTo>
                            <a:pt x="234001" y="210866"/>
                            <a:pt x="254491" y="190376"/>
                            <a:pt x="254491" y="165100"/>
                          </a:cubicBezTo>
                          <a:cubicBezTo>
                            <a:pt x="254491" y="139824"/>
                            <a:pt x="234001" y="119334"/>
                            <a:pt x="208725" y="119334"/>
                          </a:cubicBezTo>
                          <a:close/>
                          <a:moveTo>
                            <a:pt x="346075" y="73568"/>
                          </a:moveTo>
                          <a:cubicBezTo>
                            <a:pt x="320799" y="73568"/>
                            <a:pt x="300309" y="94058"/>
                            <a:pt x="300309" y="119334"/>
                          </a:cubicBezTo>
                          <a:cubicBezTo>
                            <a:pt x="300309" y="144610"/>
                            <a:pt x="320799" y="165100"/>
                            <a:pt x="346075" y="165100"/>
                          </a:cubicBezTo>
                          <a:cubicBezTo>
                            <a:pt x="371351" y="165100"/>
                            <a:pt x="391841" y="144610"/>
                            <a:pt x="391841" y="119334"/>
                          </a:cubicBezTo>
                          <a:cubicBezTo>
                            <a:pt x="391841" y="94058"/>
                            <a:pt x="371351" y="73568"/>
                            <a:pt x="346075" y="73568"/>
                          </a:cubicBezTo>
                          <a:close/>
                          <a:moveTo>
                            <a:pt x="323850" y="0"/>
                          </a:moveTo>
                          <a:cubicBezTo>
                            <a:pt x="502707" y="0"/>
                            <a:pt x="647700" y="144993"/>
                            <a:pt x="647700" y="323850"/>
                          </a:cubicBezTo>
                          <a:cubicBezTo>
                            <a:pt x="647700" y="502707"/>
                            <a:pt x="502707" y="647700"/>
                            <a:pt x="323850" y="647700"/>
                          </a:cubicBezTo>
                          <a:cubicBezTo>
                            <a:pt x="144993" y="647700"/>
                            <a:pt x="0" y="502707"/>
                            <a:pt x="0" y="323850"/>
                          </a:cubicBezTo>
                          <a:cubicBezTo>
                            <a:pt x="0" y="144993"/>
                            <a:pt x="144993" y="0"/>
                            <a:pt x="323850" y="0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bg1"/>
                        </a:gs>
                        <a:gs pos="51000">
                          <a:srgbClr val="CACBCD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21" name="그룹 20"/>
                <p:cNvGrpSpPr/>
                <p:nvPr/>
              </p:nvGrpSpPr>
              <p:grpSpPr>
                <a:xfrm>
                  <a:off x="8763000" y="3775205"/>
                  <a:ext cx="2019300" cy="1660395"/>
                  <a:chOff x="8763000" y="3775205"/>
                  <a:chExt cx="2019300" cy="1660395"/>
                </a:xfrm>
              </p:grpSpPr>
              <p:sp>
                <p:nvSpPr>
                  <p:cNvPr id="26" name="양쪽 모서리가 둥근 사각형 25"/>
                  <p:cNvSpPr/>
                  <p:nvPr/>
                </p:nvSpPr>
                <p:spPr>
                  <a:xfrm>
                    <a:off x="8763000" y="4436269"/>
                    <a:ext cx="2019300" cy="999331"/>
                  </a:xfrm>
                  <a:prstGeom prst="round2SameRect">
                    <a:avLst>
                      <a:gd name="adj1" fmla="val 6732"/>
                      <a:gd name="adj2" fmla="val 0"/>
                    </a:avLst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자유형 26"/>
                  <p:cNvSpPr/>
                  <p:nvPr/>
                </p:nvSpPr>
                <p:spPr>
                  <a:xfrm rot="18900000" flipH="1">
                    <a:off x="9025381" y="3775205"/>
                    <a:ext cx="1494536" cy="1494536"/>
                  </a:xfrm>
                  <a:custGeom>
                    <a:avLst/>
                    <a:gdLst>
                      <a:gd name="connsiteX0" fmla="*/ 729286 w 1494536"/>
                      <a:gd name="connsiteY0" fmla="*/ 324044 h 1494536"/>
                      <a:gd name="connsiteX1" fmla="*/ 888844 w 1494536"/>
                      <a:gd name="connsiteY1" fmla="*/ 483782 h 1494536"/>
                      <a:gd name="connsiteX2" fmla="*/ 457160 w 1494536"/>
                      <a:gd name="connsiteY2" fmla="*/ 915466 h 1494536"/>
                      <a:gd name="connsiteX3" fmla="*/ 297846 w 1494536"/>
                      <a:gd name="connsiteY3" fmla="*/ 755972 h 1494536"/>
                      <a:gd name="connsiteX4" fmla="*/ 605779 w 1494536"/>
                      <a:gd name="connsiteY4" fmla="*/ 290822 h 1494536"/>
                      <a:gd name="connsiteX5" fmla="*/ 264660 w 1494536"/>
                      <a:gd name="connsiteY5" fmla="*/ 632326 h 1494536"/>
                      <a:gd name="connsiteX6" fmla="*/ 264660 w 1494536"/>
                      <a:gd name="connsiteY6" fmla="*/ 789195 h 1494536"/>
                      <a:gd name="connsiteX7" fmla="*/ 266623 w 1494536"/>
                      <a:gd name="connsiteY7" fmla="*/ 787229 h 1494536"/>
                      <a:gd name="connsiteX8" fmla="*/ 266623 w 1494536"/>
                      <a:gd name="connsiteY8" fmla="*/ 852003 h 1494536"/>
                      <a:gd name="connsiteX9" fmla="*/ 393551 w 1494536"/>
                      <a:gd name="connsiteY9" fmla="*/ 979075 h 1494536"/>
                      <a:gd name="connsiteX10" fmla="*/ 19529 w 1494536"/>
                      <a:gd name="connsiteY10" fmla="*/ 1353097 h 1494536"/>
                      <a:gd name="connsiteX11" fmla="*/ 19529 w 1494536"/>
                      <a:gd name="connsiteY11" fmla="*/ 1447389 h 1494536"/>
                      <a:gd name="connsiteX12" fmla="*/ 66675 w 1494536"/>
                      <a:gd name="connsiteY12" fmla="*/ 1494536 h 1494536"/>
                      <a:gd name="connsiteX13" fmla="*/ 1494536 w 1494536"/>
                      <a:gd name="connsiteY13" fmla="*/ 66675 h 1494536"/>
                      <a:gd name="connsiteX14" fmla="*/ 1447390 w 1494536"/>
                      <a:gd name="connsiteY14" fmla="*/ 19529 h 1494536"/>
                      <a:gd name="connsiteX15" fmla="*/ 1353097 w 1494536"/>
                      <a:gd name="connsiteY15" fmla="*/ 19529 h 1494536"/>
                      <a:gd name="connsiteX16" fmla="*/ 952355 w 1494536"/>
                      <a:gd name="connsiteY16" fmla="*/ 420271 h 1494536"/>
                      <a:gd name="connsiteX17" fmla="*/ 952355 w 1494536"/>
                      <a:gd name="connsiteY17" fmla="*/ 420076 h 1494536"/>
                      <a:gd name="connsiteX18" fmla="*/ 825210 w 1494536"/>
                      <a:gd name="connsiteY18" fmla="*/ 292786 h 1494536"/>
                      <a:gd name="connsiteX19" fmla="*/ 760509 w 1494536"/>
                      <a:gd name="connsiteY19" fmla="*/ 292787 h 1494536"/>
                      <a:gd name="connsiteX20" fmla="*/ 762471 w 1494536"/>
                      <a:gd name="connsiteY20" fmla="*/ 290822 h 14945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494536" h="1494536">
                        <a:moveTo>
                          <a:pt x="729286" y="324044"/>
                        </a:moveTo>
                        <a:lnTo>
                          <a:pt x="888844" y="483782"/>
                        </a:lnTo>
                        <a:lnTo>
                          <a:pt x="457160" y="915466"/>
                        </a:lnTo>
                        <a:lnTo>
                          <a:pt x="297846" y="755972"/>
                        </a:lnTo>
                        <a:close/>
                        <a:moveTo>
                          <a:pt x="605779" y="290822"/>
                        </a:moveTo>
                        <a:lnTo>
                          <a:pt x="264660" y="632326"/>
                        </a:lnTo>
                        <a:lnTo>
                          <a:pt x="264660" y="789195"/>
                        </a:lnTo>
                        <a:lnTo>
                          <a:pt x="266623" y="787229"/>
                        </a:lnTo>
                        <a:lnTo>
                          <a:pt x="266623" y="852003"/>
                        </a:lnTo>
                        <a:lnTo>
                          <a:pt x="393551" y="979075"/>
                        </a:lnTo>
                        <a:lnTo>
                          <a:pt x="19529" y="1353097"/>
                        </a:lnTo>
                        <a:cubicBezTo>
                          <a:pt x="-6510" y="1379135"/>
                          <a:pt x="-6510" y="1421351"/>
                          <a:pt x="19529" y="1447389"/>
                        </a:cubicBezTo>
                        <a:lnTo>
                          <a:pt x="66675" y="1494536"/>
                        </a:lnTo>
                        <a:lnTo>
                          <a:pt x="1494536" y="66675"/>
                        </a:lnTo>
                        <a:lnTo>
                          <a:pt x="1447390" y="19529"/>
                        </a:lnTo>
                        <a:cubicBezTo>
                          <a:pt x="1421351" y="-6510"/>
                          <a:pt x="1379136" y="-6510"/>
                          <a:pt x="1353097" y="19529"/>
                        </a:cubicBezTo>
                        <a:lnTo>
                          <a:pt x="952355" y="420271"/>
                        </a:lnTo>
                        <a:lnTo>
                          <a:pt x="952355" y="420076"/>
                        </a:lnTo>
                        <a:lnTo>
                          <a:pt x="825210" y="292786"/>
                        </a:lnTo>
                        <a:lnTo>
                          <a:pt x="760509" y="292787"/>
                        </a:lnTo>
                        <a:lnTo>
                          <a:pt x="762471" y="290822"/>
                        </a:lnTo>
                        <a:close/>
                      </a:path>
                    </a:pathLst>
                  </a:custGeom>
                  <a:solidFill>
                    <a:srgbClr val="48474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" name="타원 21"/>
                <p:cNvSpPr/>
                <p:nvPr/>
              </p:nvSpPr>
              <p:spPr>
                <a:xfrm>
                  <a:off x="10735154" y="4006694"/>
                  <a:ext cx="94292" cy="942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타원 22"/>
                <p:cNvSpPr/>
                <p:nvPr/>
              </p:nvSpPr>
              <p:spPr>
                <a:xfrm>
                  <a:off x="8708232" y="4006694"/>
                  <a:ext cx="94292" cy="942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11025379" y="5943600"/>
                  <a:ext cx="153161" cy="233363"/>
                </a:xfrm>
                <a:prstGeom prst="rect">
                  <a:avLst/>
                </a:prstGeom>
                <a:solidFill>
                  <a:srgbClr val="48474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10487025" y="5842000"/>
                  <a:ext cx="556748" cy="473075"/>
                </a:xfrm>
                <a:prstGeom prst="roundRect">
                  <a:avLst/>
                </a:prstGeom>
                <a:solidFill>
                  <a:srgbClr val="D5CD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38" name="TextBox 37"/>
          <p:cNvSpPr txBox="1"/>
          <p:nvPr/>
        </p:nvSpPr>
        <p:spPr>
          <a:xfrm>
            <a:off x="6903734" y="2313286"/>
            <a:ext cx="20088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Q&amp;A</a:t>
            </a:r>
            <a:endParaRPr lang="ko-KR" altLang="en-US" sz="6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482896" y="6126198"/>
            <a:ext cx="33747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무한의 상자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dist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http://blog.naver.com/1st_layer</a:t>
            </a:r>
          </a:p>
        </p:txBody>
      </p:sp>
    </p:spTree>
    <p:extLst>
      <p:ext uri="{BB962C8B-B14F-4D97-AF65-F5344CB8AC3E}">
        <p14:creationId xmlns:p14="http://schemas.microsoft.com/office/powerpoint/2010/main" val="338157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57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배달의민족 한나는 열한살</vt:lpstr>
      <vt:lpstr>배달의민족 도현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Hyeon</dc:creator>
  <cp:lastModifiedBy>우혜윤</cp:lastModifiedBy>
  <cp:revision>14</cp:revision>
  <dcterms:created xsi:type="dcterms:W3CDTF">2015-12-20T04:56:12Z</dcterms:created>
  <dcterms:modified xsi:type="dcterms:W3CDTF">2017-12-03T15:55:58Z</dcterms:modified>
</cp:coreProperties>
</file>