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56" r:id="rId2"/>
  </p:sldMasterIdLst>
  <p:notesMasterIdLst>
    <p:notesMasterId r:id="rId21"/>
  </p:notesMasterIdLst>
  <p:sldIdLst>
    <p:sldId id="258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71" r:id="rId11"/>
    <p:sldId id="262" r:id="rId12"/>
    <p:sldId id="272" r:id="rId13"/>
    <p:sldId id="273" r:id="rId14"/>
    <p:sldId id="263" r:id="rId15"/>
    <p:sldId id="264" r:id="rId16"/>
    <p:sldId id="265" r:id="rId17"/>
    <p:sldId id="274" r:id="rId18"/>
    <p:sldId id="266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2473B4-D162-4B85-A1E1-BC3EEF8A0B5E}">
  <a:tblStyle styleId="{3B2473B4-D162-4B85-A1E1-BC3EEF8A0B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BE671-3ADA-466E-93FE-E0349F96C80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09" autoAdjust="0"/>
  </p:normalViewPr>
  <p:slideViewPr>
    <p:cSldViewPr snapToGrid="0">
      <p:cViewPr varScale="1">
        <p:scale>
          <a:sx n="153" d="100"/>
          <a:sy n="153" d="100"/>
        </p:scale>
        <p:origin x="-33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9894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4353c22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4353c228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d4353c228_0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4877" y="-5724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552700"/>
            <a:ext cx="2039400" cy="4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</a:t>
            </a:r>
            <a:r>
              <a:rPr lang="en-US" sz="1100" dirty="0" smtClean="0"/>
              <a:t>     </a:t>
            </a:r>
            <a:r>
              <a:rPr lang="en-US" sz="1100" b="1" dirty="0" smtClean="0"/>
              <a:t>Wire frame</a:t>
            </a:r>
            <a:endParaRPr sz="11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3F3F3F"/>
                </a:solidFill>
              </a:rPr>
              <a:t>2. </a:t>
            </a: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</a:rPr>
              <a:t>   2.1</a:t>
            </a:r>
            <a: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Navigation</a:t>
            </a:r>
            <a:endParaRPr sz="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</a:rPr>
              <a:t>   2.2 </a:t>
            </a:r>
            <a:r>
              <a:rPr lang="ko-KR" altLang="en-US" sz="800" dirty="0" err="1" smtClean="0">
                <a:solidFill>
                  <a:srgbClr val="3F3F3F"/>
                </a:solidFill>
              </a:rPr>
              <a:t>비쥬얼</a:t>
            </a:r>
            <a:endParaRPr lang="en-US" altLang="ko-KR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</a:t>
            </a:r>
            <a:r>
              <a:rPr lang="en-US" sz="800" dirty="0">
                <a:solidFill>
                  <a:srgbClr val="3F3F3F"/>
                </a:solidFill>
              </a:rPr>
              <a:t>2.3 </a:t>
            </a:r>
            <a:r>
              <a:rPr lang="ko-KR" altLang="en-US" sz="800" dirty="0" smtClean="0">
                <a:solidFill>
                  <a:srgbClr val="3F3F3F"/>
                </a:solidFill>
              </a:rPr>
              <a:t>기기</a:t>
            </a:r>
            <a:endParaRPr lang="en-US" altLang="ko-KR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2.4 Top 10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</a:rPr>
              <a:t>   2.5 </a:t>
            </a:r>
            <a:r>
              <a:rPr lang="ko-KR" altLang="en-US" sz="800" dirty="0" smtClean="0">
                <a:solidFill>
                  <a:srgbClr val="3F3F3F"/>
                </a:solidFill>
              </a:rPr>
              <a:t>게임제품</a:t>
            </a:r>
            <a:endParaRPr lang="en-US" altLang="ko-KR"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</a:rPr>
              <a:t> </a:t>
            </a:r>
            <a:r>
              <a:rPr lang="en-US" sz="800" dirty="0" smtClean="0">
                <a:solidFill>
                  <a:srgbClr val="3F3F3F"/>
                </a:solidFill>
              </a:rPr>
              <a:t>  2.6 </a:t>
            </a:r>
            <a:r>
              <a:rPr lang="ko-KR" altLang="en-US" sz="800" dirty="0" smtClean="0">
                <a:solidFill>
                  <a:srgbClr val="3F3F3F"/>
                </a:solidFill>
              </a:rPr>
              <a:t>사전예약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</a:rPr>
              <a:t>3</a:t>
            </a:r>
            <a:r>
              <a:rPr lang="en-US" sz="1000" b="1" dirty="0">
                <a:solidFill>
                  <a:schemeClr val="dk1"/>
                </a:solidFill>
              </a:rPr>
              <a:t>. SUB</a:t>
            </a:r>
            <a:endParaRPr sz="1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     </a:t>
            </a:r>
            <a:r>
              <a:rPr lang="en-US" sz="800" b="1" dirty="0">
                <a:solidFill>
                  <a:schemeClr val="dk1"/>
                </a:solidFill>
              </a:rPr>
              <a:t>3.1 </a:t>
            </a:r>
            <a:r>
              <a:rPr lang="ko-KR" altLang="en-US" sz="800" b="1" dirty="0" smtClean="0">
                <a:solidFill>
                  <a:schemeClr val="dk1"/>
                </a:solidFill>
              </a:rPr>
              <a:t>게임</a:t>
            </a:r>
            <a:endParaRPr lang="en-US" altLang="ko-KR" sz="8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 smtClean="0">
                <a:solidFill>
                  <a:schemeClr val="dk1"/>
                </a:solidFill>
              </a:rPr>
              <a:t>            - PS4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</a:rPr>
              <a:t>            - </a:t>
            </a:r>
            <a:r>
              <a:rPr lang="en-US" sz="700" dirty="0" smtClean="0">
                <a:solidFill>
                  <a:schemeClr val="dk1"/>
                </a:solidFill>
              </a:rPr>
              <a:t>PS VR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</a:rPr>
              <a:t>            - </a:t>
            </a:r>
            <a:r>
              <a:rPr lang="en-US" sz="700" dirty="0" smtClean="0">
                <a:solidFill>
                  <a:schemeClr val="dk1"/>
                </a:solidFill>
              </a:rPr>
              <a:t>PS Plus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solidFill>
                  <a:schemeClr val="dk1"/>
                </a:solidFill>
              </a:rPr>
              <a:t>3.2 </a:t>
            </a:r>
            <a:r>
              <a:rPr lang="ko-KR" altLang="en-US" sz="800" b="1" dirty="0" smtClean="0">
                <a:solidFill>
                  <a:schemeClr val="dk1"/>
                </a:solidFill>
              </a:rPr>
              <a:t>기</a:t>
            </a:r>
            <a:r>
              <a:rPr lang="ko-KR" altLang="en-US" sz="800" b="1" dirty="0">
                <a:solidFill>
                  <a:schemeClr val="dk1"/>
                </a:solidFill>
              </a:rPr>
              <a:t>기</a:t>
            </a:r>
            <a:endParaRPr sz="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          -  </a:t>
            </a:r>
            <a:r>
              <a:rPr lang="en-US" sz="800" dirty="0" smtClean="0">
                <a:solidFill>
                  <a:schemeClr val="dk1"/>
                </a:solidFill>
              </a:rPr>
              <a:t>PS4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          -  </a:t>
            </a:r>
            <a:r>
              <a:rPr lang="en-US" sz="800" dirty="0" smtClean="0">
                <a:solidFill>
                  <a:schemeClr val="dk1"/>
                </a:solidFill>
              </a:rPr>
              <a:t>PS Pro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          -  </a:t>
            </a:r>
            <a:r>
              <a:rPr lang="en-US" sz="800" dirty="0" smtClean="0">
                <a:solidFill>
                  <a:schemeClr val="dk1"/>
                </a:solidFill>
              </a:rPr>
              <a:t>PS VR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          -  </a:t>
            </a:r>
            <a:r>
              <a:rPr lang="ko-KR" altLang="en-US" sz="800" dirty="0" smtClean="0">
                <a:solidFill>
                  <a:schemeClr val="dk1"/>
                </a:solidFill>
              </a:rPr>
              <a:t>주변 기기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    </a:t>
            </a:r>
            <a:r>
              <a:rPr lang="en-US" sz="800" b="1" dirty="0">
                <a:solidFill>
                  <a:schemeClr val="dk1"/>
                </a:solidFill>
              </a:rPr>
              <a:t> 3.3 </a:t>
            </a:r>
            <a:r>
              <a:rPr lang="ko-KR" altLang="en-US" sz="800" b="1" dirty="0" smtClean="0">
                <a:solidFill>
                  <a:schemeClr val="dk1"/>
                </a:solidFill>
              </a:rPr>
              <a:t>구</a:t>
            </a:r>
            <a:r>
              <a:rPr lang="ko-KR" altLang="en-US" sz="800" b="1" dirty="0">
                <a:solidFill>
                  <a:schemeClr val="dk1"/>
                </a:solidFill>
              </a:rPr>
              <a:t>입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          </a:t>
            </a:r>
            <a:r>
              <a:rPr lang="en-US" sz="800" dirty="0" smtClean="0">
                <a:solidFill>
                  <a:schemeClr val="dk1"/>
                </a:solidFill>
              </a:rPr>
              <a:t>-PS store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/>
        </p:nvSpPr>
        <p:spPr>
          <a:xfrm>
            <a:off x="159214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6"/>
          <p:cNvSpPr/>
          <p:nvPr/>
        </p:nvSpPr>
        <p:spPr>
          <a:xfrm>
            <a:off x="159875" y="880468"/>
            <a:ext cx="4438800" cy="114857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Sub video</a:t>
            </a:r>
            <a:endParaRPr sz="900"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게임</a:t>
            </a:r>
            <a:r>
              <a:rPr lang="en-US" altLang="ko-KR" dirty="0" smtClean="0"/>
              <a:t>-PS4, PS VR, PS Plus</a:t>
            </a:r>
            <a:endParaRPr dirty="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943415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287709" y="460568"/>
            <a:ext cx="671403" cy="273370"/>
            <a:chOff x="179512" y="411510"/>
            <a:chExt cx="1296144" cy="432001"/>
          </a:xfrm>
        </p:grpSpPr>
        <p:sp>
          <p:nvSpPr>
            <p:cNvPr id="198" name="Google Shape;198;p16"/>
            <p:cNvSpPr/>
            <p:nvPr/>
          </p:nvSpPr>
          <p:spPr>
            <a:xfrm>
              <a:off x="179512" y="411511"/>
              <a:ext cx="1296000" cy="43200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16"/>
            <p:cNvCxnSpPr/>
            <p:nvPr/>
          </p:nvCxnSpPr>
          <p:spPr>
            <a:xfrm flipH="1">
              <a:off x="179656" y="411510"/>
              <a:ext cx="1296000" cy="4320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0" name="Google Shape;200;p16"/>
          <p:cNvSpPr txBox="1"/>
          <p:nvPr/>
        </p:nvSpPr>
        <p:spPr>
          <a:xfrm>
            <a:off x="987977" y="521961"/>
            <a:ext cx="201791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700" dirty="0">
                <a:solidFill>
                  <a:schemeClr val="dk1"/>
                </a:solidFill>
              </a:rPr>
              <a:t>게임        </a:t>
            </a:r>
            <a:r>
              <a:rPr lang="en-US" altLang="ko-KR" sz="700" dirty="0">
                <a:solidFill>
                  <a:schemeClr val="dk1"/>
                </a:solidFill>
              </a:rPr>
              <a:t>|  </a:t>
            </a:r>
            <a:r>
              <a:rPr lang="en-US" altLang="ko-KR" sz="700" dirty="0" smtClean="0">
                <a:solidFill>
                  <a:schemeClr val="dk1"/>
                </a:solidFill>
              </a:rPr>
              <a:t>  </a:t>
            </a:r>
            <a:r>
              <a:rPr lang="ko-KR" altLang="en-US" sz="700" dirty="0">
                <a:solidFill>
                  <a:schemeClr val="dk1"/>
                </a:solidFill>
              </a:rPr>
              <a:t>기기       </a:t>
            </a:r>
            <a:r>
              <a:rPr lang="ko-KR" altLang="en-US" sz="700" dirty="0" err="1">
                <a:solidFill>
                  <a:schemeClr val="dk1"/>
                </a:solidFill>
              </a:rPr>
              <a:t>ㅣ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구입</a:t>
            </a:r>
            <a:r>
              <a:rPr lang="ko-KR" altLang="en-US" sz="700" dirty="0" smtClean="0">
                <a:solidFill>
                  <a:schemeClr val="dk1"/>
                </a:solidFill>
              </a:rPr>
              <a:t>   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66249" y="1111318"/>
            <a:ext cx="1367428" cy="10777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987977" y="1704868"/>
            <a:ext cx="845700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이미지</a:t>
            </a:r>
            <a:endParaRPr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3051883" y="1345391"/>
            <a:ext cx="110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6164" y="1747260"/>
            <a:ext cx="1007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기기 </a:t>
            </a:r>
            <a:r>
              <a:rPr lang="ko-KR" altLang="en-US" sz="900" dirty="0" err="1" smtClean="0"/>
              <a:t>바로가기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093138" y="2126168"/>
            <a:ext cx="590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PS4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9875" y="4700132"/>
            <a:ext cx="4438800" cy="36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4015" y="521960"/>
            <a:ext cx="815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38" name="Google Shape;204;p16"/>
          <p:cNvSpPr/>
          <p:nvPr/>
        </p:nvSpPr>
        <p:spPr>
          <a:xfrm>
            <a:off x="3763297" y="2596796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왼쪽 화살표 8"/>
          <p:cNvSpPr/>
          <p:nvPr/>
        </p:nvSpPr>
        <p:spPr>
          <a:xfrm>
            <a:off x="2475880" y="4429232"/>
            <a:ext cx="126560" cy="145605"/>
          </a:xfrm>
          <a:prstGeom prst="leftArrow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404726" y="4421741"/>
            <a:ext cx="100228" cy="145606"/>
          </a:xfrm>
          <a:prstGeom prst="rightArrow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86221" y="4403527"/>
            <a:ext cx="673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1 2 3 4 5 …40</a:t>
            </a:r>
            <a:endParaRPr lang="ko-KR" altLang="en-US" sz="600" dirty="0"/>
          </a:p>
        </p:txBody>
      </p:sp>
      <p:sp>
        <p:nvSpPr>
          <p:cNvPr id="12" name="직사각형 11"/>
          <p:cNvSpPr/>
          <p:nvPr/>
        </p:nvSpPr>
        <p:spPr>
          <a:xfrm>
            <a:off x="398485" y="2422070"/>
            <a:ext cx="765275" cy="17472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pic>
        <p:nvPicPr>
          <p:cNvPr id="45" name="Picture 2" descr="돋보기 아이콘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47" y="2466915"/>
            <a:ext cx="112101" cy="8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247389" y="1391250"/>
            <a:ext cx="431600" cy="15216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/>
              <a:t>P1/40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6963" y="2943261"/>
            <a:ext cx="5125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PS4</a:t>
            </a:r>
            <a:endParaRPr lang="ko-KR" altLang="en-US" sz="7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927" y="3249076"/>
            <a:ext cx="611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PS VR</a:t>
            </a:r>
            <a:endParaRPr lang="ko-KR" altLang="en-US" sz="600" dirty="0"/>
          </a:p>
        </p:txBody>
      </p:sp>
      <p:sp>
        <p:nvSpPr>
          <p:cNvPr id="52" name="TextBox 51"/>
          <p:cNvSpPr txBox="1"/>
          <p:nvPr/>
        </p:nvSpPr>
        <p:spPr>
          <a:xfrm>
            <a:off x="5148927" y="3606774"/>
            <a:ext cx="611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PS Plus</a:t>
            </a:r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3530934" y="2278673"/>
            <a:ext cx="760487" cy="22478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4703" y="2297077"/>
            <a:ext cx="6729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인기순서</a:t>
            </a:r>
            <a:endParaRPr lang="en-US" altLang="ko-KR" sz="600" dirty="0" smtClean="0"/>
          </a:p>
        </p:txBody>
      </p:sp>
      <p:sp>
        <p:nvSpPr>
          <p:cNvPr id="55" name="Google Shape;176;p15"/>
          <p:cNvSpPr/>
          <p:nvPr/>
        </p:nvSpPr>
        <p:spPr>
          <a:xfrm>
            <a:off x="4183421" y="100331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4209" y="521960"/>
            <a:ext cx="2259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비디오는 달에 한번 이상 최신화 자동재생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2.PS4 </a:t>
            </a:r>
            <a:r>
              <a:rPr lang="ko-KR" altLang="en-US" sz="800" dirty="0" smtClean="0"/>
              <a:t>최신 기기 사진과 기기 페이지로 넘어가는 링크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스토어를 통하는 </a:t>
            </a:r>
            <a:r>
              <a:rPr lang="ko-KR" altLang="en-US" sz="800" dirty="0" err="1" smtClean="0"/>
              <a:t>검색창이</a:t>
            </a:r>
            <a:r>
              <a:rPr lang="ko-KR" altLang="en-US" sz="800" dirty="0" smtClean="0"/>
              <a:t> 아닌</a:t>
            </a:r>
            <a:endParaRPr lang="en-US" altLang="ko-KR" sz="800" dirty="0" smtClean="0"/>
          </a:p>
          <a:p>
            <a:r>
              <a:rPr lang="ko-KR" altLang="en-US" sz="800" dirty="0" smtClean="0"/>
              <a:t>페이지 내부 검색 바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페이지 </a:t>
            </a:r>
            <a:r>
              <a:rPr lang="ko-KR" altLang="en-US" sz="800" dirty="0" err="1" smtClean="0"/>
              <a:t>뎁스네비</a:t>
            </a:r>
            <a:r>
              <a:rPr lang="ko-KR" altLang="en-US" sz="800" dirty="0" smtClean="0"/>
              <a:t> 해당 페이지 </a:t>
            </a:r>
            <a:r>
              <a:rPr lang="ko-KR" altLang="en-US" sz="800" dirty="0" err="1" smtClean="0"/>
              <a:t>일때</a:t>
            </a:r>
            <a:r>
              <a:rPr lang="ko-KR" altLang="en-US" sz="800" dirty="0" smtClean="0"/>
              <a:t> 폰트 굵기 증가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5.</a:t>
            </a:r>
            <a:r>
              <a:rPr lang="ko-KR" altLang="en-US" sz="800" dirty="0" smtClean="0"/>
              <a:t>정렬 방식 정하기 기본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출시 날짜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6.</a:t>
            </a:r>
            <a:r>
              <a:rPr lang="ko-KR" altLang="en-US" sz="800" dirty="0" smtClean="0"/>
              <a:t>사전 예약 가능한 게임만 정렬 수가 적으므로 밑에 바가 사라져야 함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7. </a:t>
            </a:r>
            <a:r>
              <a:rPr lang="ko-KR" altLang="en-US" sz="800" dirty="0" smtClean="0"/>
              <a:t>클릭 시 제품 상세페이지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8.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단위 이동</a:t>
            </a:r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게임 안의</a:t>
            </a:r>
            <a:endParaRPr lang="en-US" altLang="ko-KR" sz="800" dirty="0" smtClean="0"/>
          </a:p>
          <a:p>
            <a:r>
              <a:rPr lang="en-US" altLang="ko-KR" sz="800" dirty="0" smtClean="0"/>
              <a:t>PS4 , PS VR, PS Plus</a:t>
            </a:r>
          </a:p>
          <a:p>
            <a:r>
              <a:rPr lang="ko-KR" altLang="en-US" sz="800" dirty="0" smtClean="0"/>
              <a:t>는 같은 모양을 가짐</a:t>
            </a:r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57" name="Google Shape;176;p15"/>
          <p:cNvSpPr/>
          <p:nvPr/>
        </p:nvSpPr>
        <p:spPr>
          <a:xfrm>
            <a:off x="470168" y="11752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76;p15"/>
          <p:cNvSpPr/>
          <p:nvPr/>
        </p:nvSpPr>
        <p:spPr>
          <a:xfrm>
            <a:off x="2718031" y="173561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76;p15"/>
          <p:cNvSpPr/>
          <p:nvPr/>
        </p:nvSpPr>
        <p:spPr>
          <a:xfrm>
            <a:off x="5908019" y="188683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76;p15"/>
          <p:cNvSpPr/>
          <p:nvPr/>
        </p:nvSpPr>
        <p:spPr>
          <a:xfrm>
            <a:off x="5305228" y="2395456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76;p15"/>
          <p:cNvSpPr/>
          <p:nvPr/>
        </p:nvSpPr>
        <p:spPr>
          <a:xfrm>
            <a:off x="5247189" y="2029046"/>
            <a:ext cx="216000" cy="216000"/>
          </a:xfrm>
          <a:prstGeom prst="roundRect">
            <a:avLst>
              <a:gd name="adj" fmla="val 19363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76;p15"/>
          <p:cNvSpPr/>
          <p:nvPr/>
        </p:nvSpPr>
        <p:spPr>
          <a:xfrm>
            <a:off x="4804737" y="3592090"/>
            <a:ext cx="216000" cy="216000"/>
          </a:xfrm>
          <a:prstGeom prst="roundRect">
            <a:avLst>
              <a:gd name="adj" fmla="val 19363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34836" y="4787495"/>
            <a:ext cx="1899372" cy="22131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smtClean="0"/>
              <a:t>Copy </a:t>
            </a:r>
            <a:r>
              <a:rPr lang="ko-KR" altLang="en-US" sz="800" dirty="0" smtClean="0"/>
              <a:t>및 회사내용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237501" y="3281561"/>
            <a:ext cx="5426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제품이름</a:t>
            </a:r>
            <a:endParaRPr lang="ko-KR" altLang="en-US" sz="600" dirty="0"/>
          </a:p>
        </p:txBody>
      </p:sp>
      <p:sp>
        <p:nvSpPr>
          <p:cNvPr id="78" name="TextBox 77"/>
          <p:cNvSpPr txBox="1"/>
          <p:nvPr/>
        </p:nvSpPr>
        <p:spPr>
          <a:xfrm>
            <a:off x="5191884" y="2652731"/>
            <a:ext cx="5426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제품이름</a:t>
            </a:r>
            <a:endParaRPr lang="ko-KR" altLang="en-US" sz="600" dirty="0"/>
          </a:p>
        </p:txBody>
      </p:sp>
      <p:sp>
        <p:nvSpPr>
          <p:cNvPr id="79" name="Google Shape;176;p15"/>
          <p:cNvSpPr/>
          <p:nvPr/>
        </p:nvSpPr>
        <p:spPr>
          <a:xfrm>
            <a:off x="5853600" y="2340655"/>
            <a:ext cx="216000" cy="216000"/>
          </a:xfrm>
          <a:prstGeom prst="roundRect">
            <a:avLst>
              <a:gd name="adj" fmla="val 19363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7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76;p15"/>
          <p:cNvSpPr/>
          <p:nvPr/>
        </p:nvSpPr>
        <p:spPr>
          <a:xfrm>
            <a:off x="1603639" y="4459347"/>
            <a:ext cx="216000" cy="216000"/>
          </a:xfrm>
          <a:prstGeom prst="roundRect">
            <a:avLst>
              <a:gd name="adj" fmla="val 19363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8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04;p16"/>
          <p:cNvSpPr/>
          <p:nvPr/>
        </p:nvSpPr>
        <p:spPr>
          <a:xfrm>
            <a:off x="3039516" y="2596796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04;p16"/>
          <p:cNvSpPr/>
          <p:nvPr/>
        </p:nvSpPr>
        <p:spPr>
          <a:xfrm>
            <a:off x="2328862" y="2596796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04;p16"/>
          <p:cNvSpPr/>
          <p:nvPr/>
        </p:nvSpPr>
        <p:spPr>
          <a:xfrm>
            <a:off x="1594251" y="2596796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04;p16"/>
          <p:cNvSpPr/>
          <p:nvPr/>
        </p:nvSpPr>
        <p:spPr>
          <a:xfrm>
            <a:off x="3763297" y="3144512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04;p16"/>
          <p:cNvSpPr/>
          <p:nvPr/>
        </p:nvSpPr>
        <p:spPr>
          <a:xfrm>
            <a:off x="3039516" y="3144512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04;p16"/>
          <p:cNvSpPr/>
          <p:nvPr/>
        </p:nvSpPr>
        <p:spPr>
          <a:xfrm>
            <a:off x="2328862" y="3144512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04;p16"/>
          <p:cNvSpPr/>
          <p:nvPr/>
        </p:nvSpPr>
        <p:spPr>
          <a:xfrm>
            <a:off x="1594251" y="3144512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04;p16"/>
          <p:cNvSpPr/>
          <p:nvPr/>
        </p:nvSpPr>
        <p:spPr>
          <a:xfrm>
            <a:off x="3763297" y="3707149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204;p16"/>
          <p:cNvSpPr/>
          <p:nvPr/>
        </p:nvSpPr>
        <p:spPr>
          <a:xfrm>
            <a:off x="3039516" y="3707149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04;p16"/>
          <p:cNvSpPr/>
          <p:nvPr/>
        </p:nvSpPr>
        <p:spPr>
          <a:xfrm>
            <a:off x="2328862" y="3707149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204;p16"/>
          <p:cNvSpPr/>
          <p:nvPr/>
        </p:nvSpPr>
        <p:spPr>
          <a:xfrm>
            <a:off x="1594251" y="3707149"/>
            <a:ext cx="640881" cy="4622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직사각형 81"/>
          <p:cNvSpPr/>
          <p:nvPr/>
        </p:nvSpPr>
        <p:spPr>
          <a:xfrm>
            <a:off x="219145" y="2794735"/>
            <a:ext cx="1203055" cy="23113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  <p:sp>
        <p:nvSpPr>
          <p:cNvPr id="83" name="직사각형 82"/>
          <p:cNvSpPr/>
          <p:nvPr/>
        </p:nvSpPr>
        <p:spPr>
          <a:xfrm>
            <a:off x="219145" y="3103207"/>
            <a:ext cx="1203055" cy="23113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  <p:sp>
        <p:nvSpPr>
          <p:cNvPr id="84" name="직사각형 83"/>
          <p:cNvSpPr/>
          <p:nvPr/>
        </p:nvSpPr>
        <p:spPr>
          <a:xfrm>
            <a:off x="219145" y="3424122"/>
            <a:ext cx="1203055" cy="23113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상세 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Google Shape;196;p16"/>
          <p:cNvSpPr txBox="1"/>
          <p:nvPr/>
        </p:nvSpPr>
        <p:spPr>
          <a:xfrm>
            <a:off x="159875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01;p16"/>
          <p:cNvSpPr/>
          <p:nvPr/>
        </p:nvSpPr>
        <p:spPr>
          <a:xfrm>
            <a:off x="159875" y="1144154"/>
            <a:ext cx="4438800" cy="58189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smtClean="0"/>
              <a:t>게임 </a:t>
            </a:r>
            <a:r>
              <a:rPr lang="ko-KR" altLang="en-US" sz="900" dirty="0" err="1" smtClean="0"/>
              <a:t>비쥬얼</a:t>
            </a:r>
            <a:endParaRPr sz="900" dirty="0"/>
          </a:p>
        </p:txBody>
      </p:sp>
      <p:grpSp>
        <p:nvGrpSpPr>
          <p:cNvPr id="7" name="Google Shape;197;p16"/>
          <p:cNvGrpSpPr/>
          <p:nvPr/>
        </p:nvGrpSpPr>
        <p:grpSpPr>
          <a:xfrm>
            <a:off x="287709" y="460568"/>
            <a:ext cx="671403" cy="273370"/>
            <a:chOff x="179512" y="411510"/>
            <a:chExt cx="1296144" cy="432001"/>
          </a:xfrm>
        </p:grpSpPr>
        <p:sp>
          <p:nvSpPr>
            <p:cNvPr id="8" name="Google Shape;198;p16"/>
            <p:cNvSpPr/>
            <p:nvPr/>
          </p:nvSpPr>
          <p:spPr>
            <a:xfrm>
              <a:off x="179512" y="411511"/>
              <a:ext cx="1296000" cy="43200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99;p16"/>
            <p:cNvCxnSpPr/>
            <p:nvPr/>
          </p:nvCxnSpPr>
          <p:spPr>
            <a:xfrm flipH="1">
              <a:off x="179656" y="411510"/>
              <a:ext cx="1296000" cy="4320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200;p16"/>
          <p:cNvSpPr txBox="1"/>
          <p:nvPr/>
        </p:nvSpPr>
        <p:spPr>
          <a:xfrm>
            <a:off x="987977" y="521961"/>
            <a:ext cx="201791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700" dirty="0">
                <a:solidFill>
                  <a:schemeClr val="dk1"/>
                </a:solidFill>
              </a:rPr>
              <a:t>게임        </a:t>
            </a:r>
            <a:r>
              <a:rPr lang="en-US" altLang="ko-KR" sz="700" dirty="0">
                <a:solidFill>
                  <a:schemeClr val="dk1"/>
                </a:solidFill>
              </a:rPr>
              <a:t>|  </a:t>
            </a:r>
            <a:r>
              <a:rPr lang="en-US" altLang="ko-KR" sz="700" dirty="0" smtClean="0">
                <a:solidFill>
                  <a:schemeClr val="dk1"/>
                </a:solidFill>
              </a:rPr>
              <a:t>  </a:t>
            </a:r>
            <a:r>
              <a:rPr lang="ko-KR" altLang="en-US" sz="700" dirty="0">
                <a:solidFill>
                  <a:schemeClr val="dk1"/>
                </a:solidFill>
              </a:rPr>
              <a:t>기기       </a:t>
            </a:r>
            <a:r>
              <a:rPr lang="ko-KR" altLang="en-US" sz="700" dirty="0" err="1">
                <a:solidFill>
                  <a:schemeClr val="dk1"/>
                </a:solidFill>
              </a:rPr>
              <a:t>ㅣ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구입</a:t>
            </a:r>
            <a:r>
              <a:rPr lang="ko-KR" altLang="en-US" sz="700" dirty="0" smtClean="0">
                <a:solidFill>
                  <a:schemeClr val="dk1"/>
                </a:solidFill>
              </a:rPr>
              <a:t>    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8436" y="497224"/>
            <a:ext cx="481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   검색</a:t>
            </a:r>
            <a:endParaRPr lang="ko-KR" altLang="en-US" sz="700" dirty="0"/>
          </a:p>
        </p:txBody>
      </p:sp>
      <p:sp>
        <p:nvSpPr>
          <p:cNvPr id="13" name="직사각형 12"/>
          <p:cNvSpPr/>
          <p:nvPr/>
        </p:nvSpPr>
        <p:spPr>
          <a:xfrm>
            <a:off x="1061328" y="1675245"/>
            <a:ext cx="2578490" cy="68926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게임 동영상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91573" y="2521526"/>
            <a:ext cx="1514238" cy="97905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게임회</a:t>
            </a:r>
            <a:r>
              <a:rPr lang="ko-KR" altLang="en-US" dirty="0"/>
              <a:t>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5796" y="2567708"/>
            <a:ext cx="1486125" cy="93287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91573" y="3676072"/>
            <a:ext cx="1658522" cy="113607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48145" y="3777671"/>
            <a:ext cx="1361428" cy="103447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68436" y="1874982"/>
            <a:ext cx="830239" cy="378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/>
              <a:t>구매하기</a:t>
            </a:r>
            <a:endParaRPr lang="ko-KR" altLang="en-US" sz="1100" dirty="0"/>
          </a:p>
        </p:txBody>
      </p:sp>
      <p:sp>
        <p:nvSpPr>
          <p:cNvPr id="22" name="Google Shape;176;p15"/>
          <p:cNvSpPr/>
          <p:nvPr/>
        </p:nvSpPr>
        <p:spPr>
          <a:xfrm>
            <a:off x="3660436" y="1803877"/>
            <a:ext cx="216000" cy="216000"/>
          </a:xfrm>
          <a:prstGeom prst="roundRect">
            <a:avLst>
              <a:gd name="adj" fmla="val 19363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1163" y="755413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구매사이트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6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상세페이지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Google Shape;196;p16"/>
          <p:cNvSpPr txBox="1"/>
          <p:nvPr/>
        </p:nvSpPr>
        <p:spPr>
          <a:xfrm>
            <a:off x="159875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1380145" y="406434"/>
            <a:ext cx="1998259" cy="185073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9291" y="406434"/>
            <a:ext cx="1048245" cy="886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9291" y="1370480"/>
            <a:ext cx="1048245" cy="886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9290" y="2340295"/>
            <a:ext cx="1048245" cy="886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80145" y="2340297"/>
            <a:ext cx="1048245" cy="886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02185" y="2340297"/>
            <a:ext cx="876219" cy="886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63881" y="1331802"/>
            <a:ext cx="1048245" cy="886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63880" y="406434"/>
            <a:ext cx="1048245" cy="886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63879" y="2340297"/>
            <a:ext cx="1048245" cy="8866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9875" y="4700132"/>
            <a:ext cx="4438800" cy="36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34836" y="4787495"/>
            <a:ext cx="1899372" cy="22131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smtClean="0"/>
              <a:t>Copy </a:t>
            </a:r>
            <a:r>
              <a:rPr lang="ko-KR" altLang="en-US" sz="800" dirty="0" smtClean="0"/>
              <a:t>및 회사내용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858982" y="3408218"/>
            <a:ext cx="3057236" cy="104370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게임회사내용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시리즈 </a:t>
            </a:r>
            <a:r>
              <a:rPr lang="en-US" altLang="ko-KR" dirty="0" smtClean="0"/>
              <a:t>1,2…~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6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01616" y="-51952"/>
            <a:ext cx="858703" cy="287486"/>
          </a:xfrm>
        </p:spPr>
        <p:txBody>
          <a:bodyPr/>
          <a:lstStyle/>
          <a:p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5" name="Google Shape;196;p16"/>
          <p:cNvSpPr txBox="1"/>
          <p:nvPr/>
        </p:nvSpPr>
        <p:spPr>
          <a:xfrm>
            <a:off x="159875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oogle Shape;197;p16"/>
          <p:cNvGrpSpPr/>
          <p:nvPr/>
        </p:nvGrpSpPr>
        <p:grpSpPr>
          <a:xfrm>
            <a:off x="287709" y="460568"/>
            <a:ext cx="671403" cy="273370"/>
            <a:chOff x="179512" y="411510"/>
            <a:chExt cx="1296144" cy="432001"/>
          </a:xfrm>
        </p:grpSpPr>
        <p:sp>
          <p:nvSpPr>
            <p:cNvPr id="17" name="Google Shape;198;p16"/>
            <p:cNvSpPr/>
            <p:nvPr/>
          </p:nvSpPr>
          <p:spPr>
            <a:xfrm>
              <a:off x="179512" y="411511"/>
              <a:ext cx="1296000" cy="43200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Google Shape;199;p16"/>
            <p:cNvCxnSpPr/>
            <p:nvPr/>
          </p:nvCxnSpPr>
          <p:spPr>
            <a:xfrm flipH="1">
              <a:off x="179656" y="411510"/>
              <a:ext cx="1296000" cy="4320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" name="Google Shape;200;p16"/>
          <p:cNvSpPr txBox="1"/>
          <p:nvPr/>
        </p:nvSpPr>
        <p:spPr>
          <a:xfrm>
            <a:off x="987977" y="521961"/>
            <a:ext cx="201791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700" dirty="0">
                <a:solidFill>
                  <a:schemeClr val="dk1"/>
                </a:solidFill>
              </a:rPr>
              <a:t>게임        </a:t>
            </a:r>
            <a:r>
              <a:rPr lang="en-US" altLang="ko-KR" sz="700" dirty="0">
                <a:solidFill>
                  <a:schemeClr val="dk1"/>
                </a:solidFill>
              </a:rPr>
              <a:t>|  </a:t>
            </a:r>
            <a:r>
              <a:rPr lang="en-US" altLang="ko-KR" sz="700" dirty="0" smtClean="0">
                <a:solidFill>
                  <a:schemeClr val="dk1"/>
                </a:solidFill>
              </a:rPr>
              <a:t>  </a:t>
            </a:r>
            <a:r>
              <a:rPr lang="ko-KR" altLang="en-US" sz="700" dirty="0">
                <a:solidFill>
                  <a:schemeClr val="dk1"/>
                </a:solidFill>
              </a:rPr>
              <a:t>기기      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ㅣ구입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20" name="Google Shape;201;p16"/>
          <p:cNvSpPr/>
          <p:nvPr/>
        </p:nvSpPr>
        <p:spPr>
          <a:xfrm>
            <a:off x="159875" y="880468"/>
            <a:ext cx="4438800" cy="115153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Sub video</a:t>
            </a:r>
            <a:endParaRPr sz="900" dirty="0"/>
          </a:p>
        </p:txBody>
      </p:sp>
      <p:sp>
        <p:nvSpPr>
          <p:cNvPr id="21" name="Google Shape;203;p16"/>
          <p:cNvSpPr/>
          <p:nvPr/>
        </p:nvSpPr>
        <p:spPr>
          <a:xfrm>
            <a:off x="466249" y="1111318"/>
            <a:ext cx="1367428" cy="10777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3051882" y="1304111"/>
            <a:ext cx="110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3564015" y="521960"/>
            <a:ext cx="815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788325" y="15548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92376" y="2073602"/>
            <a:ext cx="1213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PS4 </a:t>
            </a:r>
            <a:r>
              <a:rPr lang="ko-KR" altLang="en-US" sz="900" dirty="0" smtClean="0"/>
              <a:t>기기 살펴보기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59875" y="4700132"/>
            <a:ext cx="4438800" cy="36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34836" y="4787495"/>
            <a:ext cx="1899372" cy="22131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smtClean="0"/>
              <a:t>Copy </a:t>
            </a:r>
            <a:r>
              <a:rPr lang="ko-KR" altLang="en-US" sz="800" dirty="0" smtClean="0"/>
              <a:t>및 회사내용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645857" y="2503057"/>
            <a:ext cx="1047543" cy="60959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  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87977" y="2506520"/>
            <a:ext cx="1047543" cy="60959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803788" y="2322908"/>
            <a:ext cx="1047543" cy="60959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87977" y="3163454"/>
            <a:ext cx="2705423" cy="24938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547148" y="3551381"/>
            <a:ext cx="1009469" cy="9882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246591" y="3715326"/>
            <a:ext cx="1047543" cy="660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설명 텍스트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9875" y="2673188"/>
            <a:ext cx="463573" cy="135982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193995" y="2673188"/>
            <a:ext cx="5125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PS4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459" y="2945317"/>
            <a:ext cx="7454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Ps4 PRO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151605" y="3309921"/>
            <a:ext cx="611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PS VR</a:t>
            </a:r>
            <a:endParaRPr lang="ko-KR" altLang="en-US" sz="600" dirty="0"/>
          </a:p>
        </p:txBody>
      </p:sp>
      <p:sp>
        <p:nvSpPr>
          <p:cNvPr id="56" name="TextBox 55"/>
          <p:cNvSpPr txBox="1"/>
          <p:nvPr/>
        </p:nvSpPr>
        <p:spPr>
          <a:xfrm>
            <a:off x="145317" y="3646359"/>
            <a:ext cx="611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주변 기기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3333125" y="2078183"/>
            <a:ext cx="845196" cy="34632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제품 모두 보기</a:t>
            </a:r>
            <a:endParaRPr lang="ko-KR" altLang="en-US" sz="700" dirty="0"/>
          </a:p>
        </p:txBody>
      </p:sp>
      <p:sp>
        <p:nvSpPr>
          <p:cNvPr id="62" name="Google Shape;176;p15"/>
          <p:cNvSpPr/>
          <p:nvPr/>
        </p:nvSpPr>
        <p:spPr>
          <a:xfrm>
            <a:off x="4075421" y="199728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1855" y="521960"/>
            <a:ext cx="227214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기기 설명 페이지가 아닌 기기 구매 및 상세 정보를 볼 수 있는 페이지로 이동</a:t>
            </a:r>
            <a:endParaRPr lang="en-US" altLang="ko-KR" sz="1050" dirty="0" smtClean="0"/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같은형식의</a:t>
            </a:r>
            <a:r>
              <a:rPr lang="ko-KR" altLang="en-US" sz="1050" dirty="0" smtClean="0"/>
              <a:t> 기기 설명 페이지 이동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3.</a:t>
            </a:r>
            <a:r>
              <a:rPr lang="ko-KR" altLang="en-US" sz="1050" dirty="0" smtClean="0"/>
              <a:t>제품의 장점이 부각된 이미지를 사용하며 추가 내용이 증가 할 시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ko-KR" altLang="en-US" sz="1050" dirty="0" smtClean="0"/>
              <a:t>왼쪽 이미지 오른쪽 텍스트</a:t>
            </a:r>
            <a:endParaRPr lang="en-US" altLang="ko-KR" sz="1050" dirty="0" smtClean="0"/>
          </a:p>
          <a:p>
            <a:r>
              <a:rPr lang="ko-KR" altLang="en-US" sz="1050" dirty="0" smtClean="0"/>
              <a:t>왼쪽 텍스트 오른쪽 이미지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ko-KR" altLang="en-US" sz="1050" dirty="0" smtClean="0"/>
              <a:t>좌우 </a:t>
            </a:r>
            <a:r>
              <a:rPr lang="ko-KR" altLang="en-US" sz="1050" dirty="0" err="1" smtClean="0"/>
              <a:t>반전식으로</a:t>
            </a:r>
            <a:r>
              <a:rPr lang="ko-KR" altLang="en-US" sz="1050" dirty="0" smtClean="0"/>
              <a:t> 구성한다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64" name="Google Shape;176;p15"/>
          <p:cNvSpPr/>
          <p:nvPr/>
        </p:nvSpPr>
        <p:spPr>
          <a:xfrm>
            <a:off x="71709" y="260477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76;p15"/>
          <p:cNvSpPr/>
          <p:nvPr/>
        </p:nvSpPr>
        <p:spPr>
          <a:xfrm>
            <a:off x="3426208" y="348664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4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6;p16"/>
          <p:cNvSpPr txBox="1"/>
          <p:nvPr/>
        </p:nvSpPr>
        <p:spPr>
          <a:xfrm>
            <a:off x="159875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모아보</a:t>
            </a:r>
            <a:r>
              <a:rPr lang="ko-KR" altLang="en-US" dirty="0"/>
              <a:t>기</a:t>
            </a:r>
          </a:p>
        </p:txBody>
      </p:sp>
      <p:grpSp>
        <p:nvGrpSpPr>
          <p:cNvPr id="5" name="Google Shape;197;p16"/>
          <p:cNvGrpSpPr/>
          <p:nvPr/>
        </p:nvGrpSpPr>
        <p:grpSpPr>
          <a:xfrm>
            <a:off x="287709" y="460568"/>
            <a:ext cx="671403" cy="273370"/>
            <a:chOff x="179512" y="411510"/>
            <a:chExt cx="1296144" cy="432001"/>
          </a:xfrm>
        </p:grpSpPr>
        <p:sp>
          <p:nvSpPr>
            <p:cNvPr id="6" name="Google Shape;198;p16"/>
            <p:cNvSpPr/>
            <p:nvPr/>
          </p:nvSpPr>
          <p:spPr>
            <a:xfrm>
              <a:off x="179512" y="411511"/>
              <a:ext cx="1296000" cy="43200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" name="Google Shape;199;p16"/>
            <p:cNvCxnSpPr/>
            <p:nvPr/>
          </p:nvCxnSpPr>
          <p:spPr>
            <a:xfrm flipH="1">
              <a:off x="179656" y="411510"/>
              <a:ext cx="1296000" cy="4320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" name="Google Shape;200;p16"/>
          <p:cNvSpPr txBox="1"/>
          <p:nvPr/>
        </p:nvSpPr>
        <p:spPr>
          <a:xfrm>
            <a:off x="987977" y="521961"/>
            <a:ext cx="201791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700" dirty="0">
                <a:solidFill>
                  <a:schemeClr val="dk1"/>
                </a:solidFill>
              </a:rPr>
              <a:t>게임        </a:t>
            </a:r>
            <a:r>
              <a:rPr lang="en-US" altLang="ko-KR" sz="700" dirty="0">
                <a:solidFill>
                  <a:schemeClr val="dk1"/>
                </a:solidFill>
              </a:rPr>
              <a:t>|  </a:t>
            </a:r>
            <a:r>
              <a:rPr lang="en-US" altLang="ko-KR" sz="700" dirty="0" smtClean="0">
                <a:solidFill>
                  <a:schemeClr val="dk1"/>
                </a:solidFill>
              </a:rPr>
              <a:t>  </a:t>
            </a:r>
            <a:r>
              <a:rPr lang="ko-KR" altLang="en-US" sz="700" dirty="0">
                <a:solidFill>
                  <a:schemeClr val="dk1"/>
                </a:solidFill>
              </a:rPr>
              <a:t>기기      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ㅣ구입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9" name="Google Shape;201;p16"/>
          <p:cNvSpPr/>
          <p:nvPr/>
        </p:nvSpPr>
        <p:spPr>
          <a:xfrm>
            <a:off x="159875" y="880468"/>
            <a:ext cx="4438800" cy="115153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Sub video</a:t>
            </a:r>
            <a:endParaRPr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051883" y="1345391"/>
            <a:ext cx="110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4015" y="521960"/>
            <a:ext cx="815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12" name="Google Shape;203;p16"/>
          <p:cNvSpPr/>
          <p:nvPr/>
        </p:nvSpPr>
        <p:spPr>
          <a:xfrm>
            <a:off x="466249" y="1111318"/>
            <a:ext cx="1367428" cy="10777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5;p16"/>
          <p:cNvSpPr txBox="1"/>
          <p:nvPr/>
        </p:nvSpPr>
        <p:spPr>
          <a:xfrm>
            <a:off x="987977" y="1704868"/>
            <a:ext cx="845700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이미지</a:t>
            </a:r>
            <a:endParaRPr sz="800" dirty="0"/>
          </a:p>
        </p:txBody>
      </p:sp>
      <p:sp>
        <p:nvSpPr>
          <p:cNvPr id="15" name="직사각형 14"/>
          <p:cNvSpPr/>
          <p:nvPr/>
        </p:nvSpPr>
        <p:spPr>
          <a:xfrm>
            <a:off x="159875" y="2673188"/>
            <a:ext cx="418293" cy="135982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  <p:sp>
        <p:nvSpPr>
          <p:cNvPr id="16" name="Google Shape;204;p16"/>
          <p:cNvSpPr/>
          <p:nvPr/>
        </p:nvSpPr>
        <p:spPr>
          <a:xfrm>
            <a:off x="852957" y="2596796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4;p16"/>
          <p:cNvSpPr/>
          <p:nvPr/>
        </p:nvSpPr>
        <p:spPr>
          <a:xfrm>
            <a:off x="852956" y="3646359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4;p16"/>
          <p:cNvSpPr/>
          <p:nvPr/>
        </p:nvSpPr>
        <p:spPr>
          <a:xfrm>
            <a:off x="2008227" y="2536804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4;p16"/>
          <p:cNvSpPr/>
          <p:nvPr/>
        </p:nvSpPr>
        <p:spPr>
          <a:xfrm>
            <a:off x="1996935" y="3625818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4;p16"/>
          <p:cNvSpPr/>
          <p:nvPr/>
        </p:nvSpPr>
        <p:spPr>
          <a:xfrm>
            <a:off x="3116051" y="2531059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4;p16"/>
          <p:cNvSpPr/>
          <p:nvPr/>
        </p:nvSpPr>
        <p:spPr>
          <a:xfrm>
            <a:off x="3078706" y="3625819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833677" y="2189018"/>
            <a:ext cx="12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PS4 </a:t>
            </a:r>
            <a:r>
              <a:rPr lang="ko-KR" altLang="en-US" dirty="0" smtClean="0"/>
              <a:t>기기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3995" y="2673188"/>
            <a:ext cx="5125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PS4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459" y="2945317"/>
            <a:ext cx="7454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Ps4 PRO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151605" y="3309921"/>
            <a:ext cx="611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PS VR</a:t>
            </a:r>
            <a:endParaRPr lang="ko-KR" alt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145317" y="3646359"/>
            <a:ext cx="611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주변 기기</a:t>
            </a:r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874286" y="2873242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987977" y="3309921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2042161" y="2873242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2155852" y="3309921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3143650" y="2873242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257341" y="3309921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3143650" y="3882557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3257341" y="4319236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030868" y="3882557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2144559" y="4319236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7" name="직사각형 36"/>
          <p:cNvSpPr/>
          <p:nvPr/>
        </p:nvSpPr>
        <p:spPr>
          <a:xfrm>
            <a:off x="886890" y="3882557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1000581" y="4319236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9" name="직사각형 38"/>
          <p:cNvSpPr/>
          <p:nvPr/>
        </p:nvSpPr>
        <p:spPr>
          <a:xfrm>
            <a:off x="4158481" y="2673188"/>
            <a:ext cx="440193" cy="135982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58482" y="2773215"/>
            <a:ext cx="755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기본기기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8482" y="3176812"/>
            <a:ext cx="755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한정판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4158482" y="3623442"/>
            <a:ext cx="755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지난기</a:t>
            </a:r>
            <a:r>
              <a:rPr lang="ko-KR" altLang="en-US" sz="700" dirty="0" err="1"/>
              <a:t>기</a:t>
            </a:r>
            <a:endParaRPr lang="ko-KR" altLang="en-US" sz="700" dirty="0"/>
          </a:p>
        </p:txBody>
      </p:sp>
      <p:sp>
        <p:nvSpPr>
          <p:cNvPr id="43" name="Google Shape;176;p15"/>
          <p:cNvSpPr/>
          <p:nvPr/>
        </p:nvSpPr>
        <p:spPr>
          <a:xfrm>
            <a:off x="107459" y="248670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64218" y="521961"/>
            <a:ext cx="2179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1.ps4, ps4 </a:t>
            </a:r>
            <a:r>
              <a:rPr lang="en-US" altLang="ko-KR" sz="1050" dirty="0" err="1" smtClean="0"/>
              <a:t>Pro,Ps</a:t>
            </a:r>
            <a:r>
              <a:rPr lang="en-US" altLang="ko-KR" sz="1050" dirty="0" smtClean="0"/>
              <a:t> VR,</a:t>
            </a:r>
            <a:r>
              <a:rPr lang="ko-KR" altLang="en-US" sz="1050" dirty="0" smtClean="0"/>
              <a:t>주변 기기는 같은 레이아웃을 가진다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이미지에 </a:t>
            </a:r>
            <a:r>
              <a:rPr lang="ko-KR" altLang="en-US" sz="1050" dirty="0" err="1" smtClean="0"/>
              <a:t>호버시</a:t>
            </a:r>
            <a:r>
              <a:rPr lang="ko-KR" altLang="en-US" sz="1050" dirty="0" smtClean="0"/>
              <a:t> 제품이름 가격이 올라온다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자세히 보기 </a:t>
            </a:r>
            <a:r>
              <a:rPr lang="ko-KR" altLang="en-US" sz="1050" dirty="0" err="1" smtClean="0"/>
              <a:t>누를시</a:t>
            </a:r>
            <a:r>
              <a:rPr lang="ko-KR" altLang="en-US" sz="1050" dirty="0" smtClean="0"/>
              <a:t> 해당 제품의</a:t>
            </a:r>
            <a:endParaRPr lang="en-US" altLang="ko-KR" sz="1050" dirty="0" smtClean="0"/>
          </a:p>
          <a:p>
            <a:r>
              <a:rPr lang="ko-KR" altLang="en-US" sz="1050" dirty="0" smtClean="0"/>
              <a:t>기능정보 및 구매 페이지로 넘어감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3. </a:t>
            </a:r>
            <a:r>
              <a:rPr lang="ko-KR" altLang="en-US" sz="1050" dirty="0" err="1" smtClean="0"/>
              <a:t>누를시</a:t>
            </a:r>
            <a:r>
              <a:rPr lang="ko-KR" altLang="en-US" sz="1050" dirty="0" smtClean="0"/>
              <a:t> 밑에 있는 한정판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지난기기로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슬라이드한다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</p:txBody>
      </p:sp>
      <p:sp>
        <p:nvSpPr>
          <p:cNvPr id="45" name="Google Shape;176;p15"/>
          <p:cNvSpPr/>
          <p:nvPr/>
        </p:nvSpPr>
        <p:spPr>
          <a:xfrm>
            <a:off x="703356" y="256518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76;p15"/>
          <p:cNvSpPr/>
          <p:nvPr/>
        </p:nvSpPr>
        <p:spPr>
          <a:xfrm>
            <a:off x="4074769" y="254894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텍스트 개체 틀 3"/>
          <p:cNvSpPr txBox="1">
            <a:spLocks/>
          </p:cNvSpPr>
          <p:nvPr/>
        </p:nvSpPr>
        <p:spPr>
          <a:xfrm>
            <a:off x="101616" y="-51952"/>
            <a:ext cx="1048347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/>
              <a:t>3.2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6;p16"/>
          <p:cNvSpPr txBox="1"/>
          <p:nvPr/>
        </p:nvSpPr>
        <p:spPr>
          <a:xfrm>
            <a:off x="159875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모아보기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9875" y="1084596"/>
            <a:ext cx="418293" cy="135982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/>
          </a:p>
        </p:txBody>
      </p:sp>
      <p:sp>
        <p:nvSpPr>
          <p:cNvPr id="16" name="Google Shape;204;p16"/>
          <p:cNvSpPr/>
          <p:nvPr/>
        </p:nvSpPr>
        <p:spPr>
          <a:xfrm>
            <a:off x="852957" y="1008204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4;p16"/>
          <p:cNvSpPr/>
          <p:nvPr/>
        </p:nvSpPr>
        <p:spPr>
          <a:xfrm>
            <a:off x="852956" y="2057767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4;p16"/>
          <p:cNvSpPr/>
          <p:nvPr/>
        </p:nvSpPr>
        <p:spPr>
          <a:xfrm>
            <a:off x="2008227" y="948212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4;p16"/>
          <p:cNvSpPr/>
          <p:nvPr/>
        </p:nvSpPr>
        <p:spPr>
          <a:xfrm>
            <a:off x="1996935" y="2037226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4;p16"/>
          <p:cNvSpPr/>
          <p:nvPr/>
        </p:nvSpPr>
        <p:spPr>
          <a:xfrm>
            <a:off x="3116051" y="942467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4;p16"/>
          <p:cNvSpPr/>
          <p:nvPr/>
        </p:nvSpPr>
        <p:spPr>
          <a:xfrm>
            <a:off x="3078706" y="2037227"/>
            <a:ext cx="895927" cy="67287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822382" y="480291"/>
            <a:ext cx="12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한정판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3995" y="1084596"/>
            <a:ext cx="5125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PS4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459" y="1356725"/>
            <a:ext cx="7454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Ps4 PRO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151605" y="1721329"/>
            <a:ext cx="611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PS VR</a:t>
            </a:r>
            <a:endParaRPr lang="ko-KR" alt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145317" y="2057767"/>
            <a:ext cx="611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주변 기기</a:t>
            </a:r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874286" y="1284650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987977" y="1721329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2042161" y="1284650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2155852" y="1721329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3143650" y="1284650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257341" y="1721329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3143650" y="2293965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3257341" y="2730644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030868" y="2293965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2144559" y="2730644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7" name="직사각형 36"/>
          <p:cNvSpPr/>
          <p:nvPr/>
        </p:nvSpPr>
        <p:spPr>
          <a:xfrm>
            <a:off x="886890" y="2293965"/>
            <a:ext cx="828059" cy="39643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제품이름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1000581" y="2730644"/>
            <a:ext cx="600678" cy="18466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자세히 보기</a:t>
            </a:r>
            <a:endParaRPr lang="ko-KR" altLang="en-US" sz="600" dirty="0"/>
          </a:p>
        </p:txBody>
      </p:sp>
      <p:sp>
        <p:nvSpPr>
          <p:cNvPr id="39" name="직사각형 38"/>
          <p:cNvSpPr/>
          <p:nvPr/>
        </p:nvSpPr>
        <p:spPr>
          <a:xfrm>
            <a:off x="4158481" y="1084596"/>
            <a:ext cx="440193" cy="135982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58482" y="1184623"/>
            <a:ext cx="755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기본기기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8482" y="1588220"/>
            <a:ext cx="755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한정판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4158482" y="2034850"/>
            <a:ext cx="755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지난기</a:t>
            </a:r>
            <a:r>
              <a:rPr lang="ko-KR" altLang="en-US" sz="700" dirty="0" err="1"/>
              <a:t>기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1974293" y="3023427"/>
            <a:ext cx="895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지난기기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2956" y="3426697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974292" y="3426698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3067411" y="3426698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874286" y="3879279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995622" y="3879280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3088741" y="3879280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874286" y="4341097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1995622" y="4341098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088741" y="4341098"/>
            <a:ext cx="895928" cy="34174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제품이름</a:t>
            </a:r>
            <a:endParaRPr lang="ko-KR" altLang="en-US" sz="1000" dirty="0"/>
          </a:p>
        </p:txBody>
      </p:sp>
      <p:sp>
        <p:nvSpPr>
          <p:cNvPr id="54" name="텍스트 개체 틀 3"/>
          <p:cNvSpPr>
            <a:spLocks noGrp="1"/>
          </p:cNvSpPr>
          <p:nvPr>
            <p:ph type="body" idx="1"/>
          </p:nvPr>
        </p:nvSpPr>
        <p:spPr>
          <a:xfrm>
            <a:off x="101616" y="-51952"/>
            <a:ext cx="1186699" cy="287486"/>
          </a:xfrm>
        </p:spPr>
        <p:txBody>
          <a:bodyPr/>
          <a:lstStyle/>
          <a:p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59875" y="4700132"/>
            <a:ext cx="4438800" cy="36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634836" y="4787495"/>
            <a:ext cx="1899372" cy="22131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smtClean="0"/>
              <a:t>Copy </a:t>
            </a:r>
            <a:r>
              <a:rPr lang="ko-KR" altLang="en-US" sz="800" dirty="0" smtClean="0"/>
              <a:t>및 회사내용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988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Google Shape;196;p16"/>
          <p:cNvSpPr txBox="1"/>
          <p:nvPr/>
        </p:nvSpPr>
        <p:spPr>
          <a:xfrm>
            <a:off x="159875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01;p16"/>
          <p:cNvSpPr/>
          <p:nvPr/>
        </p:nvSpPr>
        <p:spPr>
          <a:xfrm>
            <a:off x="159875" y="880468"/>
            <a:ext cx="4438800" cy="115153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Sub visual</a:t>
            </a:r>
            <a:endParaRPr sz="900" dirty="0"/>
          </a:p>
        </p:txBody>
      </p:sp>
      <p:grpSp>
        <p:nvGrpSpPr>
          <p:cNvPr id="7" name="Google Shape;197;p16"/>
          <p:cNvGrpSpPr/>
          <p:nvPr/>
        </p:nvGrpSpPr>
        <p:grpSpPr>
          <a:xfrm>
            <a:off x="287709" y="460568"/>
            <a:ext cx="671403" cy="273370"/>
            <a:chOff x="179512" y="411510"/>
            <a:chExt cx="1296144" cy="432001"/>
          </a:xfrm>
        </p:grpSpPr>
        <p:sp>
          <p:nvSpPr>
            <p:cNvPr id="8" name="Google Shape;198;p16"/>
            <p:cNvSpPr/>
            <p:nvPr/>
          </p:nvSpPr>
          <p:spPr>
            <a:xfrm>
              <a:off x="179512" y="411511"/>
              <a:ext cx="1296000" cy="43200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99;p16"/>
            <p:cNvCxnSpPr/>
            <p:nvPr/>
          </p:nvCxnSpPr>
          <p:spPr>
            <a:xfrm flipH="1">
              <a:off x="179656" y="411510"/>
              <a:ext cx="1296000" cy="4320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200;p16"/>
          <p:cNvSpPr txBox="1"/>
          <p:nvPr/>
        </p:nvSpPr>
        <p:spPr>
          <a:xfrm>
            <a:off x="987977" y="521961"/>
            <a:ext cx="201791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700" dirty="0">
                <a:solidFill>
                  <a:schemeClr val="dk1"/>
                </a:solidFill>
              </a:rPr>
              <a:t>게임        </a:t>
            </a:r>
            <a:r>
              <a:rPr lang="en-US" altLang="ko-KR" sz="700" dirty="0">
                <a:solidFill>
                  <a:schemeClr val="dk1"/>
                </a:solidFill>
              </a:rPr>
              <a:t>|  </a:t>
            </a:r>
            <a:r>
              <a:rPr lang="en-US" altLang="ko-KR" sz="700" dirty="0" smtClean="0">
                <a:solidFill>
                  <a:schemeClr val="dk1"/>
                </a:solidFill>
              </a:rPr>
              <a:t>  </a:t>
            </a:r>
            <a:r>
              <a:rPr lang="ko-KR" altLang="en-US" sz="700" dirty="0">
                <a:solidFill>
                  <a:schemeClr val="dk1"/>
                </a:solidFill>
              </a:rPr>
              <a:t>기기       </a:t>
            </a:r>
            <a:r>
              <a:rPr lang="ko-KR" altLang="en-US" sz="700" dirty="0" err="1">
                <a:solidFill>
                  <a:schemeClr val="dk1"/>
                </a:solidFill>
              </a:rPr>
              <a:t>ㅣ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구입</a:t>
            </a:r>
            <a:r>
              <a:rPr lang="ko-KR" altLang="en-US" sz="700" dirty="0" smtClean="0">
                <a:solidFill>
                  <a:schemeClr val="dk1"/>
                </a:solidFill>
              </a:rPr>
              <a:t>    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4015" y="521960"/>
            <a:ext cx="815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12" name="직사각형 11"/>
          <p:cNvSpPr/>
          <p:nvPr/>
        </p:nvSpPr>
        <p:spPr>
          <a:xfrm>
            <a:off x="3564015" y="2244436"/>
            <a:ext cx="897149" cy="30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구매하</a:t>
            </a:r>
            <a:r>
              <a:rPr lang="ko-KR" altLang="en-US" dirty="0"/>
              <a:t>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52945" y="2244436"/>
            <a:ext cx="2410691" cy="98829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제품비쥬얼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52945" y="3343564"/>
            <a:ext cx="2410691" cy="120996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제품사양 및 설명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9875" y="4700132"/>
            <a:ext cx="4438800" cy="36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34836" y="4787495"/>
            <a:ext cx="1899372" cy="22131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smtClean="0"/>
              <a:t>Copy </a:t>
            </a:r>
            <a:r>
              <a:rPr lang="ko-KR" altLang="en-US" sz="800" dirty="0" smtClean="0"/>
              <a:t>및 회사내용</a:t>
            </a:r>
            <a:endParaRPr lang="ko-KR" altLang="en-US" sz="800" dirty="0"/>
          </a:p>
        </p:txBody>
      </p:sp>
      <p:sp>
        <p:nvSpPr>
          <p:cNvPr id="24" name="Google Shape;176;p15"/>
          <p:cNvSpPr/>
          <p:nvPr/>
        </p:nvSpPr>
        <p:spPr>
          <a:xfrm>
            <a:off x="3463636" y="2136436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5055" y="63641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</a:t>
            </a:r>
            <a:r>
              <a:rPr lang="ko-KR" altLang="en-US" dirty="0" smtClean="0"/>
              <a:t>구매사이트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1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6;p16"/>
          <p:cNvSpPr txBox="1"/>
          <p:nvPr/>
        </p:nvSpPr>
        <p:spPr>
          <a:xfrm>
            <a:off x="159875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 </a:t>
            </a:r>
            <a:r>
              <a:rPr lang="en-US" altLang="ko-KR" dirty="0" smtClean="0"/>
              <a:t>–PS Store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3.3</a:t>
            </a:r>
            <a:endParaRPr lang="ko-KR" altLang="en-US" dirty="0"/>
          </a:p>
        </p:txBody>
      </p:sp>
      <p:grpSp>
        <p:nvGrpSpPr>
          <p:cNvPr id="7" name="Google Shape;197;p16"/>
          <p:cNvGrpSpPr/>
          <p:nvPr/>
        </p:nvGrpSpPr>
        <p:grpSpPr>
          <a:xfrm>
            <a:off x="287709" y="460568"/>
            <a:ext cx="671403" cy="273370"/>
            <a:chOff x="179512" y="411510"/>
            <a:chExt cx="1296144" cy="432001"/>
          </a:xfrm>
        </p:grpSpPr>
        <p:sp>
          <p:nvSpPr>
            <p:cNvPr id="8" name="Google Shape;198;p16"/>
            <p:cNvSpPr/>
            <p:nvPr/>
          </p:nvSpPr>
          <p:spPr>
            <a:xfrm>
              <a:off x="179512" y="411511"/>
              <a:ext cx="1296000" cy="43200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99;p16"/>
            <p:cNvCxnSpPr/>
            <p:nvPr/>
          </p:nvCxnSpPr>
          <p:spPr>
            <a:xfrm flipH="1">
              <a:off x="179656" y="411510"/>
              <a:ext cx="1296000" cy="4320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200;p16"/>
          <p:cNvSpPr txBox="1"/>
          <p:nvPr/>
        </p:nvSpPr>
        <p:spPr>
          <a:xfrm>
            <a:off x="987977" y="521961"/>
            <a:ext cx="201791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700" dirty="0">
                <a:solidFill>
                  <a:schemeClr val="dk1"/>
                </a:solidFill>
              </a:rPr>
              <a:t>게임        </a:t>
            </a:r>
            <a:r>
              <a:rPr lang="en-US" altLang="ko-KR" sz="700" dirty="0">
                <a:solidFill>
                  <a:schemeClr val="dk1"/>
                </a:solidFill>
              </a:rPr>
              <a:t>|  </a:t>
            </a:r>
            <a:r>
              <a:rPr lang="en-US" altLang="ko-KR" sz="700" dirty="0" smtClean="0">
                <a:solidFill>
                  <a:schemeClr val="dk1"/>
                </a:solidFill>
              </a:rPr>
              <a:t>  </a:t>
            </a:r>
            <a:r>
              <a:rPr lang="ko-KR" altLang="en-US" sz="700" dirty="0">
                <a:solidFill>
                  <a:schemeClr val="dk1"/>
                </a:solidFill>
              </a:rPr>
              <a:t>기기       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ㅣ구입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4015" y="521960"/>
            <a:ext cx="815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369456" y="923635"/>
            <a:ext cx="4009948" cy="63731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PS Store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7784" y="1662545"/>
            <a:ext cx="1042252" cy="305723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게임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------------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전체보</a:t>
            </a:r>
            <a:r>
              <a:rPr lang="ko-KR" altLang="en-US" sz="1000" dirty="0"/>
              <a:t>기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Top10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할인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사전예약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기기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--------------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PS4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PS4 Pro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PS4 Plus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Ps VR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주변 기기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468582" y="1662545"/>
            <a:ext cx="3001818" cy="305723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90938" y="2212109"/>
            <a:ext cx="683491" cy="67425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58473" y="1801091"/>
            <a:ext cx="665018" cy="29556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구입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558473" y="2202873"/>
            <a:ext cx="683491" cy="67425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63636" y="2202873"/>
            <a:ext cx="683491" cy="67425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90938" y="3292753"/>
            <a:ext cx="683491" cy="67425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58473" y="3283517"/>
            <a:ext cx="683491" cy="67425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63636" y="3283517"/>
            <a:ext cx="683491" cy="67425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63636" y="1948873"/>
            <a:ext cx="766619" cy="14778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/>
              <a:t>정렬방식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3445163" y="4364182"/>
            <a:ext cx="849746" cy="26785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검색</a:t>
            </a:r>
            <a:endParaRPr lang="ko-KR" altLang="en-US"/>
          </a:p>
        </p:txBody>
      </p:sp>
      <p:sp>
        <p:nvSpPr>
          <p:cNvPr id="40" name="왼쪽 화살표 39"/>
          <p:cNvSpPr/>
          <p:nvPr/>
        </p:nvSpPr>
        <p:spPr>
          <a:xfrm>
            <a:off x="2324474" y="4364182"/>
            <a:ext cx="259984" cy="267854"/>
          </a:xfrm>
          <a:prstGeom prst="leftArrow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3125966" y="4364182"/>
            <a:ext cx="231996" cy="267854"/>
          </a:xfrm>
          <a:prstGeom prst="rightArrow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84458" y="4374998"/>
            <a:ext cx="572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1,2,3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1690938" y="2886363"/>
            <a:ext cx="633536" cy="30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이름</a:t>
            </a:r>
            <a:endParaRPr lang="en-US" altLang="ko-KR" sz="7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가</a:t>
            </a:r>
            <a:r>
              <a:rPr lang="ko-KR" altLang="en-US" sz="700" dirty="0"/>
              <a:t>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608428" y="2886363"/>
            <a:ext cx="633536" cy="30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이름</a:t>
            </a:r>
            <a:endParaRPr lang="en-US" altLang="ko-KR" sz="7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가</a:t>
            </a:r>
            <a:r>
              <a:rPr lang="ko-KR" altLang="en-US" sz="700" dirty="0"/>
              <a:t>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63636" y="2886363"/>
            <a:ext cx="633536" cy="30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이름</a:t>
            </a:r>
            <a:endParaRPr lang="en-US" altLang="ko-KR" sz="7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가</a:t>
            </a:r>
            <a:r>
              <a:rPr lang="ko-KR" altLang="en-US" sz="700" dirty="0"/>
              <a:t>격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690938" y="3967007"/>
            <a:ext cx="633536" cy="30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이름</a:t>
            </a:r>
            <a:endParaRPr lang="en-US" altLang="ko-KR" sz="7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가</a:t>
            </a:r>
            <a:r>
              <a:rPr lang="ko-KR" altLang="en-US" sz="700" dirty="0"/>
              <a:t>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608428" y="3967007"/>
            <a:ext cx="633536" cy="30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이름</a:t>
            </a:r>
            <a:endParaRPr lang="en-US" altLang="ko-KR" sz="7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가</a:t>
            </a:r>
            <a:r>
              <a:rPr lang="ko-KR" altLang="en-US" sz="700" dirty="0"/>
              <a:t>격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63636" y="3967007"/>
            <a:ext cx="633536" cy="30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이름</a:t>
            </a:r>
            <a:endParaRPr lang="en-US" altLang="ko-KR" sz="7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가</a:t>
            </a:r>
            <a:r>
              <a:rPr lang="ko-KR" altLang="en-US" sz="700" dirty="0"/>
              <a:t>격</a:t>
            </a:r>
          </a:p>
        </p:txBody>
      </p:sp>
      <p:sp>
        <p:nvSpPr>
          <p:cNvPr id="56" name="Google Shape;176;p15"/>
          <p:cNvSpPr/>
          <p:nvPr/>
        </p:nvSpPr>
        <p:spPr>
          <a:xfrm>
            <a:off x="159875" y="1840873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21236" y="733937"/>
            <a:ext cx="20794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smtClean="0"/>
              <a:t>해당 명칭에 맞는 </a:t>
            </a:r>
            <a:endParaRPr lang="en-US" altLang="ko-KR" sz="1100" dirty="0" smtClean="0"/>
          </a:p>
          <a:p>
            <a:r>
              <a:rPr lang="ko-KR" altLang="en-US" sz="1100" dirty="0" smtClean="0"/>
              <a:t>페이지를 오른쪽에 보여줌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구매 페이지로 변경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정렬방식</a:t>
            </a:r>
            <a:endParaRPr lang="en-US" altLang="ko-KR" sz="1100" dirty="0" smtClean="0"/>
          </a:p>
          <a:p>
            <a:r>
              <a:rPr lang="ko-KR" altLang="en-US" sz="1100" dirty="0" smtClean="0"/>
              <a:t>가나다</a:t>
            </a:r>
            <a:r>
              <a:rPr lang="en-US" altLang="ko-KR" sz="1100" dirty="0" smtClean="0"/>
              <a:t>,</a:t>
            </a:r>
            <a:r>
              <a:rPr lang="en-US" altLang="ko-KR" sz="1100" dirty="0" err="1" smtClean="0"/>
              <a:t>abc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출시일자</a:t>
            </a:r>
            <a:r>
              <a:rPr lang="en-US" altLang="ko-KR" sz="1100" dirty="0" smtClean="0"/>
              <a:t>,</a:t>
            </a:r>
            <a:r>
              <a:rPr lang="ko-KR" altLang="en-US" sz="1100" dirty="0" err="1" smtClean="0"/>
              <a:t>가격높음</a:t>
            </a:r>
            <a:endParaRPr lang="en-US" altLang="ko-KR" sz="1100" dirty="0" smtClean="0"/>
          </a:p>
          <a:p>
            <a:r>
              <a:rPr lang="ko-KR" altLang="en-US" sz="1100" dirty="0" smtClean="0"/>
              <a:t>낮</a:t>
            </a:r>
            <a:r>
              <a:rPr lang="ko-KR" altLang="en-US" sz="1100" dirty="0"/>
              <a:t>음</a:t>
            </a:r>
            <a:endParaRPr lang="en-US" altLang="ko-KR" sz="1100" dirty="0"/>
          </a:p>
        </p:txBody>
      </p:sp>
      <p:sp>
        <p:nvSpPr>
          <p:cNvPr id="58" name="Google Shape;176;p15"/>
          <p:cNvSpPr/>
          <p:nvPr/>
        </p:nvSpPr>
        <p:spPr>
          <a:xfrm>
            <a:off x="1468582" y="199789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76;p15"/>
          <p:cNvSpPr/>
          <p:nvPr/>
        </p:nvSpPr>
        <p:spPr>
          <a:xfrm>
            <a:off x="3326706" y="178189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0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 페이지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5" name="Google Shape;196;p16"/>
          <p:cNvSpPr txBox="1"/>
          <p:nvPr/>
        </p:nvSpPr>
        <p:spPr>
          <a:xfrm>
            <a:off x="159875" y="354268"/>
            <a:ext cx="4438800" cy="4710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197;p16"/>
          <p:cNvGrpSpPr/>
          <p:nvPr/>
        </p:nvGrpSpPr>
        <p:grpSpPr>
          <a:xfrm>
            <a:off x="287709" y="460568"/>
            <a:ext cx="671403" cy="273370"/>
            <a:chOff x="179512" y="411510"/>
            <a:chExt cx="1296144" cy="432001"/>
          </a:xfrm>
        </p:grpSpPr>
        <p:sp>
          <p:nvSpPr>
            <p:cNvPr id="7" name="Google Shape;198;p16"/>
            <p:cNvSpPr/>
            <p:nvPr/>
          </p:nvSpPr>
          <p:spPr>
            <a:xfrm>
              <a:off x="179512" y="411511"/>
              <a:ext cx="1296000" cy="43200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199;p16"/>
            <p:cNvCxnSpPr/>
            <p:nvPr/>
          </p:nvCxnSpPr>
          <p:spPr>
            <a:xfrm flipH="1">
              <a:off x="179656" y="411510"/>
              <a:ext cx="1296000" cy="4320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" name="Google Shape;200;p16"/>
          <p:cNvSpPr txBox="1"/>
          <p:nvPr/>
        </p:nvSpPr>
        <p:spPr>
          <a:xfrm>
            <a:off x="987977" y="521961"/>
            <a:ext cx="201791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700" dirty="0">
                <a:solidFill>
                  <a:schemeClr val="dk1"/>
                </a:solidFill>
              </a:rPr>
              <a:t>게임        </a:t>
            </a:r>
            <a:r>
              <a:rPr lang="en-US" altLang="ko-KR" sz="700" dirty="0">
                <a:solidFill>
                  <a:schemeClr val="dk1"/>
                </a:solidFill>
              </a:rPr>
              <a:t>|  </a:t>
            </a:r>
            <a:r>
              <a:rPr lang="en-US" altLang="ko-KR" sz="700" dirty="0" smtClean="0">
                <a:solidFill>
                  <a:schemeClr val="dk1"/>
                </a:solidFill>
              </a:rPr>
              <a:t>  </a:t>
            </a:r>
            <a:r>
              <a:rPr lang="ko-KR" altLang="en-US" sz="700" dirty="0">
                <a:solidFill>
                  <a:schemeClr val="dk1"/>
                </a:solidFill>
              </a:rPr>
              <a:t>기기       </a:t>
            </a:r>
            <a:r>
              <a:rPr lang="ko-KR" altLang="en-US" sz="700" dirty="0" err="1">
                <a:solidFill>
                  <a:schemeClr val="dk1"/>
                </a:solidFill>
              </a:rPr>
              <a:t>ㅣ</a:t>
            </a:r>
            <a:r>
              <a:rPr lang="ko-KR" altLang="en-US" sz="700" dirty="0" err="1" smtClean="0">
                <a:solidFill>
                  <a:schemeClr val="dk1"/>
                </a:solidFill>
              </a:rPr>
              <a:t>구입</a:t>
            </a:r>
            <a:r>
              <a:rPr lang="ko-KR" altLang="en-US" sz="700" smtClean="0">
                <a:solidFill>
                  <a:schemeClr val="dk1"/>
                </a:solidFill>
              </a:rPr>
              <a:t>    </a:t>
            </a:r>
            <a:endParaRPr lang="ko-KR" altLang="en-US" sz="700" dirty="0">
              <a:solidFill>
                <a:schemeClr val="dk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4015" y="521960"/>
            <a:ext cx="815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11" name="직사각형 10"/>
          <p:cNvSpPr/>
          <p:nvPr/>
        </p:nvSpPr>
        <p:spPr>
          <a:xfrm>
            <a:off x="369456" y="923635"/>
            <a:ext cx="4009948" cy="63731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PS Store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7784" y="1662545"/>
            <a:ext cx="1042252" cy="305723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게임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------------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전체보</a:t>
            </a:r>
            <a:r>
              <a:rPr lang="ko-KR" altLang="en-US" sz="1000" dirty="0"/>
              <a:t>기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Top10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할인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사전예약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기기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--------------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PS4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PS4 Pro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PS4 Plus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smtClean="0"/>
              <a:t>Ps VR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주변 기기</a:t>
            </a:r>
            <a:endParaRPr lang="en-US" altLang="ko-KR" sz="1000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468582" y="1662545"/>
            <a:ext cx="3001818" cy="305723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96935" y="1745672"/>
            <a:ext cx="1836156" cy="67425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비쥬얼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73382" y="2503055"/>
            <a:ext cx="424873" cy="41563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99854" y="2503055"/>
            <a:ext cx="424873" cy="41563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15013" y="2503055"/>
            <a:ext cx="424873" cy="41563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46836" y="2501900"/>
            <a:ext cx="424873" cy="41563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85818" y="2992582"/>
            <a:ext cx="1847273" cy="50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/>
              <a:t>소개내용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2476286" y="4359564"/>
            <a:ext cx="863600" cy="31403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/>
              <a:t>구매하기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1996935" y="3500582"/>
            <a:ext cx="1773454" cy="39716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 smtClean="0"/>
              <a:t>확장팩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시리즈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996935" y="3897745"/>
            <a:ext cx="1773454" cy="39716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/>
              <a:t>회사소개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3833091" y="1925781"/>
            <a:ext cx="584859" cy="31403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구매하기</a:t>
            </a:r>
            <a:endParaRPr lang="ko-KR" altLang="en-US" sz="700" dirty="0"/>
          </a:p>
        </p:txBody>
      </p:sp>
      <p:sp>
        <p:nvSpPr>
          <p:cNvPr id="24" name="Google Shape;176;p15"/>
          <p:cNvSpPr/>
          <p:nvPr/>
        </p:nvSpPr>
        <p:spPr>
          <a:xfrm>
            <a:off x="3662389" y="1772655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82691" y="662025"/>
            <a:ext cx="191110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1.</a:t>
            </a:r>
            <a:r>
              <a:rPr lang="ko-KR" altLang="en-US" sz="1050" dirty="0" smtClean="0"/>
              <a:t>바로 구매하고 </a:t>
            </a:r>
            <a:r>
              <a:rPr lang="ko-KR" altLang="en-US" sz="1050" dirty="0" err="1" smtClean="0"/>
              <a:t>싶은사람과</a:t>
            </a:r>
            <a:endParaRPr lang="en-US" altLang="ko-KR" sz="1050" dirty="0"/>
          </a:p>
          <a:p>
            <a:r>
              <a:rPr lang="ko-KR" altLang="en-US" sz="1050" dirty="0" smtClean="0"/>
              <a:t>좀더 내용을 보고 구매하고</a:t>
            </a:r>
            <a:endParaRPr lang="en-US" altLang="ko-KR" sz="1050" dirty="0" smtClean="0"/>
          </a:p>
          <a:p>
            <a:r>
              <a:rPr lang="ko-KR" altLang="en-US" sz="1050" dirty="0" smtClean="0"/>
              <a:t>싶은 사람을 위해 </a:t>
            </a:r>
            <a:r>
              <a:rPr lang="ko-KR" altLang="en-US" sz="1050" dirty="0" err="1" smtClean="0"/>
              <a:t>상하단배치</a:t>
            </a:r>
            <a:endParaRPr lang="en-US" altLang="ko-KR" sz="1050" dirty="0" smtClean="0"/>
          </a:p>
        </p:txBody>
      </p:sp>
      <p:sp>
        <p:nvSpPr>
          <p:cNvPr id="26" name="Google Shape;176;p15"/>
          <p:cNvSpPr/>
          <p:nvPr/>
        </p:nvSpPr>
        <p:spPr>
          <a:xfrm>
            <a:off x="2296290" y="4294907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9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403647" y="16215"/>
            <a:ext cx="6793295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Information Architecture(</a:t>
            </a:r>
            <a:r>
              <a:rPr lang="en-US" sz="9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정보구조</a:t>
            </a:r>
            <a:r>
              <a:rPr lang="en-US" sz="9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                                                                                                   </a:t>
            </a:r>
            <a:r>
              <a:rPr lang="ko-KR" altLang="en-US" sz="9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와이어 프레임</a:t>
            </a:r>
            <a:endParaRPr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4168036469"/>
              </p:ext>
            </p:extLst>
          </p:nvPr>
        </p:nvGraphicFramePr>
        <p:xfrm>
          <a:off x="1173440" y="584300"/>
          <a:ext cx="13573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354053099"/>
              </p:ext>
            </p:extLst>
          </p:nvPr>
        </p:nvGraphicFramePr>
        <p:xfrm>
          <a:off x="232864" y="1366276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게임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1263197123"/>
              </p:ext>
            </p:extLst>
          </p:nvPr>
        </p:nvGraphicFramePr>
        <p:xfrm>
          <a:off x="1351583" y="1366276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기기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4272452995"/>
              </p:ext>
            </p:extLst>
          </p:nvPr>
        </p:nvGraphicFramePr>
        <p:xfrm>
          <a:off x="2490712" y="1366276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구입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6001915"/>
              </p:ext>
            </p:extLst>
          </p:nvPr>
        </p:nvGraphicFramePr>
        <p:xfrm>
          <a:off x="177448" y="19377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.PS4</a:t>
                      </a:r>
                      <a:endParaRPr sz="800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>
            <a:off x="1867398" y="797670"/>
            <a:ext cx="0" cy="37399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 flipH="1" flipV="1">
            <a:off x="569082" y="1162421"/>
            <a:ext cx="2458980" cy="9242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rot="5400000">
            <a:off x="469656" y="1258312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rot="5400000">
            <a:off x="1762890" y="1258312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 rot="5400000">
            <a:off x="419611" y="175778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/>
          <p:nvPr/>
        </p:nvCxnSpPr>
        <p:spPr>
          <a:xfrm rot="5400000">
            <a:off x="1679916" y="175778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 rot="5400000">
            <a:off x="2822328" y="1757780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731083686"/>
              </p:ext>
            </p:extLst>
          </p:nvPr>
        </p:nvGraphicFramePr>
        <p:xfrm>
          <a:off x="1342347" y="19377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.PS4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3"/>
          <p:cNvGraphicFramePr/>
          <p:nvPr>
            <p:extLst>
              <p:ext uri="{D42A27DB-BD31-4B8C-83A1-F6EECF244321}">
                <p14:modId xmlns:p14="http://schemas.microsoft.com/office/powerpoint/2010/main" val="1972076022"/>
              </p:ext>
            </p:extLst>
          </p:nvPr>
        </p:nvGraphicFramePr>
        <p:xfrm>
          <a:off x="1332142" y="25092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.PS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VR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3"/>
          <p:cNvGraphicFramePr/>
          <p:nvPr>
            <p:extLst>
              <p:ext uri="{D42A27DB-BD31-4B8C-83A1-F6EECF244321}">
                <p14:modId xmlns:p14="http://schemas.microsoft.com/office/powerpoint/2010/main" val="1012789975"/>
              </p:ext>
            </p:extLst>
          </p:nvPr>
        </p:nvGraphicFramePr>
        <p:xfrm>
          <a:off x="2490712" y="1937780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.PS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Store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3"/>
          <p:cNvGraphicFramePr/>
          <p:nvPr>
            <p:extLst>
              <p:ext uri="{D42A27DB-BD31-4B8C-83A1-F6EECF244321}">
                <p14:modId xmlns:p14="http://schemas.microsoft.com/office/powerpoint/2010/main" val="2704920155"/>
              </p:ext>
            </p:extLst>
          </p:nvPr>
        </p:nvGraphicFramePr>
        <p:xfrm>
          <a:off x="1346430" y="2224486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.PS4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Pro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3"/>
          <p:cNvGraphicFramePr/>
          <p:nvPr>
            <p:extLst>
              <p:ext uri="{D42A27DB-BD31-4B8C-83A1-F6EECF244321}">
                <p14:modId xmlns:p14="http://schemas.microsoft.com/office/powerpoint/2010/main" val="585775722"/>
              </p:ext>
            </p:extLst>
          </p:nvPr>
        </p:nvGraphicFramePr>
        <p:xfrm>
          <a:off x="1332142" y="2795990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2_4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주변기기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3"/>
          <p:cNvGraphicFramePr/>
          <p:nvPr>
            <p:extLst>
              <p:ext uri="{D42A27DB-BD31-4B8C-83A1-F6EECF244321}">
                <p14:modId xmlns:p14="http://schemas.microsoft.com/office/powerpoint/2010/main" val="3870649365"/>
              </p:ext>
            </p:extLst>
          </p:nvPr>
        </p:nvGraphicFramePr>
        <p:xfrm>
          <a:off x="177448" y="2233158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.PS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VR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13"/>
          <p:cNvGraphicFramePr/>
          <p:nvPr>
            <p:extLst>
              <p:ext uri="{D42A27DB-BD31-4B8C-83A1-F6EECF244321}">
                <p14:modId xmlns:p14="http://schemas.microsoft.com/office/powerpoint/2010/main" val="34073081"/>
              </p:ext>
            </p:extLst>
          </p:nvPr>
        </p:nvGraphicFramePr>
        <p:xfrm>
          <a:off x="177448" y="2530458"/>
          <a:ext cx="1000125" cy="213370"/>
        </p:xfrm>
        <a:graphic>
          <a:graphicData uri="http://schemas.openxmlformats.org/drawingml/2006/table">
            <a:tbl>
              <a:tblPr>
                <a:noFill/>
                <a:tableStyleId>{3B2473B4-D162-4B85-A1E1-BC3EEF8A0B5E}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.PS4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Plus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7" name="Google Shape;95;p13"/>
          <p:cNvCxnSpPr/>
          <p:nvPr/>
        </p:nvCxnSpPr>
        <p:spPr>
          <a:xfrm rot="5400000">
            <a:off x="2920212" y="1278013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직사각형 3"/>
          <p:cNvSpPr/>
          <p:nvPr/>
        </p:nvSpPr>
        <p:spPr>
          <a:xfrm>
            <a:off x="278135" y="3296101"/>
            <a:ext cx="581891" cy="286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cs typeface="Arial"/>
              </a:rPr>
              <a:t>4</a:t>
            </a:r>
            <a:r>
              <a:rPr lang="en-US" altLang="ko-KR" sz="800" b="1" dirty="0" smtClean="0">
                <a:solidFill>
                  <a:srgbClr val="FF0000"/>
                </a:solidFill>
                <a:cs typeface="Arial"/>
              </a:rPr>
              <a:t>.</a:t>
            </a:r>
            <a:r>
              <a:rPr lang="ko-KR" altLang="en-US" sz="800" b="1" dirty="0" smtClean="0"/>
              <a:t>검색</a:t>
            </a:r>
            <a:endParaRPr lang="ko-KR" altLang="en-US" sz="800" b="1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860026" y="3439264"/>
            <a:ext cx="452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12607" y="3302775"/>
            <a:ext cx="812800" cy="286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cs typeface="Arial"/>
              </a:rPr>
              <a:t>4</a:t>
            </a:r>
            <a:r>
              <a:rPr lang="en-US" altLang="ko-KR" sz="700" b="1" dirty="0" smtClean="0">
                <a:solidFill>
                  <a:srgbClr val="FF0000"/>
                </a:solidFill>
                <a:cs typeface="Arial"/>
              </a:rPr>
              <a:t>_1.</a:t>
            </a:r>
            <a:r>
              <a:rPr lang="en-US" altLang="ko-KR" sz="700" dirty="0" smtClean="0"/>
              <a:t>PS Store</a:t>
            </a:r>
            <a:r>
              <a:rPr lang="ko-KR" altLang="en-US" sz="700" dirty="0" smtClean="0"/>
              <a:t>로  이동</a:t>
            </a:r>
            <a:endParaRPr lang="ko-KR" altLang="en-US" sz="700" dirty="0"/>
          </a:p>
        </p:txBody>
      </p:sp>
      <p:cxnSp>
        <p:nvCxnSpPr>
          <p:cNvPr id="36" name="직선 연결선 35"/>
          <p:cNvCxnSpPr>
            <a:stCxn id="7" idx="3"/>
          </p:cNvCxnSpPr>
          <p:nvPr/>
        </p:nvCxnSpPr>
        <p:spPr>
          <a:xfrm flipV="1">
            <a:off x="2125407" y="3445938"/>
            <a:ext cx="4341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550279" y="3273785"/>
            <a:ext cx="812800" cy="286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cs typeface="Arial"/>
              </a:rPr>
              <a:t>4</a:t>
            </a:r>
            <a:r>
              <a:rPr lang="en-US" altLang="ko-KR" sz="700" b="1" dirty="0" smtClean="0">
                <a:solidFill>
                  <a:srgbClr val="FF0000"/>
                </a:solidFill>
                <a:cs typeface="Arial"/>
              </a:rPr>
              <a:t>_2.</a:t>
            </a:r>
            <a:r>
              <a:rPr lang="ko-KR" altLang="en-US" sz="700" dirty="0" smtClean="0"/>
              <a:t>구매페이</a:t>
            </a:r>
            <a:r>
              <a:rPr lang="ko-KR" altLang="en-US" sz="700" dirty="0"/>
              <a:t>지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788510" y="3273785"/>
            <a:ext cx="812800" cy="286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cs typeface="Arial"/>
              </a:rPr>
              <a:t>4</a:t>
            </a:r>
            <a:r>
              <a:rPr lang="en-US" altLang="ko-KR" sz="700" b="1" dirty="0" smtClean="0">
                <a:solidFill>
                  <a:srgbClr val="FF0000"/>
                </a:solidFill>
                <a:cs typeface="Arial"/>
              </a:rPr>
              <a:t>_3.</a:t>
            </a:r>
            <a:r>
              <a:rPr lang="ko-KR" altLang="en-US" sz="700" dirty="0" smtClean="0"/>
              <a:t>구매 완료</a:t>
            </a:r>
            <a:endParaRPr lang="ko-KR" altLang="en-US" sz="700" dirty="0"/>
          </a:p>
        </p:txBody>
      </p:sp>
      <p:cxnSp>
        <p:nvCxnSpPr>
          <p:cNvPr id="42" name="직선 연결선 41"/>
          <p:cNvCxnSpPr>
            <a:stCxn id="114" idx="3"/>
            <a:endCxn id="115" idx="1"/>
          </p:cNvCxnSpPr>
          <p:nvPr/>
        </p:nvCxnSpPr>
        <p:spPr>
          <a:xfrm>
            <a:off x="3363079" y="3416949"/>
            <a:ext cx="42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E:\공부백업\퍼블리셔공부\시험자료\와이어프레임 - 복사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86" y="366595"/>
            <a:ext cx="1791200" cy="47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공부백업\퍼블리셔공부\시험자료\메인설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01" y="675509"/>
            <a:ext cx="1675496" cy="44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</a:t>
            </a:r>
            <a:endParaRPr dirty="0"/>
          </a:p>
        </p:txBody>
      </p:sp>
      <p:sp>
        <p:nvSpPr>
          <p:cNvPr id="136" name="Google Shape;136;p14"/>
          <p:cNvSpPr/>
          <p:nvPr/>
        </p:nvSpPr>
        <p:spPr>
          <a:xfrm>
            <a:off x="1318851" y="109085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885875" y="477950"/>
            <a:ext cx="22929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800" dirty="0"/>
          </a:p>
          <a:p>
            <a:pPr marL="177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altLang="ko-KR" sz="800" dirty="0" smtClean="0">
                <a:solidFill>
                  <a:schemeClr val="dk1"/>
                </a:solidFill>
              </a:rPr>
              <a:t>1.</a:t>
            </a:r>
            <a:r>
              <a:rPr lang="ko-KR" altLang="en-US" sz="800" dirty="0" smtClean="0">
                <a:solidFill>
                  <a:schemeClr val="dk1"/>
                </a:solidFill>
              </a:rPr>
              <a:t>검색 기능은 스토어로 연결 및</a:t>
            </a:r>
            <a:r>
              <a:rPr lang="en-US" altLang="ko-KR" sz="800" dirty="0">
                <a:solidFill>
                  <a:schemeClr val="dk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호버시</a:t>
            </a:r>
            <a:r>
              <a:rPr lang="ko-KR" altLang="en-US" sz="800" dirty="0" smtClean="0">
                <a:solidFill>
                  <a:schemeClr val="dk1"/>
                </a:solidFill>
              </a:rPr>
              <a:t>      이미지와 검색한 게임 출력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177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800" dirty="0">
                <a:solidFill>
                  <a:schemeClr val="dk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네비는</a:t>
            </a:r>
            <a:r>
              <a:rPr lang="ko-KR" altLang="en-US" sz="800" dirty="0" smtClean="0">
                <a:solidFill>
                  <a:schemeClr val="dk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한단씩</a:t>
            </a:r>
            <a:r>
              <a:rPr lang="ko-KR" altLang="en-US" sz="800" dirty="0" smtClean="0">
                <a:solidFill>
                  <a:schemeClr val="dk1"/>
                </a:solidFill>
              </a:rPr>
              <a:t> </a:t>
            </a:r>
            <a:r>
              <a:rPr lang="en-US" altLang="ko-KR" sz="800" dirty="0" smtClean="0">
                <a:solidFill>
                  <a:schemeClr val="dk1"/>
                </a:solidFill>
              </a:rPr>
              <a:t>2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뎁스형식</a:t>
            </a:r>
            <a:endParaRPr lang="en-US" sz="800" dirty="0" smtClean="0">
              <a:solidFill>
                <a:schemeClr val="dk1"/>
              </a:solidFill>
            </a:endParaRPr>
          </a:p>
          <a:p>
            <a:pPr marL="177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177800">
              <a:buClr>
                <a:schemeClr val="dk1"/>
              </a:buClr>
              <a:buSzPts val="800"/>
            </a:pPr>
            <a:r>
              <a:rPr lang="en-US" sz="800" dirty="0" smtClean="0">
                <a:solidFill>
                  <a:schemeClr val="dk1"/>
                </a:solidFill>
              </a:rPr>
              <a:t>2.비쥬얼 [</a:t>
            </a:r>
            <a:r>
              <a:rPr lang="ko-KR" altLang="en-US" sz="800" dirty="0" smtClean="0">
                <a:solidFill>
                  <a:schemeClr val="dk1"/>
                </a:solidFill>
              </a:rPr>
              <a:t>예약하기</a:t>
            </a:r>
            <a:r>
              <a:rPr lang="en-US" sz="800" dirty="0" smtClean="0">
                <a:solidFill>
                  <a:schemeClr val="dk1"/>
                </a:solidFill>
              </a:rPr>
              <a:t>] </a:t>
            </a:r>
            <a:r>
              <a:rPr lang="en-US" sz="800" dirty="0" err="1">
                <a:solidFill>
                  <a:schemeClr val="dk1"/>
                </a:solidFill>
              </a:rPr>
              <a:t>클릭</a:t>
            </a:r>
            <a:r>
              <a:rPr lang="en-US" sz="800" dirty="0">
                <a:solidFill>
                  <a:schemeClr val="dk1"/>
                </a:solidFill>
              </a:rPr>
              <a:t> </a:t>
            </a:r>
            <a:r>
              <a:rPr lang="en-US" sz="800" dirty="0" smtClean="0">
                <a:solidFill>
                  <a:schemeClr val="dk1"/>
                </a:solidFill>
              </a:rPr>
              <a:t>시&gt; </a:t>
            </a:r>
            <a:r>
              <a:rPr lang="ko-KR" altLang="en-US" sz="800" dirty="0" smtClean="0">
                <a:solidFill>
                  <a:schemeClr val="dk1"/>
                </a:solidFill>
              </a:rPr>
              <a:t>해당 예약 페이지로</a:t>
            </a:r>
            <a:r>
              <a:rPr lang="en-US" altLang="ko-KR" sz="800" dirty="0" smtClean="0">
                <a:solidFill>
                  <a:schemeClr val="dk1"/>
                </a:solidFill>
              </a:rPr>
              <a:t> </a:t>
            </a:r>
            <a:r>
              <a:rPr lang="ko-KR" altLang="en-US" sz="800" dirty="0" smtClean="0">
                <a:solidFill>
                  <a:schemeClr val="dk1"/>
                </a:solidFill>
              </a:rPr>
              <a:t>이동 </a:t>
            </a:r>
            <a:r>
              <a:rPr lang="en-US" altLang="ko-KR" sz="800" dirty="0" smtClean="0">
                <a:solidFill>
                  <a:schemeClr val="dk1"/>
                </a:solidFill>
              </a:rPr>
              <a:t>// </a:t>
            </a:r>
            <a:r>
              <a:rPr lang="en-US" altLang="ko-KR" sz="800" dirty="0" err="1"/>
              <a:t>주요</a:t>
            </a:r>
            <a:r>
              <a:rPr lang="en-US" altLang="ko-KR" sz="800" dirty="0"/>
              <a:t> </a:t>
            </a:r>
            <a:r>
              <a:rPr lang="en-US" altLang="ko-KR" sz="800" dirty="0" err="1"/>
              <a:t>홍보</a:t>
            </a:r>
            <a:r>
              <a:rPr lang="en-US" altLang="ko-KR" sz="800" dirty="0"/>
              <a:t> </a:t>
            </a:r>
            <a:r>
              <a:rPr lang="en-US" altLang="ko-KR" sz="800" dirty="0" err="1"/>
              <a:t>이미지</a:t>
            </a:r>
            <a:r>
              <a:rPr lang="en-US" altLang="ko-KR" sz="800" dirty="0"/>
              <a:t> </a:t>
            </a:r>
            <a:r>
              <a:rPr lang="en-US" altLang="ko-KR" sz="800" dirty="0" err="1"/>
              <a:t>롤링</a:t>
            </a:r>
            <a:r>
              <a:rPr lang="en-US" altLang="ko-KR" sz="800" dirty="0"/>
              <a:t> (Max 4개</a:t>
            </a:r>
            <a:r>
              <a:rPr lang="en-US" altLang="ko-KR" sz="800" dirty="0" smtClean="0"/>
              <a:t>)</a:t>
            </a:r>
          </a:p>
          <a:p>
            <a:pPr marL="177800">
              <a:buClr>
                <a:schemeClr val="dk1"/>
              </a:buClr>
              <a:buSzPts val="800"/>
            </a:pPr>
            <a:endParaRPr lang="en-US" altLang="ko-KR" sz="800" dirty="0"/>
          </a:p>
          <a:p>
            <a:pPr marL="177800">
              <a:buClr>
                <a:schemeClr val="dk1"/>
              </a:buClr>
              <a:buSzPts val="800"/>
            </a:pPr>
            <a:endParaRPr lang="en-US" altLang="ko-KR" sz="800" dirty="0"/>
          </a:p>
          <a:p>
            <a:pPr marL="177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</a:rPr>
              <a:t>3</a:t>
            </a:r>
            <a:r>
              <a:rPr lang="en-US" altLang="ko-KR" sz="800" dirty="0" smtClean="0">
                <a:solidFill>
                  <a:schemeClr val="dk1"/>
                </a:solidFill>
              </a:rPr>
              <a:t>.</a:t>
            </a:r>
            <a:r>
              <a:rPr lang="ko-KR" altLang="en-US" sz="800" dirty="0" smtClean="0">
                <a:solidFill>
                  <a:schemeClr val="dk1"/>
                </a:solidFill>
              </a:rPr>
              <a:t>왼쪽 설명 밑에 있는 이동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800" dirty="0" smtClean="0">
                <a:solidFill>
                  <a:schemeClr val="dk1"/>
                </a:solidFill>
              </a:rPr>
              <a:t> 기기 페이지 이동</a:t>
            </a:r>
            <a:endParaRPr sz="800" dirty="0">
              <a:solidFill>
                <a:schemeClr val="dk1"/>
              </a:solidFill>
            </a:endParaRPr>
          </a:p>
          <a:p>
            <a:pPr marL="17780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</a:rPr>
              <a:t>4</a:t>
            </a:r>
            <a:r>
              <a:rPr lang="en-US" altLang="ko-KR" sz="800" dirty="0" smtClean="0">
                <a:solidFill>
                  <a:schemeClr val="dk1"/>
                </a:solidFill>
              </a:rPr>
              <a:t>.</a:t>
            </a:r>
            <a:r>
              <a:rPr lang="ko-KR" altLang="en-US" sz="800" dirty="0" smtClean="0">
                <a:solidFill>
                  <a:schemeClr val="dk1"/>
                </a:solidFill>
              </a:rPr>
              <a:t>우측 숫자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800" dirty="0" smtClean="0">
                <a:solidFill>
                  <a:schemeClr val="dk1"/>
                </a:solidFill>
              </a:rPr>
              <a:t> 좌측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비쥬얼이</a:t>
            </a:r>
            <a:r>
              <a:rPr lang="ko-KR" altLang="en-US" sz="800" dirty="0" smtClean="0">
                <a:solidFill>
                  <a:schemeClr val="dk1"/>
                </a:solidFill>
              </a:rPr>
              <a:t> 바뀌고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비쥬얼</a:t>
            </a:r>
            <a:r>
              <a:rPr lang="ko-KR" altLang="en-US" sz="800" dirty="0" smtClean="0">
                <a:solidFill>
                  <a:schemeClr val="dk1"/>
                </a:solidFill>
              </a:rPr>
              <a:t> 클릭 시 해당 게임 페이지로 이동</a:t>
            </a:r>
            <a:r>
              <a:rPr lang="en-US" altLang="ko-KR" sz="800" dirty="0" smtClean="0">
                <a:solidFill>
                  <a:schemeClr val="dk1"/>
                </a:solidFill>
              </a:rPr>
              <a:t> </a:t>
            </a:r>
            <a:r>
              <a:rPr lang="ko-KR" altLang="en-US" sz="800" dirty="0" smtClean="0">
                <a:solidFill>
                  <a:schemeClr val="dk1"/>
                </a:solidFill>
              </a:rPr>
              <a:t>구매하기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800" dirty="0" smtClean="0">
                <a:solidFill>
                  <a:schemeClr val="dk1"/>
                </a:solidFill>
              </a:rPr>
              <a:t> 구매 사이트 까지 이동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17780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endParaRPr lang="en-US" altLang="ko-KR" sz="800" dirty="0">
              <a:solidFill>
                <a:schemeClr val="dk1"/>
              </a:solidFill>
            </a:endParaRPr>
          </a:p>
          <a:p>
            <a:pPr marL="17780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</a:rPr>
              <a:t>5</a:t>
            </a:r>
            <a:r>
              <a:rPr lang="en-US" altLang="ko-KR" sz="800" dirty="0" smtClean="0">
                <a:solidFill>
                  <a:schemeClr val="dk1"/>
                </a:solidFill>
              </a:rPr>
              <a:t>.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호버시</a:t>
            </a:r>
            <a:r>
              <a:rPr lang="ko-KR" altLang="en-US" sz="800" dirty="0" smtClean="0">
                <a:solidFill>
                  <a:schemeClr val="dk1"/>
                </a:solidFill>
              </a:rPr>
              <a:t> 바탕이 해당 게임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비쥬얼로</a:t>
            </a:r>
            <a:r>
              <a:rPr lang="ko-KR" altLang="en-US" sz="800" dirty="0" smtClean="0">
                <a:solidFill>
                  <a:schemeClr val="dk1"/>
                </a:solidFill>
              </a:rPr>
              <a:t> 바뀌고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800" dirty="0" smtClean="0">
                <a:solidFill>
                  <a:schemeClr val="dk1"/>
                </a:solidFill>
              </a:rPr>
              <a:t> 게임 상세페이지 이동</a:t>
            </a:r>
            <a:r>
              <a:rPr lang="en-US" altLang="ko-KR" sz="800" dirty="0" smtClean="0">
                <a:solidFill>
                  <a:schemeClr val="dk1"/>
                </a:solidFill>
              </a:rPr>
              <a:t>// </a:t>
            </a:r>
            <a:r>
              <a:rPr lang="ko-KR" altLang="en-US" sz="800" dirty="0" smtClean="0">
                <a:solidFill>
                  <a:schemeClr val="dk1"/>
                </a:solidFill>
              </a:rPr>
              <a:t>더 보기는 게임 페이지 이동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17780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</a:rPr>
              <a:t>6</a:t>
            </a:r>
            <a:r>
              <a:rPr lang="en-US" altLang="ko-KR" sz="800" dirty="0" smtClean="0">
                <a:solidFill>
                  <a:schemeClr val="dk1"/>
                </a:solidFill>
              </a:rPr>
              <a:t>.</a:t>
            </a:r>
            <a:r>
              <a:rPr lang="ko-KR" altLang="en-US" sz="800" dirty="0" smtClean="0">
                <a:solidFill>
                  <a:schemeClr val="dk1"/>
                </a:solidFill>
              </a:rPr>
              <a:t>동영상 밑 박스는 해당 게임 이미지를 넣어주고 이미지 </a:t>
            </a:r>
            <a:r>
              <a:rPr lang="ko-KR" altLang="en-US" sz="8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800" dirty="0">
                <a:solidFill>
                  <a:schemeClr val="dk1"/>
                </a:solidFill>
              </a:rPr>
              <a:t> </a:t>
            </a:r>
            <a:r>
              <a:rPr lang="ko-KR" altLang="en-US" sz="800" dirty="0" smtClean="0">
                <a:solidFill>
                  <a:schemeClr val="dk1"/>
                </a:solidFill>
              </a:rPr>
              <a:t>해당 게임 예약페이지로 이동</a:t>
            </a:r>
            <a:r>
              <a:rPr lang="en-US" altLang="ko-KR" sz="800" dirty="0">
                <a:solidFill>
                  <a:schemeClr val="dk1"/>
                </a:solidFill>
              </a:rPr>
              <a:t> </a:t>
            </a:r>
            <a:r>
              <a:rPr lang="en-US" altLang="ko-KR" sz="800" dirty="0" smtClean="0">
                <a:solidFill>
                  <a:schemeClr val="dk1"/>
                </a:solidFill>
              </a:rPr>
              <a:t>///          </a:t>
            </a:r>
            <a:r>
              <a:rPr lang="ko-KR" altLang="en-US" sz="800" dirty="0" smtClean="0">
                <a:solidFill>
                  <a:schemeClr val="dk1"/>
                </a:solidFill>
              </a:rPr>
              <a:t>동영상 슬라이드 시 이미지 또한 같이 바뀜</a:t>
            </a:r>
            <a:endParaRPr lang="en-US" altLang="ko-KR" sz="800" dirty="0" smtClean="0">
              <a:solidFill>
                <a:schemeClr val="dk1"/>
              </a:solidFill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36;p14"/>
          <p:cNvSpPr/>
          <p:nvPr/>
        </p:nvSpPr>
        <p:spPr>
          <a:xfrm>
            <a:off x="1488433" y="186837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36;p14"/>
          <p:cNvSpPr/>
          <p:nvPr/>
        </p:nvSpPr>
        <p:spPr>
          <a:xfrm>
            <a:off x="2191786" y="25907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36;p14"/>
          <p:cNvSpPr/>
          <p:nvPr/>
        </p:nvSpPr>
        <p:spPr>
          <a:xfrm>
            <a:off x="1745166" y="316512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36;p14"/>
          <p:cNvSpPr/>
          <p:nvPr/>
        </p:nvSpPr>
        <p:spPr>
          <a:xfrm>
            <a:off x="1849449" y="4021343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2407786" y="756255"/>
            <a:ext cx="216000" cy="216000"/>
          </a:xfrm>
          <a:prstGeom prst="roundRect">
            <a:avLst>
              <a:gd name="adj" fmla="val 0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72107" y="2451253"/>
            <a:ext cx="314036" cy="68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91535" y="2211873"/>
            <a:ext cx="705699" cy="12841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PS4</a:t>
            </a:r>
          </a:p>
          <a:p>
            <a:pPr algn="ctr"/>
            <a:endParaRPr lang="en-US" altLang="ko-KR" sz="1000" dirty="0" smtClean="0"/>
          </a:p>
          <a:p>
            <a:pPr algn="ctr"/>
            <a:r>
              <a:rPr lang="en-US" altLang="ko-KR" sz="1000" dirty="0" smtClean="0"/>
              <a:t>PS4 Pro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 smtClean="0"/>
              <a:t>PS VR</a:t>
            </a:r>
          </a:p>
          <a:p>
            <a:pPr algn="ctr"/>
            <a:endParaRPr lang="en-US" altLang="ko-KR" sz="1000" dirty="0" smtClean="0"/>
          </a:p>
          <a:p>
            <a:pPr algn="ctr"/>
            <a:r>
              <a:rPr lang="en-US" altLang="ko-KR" sz="1000" dirty="0" smtClean="0"/>
              <a:t>PS Plus</a:t>
            </a:r>
            <a:endParaRPr lang="ko-KR" altLang="en-US" sz="1000" dirty="0"/>
          </a:p>
        </p:txBody>
      </p:sp>
      <p:sp>
        <p:nvSpPr>
          <p:cNvPr id="166" name="Google Shape;166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/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99752" y="772294"/>
            <a:ext cx="6708300" cy="792000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99750" y="772309"/>
            <a:ext cx="6708300" cy="1437900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5"/>
          <p:cNvGrpSpPr/>
          <p:nvPr/>
        </p:nvGrpSpPr>
        <p:grpSpPr>
          <a:xfrm>
            <a:off x="2540000" y="951443"/>
            <a:ext cx="1543499" cy="729057"/>
            <a:chOff x="179512" y="411510"/>
            <a:chExt cx="1296144" cy="432049"/>
          </a:xfrm>
        </p:grpSpPr>
        <p:sp>
          <p:nvSpPr>
            <p:cNvPr id="171" name="Google Shape;171;p1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</a:rPr>
                <a:t>L</a:t>
              </a:r>
              <a:r>
                <a:rPr lang="en-US" sz="1800" dirty="0" smtClean="0">
                  <a:solidFill>
                    <a:schemeClr val="tx1"/>
                  </a:solidFill>
                </a:rPr>
                <a:t>ogo</a:t>
              </a:r>
              <a:endParaRPr sz="1800" dirty="0">
                <a:solidFill>
                  <a:schemeClr val="tx1"/>
                </a:solidFill>
                <a:sym typeface="Arial"/>
              </a:endParaRPr>
            </a:p>
          </p:txBody>
        </p:sp>
        <p:cxnSp>
          <p:nvCxnSpPr>
            <p:cNvPr id="172" name="Google Shape;172;p15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6" name="Google Shape;176;p15"/>
          <p:cNvSpPr/>
          <p:nvPr/>
        </p:nvSpPr>
        <p:spPr>
          <a:xfrm>
            <a:off x="1851420" y="194969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100668" y="484262"/>
            <a:ext cx="2311200" cy="229800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Header – </a:t>
            </a:r>
            <a:r>
              <a:rPr lang="en-US" sz="7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sub menu 있</a:t>
            </a:r>
            <a:r>
              <a:rPr lang="en-US" sz="700">
                <a:solidFill>
                  <a:srgbClr val="953734"/>
                </a:solidFill>
              </a:rPr>
              <a:t>음</a:t>
            </a: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2156191" y="2004225"/>
            <a:ext cx="2595418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chemeClr val="dk1"/>
                </a:solidFill>
              </a:rPr>
              <a:t>게</a:t>
            </a:r>
            <a:r>
              <a:rPr lang="ko-KR" altLang="en-US" sz="800" dirty="0">
                <a:solidFill>
                  <a:schemeClr val="dk1"/>
                </a:solidFill>
              </a:rPr>
              <a:t>임</a:t>
            </a:r>
            <a:r>
              <a:rPr lang="en-US" sz="800" dirty="0" smtClean="0">
                <a:solidFill>
                  <a:schemeClr val="dk1"/>
                </a:solidFill>
              </a:rPr>
              <a:t>        |         </a:t>
            </a:r>
            <a:r>
              <a:rPr lang="ko-KR" altLang="en-US" sz="800" dirty="0" smtClean="0">
                <a:solidFill>
                  <a:schemeClr val="dk1"/>
                </a:solidFill>
              </a:rPr>
              <a:t>기기</a:t>
            </a:r>
            <a:r>
              <a:rPr lang="en-US" sz="800" dirty="0" smtClean="0">
                <a:solidFill>
                  <a:schemeClr val="dk1"/>
                </a:solidFill>
              </a:rPr>
              <a:t>          |      </a:t>
            </a:r>
            <a:r>
              <a:rPr lang="ko-KR" altLang="en-US" sz="800" dirty="0" smtClean="0">
                <a:solidFill>
                  <a:schemeClr val="dk1"/>
                </a:solidFill>
              </a:rPr>
              <a:t>구입       </a:t>
            </a:r>
            <a:r>
              <a:rPr lang="en-US" sz="800" dirty="0" smtClean="0">
                <a:solidFill>
                  <a:schemeClr val="dk1"/>
                </a:solidFill>
              </a:rPr>
              <a:t> 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6920725" y="494825"/>
            <a:ext cx="2181300" cy="4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buSzPts val="1000"/>
            </a:pPr>
            <a:r>
              <a:rPr lang="en-US" altLang="ko-KR" sz="1000" dirty="0" smtClean="0"/>
              <a:t>1.메뉴 </a:t>
            </a:r>
            <a:r>
              <a:rPr lang="en-US" altLang="ko-KR" sz="1000" dirty="0"/>
              <a:t>hover 시 </a:t>
            </a:r>
            <a:r>
              <a:rPr lang="ko-KR" altLang="en-US" sz="1000" dirty="0"/>
              <a:t>해당</a:t>
            </a:r>
            <a:r>
              <a:rPr lang="en-US" altLang="ko-KR" sz="1000" dirty="0"/>
              <a:t> sub </a:t>
            </a:r>
            <a:r>
              <a:rPr lang="en-US" altLang="ko-KR" sz="1000" dirty="0" err="1"/>
              <a:t>menu가</a:t>
            </a:r>
            <a:r>
              <a:rPr lang="en-US" altLang="ko-KR" sz="1000" dirty="0"/>
              <a:t> 2 </a:t>
            </a:r>
            <a:r>
              <a:rPr lang="en-US" altLang="ko-KR" sz="1000" dirty="0" err="1"/>
              <a:t>depth로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표시됨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 smtClean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 smtClean="0"/>
              <a:t>1-1</a:t>
            </a:r>
            <a:r>
              <a:rPr lang="ko-KR" altLang="en-US" sz="1000" dirty="0" smtClean="0"/>
              <a:t>서브메뉴 </a:t>
            </a:r>
            <a:r>
              <a:rPr lang="ko-KR" altLang="en-US" sz="1000" dirty="0" err="1" smtClean="0"/>
              <a:t>호버시</a:t>
            </a:r>
            <a:r>
              <a:rPr lang="ko-KR" altLang="en-US" sz="1000" dirty="0" smtClean="0"/>
              <a:t> 선</a:t>
            </a:r>
            <a:endParaRPr lang="en-US" sz="1000" dirty="0" smtClean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2</a:t>
            </a:r>
            <a:r>
              <a:rPr lang="en-US" sz="1000" dirty="0" smtClean="0"/>
              <a:t>.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입력시</a:t>
            </a:r>
            <a:endParaRPr lang="en-US" altLang="ko-KR" sz="1000" dirty="0" smtClean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 smtClean="0"/>
              <a:t>해당 검색에 대한 결과를 하단에 출력</a:t>
            </a:r>
            <a:endParaRPr lang="en-US" altLang="ko-KR" sz="1000" dirty="0" smtClean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 err="1" smtClean="0"/>
              <a:t>출력시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비쥬얼은</a:t>
            </a:r>
            <a:r>
              <a:rPr lang="ko-KR" altLang="en-US" sz="1000" dirty="0" smtClean="0"/>
              <a:t> 왼쪽 게임이름은 오른쪽에 배치</a:t>
            </a:r>
            <a:endParaRPr lang="en-US"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en-US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/>
          </a:p>
        </p:txBody>
      </p:sp>
      <p:grpSp>
        <p:nvGrpSpPr>
          <p:cNvPr id="20" name="Google Shape;170;p15"/>
          <p:cNvGrpSpPr/>
          <p:nvPr/>
        </p:nvGrpSpPr>
        <p:grpSpPr>
          <a:xfrm>
            <a:off x="245306" y="920426"/>
            <a:ext cx="946185" cy="247868"/>
            <a:chOff x="179512" y="411510"/>
            <a:chExt cx="1296144" cy="432049"/>
          </a:xfrm>
        </p:grpSpPr>
        <p:sp>
          <p:nvSpPr>
            <p:cNvPr id="21" name="Google Shape;171;p1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tx1"/>
                  </a:solidFill>
                </a:rPr>
                <a:t>Sony</a:t>
              </a:r>
              <a:endParaRPr sz="1800" dirty="0">
                <a:solidFill>
                  <a:schemeClr val="tx1"/>
                </a:solidFill>
                <a:sym typeface="Arial"/>
              </a:endParaRPr>
            </a:p>
          </p:txBody>
        </p:sp>
        <p:cxnSp>
          <p:nvCxnSpPr>
            <p:cNvPr id="22" name="Google Shape;172;p15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" name="직사각형 23"/>
          <p:cNvSpPr/>
          <p:nvPr/>
        </p:nvSpPr>
        <p:spPr>
          <a:xfrm>
            <a:off x="5164975" y="946615"/>
            <a:ext cx="1435468" cy="27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검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색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83533" y="1222526"/>
            <a:ext cx="1435468" cy="170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83533" y="1361153"/>
            <a:ext cx="571496" cy="555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비쥬얼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5127" y="1515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게임이름</a:t>
            </a:r>
            <a:endParaRPr lang="ko-KR" altLang="en-US" sz="1000" dirty="0"/>
          </a:p>
        </p:txBody>
      </p:sp>
      <p:pic>
        <p:nvPicPr>
          <p:cNvPr id="2050" name="Picture 2" descr="돋보기 아이콘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52" y="994830"/>
            <a:ext cx="224202" cy="17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176;p15"/>
          <p:cNvSpPr/>
          <p:nvPr/>
        </p:nvSpPr>
        <p:spPr>
          <a:xfrm>
            <a:off x="4870148" y="99483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26386" y="1125902"/>
            <a:ext cx="5182091" cy="1717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259823" y="2566062"/>
            <a:ext cx="117016" cy="117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498348" y="2566062"/>
            <a:ext cx="117016" cy="117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752052" y="2566062"/>
            <a:ext cx="117016" cy="117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90577" y="2566062"/>
            <a:ext cx="117016" cy="117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4301" y="2278030"/>
            <a:ext cx="964575" cy="3465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사전예</a:t>
            </a:r>
            <a:r>
              <a:rPr lang="ko-KR" altLang="en-US" sz="1200" b="1" dirty="0">
                <a:solidFill>
                  <a:schemeClr val="bg1"/>
                </a:solidFill>
              </a:rPr>
              <a:t>약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6279" y="1269918"/>
            <a:ext cx="1162597" cy="892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48986" y="1485942"/>
            <a:ext cx="12911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</a:t>
            </a:r>
            <a:endParaRPr lang="en-US" altLang="ko-KR" dirty="0" smtClean="0"/>
          </a:p>
          <a:p>
            <a:r>
              <a:rPr lang="ko-KR" altLang="en-US" dirty="0" err="1" smtClean="0"/>
              <a:t>비쥬얼</a:t>
            </a:r>
            <a:endParaRPr lang="ko-KR" altLang="en-US" dirty="0"/>
          </a:p>
        </p:txBody>
      </p:sp>
      <p:sp>
        <p:nvSpPr>
          <p:cNvPr id="29" name="자유형 28"/>
          <p:cNvSpPr/>
          <p:nvPr/>
        </p:nvSpPr>
        <p:spPr>
          <a:xfrm>
            <a:off x="4535352" y="1339569"/>
            <a:ext cx="933450" cy="152658"/>
          </a:xfrm>
          <a:custGeom>
            <a:avLst/>
            <a:gdLst>
              <a:gd name="connsiteX0" fmla="*/ 0 w 933450"/>
              <a:gd name="connsiteY0" fmla="*/ 104775 h 152658"/>
              <a:gd name="connsiteX1" fmla="*/ 342900 w 933450"/>
              <a:gd name="connsiteY1" fmla="*/ 38100 h 152658"/>
              <a:gd name="connsiteX2" fmla="*/ 600075 w 933450"/>
              <a:gd name="connsiteY2" fmla="*/ 152400 h 152658"/>
              <a:gd name="connsiteX3" fmla="*/ 933450 w 933450"/>
              <a:gd name="connsiteY3" fmla="*/ 0 h 15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450" h="152658">
                <a:moveTo>
                  <a:pt x="0" y="104775"/>
                </a:moveTo>
                <a:cubicBezTo>
                  <a:pt x="121444" y="67468"/>
                  <a:pt x="242888" y="30162"/>
                  <a:pt x="342900" y="38100"/>
                </a:cubicBezTo>
                <a:cubicBezTo>
                  <a:pt x="442913" y="46037"/>
                  <a:pt x="501650" y="158750"/>
                  <a:pt x="600075" y="152400"/>
                </a:cubicBezTo>
                <a:cubicBezTo>
                  <a:pt x="698500" y="146050"/>
                  <a:pt x="882650" y="1587"/>
                  <a:pt x="933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4524090" y="1555807"/>
            <a:ext cx="933450" cy="152658"/>
          </a:xfrm>
          <a:custGeom>
            <a:avLst/>
            <a:gdLst>
              <a:gd name="connsiteX0" fmla="*/ 0 w 933450"/>
              <a:gd name="connsiteY0" fmla="*/ 104775 h 152658"/>
              <a:gd name="connsiteX1" fmla="*/ 342900 w 933450"/>
              <a:gd name="connsiteY1" fmla="*/ 38100 h 152658"/>
              <a:gd name="connsiteX2" fmla="*/ 600075 w 933450"/>
              <a:gd name="connsiteY2" fmla="*/ 152400 h 152658"/>
              <a:gd name="connsiteX3" fmla="*/ 933450 w 933450"/>
              <a:gd name="connsiteY3" fmla="*/ 0 h 15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450" h="152658">
                <a:moveTo>
                  <a:pt x="0" y="104775"/>
                </a:moveTo>
                <a:cubicBezTo>
                  <a:pt x="121444" y="67468"/>
                  <a:pt x="242888" y="30162"/>
                  <a:pt x="342900" y="38100"/>
                </a:cubicBezTo>
                <a:cubicBezTo>
                  <a:pt x="442913" y="46037"/>
                  <a:pt x="501650" y="158750"/>
                  <a:pt x="600075" y="152400"/>
                </a:cubicBezTo>
                <a:cubicBezTo>
                  <a:pt x="698500" y="146050"/>
                  <a:pt x="882650" y="1587"/>
                  <a:pt x="933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4524090" y="1807406"/>
            <a:ext cx="933450" cy="152658"/>
          </a:xfrm>
          <a:custGeom>
            <a:avLst/>
            <a:gdLst>
              <a:gd name="connsiteX0" fmla="*/ 0 w 933450"/>
              <a:gd name="connsiteY0" fmla="*/ 104775 h 152658"/>
              <a:gd name="connsiteX1" fmla="*/ 342900 w 933450"/>
              <a:gd name="connsiteY1" fmla="*/ 38100 h 152658"/>
              <a:gd name="connsiteX2" fmla="*/ 600075 w 933450"/>
              <a:gd name="connsiteY2" fmla="*/ 152400 h 152658"/>
              <a:gd name="connsiteX3" fmla="*/ 933450 w 933450"/>
              <a:gd name="connsiteY3" fmla="*/ 0 h 15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450" h="152658">
                <a:moveTo>
                  <a:pt x="0" y="104775"/>
                </a:moveTo>
                <a:cubicBezTo>
                  <a:pt x="121444" y="67468"/>
                  <a:pt x="242888" y="30162"/>
                  <a:pt x="342900" y="38100"/>
                </a:cubicBezTo>
                <a:cubicBezTo>
                  <a:pt x="442913" y="46037"/>
                  <a:pt x="501650" y="158750"/>
                  <a:pt x="600075" y="152400"/>
                </a:cubicBezTo>
                <a:cubicBezTo>
                  <a:pt x="698500" y="146050"/>
                  <a:pt x="882650" y="1587"/>
                  <a:pt x="933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5776429" y="1856401"/>
            <a:ext cx="256911" cy="3548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3" name="왼쪽 화살표 32"/>
          <p:cNvSpPr/>
          <p:nvPr/>
        </p:nvSpPr>
        <p:spPr>
          <a:xfrm>
            <a:off x="1214302" y="1826105"/>
            <a:ext cx="280174" cy="35489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04421" y="1555807"/>
            <a:ext cx="328919" cy="89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4302" y="1537107"/>
            <a:ext cx="328919" cy="895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비쥬</a:t>
            </a:r>
            <a:r>
              <a:rPr lang="ko-KR" altLang="en-US" dirty="0" err="1"/>
              <a:t>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99198" y="-70428"/>
            <a:ext cx="1007790" cy="287486"/>
          </a:xfrm>
        </p:spPr>
        <p:txBody>
          <a:bodyPr/>
          <a:lstStyle/>
          <a:p>
            <a:r>
              <a:rPr lang="en-US" altLang="ko-KR" dirty="0" smtClean="0"/>
              <a:t>2.2</a:t>
            </a:r>
            <a:endParaRPr lang="ko-KR" altLang="en-US" dirty="0"/>
          </a:p>
        </p:txBody>
      </p:sp>
      <p:sp>
        <p:nvSpPr>
          <p:cNvPr id="17" name="Google Shape;161;p14"/>
          <p:cNvSpPr/>
          <p:nvPr/>
        </p:nvSpPr>
        <p:spPr>
          <a:xfrm>
            <a:off x="5652880" y="139582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6508" y="480291"/>
            <a:ext cx="23183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비쥬얼을</a:t>
            </a:r>
            <a:r>
              <a:rPr lang="ko-KR" altLang="en-US" dirty="0" smtClean="0"/>
              <a:t> 움직이는 화살표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비쥬얼을</a:t>
            </a:r>
            <a:r>
              <a:rPr lang="ko-KR" altLang="en-US" dirty="0" smtClean="0"/>
              <a:t> 움직이는 </a:t>
            </a:r>
            <a:r>
              <a:rPr lang="ko-KR" altLang="en-US" dirty="0" err="1" smtClean="0"/>
              <a:t>인디게이터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예약하는 페이지로 이동</a:t>
            </a:r>
            <a:endParaRPr lang="ko-KR" altLang="en-US" dirty="0"/>
          </a:p>
        </p:txBody>
      </p:sp>
      <p:sp>
        <p:nvSpPr>
          <p:cNvPr id="19" name="Google Shape;161;p14"/>
          <p:cNvSpPr/>
          <p:nvPr/>
        </p:nvSpPr>
        <p:spPr>
          <a:xfrm>
            <a:off x="3043823" y="238585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1;p14"/>
          <p:cNvSpPr/>
          <p:nvPr/>
        </p:nvSpPr>
        <p:spPr>
          <a:xfrm>
            <a:off x="4427352" y="22353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3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7708" y="-64652"/>
            <a:ext cx="1007790" cy="287486"/>
          </a:xfrm>
        </p:spPr>
        <p:txBody>
          <a:bodyPr/>
          <a:lstStyle/>
          <a:p>
            <a:r>
              <a:rPr lang="en-US" altLang="ko-KR" dirty="0" smtClean="0"/>
              <a:t>2.3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6582" y="646545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3-2 </a:t>
            </a:r>
            <a:r>
              <a:rPr lang="ko-KR" altLang="en-US" sz="1100" dirty="0" smtClean="0"/>
              <a:t>기기페이지로 이동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16" name="Google Shape;161;p14"/>
          <p:cNvSpPr/>
          <p:nvPr/>
        </p:nvSpPr>
        <p:spPr>
          <a:xfrm>
            <a:off x="1812933" y="2306893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1771" y="910974"/>
            <a:ext cx="1835957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기기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비쥬얼</a:t>
            </a:r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1494" y="1199006"/>
            <a:ext cx="1929379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28932" y="2452396"/>
            <a:ext cx="524893" cy="1732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</a:t>
            </a:r>
            <a:r>
              <a:rPr lang="ko-KR" altLang="en-US" sz="1200" b="1" dirty="0">
                <a:solidFill>
                  <a:schemeClr val="bg1"/>
                </a:solidFill>
              </a:rPr>
              <a:t>동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7285" y="1364882"/>
            <a:ext cx="1162597" cy="892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221377" y="1466316"/>
            <a:ext cx="771525" cy="85834"/>
          </a:xfrm>
          <a:custGeom>
            <a:avLst/>
            <a:gdLst>
              <a:gd name="connsiteX0" fmla="*/ 0 w 771525"/>
              <a:gd name="connsiteY0" fmla="*/ 85834 h 85834"/>
              <a:gd name="connsiteX1" fmla="*/ 180975 w 771525"/>
              <a:gd name="connsiteY1" fmla="*/ 109 h 85834"/>
              <a:gd name="connsiteX2" fmla="*/ 295275 w 771525"/>
              <a:gd name="connsiteY2" fmla="*/ 66784 h 85834"/>
              <a:gd name="connsiteX3" fmla="*/ 552450 w 771525"/>
              <a:gd name="connsiteY3" fmla="*/ 19159 h 85834"/>
              <a:gd name="connsiteX4" fmla="*/ 771525 w 771525"/>
              <a:gd name="connsiteY4" fmla="*/ 85834 h 8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85834">
                <a:moveTo>
                  <a:pt x="0" y="85834"/>
                </a:moveTo>
                <a:cubicBezTo>
                  <a:pt x="65881" y="44559"/>
                  <a:pt x="131763" y="3284"/>
                  <a:pt x="180975" y="109"/>
                </a:cubicBezTo>
                <a:cubicBezTo>
                  <a:pt x="230187" y="-3066"/>
                  <a:pt x="233362" y="63609"/>
                  <a:pt x="295275" y="66784"/>
                </a:cubicBezTo>
                <a:cubicBezTo>
                  <a:pt x="357188" y="69959"/>
                  <a:pt x="473075" y="15984"/>
                  <a:pt x="552450" y="19159"/>
                </a:cubicBezTo>
                <a:cubicBezTo>
                  <a:pt x="631825" y="22334"/>
                  <a:pt x="760413" y="73134"/>
                  <a:pt x="771525" y="858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221377" y="1715606"/>
            <a:ext cx="771525" cy="85834"/>
          </a:xfrm>
          <a:custGeom>
            <a:avLst/>
            <a:gdLst>
              <a:gd name="connsiteX0" fmla="*/ 0 w 771525"/>
              <a:gd name="connsiteY0" fmla="*/ 85834 h 85834"/>
              <a:gd name="connsiteX1" fmla="*/ 180975 w 771525"/>
              <a:gd name="connsiteY1" fmla="*/ 109 h 85834"/>
              <a:gd name="connsiteX2" fmla="*/ 295275 w 771525"/>
              <a:gd name="connsiteY2" fmla="*/ 66784 h 85834"/>
              <a:gd name="connsiteX3" fmla="*/ 552450 w 771525"/>
              <a:gd name="connsiteY3" fmla="*/ 19159 h 85834"/>
              <a:gd name="connsiteX4" fmla="*/ 771525 w 771525"/>
              <a:gd name="connsiteY4" fmla="*/ 85834 h 8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85834">
                <a:moveTo>
                  <a:pt x="0" y="85834"/>
                </a:moveTo>
                <a:cubicBezTo>
                  <a:pt x="65881" y="44559"/>
                  <a:pt x="131763" y="3284"/>
                  <a:pt x="180975" y="109"/>
                </a:cubicBezTo>
                <a:cubicBezTo>
                  <a:pt x="230187" y="-3066"/>
                  <a:pt x="233362" y="63609"/>
                  <a:pt x="295275" y="66784"/>
                </a:cubicBezTo>
                <a:cubicBezTo>
                  <a:pt x="357188" y="69959"/>
                  <a:pt x="473075" y="15984"/>
                  <a:pt x="552450" y="19159"/>
                </a:cubicBezTo>
                <a:cubicBezTo>
                  <a:pt x="631825" y="22334"/>
                  <a:pt x="760413" y="73134"/>
                  <a:pt x="771525" y="858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257408" y="1955090"/>
            <a:ext cx="771525" cy="85834"/>
          </a:xfrm>
          <a:custGeom>
            <a:avLst/>
            <a:gdLst>
              <a:gd name="connsiteX0" fmla="*/ 0 w 771525"/>
              <a:gd name="connsiteY0" fmla="*/ 85834 h 85834"/>
              <a:gd name="connsiteX1" fmla="*/ 180975 w 771525"/>
              <a:gd name="connsiteY1" fmla="*/ 109 h 85834"/>
              <a:gd name="connsiteX2" fmla="*/ 295275 w 771525"/>
              <a:gd name="connsiteY2" fmla="*/ 66784 h 85834"/>
              <a:gd name="connsiteX3" fmla="*/ 552450 w 771525"/>
              <a:gd name="connsiteY3" fmla="*/ 19159 h 85834"/>
              <a:gd name="connsiteX4" fmla="*/ 771525 w 771525"/>
              <a:gd name="connsiteY4" fmla="*/ 85834 h 8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85834">
                <a:moveTo>
                  <a:pt x="0" y="85834"/>
                </a:moveTo>
                <a:cubicBezTo>
                  <a:pt x="65881" y="44559"/>
                  <a:pt x="131763" y="3284"/>
                  <a:pt x="180975" y="109"/>
                </a:cubicBezTo>
                <a:cubicBezTo>
                  <a:pt x="230187" y="-3066"/>
                  <a:pt x="233362" y="63609"/>
                  <a:pt x="295275" y="66784"/>
                </a:cubicBezTo>
                <a:cubicBezTo>
                  <a:pt x="357188" y="69959"/>
                  <a:pt x="473075" y="15984"/>
                  <a:pt x="552450" y="19159"/>
                </a:cubicBezTo>
                <a:cubicBezTo>
                  <a:pt x="631825" y="22334"/>
                  <a:pt x="760413" y="73134"/>
                  <a:pt x="771525" y="858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111536" y="1641514"/>
            <a:ext cx="1929379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우측 숫자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클릭 시 게임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비쥬얼</a:t>
            </a:r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1111536" y="1641514"/>
            <a:ext cx="607060" cy="545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650160" y="1610818"/>
            <a:ext cx="1668836" cy="118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85659" y="2793642"/>
            <a:ext cx="675497" cy="2573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구매하기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66868" y="2903800"/>
            <a:ext cx="755836" cy="2573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자세히 보기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71813" y="1641514"/>
            <a:ext cx="16182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	6</a:t>
            </a:r>
          </a:p>
          <a:p>
            <a:r>
              <a:rPr lang="en-US" altLang="ko-KR" dirty="0" smtClean="0"/>
              <a:t>2	7</a:t>
            </a:r>
          </a:p>
          <a:p>
            <a:r>
              <a:rPr lang="en-US" altLang="ko-KR" dirty="0" smtClean="0"/>
              <a:t>3	8</a:t>
            </a:r>
          </a:p>
          <a:p>
            <a:r>
              <a:rPr lang="en-US" altLang="ko-KR" dirty="0" smtClean="0"/>
              <a:t>4	9</a:t>
            </a:r>
          </a:p>
          <a:p>
            <a:r>
              <a:rPr lang="en-US" altLang="ko-KR" dirty="0" smtClean="0"/>
              <a:t>5	10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0376" y="168336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-10%</a:t>
            </a:r>
            <a:endParaRPr lang="ko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 10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4890" y="-51952"/>
            <a:ext cx="1007790" cy="287486"/>
          </a:xfrm>
        </p:spPr>
        <p:txBody>
          <a:bodyPr/>
          <a:lstStyle/>
          <a:p>
            <a:r>
              <a:rPr lang="en-US" altLang="ko-KR" dirty="0" smtClean="0"/>
              <a:t>2.4</a:t>
            </a:r>
            <a:endParaRPr lang="ko-KR" altLang="en-US" dirty="0"/>
          </a:p>
        </p:txBody>
      </p:sp>
      <p:sp>
        <p:nvSpPr>
          <p:cNvPr id="14" name="Google Shape;161;p14"/>
          <p:cNvSpPr/>
          <p:nvPr/>
        </p:nvSpPr>
        <p:spPr>
          <a:xfrm>
            <a:off x="3542160" y="1467366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81091" y="517236"/>
            <a:ext cx="24291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smtClean="0"/>
              <a:t>숫자 </a:t>
            </a:r>
            <a:r>
              <a:rPr lang="ko-KR" altLang="en-US" sz="1100" dirty="0" err="1" smtClean="0"/>
              <a:t>클릭시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좌측 </a:t>
            </a:r>
            <a:r>
              <a:rPr lang="ko-KR" altLang="en-US" sz="1100" dirty="0" err="1" smtClean="0"/>
              <a:t>비쥬얼을</a:t>
            </a:r>
            <a:r>
              <a:rPr lang="ko-KR" altLang="en-US" sz="1100" dirty="0" smtClean="0"/>
              <a:t> 해당 게임 </a:t>
            </a:r>
            <a:r>
              <a:rPr lang="ko-KR" altLang="en-US" sz="1100" dirty="0" err="1" smtClean="0"/>
              <a:t>비쥬얼로</a:t>
            </a:r>
            <a:r>
              <a:rPr lang="ko-KR" altLang="en-US" sz="1100" dirty="0" smtClean="0"/>
              <a:t> 변경</a:t>
            </a:r>
            <a:endParaRPr lang="en-US" altLang="ko-KR" sz="1100" dirty="0" smtClean="0"/>
          </a:p>
          <a:p>
            <a:r>
              <a:rPr lang="ko-KR" altLang="en-US" sz="1100" dirty="0" smtClean="0"/>
              <a:t>또한 해당 게임이 </a:t>
            </a:r>
            <a:r>
              <a:rPr lang="ko-KR" altLang="en-US" sz="1100" dirty="0" err="1" smtClean="0"/>
              <a:t>할인시</a:t>
            </a:r>
            <a:endParaRPr lang="en-US" altLang="ko-KR" sz="1100" dirty="0" smtClean="0"/>
          </a:p>
          <a:p>
            <a:r>
              <a:rPr lang="ko-KR" altLang="en-US" sz="1100" dirty="0" smtClean="0"/>
              <a:t>좌측 상단에 할인율 표시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구매하기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구매 페이지로 이동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자세히 보기 클릭 시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게임페이지로 이동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err="1" smtClean="0"/>
              <a:t>비쥬얼</a:t>
            </a:r>
            <a:r>
              <a:rPr lang="ko-KR" altLang="en-US" sz="1100" dirty="0" smtClean="0"/>
              <a:t> 클릭 시</a:t>
            </a:r>
            <a:endParaRPr lang="en-US" altLang="ko-KR" sz="1100" dirty="0" smtClean="0"/>
          </a:p>
          <a:p>
            <a:r>
              <a:rPr lang="ko-KR" altLang="en-US" sz="1100" dirty="0" smtClean="0"/>
              <a:t>해당 게임 </a:t>
            </a:r>
            <a:r>
              <a:rPr lang="ko-KR" altLang="en-US" sz="1100" dirty="0" err="1" smtClean="0"/>
              <a:t>패이지로</a:t>
            </a:r>
            <a:r>
              <a:rPr lang="ko-KR" altLang="en-US" sz="1100" dirty="0" smtClean="0"/>
              <a:t> 이동</a:t>
            </a:r>
            <a:endParaRPr lang="ko-KR" altLang="en-US" sz="1100" dirty="0"/>
          </a:p>
        </p:txBody>
      </p:sp>
      <p:sp>
        <p:nvSpPr>
          <p:cNvPr id="16" name="Google Shape;161;p14"/>
          <p:cNvSpPr/>
          <p:nvPr/>
        </p:nvSpPr>
        <p:spPr>
          <a:xfrm>
            <a:off x="2076225" y="270631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61;p14"/>
          <p:cNvSpPr/>
          <p:nvPr/>
        </p:nvSpPr>
        <p:spPr>
          <a:xfrm>
            <a:off x="3950868" y="285289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61;p14"/>
          <p:cNvSpPr/>
          <p:nvPr/>
        </p:nvSpPr>
        <p:spPr>
          <a:xfrm>
            <a:off x="1536446" y="191761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16521" y="1367516"/>
            <a:ext cx="5150440" cy="2421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12408" y="3428548"/>
            <a:ext cx="910139" cy="2573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자세히 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제품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2.5</a:t>
            </a:r>
            <a:endParaRPr lang="ko-KR" altLang="en-US" dirty="0"/>
          </a:p>
        </p:txBody>
      </p:sp>
      <p:sp>
        <p:nvSpPr>
          <p:cNvPr id="22" name="Google Shape;176;p15"/>
          <p:cNvSpPr/>
          <p:nvPr/>
        </p:nvSpPr>
        <p:spPr>
          <a:xfrm>
            <a:off x="1678355" y="1389095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6509" y="637309"/>
            <a:ext cx="200728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r>
              <a:rPr lang="en-US" altLang="ko-KR" sz="1100" dirty="0" smtClean="0">
                <a:solidFill>
                  <a:schemeClr val="dk1"/>
                </a:solidFill>
              </a:rPr>
              <a:t>1.</a:t>
            </a:r>
            <a:r>
              <a:rPr lang="ko-KR" altLang="en-US" sz="1100" dirty="0" err="1">
                <a:solidFill>
                  <a:schemeClr val="dk1"/>
                </a:solidFill>
              </a:rPr>
              <a:t>호버시</a:t>
            </a:r>
            <a:r>
              <a:rPr lang="ko-KR" altLang="en-US" sz="1100" dirty="0">
                <a:solidFill>
                  <a:schemeClr val="dk1"/>
                </a:solidFill>
              </a:rPr>
              <a:t> 바탕이 해당 </a:t>
            </a:r>
            <a:r>
              <a:rPr lang="ko-KR" altLang="en-US" sz="1100" dirty="0" smtClean="0">
                <a:solidFill>
                  <a:schemeClr val="dk1"/>
                </a:solidFill>
              </a:rPr>
              <a:t>게임</a:t>
            </a:r>
            <a:endParaRPr lang="en-US" altLang="ko-KR" sz="1100" dirty="0" smtClean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r>
              <a:rPr lang="ko-KR" altLang="en-US" sz="1100" dirty="0" smtClean="0">
                <a:solidFill>
                  <a:schemeClr val="dk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dk1"/>
                </a:solidFill>
              </a:rPr>
              <a:t>비쥬얼로</a:t>
            </a:r>
            <a:r>
              <a:rPr lang="ko-KR" altLang="en-US" sz="1100" dirty="0" smtClean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바뀌고 </a:t>
            </a:r>
            <a:endParaRPr lang="en-US" altLang="ko-KR" sz="1100" dirty="0" smtClean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r>
              <a:rPr lang="ko-KR" altLang="en-US" sz="1100" dirty="0" smtClean="0">
                <a:solidFill>
                  <a:schemeClr val="dk1"/>
                </a:solidFill>
              </a:rPr>
              <a:t>이동하기가 올라옴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r>
              <a:rPr lang="ko-KR" altLang="en-US" sz="11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1100" dirty="0" smtClean="0">
                <a:solidFill>
                  <a:schemeClr val="dk1"/>
                </a:solidFill>
              </a:rPr>
              <a:t> </a:t>
            </a:r>
            <a:endParaRPr lang="en-US" altLang="ko-KR" sz="1100" dirty="0" smtClean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r>
              <a:rPr lang="ko-KR" altLang="en-US" sz="1100" dirty="0" smtClean="0">
                <a:solidFill>
                  <a:schemeClr val="dk1"/>
                </a:solidFill>
              </a:rPr>
              <a:t>게임 상세페이지 이동</a:t>
            </a:r>
            <a:endParaRPr lang="en-US" altLang="ko-KR" sz="1100" dirty="0" smtClean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r>
              <a:rPr lang="en-US" altLang="ko-KR" sz="1100" dirty="0" smtClean="0">
                <a:solidFill>
                  <a:schemeClr val="dk1"/>
                </a:solidFill>
              </a:rPr>
              <a:t>2.</a:t>
            </a:r>
            <a:r>
              <a:rPr lang="ko-KR" altLang="en-US" sz="1100" dirty="0" smtClean="0">
                <a:solidFill>
                  <a:schemeClr val="dk1"/>
                </a:solidFill>
              </a:rPr>
              <a:t>자세히 보기 클릭 시</a:t>
            </a:r>
            <a:endParaRPr lang="en-US" altLang="ko-KR" sz="1100" dirty="0" smtClean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r>
              <a:rPr lang="ko-KR" altLang="en-US" sz="1100" dirty="0" smtClean="0">
                <a:solidFill>
                  <a:schemeClr val="dk1"/>
                </a:solidFill>
              </a:rPr>
              <a:t>게임페이지로 이동</a:t>
            </a:r>
            <a:endParaRPr lang="en-US" altLang="ko-KR" sz="1100" dirty="0" smtClean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177800" lvl="0">
              <a:spcBef>
                <a:spcPts val="1000"/>
              </a:spcBef>
              <a:buClr>
                <a:schemeClr val="dk1"/>
              </a:buClr>
              <a:buSzPts val="800"/>
            </a:pP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25" name="Google Shape;161;p14"/>
          <p:cNvSpPr/>
          <p:nvPr/>
        </p:nvSpPr>
        <p:spPr>
          <a:xfrm>
            <a:off x="2554349" y="332929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94355" y="1556340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6453" y="1556340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94555" y="1556340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4355" y="2492444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6453" y="2492444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4555" y="2492444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94355" y="1844372"/>
            <a:ext cx="70207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이동하기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794879" y="1844372"/>
            <a:ext cx="68365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03556" y="1844372"/>
            <a:ext cx="684247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94355" y="2780476"/>
            <a:ext cx="70207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94879" y="2780476"/>
            <a:ext cx="68365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03556" y="2780476"/>
            <a:ext cx="684247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08608" y="2132404"/>
            <a:ext cx="80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게임이름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724578" y="2158587"/>
            <a:ext cx="80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게임이름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81903" y="2158587"/>
            <a:ext cx="80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게임이름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808608" y="3042325"/>
            <a:ext cx="80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게임이름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724578" y="3068508"/>
            <a:ext cx="80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게임이름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681903" y="3068508"/>
            <a:ext cx="80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게임이름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97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srgbClr val="3F3F3F"/>
                </a:solidFill>
              </a:rPr>
              <a:t>사전예약</a:t>
            </a:r>
            <a:br>
              <a:rPr lang="ko-KR" altLang="en-US" dirty="0">
                <a:solidFill>
                  <a:srgbClr val="3F3F3F"/>
                </a:solidFill>
              </a:rPr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399" y="766618"/>
            <a:ext cx="2133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dk1"/>
                </a:solidFill>
              </a:rPr>
              <a:t>1.</a:t>
            </a:r>
            <a:r>
              <a:rPr lang="ko-KR" altLang="en-US" sz="1200" dirty="0" smtClean="0">
                <a:solidFill>
                  <a:schemeClr val="dk1"/>
                </a:solidFill>
              </a:rPr>
              <a:t>클릭 시 다음</a:t>
            </a:r>
            <a:r>
              <a:rPr lang="en-US" altLang="ko-KR" sz="1200" dirty="0" smtClean="0">
                <a:solidFill>
                  <a:schemeClr val="dk1"/>
                </a:solidFill>
              </a:rPr>
              <a:t>,</a:t>
            </a:r>
            <a:r>
              <a:rPr lang="ko-KR" altLang="en-US" sz="1200" dirty="0" smtClean="0">
                <a:solidFill>
                  <a:schemeClr val="dk1"/>
                </a:solidFill>
              </a:rPr>
              <a:t>이전  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lvl="0"/>
            <a:r>
              <a:rPr lang="ko-KR" altLang="en-US" sz="1200" dirty="0" smtClean="0">
                <a:solidFill>
                  <a:schemeClr val="dk1"/>
                </a:solidFill>
              </a:rPr>
              <a:t>사전예약 게임으로 바뀜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lvl="0"/>
            <a:endParaRPr lang="en-US" altLang="ko-KR" sz="1200" dirty="0" smtClean="0">
              <a:solidFill>
                <a:schemeClr val="dk1"/>
              </a:solidFill>
            </a:endParaRPr>
          </a:p>
          <a:p>
            <a:pPr lvl="0"/>
            <a:r>
              <a:rPr lang="ko-KR" altLang="en-US" sz="1200" dirty="0" smtClean="0">
                <a:solidFill>
                  <a:schemeClr val="dk1"/>
                </a:solidFill>
              </a:rPr>
              <a:t>동영상 </a:t>
            </a:r>
            <a:r>
              <a:rPr lang="ko-KR" altLang="en-US" sz="1200" dirty="0">
                <a:solidFill>
                  <a:schemeClr val="dk1"/>
                </a:solidFill>
              </a:rPr>
              <a:t>슬라이드 시 </a:t>
            </a:r>
            <a:r>
              <a:rPr lang="ko-KR" altLang="en-US" sz="1200" dirty="0" smtClean="0">
                <a:solidFill>
                  <a:schemeClr val="dk1"/>
                </a:solidFill>
              </a:rPr>
              <a:t>아래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lvl="0"/>
            <a:r>
              <a:rPr lang="ko-KR" altLang="en-US" sz="1200" dirty="0">
                <a:solidFill>
                  <a:schemeClr val="dk1"/>
                </a:solidFill>
              </a:rPr>
              <a:t>이미지 또한 같이 바뀜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lvl="0"/>
            <a:endParaRPr lang="en-US" altLang="ko-KR" sz="1200" dirty="0" smtClean="0">
              <a:solidFill>
                <a:schemeClr val="dk1"/>
              </a:solidFill>
            </a:endParaRPr>
          </a:p>
          <a:p>
            <a:pPr lvl="0"/>
            <a:endParaRPr lang="en-US" altLang="ko-KR" sz="1200" dirty="0">
              <a:solidFill>
                <a:schemeClr val="dk1"/>
              </a:solidFill>
            </a:endParaRPr>
          </a:p>
          <a:p>
            <a:pPr lvl="0"/>
            <a:endParaRPr lang="en-US" altLang="ko-KR" sz="1200" dirty="0" smtClean="0">
              <a:solidFill>
                <a:schemeClr val="dk1"/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dk1"/>
                </a:solidFill>
              </a:rPr>
              <a:t>2.</a:t>
            </a:r>
            <a:r>
              <a:rPr lang="ko-KR" altLang="en-US" sz="1200" dirty="0" smtClean="0">
                <a:solidFill>
                  <a:schemeClr val="dk1"/>
                </a:solidFill>
              </a:rPr>
              <a:t> 해당 게임이미지를 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lvl="0"/>
            <a:r>
              <a:rPr lang="ko-KR" altLang="en-US" sz="1200" dirty="0" smtClean="0">
                <a:solidFill>
                  <a:schemeClr val="dk1"/>
                </a:solidFill>
              </a:rPr>
              <a:t>넣어주고 </a:t>
            </a:r>
            <a:r>
              <a:rPr lang="ko-KR" altLang="en-US" sz="1200" dirty="0">
                <a:solidFill>
                  <a:schemeClr val="dk1"/>
                </a:solidFill>
              </a:rPr>
              <a:t>이미지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해당 게임 </a:t>
            </a:r>
            <a:r>
              <a:rPr lang="ko-KR" altLang="en-US" sz="1200" dirty="0" smtClean="0">
                <a:solidFill>
                  <a:schemeClr val="dk1"/>
                </a:solidFill>
              </a:rPr>
              <a:t>예약페이지로 이동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dk1"/>
                </a:solidFill>
              </a:rPr>
              <a:t>  </a:t>
            </a:r>
          </a:p>
          <a:p>
            <a:pPr lvl="0"/>
            <a:r>
              <a:rPr lang="en-US" altLang="ko-KR" sz="1200" dirty="0" smtClean="0">
                <a:solidFill>
                  <a:schemeClr val="dk1"/>
                </a:solidFill>
              </a:rPr>
              <a:t> </a:t>
            </a:r>
            <a:endParaRPr lang="ko-KR" altLang="en-US" sz="1200" dirty="0"/>
          </a:p>
        </p:txBody>
      </p:sp>
      <p:sp>
        <p:nvSpPr>
          <p:cNvPr id="12" name="Google Shape;176;p15"/>
          <p:cNvSpPr/>
          <p:nvPr/>
        </p:nvSpPr>
        <p:spPr>
          <a:xfrm>
            <a:off x="1598807" y="164667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p15"/>
          <p:cNvSpPr/>
          <p:nvPr/>
        </p:nvSpPr>
        <p:spPr>
          <a:xfrm>
            <a:off x="1490807" y="276021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068688" y="1862670"/>
            <a:ext cx="302415" cy="3548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1565276" y="1862670"/>
            <a:ext cx="357555" cy="35489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82779" y="1428050"/>
            <a:ext cx="1611179" cy="12241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동영상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06807" y="2868210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비쥬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얼</a:t>
            </a:r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88905" y="2868210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비쥬얼</a:t>
            </a:r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07007" y="2868210"/>
            <a:ext cx="70207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비쥬얼</a:t>
            </a:r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9525" cap="flat" cmpd="sng">
          <a:solidFill>
            <a:srgbClr val="999999"/>
          </a:solidFill>
          <a:prstDash val="solid"/>
          <a:round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981</Words>
  <Application>Microsoft Office PowerPoint</Application>
  <PresentationFormat>화면 슬라이드 쇼(16:9)</PresentationFormat>
  <Paragraphs>472</Paragraphs>
  <Slides>18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간지등</vt:lpstr>
      <vt:lpstr>1_디자인 사용자 지정</vt:lpstr>
      <vt:lpstr>Index</vt:lpstr>
      <vt:lpstr>Information Architecture(정보구조)                                                                                                    와이어 프레임</vt:lpstr>
      <vt:lpstr>MAIN</vt:lpstr>
      <vt:lpstr>Navigation</vt:lpstr>
      <vt:lpstr>비쥬얼</vt:lpstr>
      <vt:lpstr>기기</vt:lpstr>
      <vt:lpstr>Top 10</vt:lpstr>
      <vt:lpstr>게임 제품</vt:lpstr>
      <vt:lpstr>사전예약 </vt:lpstr>
      <vt:lpstr>게임-PS4, PS VR, PS Plus</vt:lpstr>
      <vt:lpstr>게임 상세 페이지</vt:lpstr>
      <vt:lpstr>게임 상세페이지</vt:lpstr>
      <vt:lpstr>기기</vt:lpstr>
      <vt:lpstr>기기-모아보기</vt:lpstr>
      <vt:lpstr>기기-모아보기</vt:lpstr>
      <vt:lpstr>제품 페이지</vt:lpstr>
      <vt:lpstr>구매 –PS Store</vt:lpstr>
      <vt:lpstr>구매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82</cp:revision>
  <dcterms:modified xsi:type="dcterms:W3CDTF">2020-04-02T03:05:55Z</dcterms:modified>
</cp:coreProperties>
</file>