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2"/>
  </p:notesMasterIdLst>
  <p:sldIdLst>
    <p:sldId id="256" r:id="rId4"/>
    <p:sldId id="258" r:id="rId5"/>
    <p:sldId id="271" r:id="rId6"/>
    <p:sldId id="260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114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2020-06-02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lyc\html\upload\발표자료\와이어프레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8" y="1061465"/>
            <a:ext cx="6806987" cy="34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yc\html\upload\psd캡처본\최종-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" y="990999"/>
            <a:ext cx="5545927" cy="33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밑부분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번 선은 배경색과 동일하게 채워짐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334343" y="142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82741" y="30797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05691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20299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34343" y="38172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캔버스 또는 태그 </a:t>
            </a:r>
            <a:r>
              <a:rPr lang="ko-KR" altLang="en-US" sz="600" dirty="0" err="1" smtClean="0"/>
              <a:t>두개로</a:t>
            </a:r>
            <a:r>
              <a:rPr lang="ko-KR" altLang="en-US" sz="600" dirty="0" smtClean="0"/>
              <a:t> 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yc\html\upload\psd캡처본\최종-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6" y="1443012"/>
            <a:ext cx="4872427" cy="27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 또는 태그로 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동그라미는</a:t>
            </a:r>
            <a:endParaRPr lang="en-US" altLang="ko-KR" sz="600" dirty="0" smtClean="0"/>
          </a:p>
          <a:p>
            <a:r>
              <a:rPr lang="ko-KR" altLang="en-US" sz="600" dirty="0" smtClean="0"/>
              <a:t>  처음에는 가운데에 조금 작게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좌측에 붙으면서 커진다</a:t>
            </a:r>
            <a:r>
              <a:rPr lang="en-US" altLang="ko-KR" sz="600" dirty="0" smtClean="0"/>
              <a:t>.</a:t>
            </a:r>
          </a:p>
          <a:p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err="1" smtClean="0"/>
              <a:t>slideDown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1496" y="145785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95248" y="13704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데이터들이 들어오고 의도한 </a:t>
            </a:r>
            <a:r>
              <a:rPr lang="ko-KR" altLang="en-US" sz="600" dirty="0" err="1" smtClean="0"/>
              <a:t>첫번째</a:t>
            </a:r>
            <a:r>
              <a:rPr lang="ko-KR" altLang="en-US" sz="600" dirty="0" smtClean="0"/>
              <a:t> 텍스트가 나온 후 스크롤에 따라 위로 올라가면서 투명해진다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마지막 텍스트가 </a:t>
            </a:r>
            <a:r>
              <a:rPr lang="ko-KR" altLang="en-US" sz="600" dirty="0" err="1" smtClean="0"/>
              <a:t>등장시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4</a:t>
            </a:r>
            <a:r>
              <a:rPr lang="ko-KR" altLang="en-US" sz="600" dirty="0" smtClean="0"/>
              <a:t>번이 머리를 </a:t>
            </a:r>
            <a:r>
              <a:rPr lang="ko-KR" altLang="en-US" sz="600" dirty="0" err="1" smtClean="0"/>
              <a:t>내밈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6849" y="20020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076" y="40963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4385" y="32343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2782" y="3224554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마지막 </a:t>
            </a:r>
            <a:r>
              <a:rPr lang="ko-KR" altLang="en-US" sz="600" dirty="0" err="1" smtClean="0"/>
              <a:t>텍스트때</a:t>
            </a:r>
            <a:r>
              <a:rPr lang="ko-KR" altLang="en-US" sz="600" dirty="0" smtClean="0"/>
              <a:t> 등장하며 스크롤을 더 </a:t>
            </a:r>
            <a:r>
              <a:rPr lang="ko-KR" altLang="en-US" sz="600" dirty="0" err="1" smtClean="0"/>
              <a:t>내릴때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스크롤에따라</a:t>
            </a:r>
            <a:r>
              <a:rPr lang="ko-KR" altLang="en-US" sz="600" dirty="0" smtClean="0"/>
              <a:t> 해당 페이지가 커지면서 화면을 덮는다</a:t>
            </a:r>
            <a:r>
              <a:rPr lang="en-US" altLang="ko-KR" sz="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yc\html\upload\psd캡처본\최종-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5" y="1495160"/>
            <a:ext cx="5768414" cy="32447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가운데 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개의 이미지는 공간이 비어있다가 해당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 </a:t>
            </a:r>
            <a:r>
              <a:rPr lang="ko-KR" altLang="en-US" sz="600" dirty="0" err="1" smtClean="0"/>
              <a:t>호버시</a:t>
            </a:r>
            <a:r>
              <a:rPr lang="ko-KR" altLang="en-US" sz="600" dirty="0" smtClean="0"/>
              <a:t> 바탕엔 </a:t>
            </a:r>
            <a:r>
              <a:rPr lang="en-US" altLang="ko-KR" sz="600" dirty="0" smtClean="0"/>
              <a:t>after</a:t>
            </a:r>
            <a:r>
              <a:rPr lang="ko-KR" altLang="en-US" sz="600" dirty="0" smtClean="0"/>
              <a:t>가 그림자 형식으로 깔리고 이미지가 앞으로 튀어나옴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숨겨진 글씨 박스 가 반반 채워짐</a:t>
            </a:r>
            <a:endParaRPr lang="en-US" altLang="ko-KR" sz="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해당 사이트 이동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4642" y="269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24128" y="444395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74890" y="421099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2782" y="2294913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</a:t>
            </a:r>
            <a:r>
              <a:rPr lang="en-US" altLang="ko-KR" sz="600" dirty="0" err="1" smtClean="0"/>
              <a:t>json</a:t>
            </a:r>
            <a:r>
              <a:rPr lang="ko-KR" altLang="en-US" sz="600" dirty="0" smtClean="0"/>
              <a:t>에 의해 텍스트 변경</a:t>
            </a:r>
            <a:endParaRPr lang="en-US" altLang="ko-KR" sz="6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4385" y="22949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lyc\html\upload\psd캡처본\최종-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7" y="1378498"/>
            <a:ext cx="4539970" cy="25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0275" y="571597"/>
            <a:ext cx="180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텍스트 박스는 원이 좌측에 </a:t>
            </a:r>
            <a:r>
              <a:rPr lang="ko-KR" altLang="en-US" sz="600" dirty="0" err="1" smtClean="0"/>
              <a:t>붙을시</a:t>
            </a:r>
            <a:r>
              <a:rPr lang="ko-KR" altLang="en-US" sz="600" dirty="0" smtClean="0"/>
              <a:t> 나타남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en-US" altLang="ko-KR" sz="600" dirty="0"/>
              <a:t>x</a:t>
            </a:r>
            <a:r>
              <a:rPr lang="ko-KR" altLang="en-US" sz="600" dirty="0" smtClean="0"/>
              <a:t>값이 변하며 스크롤을 </a:t>
            </a:r>
            <a:r>
              <a:rPr lang="ko-KR" altLang="en-US" sz="600" dirty="0" err="1" smtClean="0"/>
              <a:t>내릴시</a:t>
            </a:r>
            <a:r>
              <a:rPr lang="ko-KR" altLang="en-US" sz="600" dirty="0" smtClean="0"/>
              <a:t> 점점 들어간다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시에 </a:t>
            </a:r>
            <a:r>
              <a:rPr lang="ko-KR" altLang="en-US" sz="600" dirty="0" err="1" smtClean="0"/>
              <a:t>박스색</a:t>
            </a:r>
            <a:r>
              <a:rPr lang="en-US" altLang="ko-KR" sz="600" dirty="0" smtClean="0"/>
              <a:t>, </a:t>
            </a:r>
            <a:r>
              <a:rPr lang="ko-KR" altLang="en-US" sz="600" dirty="0" err="1" smtClean="0"/>
              <a:t>폰트색</a:t>
            </a:r>
            <a:r>
              <a:rPr lang="ko-KR" altLang="en-US" sz="600" dirty="0" smtClean="0"/>
              <a:t> 변경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화면 가운데 텍스트박스를 제외한 나머지는 투명도를 가짐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6" y="160058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391081" y="18385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74036" y="36827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1126" y="1751146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밑에 있는 </a:t>
            </a:r>
            <a:r>
              <a:rPr lang="en-US" altLang="ko-KR" sz="600" dirty="0" smtClean="0"/>
              <a:t>contact us </a:t>
            </a:r>
            <a:r>
              <a:rPr lang="ko-KR" altLang="en-US" sz="600" dirty="0" smtClean="0"/>
              <a:t>페이지의 머리 부분이고</a:t>
            </a:r>
            <a:r>
              <a:rPr lang="en-US" altLang="ko-KR" sz="600" dirty="0"/>
              <a:t> </a:t>
            </a:r>
            <a:r>
              <a:rPr lang="ko-KR" altLang="en-US" sz="600" dirty="0" smtClean="0"/>
              <a:t>스크롤을 </a:t>
            </a:r>
            <a:r>
              <a:rPr lang="ko-KR" altLang="en-US" sz="600" dirty="0" err="1" smtClean="0"/>
              <a:t>내릴때</a:t>
            </a:r>
            <a:r>
              <a:rPr lang="ko-KR" altLang="en-US" sz="600" dirty="0" smtClean="0"/>
              <a:t> 가운데 부분이 파이며 삼각형 모양을 </a:t>
            </a:r>
            <a:r>
              <a:rPr lang="ko-KR" altLang="en-US" sz="600" dirty="0" err="1" smtClean="0"/>
              <a:t>만듬</a:t>
            </a:r>
            <a:endParaRPr lang="en-US" altLang="ko-KR" sz="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4385" y="175114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884202" y="217536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lyc\html\upload\cont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9" y="1124071"/>
            <a:ext cx="5054114" cy="28429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0275" y="571597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부분은 스크롤을 올리면 채워져야 한다</a:t>
            </a:r>
            <a:r>
              <a:rPr lang="en-US" altLang="ko-KR" sz="600" dirty="0" smtClean="0"/>
              <a:t>. </a:t>
            </a:r>
            <a:r>
              <a:rPr lang="ko-KR" altLang="en-US" sz="600" dirty="0" err="1" smtClean="0"/>
              <a:t>반응형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작업시</a:t>
            </a:r>
            <a:r>
              <a:rPr lang="ko-KR" altLang="en-US" sz="600" dirty="0" smtClean="0"/>
              <a:t> 너무 파이면 제거</a:t>
            </a:r>
            <a:endParaRPr lang="en-US" altLang="ko-KR" sz="6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28431" y="108224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91809" y="3558589"/>
            <a:ext cx="50541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326</Words>
  <Application>Microsoft Office PowerPoint</Application>
  <PresentationFormat>화면 슬라이드 쇼(16:9)</PresentationFormat>
  <Paragraphs>95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표지</vt:lpstr>
      <vt:lpstr>간지등</vt:lpstr>
      <vt:lpstr>1_디자인 사용자 지정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144</cp:revision>
  <dcterms:modified xsi:type="dcterms:W3CDTF">2020-06-05T02:53:45Z</dcterms:modified>
</cp:coreProperties>
</file>