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2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FCD5-BD22-4959-8D9C-5A3E8CAB5316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343B-D3A1-4765-92C1-5D6CF5DC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58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FCD5-BD22-4959-8D9C-5A3E8CAB5316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343B-D3A1-4765-92C1-5D6CF5DC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06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FCD5-BD22-4959-8D9C-5A3E8CAB5316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343B-D3A1-4765-92C1-5D6CF5DC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18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FCD5-BD22-4959-8D9C-5A3E8CAB5316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343B-D3A1-4765-92C1-5D6CF5DC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84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FCD5-BD22-4959-8D9C-5A3E8CAB5316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343B-D3A1-4765-92C1-5D6CF5DC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5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FCD5-BD22-4959-8D9C-5A3E8CAB5316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343B-D3A1-4765-92C1-5D6CF5DC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07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FCD5-BD22-4959-8D9C-5A3E8CAB5316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343B-D3A1-4765-92C1-5D6CF5DC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43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FCD5-BD22-4959-8D9C-5A3E8CAB5316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343B-D3A1-4765-92C1-5D6CF5DC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20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FCD5-BD22-4959-8D9C-5A3E8CAB5316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343B-D3A1-4765-92C1-5D6CF5DC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64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FCD5-BD22-4959-8D9C-5A3E8CAB5316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343B-D3A1-4765-92C1-5D6CF5DC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10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0FCD5-BD22-4959-8D9C-5A3E8CAB5316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343B-D3A1-4765-92C1-5D6CF5DC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75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0FCD5-BD22-4959-8D9C-5A3E8CAB5316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343B-D3A1-4765-92C1-5D6CF5DC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29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PORTFOLIO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이영</a:t>
            </a:r>
            <a:r>
              <a:rPr lang="ko-KR" altLang="en-US" dirty="0"/>
              <a:t>찬</a:t>
            </a:r>
          </a:p>
        </p:txBody>
      </p:sp>
    </p:spTree>
    <p:extLst>
      <p:ext uri="{BB962C8B-B14F-4D97-AF65-F5344CB8AC3E}">
        <p14:creationId xmlns:p14="http://schemas.microsoft.com/office/powerpoint/2010/main" val="203090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93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portfolio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999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ability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409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 us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21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도메인주소</a:t>
            </a:r>
            <a:r>
              <a:rPr lang="en-US" altLang="ko-KR" dirty="0" smtClean="0"/>
              <a:t>/</a:t>
            </a:r>
            <a:r>
              <a:rPr lang="ko-KR" altLang="en-US" dirty="0" smtClean="0"/>
              <a:t>감사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105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기획의도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100" dirty="0" smtClean="0"/>
              <a:t>디자인</a:t>
            </a:r>
            <a:endParaRPr lang="en-US" altLang="ko-KR" sz="1100" dirty="0" smtClean="0"/>
          </a:p>
          <a:p>
            <a:pPr marL="0" indent="0">
              <a:buNone/>
            </a:pPr>
            <a:endParaRPr lang="en-US" altLang="ko-KR" sz="1100" dirty="0" smtClean="0"/>
          </a:p>
          <a:p>
            <a:pPr marL="0" indent="0">
              <a:buNone/>
            </a:pPr>
            <a:r>
              <a:rPr lang="ko-KR" altLang="en-US" sz="1100" dirty="0" err="1" smtClean="0"/>
              <a:t>심플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무채</a:t>
            </a:r>
            <a:r>
              <a:rPr lang="en-US" altLang="ko-KR" sz="1100" dirty="0" smtClean="0"/>
              <a:t>/</a:t>
            </a:r>
            <a:r>
              <a:rPr lang="ko-KR" altLang="en-US" sz="1100" dirty="0" err="1" smtClean="0"/>
              <a:t>파스텔톤</a:t>
            </a:r>
            <a:r>
              <a:rPr lang="ko-KR" altLang="en-US" sz="1100" dirty="0" smtClean="0"/>
              <a:t> 사용함으로 눈의 피로 감소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ko-KR" altLang="en-US" sz="1100" dirty="0" smtClean="0"/>
              <a:t>타이틀강조는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폰트크기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ko-KR" altLang="en-US" sz="1100" dirty="0" smtClean="0"/>
              <a:t>내용강조는</a:t>
            </a:r>
            <a:r>
              <a:rPr lang="en-US" altLang="ko-KR" sz="1100" dirty="0" smtClean="0"/>
              <a:t>-</a:t>
            </a:r>
            <a:r>
              <a:rPr lang="ko-KR" altLang="en-US" sz="1100" dirty="0" smtClean="0"/>
              <a:t>타이틀보다 </a:t>
            </a:r>
            <a:r>
              <a:rPr lang="ko-KR" altLang="en-US" sz="1100" dirty="0" err="1" smtClean="0"/>
              <a:t>톤업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ko-KR" altLang="en-US" sz="1100" dirty="0" smtClean="0"/>
              <a:t>전체적 페이지 동적</a:t>
            </a:r>
            <a:endParaRPr lang="en-US" altLang="ko-KR" sz="1100" dirty="0" smtClean="0"/>
          </a:p>
          <a:p>
            <a:pPr marL="0" indent="0">
              <a:buNone/>
            </a:pPr>
            <a:endParaRPr lang="ko-KR" altLang="en-US" sz="11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100" dirty="0" smtClean="0"/>
              <a:t>기능</a:t>
            </a:r>
            <a:endParaRPr lang="en-US" altLang="ko-KR" sz="1100" dirty="0" smtClean="0"/>
          </a:p>
          <a:p>
            <a:pPr marL="0" indent="0">
              <a:buNone/>
            </a:pPr>
            <a:endParaRPr lang="en-US" altLang="ko-KR" sz="1100" dirty="0" smtClean="0"/>
          </a:p>
          <a:p>
            <a:pPr marL="0" indent="0">
              <a:buNone/>
            </a:pPr>
            <a:r>
              <a:rPr lang="en-US" altLang="ko-KR" sz="1100" dirty="0" smtClean="0"/>
              <a:t>Transform</a:t>
            </a:r>
            <a:r>
              <a:rPr lang="ko-KR" altLang="en-US" sz="1100" dirty="0" smtClean="0"/>
              <a:t>을 활용한 입체감으로 관심을 유도함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ko-KR" altLang="en-US" sz="1100" dirty="0" smtClean="0"/>
              <a:t>사용자가 별 다른 </a:t>
            </a:r>
            <a:r>
              <a:rPr lang="ko-KR" altLang="en-US" sz="1100" dirty="0" err="1" smtClean="0"/>
              <a:t>동작없이</a:t>
            </a:r>
            <a:r>
              <a:rPr lang="ko-KR" altLang="en-US" sz="1100" dirty="0" smtClean="0"/>
              <a:t> 볼 수 있도록 스크롤 위주의 기능구현</a:t>
            </a:r>
            <a:endParaRPr lang="en-US" altLang="ko-KR" sz="1100" dirty="0" smtClean="0"/>
          </a:p>
          <a:p>
            <a:pPr marL="0" indent="0">
              <a:buNone/>
            </a:pPr>
            <a:r>
              <a:rPr lang="ko-KR" altLang="en-US" sz="1100" dirty="0" smtClean="0"/>
              <a:t>스크롤 기능을 부분적으로 제한하여 기능을 놓치지 않게 함과 동시에 봤던 기능을 지나갈 수 있게 함</a:t>
            </a:r>
            <a:endParaRPr lang="en-US" altLang="ko-KR" sz="1100" dirty="0" smtClean="0"/>
          </a:p>
          <a:p>
            <a:pPr marL="0" indent="0">
              <a:buNone/>
            </a:pP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4649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메뉴구성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772816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home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34888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about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924944"/>
            <a:ext cx="109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portfolio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1512" y="357301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ability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1512" y="4149080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Contact us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8793" y="1772816"/>
            <a:ext cx="389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지원하고자 하는 직업명과 이름소개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08793" y="2388900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비전과 할 수 있는 스킬 간단한 소개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26677" y="295428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작업물</a:t>
            </a:r>
            <a:r>
              <a:rPr lang="ko-KR" altLang="en-US" dirty="0" smtClean="0"/>
              <a:t> 소개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08793" y="3549020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할 수 있는 스킬 전체소개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08793" y="414908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연락처 및 개인정보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10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ko-KR" altLang="en-US" sz="2400" dirty="0" smtClean="0"/>
              <a:t>와이어프레임</a:t>
            </a:r>
            <a:endParaRPr lang="ko-KR" altLang="en-US" sz="2400" dirty="0"/>
          </a:p>
        </p:txBody>
      </p:sp>
      <p:pic>
        <p:nvPicPr>
          <p:cNvPr id="1026" name="Picture 2" descr="C:\lyc\html\upload\발표자료\prototy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294384"/>
            <a:ext cx="4925687" cy="246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804392" y="2132856"/>
            <a:ext cx="288032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1.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한 페이지로 구성해 </a:t>
            </a:r>
            <a:r>
              <a:rPr lang="ko-KR" altLang="en-US" sz="1100" dirty="0" err="1" smtClean="0">
                <a:solidFill>
                  <a:schemeClr val="bg1">
                    <a:lumMod val="65000"/>
                  </a:schemeClr>
                </a:solidFill>
              </a:rPr>
              <a:t>가독성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 증가</a:t>
            </a:r>
            <a:r>
              <a:rPr lang="ko-KR" altLang="en-US" sz="1100" b="0" dirty="0" smtClean="0">
                <a:solidFill>
                  <a:schemeClr val="bg1">
                    <a:lumMod val="65000"/>
                  </a:schemeClr>
                </a:solidFill>
                <a:effectLst/>
              </a:rPr>
              <a:t/>
            </a:r>
            <a:br>
              <a:rPr lang="ko-KR" altLang="en-US" sz="1100" b="0" dirty="0" smtClean="0">
                <a:solidFill>
                  <a:schemeClr val="bg1">
                    <a:lumMod val="65000"/>
                  </a:schemeClr>
                </a:solidFill>
                <a:effectLst/>
              </a:rPr>
            </a:b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2. </a:t>
            </a:r>
            <a:r>
              <a:rPr lang="ko-KR" altLang="en-US" sz="1100" dirty="0" err="1" smtClean="0">
                <a:solidFill>
                  <a:schemeClr val="bg1">
                    <a:lumMod val="65000"/>
                  </a:schemeClr>
                </a:solidFill>
              </a:rPr>
              <a:t>네비</a:t>
            </a:r>
            <a:r>
              <a:rPr lang="ko-KR" altLang="en-US" sz="1100" dirty="0" err="1">
                <a:solidFill>
                  <a:schemeClr val="bg1">
                    <a:lumMod val="65000"/>
                  </a:schemeClr>
                </a:solidFill>
              </a:rPr>
              <a:t>의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 역할은 페이지 이동이 아닌 스크롤이동</a:t>
            </a:r>
            <a:r>
              <a:rPr lang="ko-KR" altLang="en-US" sz="1100" b="0" dirty="0" smtClean="0">
                <a:solidFill>
                  <a:schemeClr val="bg1">
                    <a:lumMod val="65000"/>
                  </a:schemeClr>
                </a:solidFill>
                <a:effectLst/>
              </a:rPr>
              <a:t/>
            </a:r>
            <a:br>
              <a:rPr lang="ko-KR" altLang="en-US" sz="1100" b="0" dirty="0" smtClean="0">
                <a:solidFill>
                  <a:schemeClr val="bg1">
                    <a:lumMod val="65000"/>
                  </a:schemeClr>
                </a:solidFill>
                <a:effectLst/>
              </a:rPr>
            </a:b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3.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스크롤에 이벤트와 제한을 걸어 스크롤 길이는 줄이고 </a:t>
            </a:r>
            <a:r>
              <a:rPr lang="ko-KR" altLang="en-US" sz="1100" dirty="0" err="1" smtClean="0">
                <a:solidFill>
                  <a:schemeClr val="bg1">
                    <a:lumMod val="65000"/>
                  </a:schemeClr>
                </a:solidFill>
              </a:rPr>
              <a:t>동적효과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 증가</a:t>
            </a:r>
            <a:r>
              <a:rPr lang="ko-KR" altLang="en-US" sz="1100" b="0" dirty="0" smtClean="0">
                <a:solidFill>
                  <a:schemeClr val="bg1">
                    <a:lumMod val="65000"/>
                  </a:schemeClr>
                </a:solidFill>
                <a:effectLst/>
              </a:rPr>
              <a:t/>
            </a:r>
            <a:br>
              <a:rPr lang="ko-KR" altLang="en-US" sz="1100" b="0" dirty="0" smtClean="0">
                <a:solidFill>
                  <a:schemeClr val="bg1">
                    <a:lumMod val="65000"/>
                  </a:schemeClr>
                </a:solidFill>
                <a:effectLst/>
              </a:rPr>
            </a:b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4. </a:t>
            </a:r>
            <a:r>
              <a:rPr lang="ko-KR" altLang="en-US" sz="1100" dirty="0" err="1">
                <a:solidFill>
                  <a:schemeClr val="bg1">
                    <a:lumMod val="65000"/>
                  </a:schemeClr>
                </a:solidFill>
              </a:rPr>
              <a:t>반응형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</a:rPr>
              <a:t> 작업이 이뤄질 수 있도록 계획</a:t>
            </a:r>
            <a:endParaRPr lang="ko-KR" altLang="en-US" sz="1100" b="0" dirty="0" smtClean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ko-KR" altLang="en-US" sz="1100" b="0" dirty="0" smtClean="0">
                <a:solidFill>
                  <a:schemeClr val="bg1">
                    <a:lumMod val="65000"/>
                  </a:schemeClr>
                </a:solidFill>
                <a:effectLst/>
              </a:rPr>
              <a:t/>
            </a:r>
            <a:br>
              <a:rPr lang="ko-KR" altLang="en-US" sz="1100" b="0" dirty="0" smtClean="0">
                <a:solidFill>
                  <a:schemeClr val="bg1">
                    <a:lumMod val="65000"/>
                  </a:schemeClr>
                </a:solidFill>
                <a:effectLst/>
              </a:rPr>
            </a:b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8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 smtClean="0"/>
              <a:t>프로토타입</a:t>
            </a:r>
            <a:endParaRPr lang="ko-KR" altLang="en-US" sz="2000" dirty="0"/>
          </a:p>
        </p:txBody>
      </p:sp>
      <p:pic>
        <p:nvPicPr>
          <p:cNvPr id="2050" name="Picture 2" descr="C:\lyc\html\upload\발표자료\프로토타입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69132"/>
            <a:ext cx="2736304" cy="557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3563888" y="2276872"/>
            <a:ext cx="792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99991" y="2105938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Header </a:t>
            </a:r>
            <a:r>
              <a:rPr lang="en-US" altLang="ko-KR" dirty="0" err="1" smtClean="0"/>
              <a:t>nav</a:t>
            </a:r>
            <a:endParaRPr lang="ko-KR" altLang="en-US" dirty="0"/>
          </a:p>
        </p:txBody>
      </p:sp>
      <p:sp>
        <p:nvSpPr>
          <p:cNvPr id="10" name="오른쪽 중괄호 9"/>
          <p:cNvSpPr/>
          <p:nvPr/>
        </p:nvSpPr>
        <p:spPr>
          <a:xfrm>
            <a:off x="3491880" y="2420888"/>
            <a:ext cx="1224136" cy="38164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68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폰트 및 컬러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6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추후 관리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10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880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55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110</Words>
  <Application>Microsoft Office PowerPoint</Application>
  <PresentationFormat>화면 슬라이드 쇼(4:3)</PresentationFormat>
  <Paragraphs>39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PORTFOLIO</vt:lpstr>
      <vt:lpstr>기획의도</vt:lpstr>
      <vt:lpstr>메뉴구성</vt:lpstr>
      <vt:lpstr>와이어프레임</vt:lpstr>
      <vt:lpstr>프로토타입</vt:lpstr>
      <vt:lpstr>폰트 및 컬러</vt:lpstr>
      <vt:lpstr>추후 관리 방법</vt:lpstr>
      <vt:lpstr>화면구현</vt:lpstr>
      <vt:lpstr>home</vt:lpstr>
      <vt:lpstr>about</vt:lpstr>
      <vt:lpstr>portfolio</vt:lpstr>
      <vt:lpstr>ability</vt:lpstr>
      <vt:lpstr>Content us</vt:lpstr>
      <vt:lpstr>도메인주소/감사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9</cp:revision>
  <dcterms:created xsi:type="dcterms:W3CDTF">2020-06-04T00:42:44Z</dcterms:created>
  <dcterms:modified xsi:type="dcterms:W3CDTF">2020-06-04T08:54:23Z</dcterms:modified>
</cp:coreProperties>
</file>