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  <p:sldMasterId id="2147483655" r:id="rId2"/>
    <p:sldMasterId id="2147483656" r:id="rId3"/>
  </p:sldMasterIdLst>
  <p:notesMasterIdLst>
    <p:notesMasterId r:id="rId10"/>
  </p:notesMasterIdLst>
  <p:sldIdLst>
    <p:sldId id="256" r:id="rId4"/>
    <p:sldId id="258" r:id="rId5"/>
    <p:sldId id="271" r:id="rId6"/>
    <p:sldId id="260" r:id="rId7"/>
    <p:sldId id="272" r:id="rId8"/>
    <p:sldId id="27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7"/>
    <a:srgbClr val="FEE5A2"/>
    <a:srgbClr val="FFCF07"/>
    <a:srgbClr val="F16C63"/>
    <a:srgbClr val="A0C3D2"/>
    <a:srgbClr val="E0E5A2"/>
    <a:srgbClr val="274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2CF614BC-84B4-47F7-B608-A6A4FB4EA9EA}">
  <a:tblStyle styleId="{2CF614BC-84B4-47F7-B608-A6A4FB4EA9EA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229EBD-6BCD-455B-BCC8-3970304F13B2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61" autoAdjust="0"/>
  </p:normalViewPr>
  <p:slideViewPr>
    <p:cSldViewPr snapToGrid="0">
      <p:cViewPr>
        <p:scale>
          <a:sx n="164" d="100"/>
          <a:sy n="164" d="100"/>
        </p:scale>
        <p:origin x="-84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64563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e51bc5f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e51bc5f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6e51bc5f0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3" name="Google Shape;13;p2"/>
          <p:cNvCxnSpPr/>
          <p:nvPr/>
        </p:nvCxnSpPr>
        <p:spPr>
          <a:xfrm>
            <a:off x="1100758" y="1500180"/>
            <a:ext cx="7632848" cy="0"/>
          </a:xfrm>
          <a:prstGeom prst="straightConnector1">
            <a:avLst/>
          </a:prstGeom>
          <a:noFill/>
          <a:ln w="57150" cap="flat" cmpd="sng">
            <a:solidFill>
              <a:srgbClr val="E36C0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14;p2"/>
          <p:cNvSpPr txBox="1"/>
          <p:nvPr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Storyboard</a:t>
            </a:r>
            <a:endParaRPr sz="1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5;p2"/>
          <p:cNvGraphicFramePr/>
          <p:nvPr/>
        </p:nvGraphicFramePr>
        <p:xfrm>
          <a:off x="395536" y="3552825"/>
          <a:ext cx="8210500" cy="51818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2052625"/>
                <a:gridCol w="2052625"/>
                <a:gridCol w="2052625"/>
                <a:gridCol w="2052625"/>
              </a:tblGrid>
              <a:tr h="148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Document Version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Last Updated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Organization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u="none" strike="noStrike" cap="none"/>
                        <a:t>Author</a:t>
                      </a:r>
                      <a:endParaRPr sz="1000" b="1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»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4" name="Google Shape;24;p4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25;p4"/>
          <p:cNvCxnSpPr/>
          <p:nvPr/>
        </p:nvCxnSpPr>
        <p:spPr>
          <a:xfrm>
            <a:off x="107504" y="483518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15064" y="195486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0" name="Google Shape;30;p5"/>
          <p:cNvCxnSpPr/>
          <p:nvPr/>
        </p:nvCxnSpPr>
        <p:spPr>
          <a:xfrm>
            <a:off x="107504" y="2128813"/>
            <a:ext cx="8856984" cy="0"/>
          </a:xfrm>
          <a:prstGeom prst="straightConnector1">
            <a:avLst/>
          </a:prstGeom>
          <a:noFill/>
          <a:ln w="12700" cap="flat" cmpd="sng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5"/>
          <p:cNvSpPr txBox="1"/>
          <p:nvPr/>
        </p:nvSpPr>
        <p:spPr>
          <a:xfrm>
            <a:off x="7929586" y="226888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594576" y="0"/>
            <a:ext cx="549424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9"/>
          <p:cNvSpPr/>
          <p:nvPr/>
        </p:nvSpPr>
        <p:spPr>
          <a:xfrm>
            <a:off x="6876256" y="267494"/>
            <a:ext cx="2267744" cy="19367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 (화면설명)</a:t>
            </a:r>
            <a:endParaRPr sz="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6876256" y="267494"/>
            <a:ext cx="2267700" cy="4666800"/>
          </a:xfrm>
          <a:prstGeom prst="rect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8825" tIns="39400" rIns="78825" bIns="39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1403650" y="16225"/>
            <a:ext cx="5133300" cy="2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90" cy="287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8165722" y="42510"/>
            <a:ext cx="65594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플젝네임 |</a:t>
            </a:r>
            <a:endParaRPr sz="8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chemeClr val="lt1"/>
              </a:gs>
              <a:gs pos="71000">
                <a:srgbClr val="EDEDED"/>
              </a:gs>
              <a:gs pos="100000">
                <a:srgbClr val="919191">
                  <a:alpha val="3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>
            <a:off x="71406" y="0"/>
            <a:ext cx="1281771" cy="26749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/>
          <p:nvPr/>
        </p:nvSpPr>
        <p:spPr>
          <a:xfrm>
            <a:off x="63054" y="31750"/>
            <a:ext cx="37382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NO.</a:t>
            </a:r>
            <a:endParaRPr sz="8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7"/>
          <p:cNvCxnSpPr/>
          <p:nvPr/>
        </p:nvCxnSpPr>
        <p:spPr>
          <a:xfrm>
            <a:off x="0" y="266450"/>
            <a:ext cx="7000800" cy="15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altLang="en-US" sz="1600" b="0" i="0" u="none" strike="noStrike" cap="none" dirty="0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포트폴리오</a:t>
            </a: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1.0.0</a:t>
            </a:r>
            <a:endParaRPr sz="105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dirty="0" smtClean="0"/>
              <a:t>2020-02-13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3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en-US" sz="1050" b="0" i="0" u="none" strike="noStrike" cap="none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기획팀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4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</a:pPr>
            <a:r>
              <a:rPr lang="ko-KR" altLang="en-US" dirty="0" smtClean="0"/>
              <a:t>이영</a:t>
            </a:r>
            <a:r>
              <a:rPr lang="ko-KR" altLang="en-US" dirty="0"/>
              <a:t>찬</a:t>
            </a:r>
            <a:endParaRPr sz="1050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en-US"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14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2"/>
          <p:cNvSpPr txBox="1"/>
          <p:nvPr/>
        </p:nvSpPr>
        <p:spPr>
          <a:xfrm>
            <a:off x="251525" y="843910"/>
            <a:ext cx="2039400" cy="3110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Information Architecture</a:t>
            </a:r>
          </a:p>
          <a:p>
            <a:pPr lvl="0">
              <a:lnSpc>
                <a:spcPct val="150000"/>
              </a:lnSpc>
            </a:pPr>
            <a:r>
              <a:rPr lang="en-US" altLang="ko-KR" sz="1000" dirty="0"/>
              <a:t>2.</a:t>
            </a:r>
            <a:r>
              <a:rPr lang="ko-KR" altLang="en-US" sz="1000" b="1" dirty="0" smtClean="0"/>
              <a:t>목차</a:t>
            </a:r>
            <a:r>
              <a:rPr lang="en-US" altLang="ko-KR" sz="1000" b="1" dirty="0" smtClean="0"/>
              <a:t>/ </a:t>
            </a:r>
            <a:r>
              <a:rPr lang="ko-KR" altLang="en-US" sz="1000" b="1" dirty="0" smtClean="0"/>
              <a:t>정보구조</a:t>
            </a:r>
            <a:endParaRPr lang="ko-KR" altLang="en-US" sz="1000" b="1" dirty="0"/>
          </a:p>
          <a:p>
            <a:pPr lvl="0">
              <a:lnSpc>
                <a:spcPct val="150000"/>
              </a:lnSpc>
            </a:pPr>
            <a:r>
              <a:rPr lang="en-US" altLang="ko-KR" sz="1000" b="1" dirty="0">
                <a:solidFill>
                  <a:srgbClr val="3F3F3F"/>
                </a:solidFill>
              </a:rPr>
              <a:t>3</a:t>
            </a:r>
            <a:r>
              <a:rPr lang="en-US" altLang="ko-KR" sz="1000" b="1" dirty="0" smtClean="0">
                <a:solidFill>
                  <a:srgbClr val="3F3F3F"/>
                </a:solidFill>
              </a:rPr>
              <a:t>.</a:t>
            </a:r>
            <a:r>
              <a:rPr lang="ko-KR" altLang="en-US" sz="1000" b="1" dirty="0">
                <a:solidFill>
                  <a:srgbClr val="3F3F3F"/>
                </a:solidFill>
              </a:rPr>
              <a:t>와이어프레임</a:t>
            </a:r>
            <a:endParaRPr lang="ko-KR" altLang="en-US" sz="10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 smtClean="0">
                <a:solidFill>
                  <a:srgbClr val="3F3F3F"/>
                </a:solidFill>
              </a:rPr>
              <a:t>4. </a:t>
            </a:r>
            <a:r>
              <a:rPr lang="en-US" sz="1000" b="1" dirty="0" smtClean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800" dirty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4-1. </a:t>
            </a:r>
            <a:r>
              <a:rPr lang="ko-KR" altLang="en-US" sz="800" dirty="0" smtClean="0">
                <a:solidFill>
                  <a:srgbClr val="3F3F3F"/>
                </a:solidFill>
              </a:rPr>
              <a:t>화면설계</a:t>
            </a:r>
            <a:endParaRPr lang="en-US" sz="800" dirty="0" smtClean="0">
              <a:solidFill>
                <a:srgbClr val="3F3F3F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dirty="0" smtClean="0">
                <a:solidFill>
                  <a:srgbClr val="3F3F3F"/>
                </a:solidFill>
              </a:rPr>
              <a:t>    </a:t>
            </a:r>
            <a:endParaRPr lang="en-US" sz="800" dirty="0" smtClea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None/>
            </a:pPr>
            <a:endParaRPr sz="1200" b="1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Google Shape;85;p13"/>
          <p:cNvGraphicFramePr/>
          <p:nvPr>
            <p:extLst>
              <p:ext uri="{D42A27DB-BD31-4B8C-83A1-F6EECF244321}">
                <p14:modId xmlns:p14="http://schemas.microsoft.com/office/powerpoint/2010/main" val="3616213121"/>
              </p:ext>
            </p:extLst>
          </p:nvPr>
        </p:nvGraphicFramePr>
        <p:xfrm>
          <a:off x="4001908" y="2080949"/>
          <a:ext cx="1357325" cy="21337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357325"/>
              </a:tblGrid>
              <a:tr h="125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나눔고딕 Light" pitchFamily="50" charset="-127"/>
                          <a:ea typeface="나눔고딕 Light" pitchFamily="50" charset="-127"/>
                          <a:cs typeface="Arial"/>
                          <a:sym typeface="Arial"/>
                        </a:rPr>
                        <a:t>0.메인 View</a:t>
                      </a:r>
                      <a:endParaRPr sz="800" b="1" u="none" strike="noStrike" cap="non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나눔고딕 Light" pitchFamily="50" charset="-127"/>
                        <a:ea typeface="나눔고딕 Light" pitchFamily="50" charset="-127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746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Google Shape;86;p13"/>
          <p:cNvGraphicFramePr/>
          <p:nvPr>
            <p:extLst>
              <p:ext uri="{D42A27DB-BD31-4B8C-83A1-F6EECF244321}">
                <p14:modId xmlns:p14="http://schemas.microsoft.com/office/powerpoint/2010/main" val="2671359024"/>
              </p:ext>
            </p:extLst>
          </p:nvPr>
        </p:nvGraphicFramePr>
        <p:xfrm>
          <a:off x="1959383" y="2887906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Home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cxnSp>
        <p:nvCxnSpPr>
          <p:cNvPr id="9" name="Google Shape;91;p13"/>
          <p:cNvCxnSpPr/>
          <p:nvPr/>
        </p:nvCxnSpPr>
        <p:spPr>
          <a:xfrm>
            <a:off x="4688662" y="2294319"/>
            <a:ext cx="0" cy="5853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92;p13"/>
          <p:cNvCxnSpPr/>
          <p:nvPr/>
        </p:nvCxnSpPr>
        <p:spPr>
          <a:xfrm flipH="1">
            <a:off x="2434517" y="2665419"/>
            <a:ext cx="4606945" cy="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93;p13"/>
          <p:cNvCxnSpPr/>
          <p:nvPr/>
        </p:nvCxnSpPr>
        <p:spPr>
          <a:xfrm rot="5400000">
            <a:off x="2334124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94;p13"/>
          <p:cNvCxnSpPr/>
          <p:nvPr/>
        </p:nvCxnSpPr>
        <p:spPr>
          <a:xfrm rot="5400000">
            <a:off x="3496316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95;p13"/>
          <p:cNvCxnSpPr/>
          <p:nvPr/>
        </p:nvCxnSpPr>
        <p:spPr>
          <a:xfrm rot="5400000">
            <a:off x="6922240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5;p13"/>
          <p:cNvCxnSpPr/>
          <p:nvPr/>
        </p:nvCxnSpPr>
        <p:spPr>
          <a:xfrm rot="5400000">
            <a:off x="5755893" y="2771769"/>
            <a:ext cx="214200" cy="1500"/>
          </a:xfrm>
          <a:prstGeom prst="straightConnector1">
            <a:avLst/>
          </a:prstGeom>
          <a:noFill/>
          <a:ln w="9525" cap="flat" cmpd="sng">
            <a:solidFill>
              <a:srgbClr val="274666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9" name="Google Shape;86;p13"/>
          <p:cNvGraphicFramePr/>
          <p:nvPr>
            <p:extLst>
              <p:ext uri="{D42A27DB-BD31-4B8C-83A1-F6EECF244321}">
                <p14:modId xmlns:p14="http://schemas.microsoft.com/office/powerpoint/2010/main" val="3218688391"/>
              </p:ext>
            </p:extLst>
          </p:nvPr>
        </p:nvGraphicFramePr>
        <p:xfrm>
          <a:off x="3104103" y="2882081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About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Google Shape;86;p13"/>
          <p:cNvGraphicFramePr/>
          <p:nvPr>
            <p:extLst>
              <p:ext uri="{D42A27DB-BD31-4B8C-83A1-F6EECF244321}">
                <p14:modId xmlns:p14="http://schemas.microsoft.com/office/powerpoint/2010/main" val="3285841085"/>
              </p:ext>
            </p:extLst>
          </p:nvPr>
        </p:nvGraphicFramePr>
        <p:xfrm>
          <a:off x="4188599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Portfolio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Google Shape;86;p13"/>
          <p:cNvGraphicFramePr/>
          <p:nvPr>
            <p:extLst>
              <p:ext uri="{D42A27DB-BD31-4B8C-83A1-F6EECF244321}">
                <p14:modId xmlns:p14="http://schemas.microsoft.com/office/powerpoint/2010/main" val="2586959661"/>
              </p:ext>
            </p:extLst>
          </p:nvPr>
        </p:nvGraphicFramePr>
        <p:xfrm>
          <a:off x="5363680" y="2879619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4. </a:t>
                      </a:r>
                      <a:r>
                        <a:rPr lang="en-US" altLang="ko-KR" sz="800" b="1" u="none" strike="noStrike" cap="none" dirty="0" smtClean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Ability</a:t>
                      </a:r>
                      <a:endParaRPr lang="ko-KR" altLang="en-US" sz="8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Google Shape;86;p13"/>
          <p:cNvGraphicFramePr/>
          <p:nvPr>
            <p:extLst>
              <p:ext uri="{D42A27DB-BD31-4B8C-83A1-F6EECF244321}">
                <p14:modId xmlns:p14="http://schemas.microsoft.com/office/powerpoint/2010/main" val="1404621232"/>
              </p:ext>
            </p:extLst>
          </p:nvPr>
        </p:nvGraphicFramePr>
        <p:xfrm>
          <a:off x="6528527" y="2873795"/>
          <a:ext cx="1000125" cy="215410"/>
        </p:xfrm>
        <a:graphic>
          <a:graphicData uri="http://schemas.openxmlformats.org/drawingml/2006/table">
            <a:tbl>
              <a:tblPr>
                <a:noFill/>
                <a:tableStyleId>{2CF614BC-84B4-47F7-B608-A6A4FB4EA9EA}</a:tableStyleId>
              </a:tblPr>
              <a:tblGrid>
                <a:gridCol w="1000125"/>
              </a:tblGrid>
              <a:tr h="2154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u="none" strike="noStrike" cap="none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5. </a:t>
                      </a:r>
                      <a:r>
                        <a:rPr lang="en-US" altLang="ko-KR" sz="800" b="1" u="none" strike="noStrike" cap="none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Contact</a:t>
                      </a:r>
                      <a:r>
                        <a:rPr lang="en-US" altLang="ko-KR" sz="800" b="1" u="none" strike="noStrike" cap="none" baseline="0" dirty="0" smtClean="0">
                          <a:solidFill>
                            <a:sysClr val="windowText" lastClr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us</a:t>
                      </a:r>
                      <a:endParaRPr lang="ko-KR" altLang="en-US" sz="800" b="1" u="none" strike="noStrike" cap="none" dirty="0">
                        <a:solidFill>
                          <a:sysClr val="windowText" lastClr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8D8D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None/>
            </a:pPr>
            <a:r>
              <a:rPr lang="ko-KR" altLang="en-US" sz="1440" dirty="0" smtClean="0"/>
              <a:t>와이어프레임</a:t>
            </a:r>
            <a:endParaRPr sz="144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08" y="521418"/>
            <a:ext cx="2996112" cy="91133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23208" y="1432758"/>
            <a:ext cx="2996112" cy="9870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>
            <a:off x="123208" y="2419810"/>
            <a:ext cx="2996112" cy="98705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/>
          <p:cNvSpPr/>
          <p:nvPr/>
        </p:nvSpPr>
        <p:spPr>
          <a:xfrm>
            <a:off x="123208" y="3406862"/>
            <a:ext cx="2996112" cy="9959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123208" y="4403104"/>
            <a:ext cx="2996112" cy="6355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78778" y="1237592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 smtClean="0">
                <a:solidFill>
                  <a:schemeClr val="tx1"/>
                </a:solidFill>
              </a:rPr>
              <a:t>btn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341702" y="624129"/>
            <a:ext cx="559123" cy="39081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SVG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8885" y="1642427"/>
            <a:ext cx="2683986" cy="6930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" name="직선 연결선 12"/>
          <p:cNvCxnSpPr/>
          <p:nvPr/>
        </p:nvCxnSpPr>
        <p:spPr>
          <a:xfrm>
            <a:off x="2309561" y="2418913"/>
            <a:ext cx="0" cy="9870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6121" y="2614963"/>
            <a:ext cx="651939" cy="21544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/>
              <a:t>Text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1370823" y="1046859"/>
            <a:ext cx="500881" cy="14560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</a:rPr>
              <a:t>text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2171" y="1457761"/>
            <a:ext cx="17776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Home About </a:t>
            </a:r>
            <a:r>
              <a:rPr lang="en-US" altLang="ko-KR" sz="600" dirty="0" err="1" smtClean="0"/>
              <a:t>PortFolio</a:t>
            </a:r>
            <a:r>
              <a:rPr lang="en-US" altLang="ko-KR" sz="600" dirty="0" smtClean="0"/>
              <a:t> Ability  Contact us</a:t>
            </a:r>
            <a:endParaRPr lang="ko-KR" altLang="en-US" sz="600" dirty="0"/>
          </a:p>
        </p:txBody>
      </p:sp>
      <p:sp>
        <p:nvSpPr>
          <p:cNvPr id="144" name="직사각형 143"/>
          <p:cNvSpPr/>
          <p:nvPr/>
        </p:nvSpPr>
        <p:spPr>
          <a:xfrm>
            <a:off x="896595" y="1709472"/>
            <a:ext cx="250773" cy="4950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4325" y="1796194"/>
            <a:ext cx="254261" cy="3183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28586" y="2114528"/>
            <a:ext cx="118782" cy="900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1677174" y="1728850"/>
            <a:ext cx="1034916" cy="3560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52" name="직사각형 151"/>
          <p:cNvSpPr/>
          <p:nvPr/>
        </p:nvSpPr>
        <p:spPr>
          <a:xfrm rot="19580798">
            <a:off x="202065" y="3116153"/>
            <a:ext cx="546504" cy="449874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1433 w 546504"/>
              <a:gd name="connsiteY3" fmla="*/ 117096 h 403014"/>
              <a:gd name="connsiteX4" fmla="*/ 0 w 546504"/>
              <a:gd name="connsiteY4" fmla="*/ 0 h 403014"/>
              <a:gd name="connsiteX0" fmla="*/ 0 w 546504"/>
              <a:gd name="connsiteY0" fmla="*/ 0 h 449874"/>
              <a:gd name="connsiteX1" fmla="*/ 546504 w 546504"/>
              <a:gd name="connsiteY1" fmla="*/ 0 h 449874"/>
              <a:gd name="connsiteX2" fmla="*/ 522304 w 546504"/>
              <a:gd name="connsiteY2" fmla="*/ 449874 h 449874"/>
              <a:gd name="connsiteX3" fmla="*/ 1433 w 546504"/>
              <a:gd name="connsiteY3" fmla="*/ 117096 h 449874"/>
              <a:gd name="connsiteX4" fmla="*/ 0 w 546504"/>
              <a:gd name="connsiteY4" fmla="*/ 0 h 449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6504" h="449874">
                <a:moveTo>
                  <a:pt x="0" y="0"/>
                </a:moveTo>
                <a:lnTo>
                  <a:pt x="546504" y="0"/>
                </a:lnTo>
                <a:lnTo>
                  <a:pt x="522304" y="449874"/>
                </a:lnTo>
                <a:cubicBezTo>
                  <a:pt x="340614" y="354568"/>
                  <a:pt x="221921" y="259223"/>
                  <a:pt x="1433" y="117096"/>
                </a:cubicBezTo>
                <a:cubicBezTo>
                  <a:pt x="955" y="78064"/>
                  <a:pt x="478" y="39032"/>
                  <a:pt x="0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3" name="직사각형 152"/>
          <p:cNvSpPr/>
          <p:nvPr/>
        </p:nvSpPr>
        <p:spPr>
          <a:xfrm rot="19580798">
            <a:off x="-35272" y="2552372"/>
            <a:ext cx="672594" cy="361096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0 w 549825"/>
              <a:gd name="connsiteY0" fmla="*/ 0 h 403014"/>
              <a:gd name="connsiteX1" fmla="*/ 549825 w 549825"/>
              <a:gd name="connsiteY1" fmla="*/ 142147 h 403014"/>
              <a:gd name="connsiteX2" fmla="*/ 546504 w 549825"/>
              <a:gd name="connsiteY2" fmla="*/ 403014 h 403014"/>
              <a:gd name="connsiteX3" fmla="*/ 0 w 549825"/>
              <a:gd name="connsiteY3" fmla="*/ 403014 h 403014"/>
              <a:gd name="connsiteX4" fmla="*/ 0 w 549825"/>
              <a:gd name="connsiteY4" fmla="*/ 0 h 403014"/>
              <a:gd name="connsiteX0" fmla="*/ 126023 w 549825"/>
              <a:gd name="connsiteY0" fmla="*/ 0 h 361096"/>
              <a:gd name="connsiteX1" fmla="*/ 549825 w 549825"/>
              <a:gd name="connsiteY1" fmla="*/ 100229 h 361096"/>
              <a:gd name="connsiteX2" fmla="*/ 546504 w 549825"/>
              <a:gd name="connsiteY2" fmla="*/ 361096 h 361096"/>
              <a:gd name="connsiteX3" fmla="*/ 0 w 549825"/>
              <a:gd name="connsiteY3" fmla="*/ 361096 h 361096"/>
              <a:gd name="connsiteX4" fmla="*/ 126023 w 549825"/>
              <a:gd name="connsiteY4" fmla="*/ 0 h 361096"/>
              <a:gd name="connsiteX0" fmla="*/ 126023 w 549825"/>
              <a:gd name="connsiteY0" fmla="*/ 0 h 361096"/>
              <a:gd name="connsiteX1" fmla="*/ 549825 w 549825"/>
              <a:gd name="connsiteY1" fmla="*/ 100229 h 361096"/>
              <a:gd name="connsiteX2" fmla="*/ 546504 w 549825"/>
              <a:gd name="connsiteY2" fmla="*/ 361096 h 361096"/>
              <a:gd name="connsiteX3" fmla="*/ 0 w 549825"/>
              <a:gd name="connsiteY3" fmla="*/ 361096 h 361096"/>
              <a:gd name="connsiteX4" fmla="*/ 126023 w 549825"/>
              <a:gd name="connsiteY4" fmla="*/ 0 h 361096"/>
              <a:gd name="connsiteX0" fmla="*/ 195476 w 619278"/>
              <a:gd name="connsiteY0" fmla="*/ 0 h 370832"/>
              <a:gd name="connsiteX1" fmla="*/ 619278 w 619278"/>
              <a:gd name="connsiteY1" fmla="*/ 100229 h 370832"/>
              <a:gd name="connsiteX2" fmla="*/ 615957 w 619278"/>
              <a:gd name="connsiteY2" fmla="*/ 361096 h 370832"/>
              <a:gd name="connsiteX3" fmla="*/ 0 w 619278"/>
              <a:gd name="connsiteY3" fmla="*/ 370832 h 370832"/>
              <a:gd name="connsiteX4" fmla="*/ 195476 w 619278"/>
              <a:gd name="connsiteY4" fmla="*/ 0 h 370832"/>
              <a:gd name="connsiteX0" fmla="*/ 248792 w 672594"/>
              <a:gd name="connsiteY0" fmla="*/ 0 h 361096"/>
              <a:gd name="connsiteX1" fmla="*/ 672594 w 672594"/>
              <a:gd name="connsiteY1" fmla="*/ 100229 h 361096"/>
              <a:gd name="connsiteX2" fmla="*/ 669273 w 672594"/>
              <a:gd name="connsiteY2" fmla="*/ 361096 h 361096"/>
              <a:gd name="connsiteX3" fmla="*/ 0 w 672594"/>
              <a:gd name="connsiteY3" fmla="*/ 356327 h 361096"/>
              <a:gd name="connsiteX4" fmla="*/ 248792 w 672594"/>
              <a:gd name="connsiteY4" fmla="*/ 0 h 361096"/>
              <a:gd name="connsiteX0" fmla="*/ 248792 w 672594"/>
              <a:gd name="connsiteY0" fmla="*/ 0 h 361096"/>
              <a:gd name="connsiteX1" fmla="*/ 672594 w 672594"/>
              <a:gd name="connsiteY1" fmla="*/ 100229 h 361096"/>
              <a:gd name="connsiteX2" fmla="*/ 669273 w 672594"/>
              <a:gd name="connsiteY2" fmla="*/ 361096 h 361096"/>
              <a:gd name="connsiteX3" fmla="*/ 0 w 672594"/>
              <a:gd name="connsiteY3" fmla="*/ 356327 h 361096"/>
              <a:gd name="connsiteX4" fmla="*/ 248792 w 672594"/>
              <a:gd name="connsiteY4" fmla="*/ 0 h 36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2594" h="361096">
                <a:moveTo>
                  <a:pt x="248792" y="0"/>
                </a:moveTo>
                <a:cubicBezTo>
                  <a:pt x="432067" y="47382"/>
                  <a:pt x="440810" y="-21429"/>
                  <a:pt x="672594" y="100229"/>
                </a:cubicBezTo>
                <a:lnTo>
                  <a:pt x="669273" y="361096"/>
                </a:lnTo>
                <a:lnTo>
                  <a:pt x="0" y="356327"/>
                </a:lnTo>
                <a:cubicBezTo>
                  <a:pt x="75944" y="258556"/>
                  <a:pt x="153481" y="126860"/>
                  <a:pt x="248792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4" name="직사각형 153"/>
          <p:cNvSpPr/>
          <p:nvPr/>
        </p:nvSpPr>
        <p:spPr>
          <a:xfrm rot="19580798">
            <a:off x="874116" y="2699986"/>
            <a:ext cx="546504" cy="403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5" name="직사각형 154"/>
          <p:cNvSpPr/>
          <p:nvPr/>
        </p:nvSpPr>
        <p:spPr>
          <a:xfrm rot="19580798">
            <a:off x="1537762" y="2224976"/>
            <a:ext cx="635336" cy="42886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67313 w 546504"/>
              <a:gd name="connsiteY1" fmla="*/ 174571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398021 w 546504"/>
              <a:gd name="connsiteY1" fmla="*/ 202013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04641"/>
              <a:gd name="connsiteY0" fmla="*/ 0 h 403014"/>
              <a:gd name="connsiteX1" fmla="*/ 398021 w 604641"/>
              <a:gd name="connsiteY1" fmla="*/ 202013 h 403014"/>
              <a:gd name="connsiteX2" fmla="*/ 604641 w 604641"/>
              <a:gd name="connsiteY2" fmla="*/ 378748 h 403014"/>
              <a:gd name="connsiteX3" fmla="*/ 0 w 604641"/>
              <a:gd name="connsiteY3" fmla="*/ 403014 h 403014"/>
              <a:gd name="connsiteX4" fmla="*/ 0 w 604641"/>
              <a:gd name="connsiteY4" fmla="*/ 0 h 403014"/>
              <a:gd name="connsiteX0" fmla="*/ 0 w 611110"/>
              <a:gd name="connsiteY0" fmla="*/ 0 h 406240"/>
              <a:gd name="connsiteX1" fmla="*/ 398021 w 611110"/>
              <a:gd name="connsiteY1" fmla="*/ 202013 h 406240"/>
              <a:gd name="connsiteX2" fmla="*/ 611110 w 611110"/>
              <a:gd name="connsiteY2" fmla="*/ 390051 h 406240"/>
              <a:gd name="connsiteX3" fmla="*/ 0 w 611110"/>
              <a:gd name="connsiteY3" fmla="*/ 403014 h 406240"/>
              <a:gd name="connsiteX4" fmla="*/ 0 w 611110"/>
              <a:gd name="connsiteY4" fmla="*/ 0 h 406240"/>
              <a:gd name="connsiteX0" fmla="*/ 0 w 611110"/>
              <a:gd name="connsiteY0" fmla="*/ 0 h 403014"/>
              <a:gd name="connsiteX1" fmla="*/ 398021 w 611110"/>
              <a:gd name="connsiteY1" fmla="*/ 202013 h 403014"/>
              <a:gd name="connsiteX2" fmla="*/ 611110 w 611110"/>
              <a:gd name="connsiteY2" fmla="*/ 390051 h 403014"/>
              <a:gd name="connsiteX3" fmla="*/ 0 w 611110"/>
              <a:gd name="connsiteY3" fmla="*/ 403014 h 403014"/>
              <a:gd name="connsiteX4" fmla="*/ 0 w 611110"/>
              <a:gd name="connsiteY4" fmla="*/ 0 h 403014"/>
              <a:gd name="connsiteX0" fmla="*/ 3214 w 611110"/>
              <a:gd name="connsiteY0" fmla="*/ 0 h 428861"/>
              <a:gd name="connsiteX1" fmla="*/ 398021 w 611110"/>
              <a:gd name="connsiteY1" fmla="*/ 227860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11110"/>
              <a:gd name="connsiteY0" fmla="*/ 0 h 428861"/>
              <a:gd name="connsiteX1" fmla="*/ 388338 w 611110"/>
              <a:gd name="connsiteY1" fmla="*/ 242404 h 428861"/>
              <a:gd name="connsiteX2" fmla="*/ 611110 w 611110"/>
              <a:gd name="connsiteY2" fmla="*/ 415898 h 428861"/>
              <a:gd name="connsiteX3" fmla="*/ 0 w 611110"/>
              <a:gd name="connsiteY3" fmla="*/ 428861 h 428861"/>
              <a:gd name="connsiteX4" fmla="*/ 3214 w 611110"/>
              <a:gd name="connsiteY4" fmla="*/ 0 h 428861"/>
              <a:gd name="connsiteX0" fmla="*/ 3214 w 635336"/>
              <a:gd name="connsiteY0" fmla="*/ 0 h 428861"/>
              <a:gd name="connsiteX1" fmla="*/ 388338 w 635336"/>
              <a:gd name="connsiteY1" fmla="*/ 242404 h 428861"/>
              <a:gd name="connsiteX2" fmla="*/ 635336 w 635336"/>
              <a:gd name="connsiteY2" fmla="*/ 411037 h 428861"/>
              <a:gd name="connsiteX3" fmla="*/ 0 w 635336"/>
              <a:gd name="connsiteY3" fmla="*/ 428861 h 428861"/>
              <a:gd name="connsiteX4" fmla="*/ 3214 w 635336"/>
              <a:gd name="connsiteY4" fmla="*/ 0 h 428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5336" h="428861">
                <a:moveTo>
                  <a:pt x="3214" y="0"/>
                </a:moveTo>
                <a:cubicBezTo>
                  <a:pt x="125652" y="58190"/>
                  <a:pt x="33205" y="50290"/>
                  <a:pt x="388338" y="242404"/>
                </a:cubicBezTo>
                <a:lnTo>
                  <a:pt x="635336" y="411037"/>
                </a:lnTo>
                <a:cubicBezTo>
                  <a:pt x="440258" y="430429"/>
                  <a:pt x="201547" y="420772"/>
                  <a:pt x="0" y="428861"/>
                </a:cubicBezTo>
                <a:cubicBezTo>
                  <a:pt x="1071" y="285907"/>
                  <a:pt x="2143" y="142954"/>
                  <a:pt x="3214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6" name="직사각형 155"/>
          <p:cNvSpPr/>
          <p:nvPr/>
        </p:nvSpPr>
        <p:spPr>
          <a:xfrm rot="19580798">
            <a:off x="1294703" y="3184158"/>
            <a:ext cx="628882" cy="411089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208240 w 546504"/>
              <a:gd name="connsiteY3" fmla="*/ 184809 h 403014"/>
              <a:gd name="connsiteX4" fmla="*/ 0 w 546504"/>
              <a:gd name="connsiteY4" fmla="*/ 0 h 403014"/>
              <a:gd name="connsiteX0" fmla="*/ 0 w 627261"/>
              <a:gd name="connsiteY0" fmla="*/ 16205 h 403014"/>
              <a:gd name="connsiteX1" fmla="*/ 627261 w 627261"/>
              <a:gd name="connsiteY1" fmla="*/ 0 h 403014"/>
              <a:gd name="connsiteX2" fmla="*/ 627261 w 627261"/>
              <a:gd name="connsiteY2" fmla="*/ 403014 h 403014"/>
              <a:gd name="connsiteX3" fmla="*/ 288997 w 627261"/>
              <a:gd name="connsiteY3" fmla="*/ 184809 h 403014"/>
              <a:gd name="connsiteX4" fmla="*/ 0 w 627261"/>
              <a:gd name="connsiteY4" fmla="*/ 16205 h 403014"/>
              <a:gd name="connsiteX0" fmla="*/ 0 w 628895"/>
              <a:gd name="connsiteY0" fmla="*/ 16205 h 432088"/>
              <a:gd name="connsiteX1" fmla="*/ 627261 w 628895"/>
              <a:gd name="connsiteY1" fmla="*/ 0 h 432088"/>
              <a:gd name="connsiteX2" fmla="*/ 628895 w 628895"/>
              <a:gd name="connsiteY2" fmla="*/ 432088 h 432088"/>
              <a:gd name="connsiteX3" fmla="*/ 288997 w 628895"/>
              <a:gd name="connsiteY3" fmla="*/ 184809 h 432088"/>
              <a:gd name="connsiteX4" fmla="*/ 0 w 628895"/>
              <a:gd name="connsiteY4" fmla="*/ 16205 h 432088"/>
              <a:gd name="connsiteX0" fmla="*/ 0 w 628882"/>
              <a:gd name="connsiteY0" fmla="*/ 16205 h 411089"/>
              <a:gd name="connsiteX1" fmla="*/ 627261 w 628882"/>
              <a:gd name="connsiteY1" fmla="*/ 0 h 411089"/>
              <a:gd name="connsiteX2" fmla="*/ 628882 w 628882"/>
              <a:gd name="connsiteY2" fmla="*/ 411089 h 411089"/>
              <a:gd name="connsiteX3" fmla="*/ 288997 w 628882"/>
              <a:gd name="connsiteY3" fmla="*/ 184809 h 411089"/>
              <a:gd name="connsiteX4" fmla="*/ 0 w 628882"/>
              <a:gd name="connsiteY4" fmla="*/ 16205 h 41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882" h="411089">
                <a:moveTo>
                  <a:pt x="0" y="16205"/>
                </a:moveTo>
                <a:lnTo>
                  <a:pt x="627261" y="0"/>
                </a:lnTo>
                <a:cubicBezTo>
                  <a:pt x="627806" y="144029"/>
                  <a:pt x="628337" y="267060"/>
                  <a:pt x="628882" y="411089"/>
                </a:cubicBezTo>
                <a:lnTo>
                  <a:pt x="288997" y="184809"/>
                </a:lnTo>
                <a:lnTo>
                  <a:pt x="0" y="1620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7" name="직사각형 156"/>
          <p:cNvSpPr/>
          <p:nvPr/>
        </p:nvSpPr>
        <p:spPr>
          <a:xfrm rot="19580798">
            <a:off x="1957123" y="2758682"/>
            <a:ext cx="522264" cy="430671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0 w 546504"/>
              <a:gd name="connsiteY0" fmla="*/ 0 h 414533"/>
              <a:gd name="connsiteX1" fmla="*/ 546504 w 546504"/>
              <a:gd name="connsiteY1" fmla="*/ 0 h 414533"/>
              <a:gd name="connsiteX2" fmla="*/ 216982 w 546504"/>
              <a:gd name="connsiteY2" fmla="*/ 414533 h 414533"/>
              <a:gd name="connsiteX3" fmla="*/ 0 w 546504"/>
              <a:gd name="connsiteY3" fmla="*/ 403014 h 414533"/>
              <a:gd name="connsiteX4" fmla="*/ 0 w 546504"/>
              <a:gd name="connsiteY4" fmla="*/ 0 h 414533"/>
              <a:gd name="connsiteX0" fmla="*/ 0 w 522264"/>
              <a:gd name="connsiteY0" fmla="*/ 16138 h 430671"/>
              <a:gd name="connsiteX1" fmla="*/ 522264 w 522264"/>
              <a:gd name="connsiteY1" fmla="*/ 0 h 430671"/>
              <a:gd name="connsiteX2" fmla="*/ 216982 w 522264"/>
              <a:gd name="connsiteY2" fmla="*/ 430671 h 430671"/>
              <a:gd name="connsiteX3" fmla="*/ 0 w 522264"/>
              <a:gd name="connsiteY3" fmla="*/ 419152 h 430671"/>
              <a:gd name="connsiteX4" fmla="*/ 0 w 522264"/>
              <a:gd name="connsiteY4" fmla="*/ 16138 h 430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2264" h="430671">
                <a:moveTo>
                  <a:pt x="0" y="16138"/>
                </a:moveTo>
                <a:lnTo>
                  <a:pt x="522264" y="0"/>
                </a:lnTo>
                <a:lnTo>
                  <a:pt x="216982" y="430671"/>
                </a:lnTo>
                <a:lnTo>
                  <a:pt x="0" y="419152"/>
                </a:lnTo>
                <a:lnTo>
                  <a:pt x="0" y="1613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img</a:t>
            </a:r>
            <a:endParaRPr lang="ko-KR" altLang="en-US" dirty="0"/>
          </a:p>
        </p:txBody>
      </p:sp>
      <p:sp>
        <p:nvSpPr>
          <p:cNvPr id="158" name="직사각형 157"/>
          <p:cNvSpPr/>
          <p:nvPr/>
        </p:nvSpPr>
        <p:spPr>
          <a:xfrm rot="19580798">
            <a:off x="776095" y="2336549"/>
            <a:ext cx="300979" cy="183485"/>
          </a:xfrm>
          <a:custGeom>
            <a:avLst/>
            <a:gdLst>
              <a:gd name="connsiteX0" fmla="*/ 0 w 546504"/>
              <a:gd name="connsiteY0" fmla="*/ 0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0 w 546504"/>
              <a:gd name="connsiteY4" fmla="*/ 0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546504 w 546504"/>
              <a:gd name="connsiteY2" fmla="*/ 403014 h 403014"/>
              <a:gd name="connsiteX3" fmla="*/ 0 w 546504"/>
              <a:gd name="connsiteY3" fmla="*/ 403014 h 403014"/>
              <a:gd name="connsiteX4" fmla="*/ 147 w 546504"/>
              <a:gd name="connsiteY4" fmla="*/ 230994 h 403014"/>
              <a:gd name="connsiteX0" fmla="*/ 147 w 546504"/>
              <a:gd name="connsiteY0" fmla="*/ 230994 h 403014"/>
              <a:gd name="connsiteX1" fmla="*/ 546504 w 546504"/>
              <a:gd name="connsiteY1" fmla="*/ 0 h 403014"/>
              <a:gd name="connsiteX2" fmla="*/ 123959 w 546504"/>
              <a:gd name="connsiteY2" fmla="*/ 298561 h 403014"/>
              <a:gd name="connsiteX3" fmla="*/ 546504 w 546504"/>
              <a:gd name="connsiteY3" fmla="*/ 403014 h 403014"/>
              <a:gd name="connsiteX4" fmla="*/ 0 w 546504"/>
              <a:gd name="connsiteY4" fmla="*/ 403014 h 403014"/>
              <a:gd name="connsiteX5" fmla="*/ 147 w 546504"/>
              <a:gd name="connsiteY5" fmla="*/ 230994 h 403014"/>
              <a:gd name="connsiteX0" fmla="*/ 147 w 546504"/>
              <a:gd name="connsiteY0" fmla="*/ 230994 h 414479"/>
              <a:gd name="connsiteX1" fmla="*/ 546504 w 546504"/>
              <a:gd name="connsiteY1" fmla="*/ 0 h 414479"/>
              <a:gd name="connsiteX2" fmla="*/ 123959 w 546504"/>
              <a:gd name="connsiteY2" fmla="*/ 298561 h 414479"/>
              <a:gd name="connsiteX3" fmla="*/ 300979 w 546504"/>
              <a:gd name="connsiteY3" fmla="*/ 414479 h 414479"/>
              <a:gd name="connsiteX4" fmla="*/ 0 w 546504"/>
              <a:gd name="connsiteY4" fmla="*/ 403014 h 414479"/>
              <a:gd name="connsiteX5" fmla="*/ 147 w 546504"/>
              <a:gd name="connsiteY5" fmla="*/ 230994 h 414479"/>
              <a:gd name="connsiteX0" fmla="*/ 147 w 300979"/>
              <a:gd name="connsiteY0" fmla="*/ 0 h 183485"/>
              <a:gd name="connsiteX1" fmla="*/ 89525 w 300979"/>
              <a:gd name="connsiteY1" fmla="*/ 2452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70159 w 300979"/>
              <a:gd name="connsiteY1" fmla="*/ 53612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  <a:gd name="connsiteX0" fmla="*/ 147 w 300979"/>
              <a:gd name="connsiteY0" fmla="*/ 0 h 183485"/>
              <a:gd name="connsiteX1" fmla="*/ 55602 w 300979"/>
              <a:gd name="connsiteY1" fmla="*/ 22930 h 183485"/>
              <a:gd name="connsiteX2" fmla="*/ 123959 w 300979"/>
              <a:gd name="connsiteY2" fmla="*/ 67567 h 183485"/>
              <a:gd name="connsiteX3" fmla="*/ 300979 w 300979"/>
              <a:gd name="connsiteY3" fmla="*/ 183485 h 183485"/>
              <a:gd name="connsiteX4" fmla="*/ 0 w 300979"/>
              <a:gd name="connsiteY4" fmla="*/ 172020 h 183485"/>
              <a:gd name="connsiteX5" fmla="*/ 147 w 300979"/>
              <a:gd name="connsiteY5" fmla="*/ 0 h 18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979" h="183485">
                <a:moveTo>
                  <a:pt x="147" y="0"/>
                </a:moveTo>
                <a:cubicBezTo>
                  <a:pt x="23484" y="17871"/>
                  <a:pt x="3177" y="-14307"/>
                  <a:pt x="55602" y="22930"/>
                </a:cubicBezTo>
                <a:cubicBezTo>
                  <a:pt x="53076" y="30287"/>
                  <a:pt x="126485" y="60210"/>
                  <a:pt x="123959" y="67567"/>
                </a:cubicBezTo>
                <a:lnTo>
                  <a:pt x="300979" y="183485"/>
                </a:lnTo>
                <a:lnTo>
                  <a:pt x="0" y="172020"/>
                </a:lnTo>
                <a:lnTo>
                  <a:pt x="147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173894" y="2412280"/>
            <a:ext cx="356109" cy="3183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ysClr val="windowText" lastClr="000000"/>
                </a:solidFill>
              </a:rPr>
              <a:t>text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1291506" y="3435650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</a:p>
        </p:txBody>
      </p:sp>
      <p:cxnSp>
        <p:nvCxnSpPr>
          <p:cNvPr id="27" name="직선 연결선 26"/>
          <p:cNvCxnSpPr/>
          <p:nvPr/>
        </p:nvCxnSpPr>
        <p:spPr>
          <a:xfrm>
            <a:off x="1610878" y="3652543"/>
            <a:ext cx="0" cy="750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370822" y="375478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1" name="직사각형 160"/>
          <p:cNvSpPr/>
          <p:nvPr/>
        </p:nvSpPr>
        <p:spPr>
          <a:xfrm>
            <a:off x="1378778" y="3975226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162" name="직사각형 161"/>
          <p:cNvSpPr/>
          <p:nvPr/>
        </p:nvSpPr>
        <p:spPr>
          <a:xfrm>
            <a:off x="1378778" y="4193702"/>
            <a:ext cx="484607" cy="143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text</a:t>
            </a:r>
            <a:endParaRPr lang="ko-KR" altLang="en-US" sz="800" dirty="0"/>
          </a:p>
        </p:txBody>
      </p:sp>
      <p:sp>
        <p:nvSpPr>
          <p:cNvPr id="33" name="직사각형 32"/>
          <p:cNvSpPr/>
          <p:nvPr/>
        </p:nvSpPr>
        <p:spPr>
          <a:xfrm>
            <a:off x="2066505" y="3684645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/>
          <p:cNvCxnSpPr/>
          <p:nvPr/>
        </p:nvCxnSpPr>
        <p:spPr>
          <a:xfrm>
            <a:off x="123207" y="4403104"/>
            <a:ext cx="1506011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1621264" y="4403104"/>
            <a:ext cx="1498056" cy="1572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/>
          <p:cNvSpPr/>
          <p:nvPr/>
        </p:nvSpPr>
        <p:spPr>
          <a:xfrm>
            <a:off x="1286945" y="4720886"/>
            <a:ext cx="629100" cy="3676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주소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연락처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err="1" smtClean="0">
                <a:solidFill>
                  <a:sysClr val="windowText" lastClr="000000"/>
                </a:solidFill>
              </a:rPr>
              <a:t>이메일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ko-KR" altLang="en-US" sz="400" dirty="0" smtClean="0">
                <a:solidFill>
                  <a:sysClr val="windowText" lastClr="000000"/>
                </a:solidFill>
              </a:rPr>
              <a:t>깃</a:t>
            </a:r>
            <a:r>
              <a:rPr lang="en-US" altLang="ko-KR" sz="400" dirty="0" smtClean="0">
                <a:solidFill>
                  <a:sysClr val="windowText" lastClr="000000"/>
                </a:solidFill>
              </a:rPr>
              <a:t>:</a:t>
            </a:r>
          </a:p>
          <a:p>
            <a:r>
              <a:rPr lang="en-US" altLang="ko-KR" sz="400" dirty="0" err="1" smtClean="0">
                <a:solidFill>
                  <a:sysClr val="windowText" lastClr="000000"/>
                </a:solidFill>
              </a:rPr>
              <a:t>sns</a:t>
            </a:r>
            <a:endParaRPr lang="ko-KR" altLang="en-US" sz="400" dirty="0">
              <a:solidFill>
                <a:sysClr val="windowText" lastClr="000000"/>
              </a:solidFill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291323" y="4531589"/>
            <a:ext cx="659515" cy="16927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" dirty="0" smtClean="0"/>
              <a:t>text</a:t>
            </a:r>
            <a:endParaRPr lang="en-US" altLang="ko-KR" sz="500" dirty="0" smtClean="0"/>
          </a:p>
        </p:txBody>
      </p:sp>
      <p:sp>
        <p:nvSpPr>
          <p:cNvPr id="166" name="직사각형 165"/>
          <p:cNvSpPr/>
          <p:nvPr/>
        </p:nvSpPr>
        <p:spPr>
          <a:xfrm>
            <a:off x="198693" y="3970846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2077994" y="4183433"/>
            <a:ext cx="964643" cy="152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1439511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5" name="직사각형 174"/>
          <p:cNvSpPr/>
          <p:nvPr/>
        </p:nvSpPr>
        <p:spPr>
          <a:xfrm>
            <a:off x="1788409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6" name="직사각형 175"/>
          <p:cNvSpPr/>
          <p:nvPr/>
        </p:nvSpPr>
        <p:spPr>
          <a:xfrm>
            <a:off x="2165512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  <p:sp>
        <p:nvSpPr>
          <p:cNvPr id="177" name="직사각형 176"/>
          <p:cNvSpPr/>
          <p:nvPr/>
        </p:nvSpPr>
        <p:spPr>
          <a:xfrm>
            <a:off x="2554955" y="2150866"/>
            <a:ext cx="325223" cy="1486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00" dirty="0" err="1" smtClean="0">
                <a:solidFill>
                  <a:sysClr val="windowText" lastClr="000000"/>
                </a:solidFill>
              </a:rPr>
              <a:t>img</a:t>
            </a:r>
            <a:endParaRPr lang="ko-KR" altLang="en-US" sz="5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67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>
            <a:spLocks noGrp="1"/>
          </p:cNvSpPr>
          <p:nvPr>
            <p:ph type="title"/>
          </p:nvPr>
        </p:nvSpPr>
        <p:spPr>
          <a:xfrm>
            <a:off x="1360025" y="-4625"/>
            <a:ext cx="5133300" cy="2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</a:t>
            </a:r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body" idx="1"/>
          </p:nvPr>
        </p:nvSpPr>
        <p:spPr>
          <a:xfrm>
            <a:off x="395858" y="12700"/>
            <a:ext cx="1007700" cy="2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모서리가 둥근 직사각형 78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1" name="모서리가 둥근 직사각형 80"/>
          <p:cNvSpPr/>
          <p:nvPr/>
        </p:nvSpPr>
        <p:spPr>
          <a:xfrm>
            <a:off x="7019725" y="15673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8" name="모서리가 둥근 직사각형 87"/>
          <p:cNvSpPr/>
          <p:nvPr/>
        </p:nvSpPr>
        <p:spPr>
          <a:xfrm>
            <a:off x="7017593" y="2121210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84209" y="896927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6884208" y="1963711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62782" y="527211"/>
            <a:ext cx="18812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700" dirty="0"/>
          </a:p>
        </p:txBody>
      </p:sp>
      <p:sp>
        <p:nvSpPr>
          <p:cNvPr id="23" name="TextBox 22"/>
          <p:cNvSpPr txBox="1"/>
          <p:nvPr/>
        </p:nvSpPr>
        <p:spPr>
          <a:xfrm>
            <a:off x="7200275" y="571597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해당 선은 </a:t>
            </a:r>
            <a:r>
              <a:rPr lang="en-US" altLang="ko-KR" sz="600" dirty="0" err="1" smtClean="0"/>
              <a:t>svg</a:t>
            </a:r>
            <a:r>
              <a:rPr lang="ko-KR" altLang="en-US" sz="600" dirty="0" smtClean="0"/>
              <a:t>로 애니메이션 효과를 표현</a:t>
            </a:r>
            <a:endParaRPr lang="ko-KR" altLang="en-US" sz="600" dirty="0"/>
          </a:p>
        </p:txBody>
      </p:sp>
      <p:sp>
        <p:nvSpPr>
          <p:cNvPr id="129" name="TextBox 128"/>
          <p:cNvSpPr txBox="1"/>
          <p:nvPr/>
        </p:nvSpPr>
        <p:spPr>
          <a:xfrm>
            <a:off x="7262782" y="1535535"/>
            <a:ext cx="18097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로고는 처음 화면에도 보여야 됨</a:t>
            </a:r>
            <a:endParaRPr lang="en-US" altLang="ko-KR" sz="600" dirty="0" smtClean="0"/>
          </a:p>
        </p:txBody>
      </p:sp>
      <p:sp>
        <p:nvSpPr>
          <p:cNvPr id="133" name="TextBox 132"/>
          <p:cNvSpPr txBox="1"/>
          <p:nvPr/>
        </p:nvSpPr>
        <p:spPr>
          <a:xfrm>
            <a:off x="7373441" y="2128773"/>
            <a:ext cx="128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배경색 흰색</a:t>
            </a:r>
            <a:endParaRPr lang="en-US" altLang="ko-KR" sz="600" dirty="0" smtClean="0"/>
          </a:p>
          <a:p>
            <a:r>
              <a:rPr lang="ko-KR" altLang="en-US" sz="600" dirty="0" smtClean="0"/>
              <a:t>글씨 </a:t>
            </a:r>
            <a:r>
              <a:rPr lang="en-US" altLang="ko-KR" sz="600" dirty="0" smtClean="0"/>
              <a:t>#333 </a:t>
            </a:r>
            <a:r>
              <a:rPr lang="ko-KR" altLang="en-US" sz="600" dirty="0" smtClean="0"/>
              <a:t>으로 변경</a:t>
            </a:r>
            <a:endParaRPr lang="en-US" altLang="ko-KR" sz="600" dirty="0" smtClean="0"/>
          </a:p>
        </p:txBody>
      </p:sp>
      <p:cxnSp>
        <p:nvCxnSpPr>
          <p:cNvPr id="141" name="직선 연결선 140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모서리가 둥근 직사각형 141"/>
          <p:cNvSpPr/>
          <p:nvPr/>
        </p:nvSpPr>
        <p:spPr>
          <a:xfrm>
            <a:off x="7019725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43" name="TextBox 142"/>
          <p:cNvSpPr txBox="1"/>
          <p:nvPr/>
        </p:nvSpPr>
        <p:spPr>
          <a:xfrm>
            <a:off x="7262782" y="1055564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텍스트는 서서히 </a:t>
            </a:r>
            <a:r>
              <a:rPr lang="en-US" altLang="ko-KR" sz="600" dirty="0" err="1" smtClean="0"/>
              <a:t>storke</a:t>
            </a:r>
            <a:r>
              <a:rPr lang="ko-KR" altLang="en-US" sz="600" dirty="0" smtClean="0"/>
              <a:t>가 나타나며 이 후 색이 채워진다</a:t>
            </a:r>
            <a:r>
              <a:rPr lang="en-US" altLang="ko-KR" sz="600" dirty="0" smtClean="0"/>
              <a:t>.</a:t>
            </a:r>
            <a:endParaRPr lang="en-US" altLang="ko-KR" sz="600" dirty="0" smtClean="0"/>
          </a:p>
        </p:txBody>
      </p:sp>
      <p:pic>
        <p:nvPicPr>
          <p:cNvPr id="1026" name="Picture 2" descr="C:\lyc\html\upload\Hom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11" y="659393"/>
            <a:ext cx="4715281" cy="385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모서리가 둥근 직사각형 82"/>
          <p:cNvSpPr/>
          <p:nvPr/>
        </p:nvSpPr>
        <p:spPr>
          <a:xfrm>
            <a:off x="2083903" y="1392414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1716978" y="3028208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1716978" y="358187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97" name="모서리가 둥근 직사각형 96"/>
          <p:cNvSpPr/>
          <p:nvPr/>
        </p:nvSpPr>
        <p:spPr>
          <a:xfrm>
            <a:off x="2083903" y="193526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05" name="모서리가 둥근 직사각형 104"/>
          <p:cNvSpPr/>
          <p:nvPr/>
        </p:nvSpPr>
        <p:spPr>
          <a:xfrm>
            <a:off x="1996540" y="3804412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106" name="직선 연결선 105"/>
          <p:cNvCxnSpPr/>
          <p:nvPr/>
        </p:nvCxnSpPr>
        <p:spPr>
          <a:xfrm>
            <a:off x="6884202" y="25111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/>
          <p:cNvSpPr/>
          <p:nvPr/>
        </p:nvSpPr>
        <p:spPr>
          <a:xfrm>
            <a:off x="7025549" y="266286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25" name="TextBox 124"/>
          <p:cNvSpPr txBox="1"/>
          <p:nvPr/>
        </p:nvSpPr>
        <p:spPr>
          <a:xfrm>
            <a:off x="7373441" y="2664235"/>
            <a:ext cx="12813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버튼 </a:t>
            </a:r>
            <a:r>
              <a:rPr lang="ko-KR" altLang="en-US" sz="600" dirty="0" err="1" smtClean="0"/>
              <a:t>클릭시</a:t>
            </a:r>
            <a:r>
              <a:rPr lang="ko-KR" altLang="en-US" sz="600" dirty="0" smtClean="0"/>
              <a:t> 캔버스로 화면이 흰색으로 채워진다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흰색으로 다 채워졌을 때 스크롤은 즉시 아래에 있는 </a:t>
            </a:r>
            <a:r>
              <a:rPr lang="en-US" altLang="ko-KR" sz="600" dirty="0" smtClean="0"/>
              <a:t>about </a:t>
            </a:r>
            <a:r>
              <a:rPr lang="ko-KR" altLang="en-US" sz="600" dirty="0" smtClean="0"/>
              <a:t>페이지로 이동된다</a:t>
            </a:r>
            <a:r>
              <a:rPr lang="en-US" altLang="ko-KR" sz="600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sz="600" dirty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2750583" y="408396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50" name="Picture 2" descr="C:\lyc\html\upload\Abou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" y="787722"/>
            <a:ext cx="5230134" cy="356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모서리가 둥근 직사각형 5"/>
          <p:cNvSpPr/>
          <p:nvPr/>
        </p:nvSpPr>
        <p:spPr>
          <a:xfrm>
            <a:off x="7004385" y="58136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6870427" y="212877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00275" y="571597"/>
            <a:ext cx="1809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 smtClean="0"/>
              <a:t>- </a:t>
            </a:r>
            <a:r>
              <a:rPr lang="ko-KR" altLang="en-US" sz="600" dirty="0" smtClean="0"/>
              <a:t>캔버스로 채워진 흰색이 반으로 나눠진 뒤</a:t>
            </a:r>
            <a:endParaRPr lang="en-US" altLang="ko-KR" sz="600" dirty="0" smtClean="0"/>
          </a:p>
          <a:p>
            <a:r>
              <a:rPr lang="ko-KR" altLang="en-US" sz="600" dirty="0" smtClean="0"/>
              <a:t>  좌</a:t>
            </a:r>
            <a:r>
              <a:rPr lang="en-US" altLang="ko-KR" sz="600" dirty="0" smtClean="0"/>
              <a:t>,</a:t>
            </a:r>
            <a:r>
              <a:rPr lang="ko-KR" altLang="en-US" sz="600" dirty="0" smtClean="0"/>
              <a:t>우로 펼쳐지고 해당 회색 박스는</a:t>
            </a:r>
            <a:endParaRPr lang="en-US" altLang="ko-KR" sz="600" dirty="0" smtClean="0"/>
          </a:p>
          <a:p>
            <a:endParaRPr lang="en-US" altLang="ko-KR" sz="600" dirty="0" smtClean="0"/>
          </a:p>
          <a:p>
            <a:r>
              <a:rPr lang="ko-KR" altLang="en-US" sz="600" dirty="0" smtClean="0"/>
              <a:t>  처음에는 원 모양을 가지고 있다가 마우스 </a:t>
            </a:r>
            <a:r>
              <a:rPr lang="ko-KR" altLang="en-US" sz="600" dirty="0" err="1" smtClean="0"/>
              <a:t>엔터</a:t>
            </a:r>
            <a:r>
              <a:rPr lang="ko-KR" altLang="en-US" sz="600" dirty="0" smtClean="0"/>
              <a:t>       이벤트가 발생 </a:t>
            </a:r>
            <a:r>
              <a:rPr lang="ko-KR" altLang="en-US" sz="600" dirty="0" err="1" smtClean="0"/>
              <a:t>했을때</a:t>
            </a:r>
            <a:r>
              <a:rPr lang="ko-KR" altLang="en-US" sz="600" dirty="0" smtClean="0"/>
              <a:t> 네모 모양으로 펼쳐지고</a:t>
            </a:r>
            <a:endParaRPr lang="en-US" altLang="ko-KR" sz="600" dirty="0" smtClean="0"/>
          </a:p>
          <a:p>
            <a:r>
              <a:rPr lang="ko-KR" altLang="en-US" sz="600" dirty="0" smtClean="0"/>
              <a:t>이 후 데이터들이 </a:t>
            </a:r>
            <a:r>
              <a:rPr lang="en-US" altLang="ko-KR" sz="600" dirty="0" smtClean="0"/>
              <a:t>append </a:t>
            </a:r>
            <a:r>
              <a:rPr lang="ko-KR" altLang="en-US" sz="600" dirty="0" smtClean="0"/>
              <a:t>됨</a:t>
            </a:r>
            <a:endParaRPr lang="en-US" altLang="ko-KR" sz="600" dirty="0"/>
          </a:p>
        </p:txBody>
      </p:sp>
      <p:sp>
        <p:nvSpPr>
          <p:cNvPr id="12" name="TextBox 11"/>
          <p:cNvSpPr txBox="1"/>
          <p:nvPr/>
        </p:nvSpPr>
        <p:spPr>
          <a:xfrm>
            <a:off x="7262782" y="1535535"/>
            <a:ext cx="1809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클릭 시 애니메이션 스크롤 효과로 해당 스크롤 위치로 이동</a:t>
            </a:r>
            <a:endParaRPr lang="en-US" altLang="ko-KR" sz="600" dirty="0" smtClean="0"/>
          </a:p>
          <a:p>
            <a:pPr marL="171450" indent="-171450">
              <a:buFontTx/>
              <a:buChar char="-"/>
            </a:pPr>
            <a:endParaRPr lang="en-US" altLang="ko-KR" sz="600" dirty="0" smtClean="0"/>
          </a:p>
          <a:p>
            <a:pPr marL="171450" indent="-171450">
              <a:buFontTx/>
              <a:buChar char="-"/>
            </a:pPr>
            <a:r>
              <a:rPr lang="ko-KR" altLang="en-US" sz="600" dirty="0" smtClean="0"/>
              <a:t>스크롤이 해당 영역에 닿으면 클래스를 추가하여 색깔 효과를 넣어줌</a:t>
            </a:r>
            <a:endParaRPr lang="en-US" altLang="ko-KR" sz="600" dirty="0" smtClean="0"/>
          </a:p>
        </p:txBody>
      </p:sp>
      <p:cxnSp>
        <p:nvCxnSpPr>
          <p:cNvPr id="14" name="직선 연결선 13"/>
          <p:cNvCxnSpPr/>
          <p:nvPr/>
        </p:nvCxnSpPr>
        <p:spPr>
          <a:xfrm>
            <a:off x="6884203" y="1425863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/>
          <p:cNvSpPr/>
          <p:nvPr/>
        </p:nvSpPr>
        <p:spPr>
          <a:xfrm>
            <a:off x="7004385" y="154530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cxnSp>
        <p:nvCxnSpPr>
          <p:cNvPr id="17" name="직선 연결선 16"/>
          <p:cNvCxnSpPr/>
          <p:nvPr/>
        </p:nvCxnSpPr>
        <p:spPr>
          <a:xfrm>
            <a:off x="6884209" y="3064492"/>
            <a:ext cx="2259791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19"/>
          <p:cNvSpPr/>
          <p:nvPr/>
        </p:nvSpPr>
        <p:spPr>
          <a:xfrm>
            <a:off x="254133" y="1088495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22607" y="892707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7025549" y="2238381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262782" y="2238381"/>
            <a:ext cx="1809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600" dirty="0" smtClean="0"/>
              <a:t>해당 이미지에 </a:t>
            </a:r>
            <a:r>
              <a:rPr lang="ko-KR" altLang="en-US" sz="600" dirty="0" err="1" smtClean="0"/>
              <a:t>호버</a:t>
            </a:r>
            <a:r>
              <a:rPr lang="ko-KR" altLang="en-US" sz="600" dirty="0" smtClean="0"/>
              <a:t> 시 </a:t>
            </a:r>
            <a:r>
              <a:rPr lang="ko-KR" altLang="en-US" sz="600" dirty="0" err="1" smtClean="0"/>
              <a:t>툴팁</a:t>
            </a:r>
            <a:r>
              <a:rPr lang="ko-KR" altLang="en-US" sz="600" dirty="0" smtClean="0"/>
              <a:t> 활성화 </a:t>
            </a:r>
            <a:r>
              <a:rPr lang="en-US" altLang="ko-KR" sz="600" dirty="0" smtClean="0"/>
              <a:t>// html </a:t>
            </a:r>
            <a:r>
              <a:rPr lang="ko-KR" altLang="en-US" sz="600" dirty="0" smtClean="0"/>
              <a:t>코드로 작성</a:t>
            </a:r>
            <a:endParaRPr lang="en-US" altLang="ko-KR" sz="600" dirty="0" smtClean="0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5420" y="3502233"/>
            <a:ext cx="174726" cy="174900"/>
          </a:xfrm>
          <a:prstGeom prst="roundRect">
            <a:avLst/>
          </a:prstGeom>
          <a:solidFill>
            <a:srgbClr val="FFCF07"/>
          </a:solidFill>
          <a:ln w="12700">
            <a:solidFill>
              <a:srgbClr val="274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3189" y="787722"/>
            <a:ext cx="5230134" cy="35611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1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표지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간지등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600"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221</Words>
  <Application>Microsoft Office PowerPoint</Application>
  <PresentationFormat>화면 슬라이드 쇼(16:9)</PresentationFormat>
  <Paragraphs>87</Paragraphs>
  <Slides>6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표지</vt:lpstr>
      <vt:lpstr>간지등</vt:lpstr>
      <vt:lpstr>1_디자인 사용자 지정</vt:lpstr>
      <vt:lpstr>포트폴리오</vt:lpstr>
      <vt:lpstr>Index</vt:lpstr>
      <vt:lpstr>와이어프레임</vt:lpstr>
      <vt:lpstr>MAIN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</dc:title>
  <dc:creator>Administrator</dc:creator>
  <cp:lastModifiedBy>Windows 사용자</cp:lastModifiedBy>
  <cp:revision>123</cp:revision>
  <dcterms:modified xsi:type="dcterms:W3CDTF">2020-05-19T04:02:58Z</dcterms:modified>
</cp:coreProperties>
</file>