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1"/>
  </p:notesMasterIdLst>
  <p:sldIdLst>
    <p:sldId id="256" r:id="rId4"/>
    <p:sldId id="258" r:id="rId5"/>
    <p:sldId id="271" r:id="rId6"/>
    <p:sldId id="260" r:id="rId7"/>
    <p:sldId id="272" r:id="rId8"/>
    <p:sldId id="273" r:id="rId9"/>
    <p:sldId id="27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642427"/>
            <a:ext cx="2683986" cy="693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1496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09472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796194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8586" y="2114528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728850"/>
            <a:ext cx="1034916" cy="35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291506" y="3435650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610878" y="3652543"/>
            <a:ext cx="0" cy="7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0822" y="375478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1" name="직사각형 160"/>
          <p:cNvSpPr/>
          <p:nvPr/>
        </p:nvSpPr>
        <p:spPr>
          <a:xfrm>
            <a:off x="1378778" y="3975226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1378778" y="419370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066505" y="3684645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98693" y="3970846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077994" y="4183433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439511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788409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165512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554955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9580798">
            <a:off x="-8314" y="2477297"/>
            <a:ext cx="630581" cy="39274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093 w 546504"/>
              <a:gd name="connsiteY4" fmla="*/ 10269 h 403014"/>
              <a:gd name="connsiteX5" fmla="*/ 0 w 546504"/>
              <a:gd name="connsiteY5" fmla="*/ 0 h 403014"/>
              <a:gd name="connsiteX0" fmla="*/ 67860 w 614364"/>
              <a:gd name="connsiteY0" fmla="*/ 0 h 403014"/>
              <a:gd name="connsiteX1" fmla="*/ 525545 w 614364"/>
              <a:gd name="connsiteY1" fmla="*/ 38824 h 403014"/>
              <a:gd name="connsiteX2" fmla="*/ 614364 w 614364"/>
              <a:gd name="connsiteY2" fmla="*/ 403014 h 403014"/>
              <a:gd name="connsiteX3" fmla="*/ 0 w 614364"/>
              <a:gd name="connsiteY3" fmla="*/ 378828 h 403014"/>
              <a:gd name="connsiteX4" fmla="*/ 214953 w 614364"/>
              <a:gd name="connsiteY4" fmla="*/ 10269 h 403014"/>
              <a:gd name="connsiteX5" fmla="*/ 67860 w 614364"/>
              <a:gd name="connsiteY5" fmla="*/ 0 h 403014"/>
              <a:gd name="connsiteX0" fmla="*/ 85388 w 631892"/>
              <a:gd name="connsiteY0" fmla="*/ 0 h 403014"/>
              <a:gd name="connsiteX1" fmla="*/ 543073 w 631892"/>
              <a:gd name="connsiteY1" fmla="*/ 38824 h 403014"/>
              <a:gd name="connsiteX2" fmla="*/ 631892 w 631892"/>
              <a:gd name="connsiteY2" fmla="*/ 403014 h 403014"/>
              <a:gd name="connsiteX3" fmla="*/ 17528 w 631892"/>
              <a:gd name="connsiteY3" fmla="*/ 378828 h 403014"/>
              <a:gd name="connsiteX4" fmla="*/ 163081 w 631892"/>
              <a:gd name="connsiteY4" fmla="*/ 104005 h 403014"/>
              <a:gd name="connsiteX5" fmla="*/ 232481 w 631892"/>
              <a:gd name="connsiteY5" fmla="*/ 10269 h 403014"/>
              <a:gd name="connsiteX6" fmla="*/ 85388 w 631892"/>
              <a:gd name="connsiteY6" fmla="*/ 0 h 403014"/>
              <a:gd name="connsiteX0" fmla="*/ 214626 w 631892"/>
              <a:gd name="connsiteY0" fmla="*/ 5802 h 392745"/>
              <a:gd name="connsiteX1" fmla="*/ 543073 w 631892"/>
              <a:gd name="connsiteY1" fmla="*/ 28555 h 392745"/>
              <a:gd name="connsiteX2" fmla="*/ 631892 w 631892"/>
              <a:gd name="connsiteY2" fmla="*/ 392745 h 392745"/>
              <a:gd name="connsiteX3" fmla="*/ 17528 w 631892"/>
              <a:gd name="connsiteY3" fmla="*/ 368559 h 392745"/>
              <a:gd name="connsiteX4" fmla="*/ 163081 w 631892"/>
              <a:gd name="connsiteY4" fmla="*/ 93736 h 392745"/>
              <a:gd name="connsiteX5" fmla="*/ 232481 w 631892"/>
              <a:gd name="connsiteY5" fmla="*/ 0 h 392745"/>
              <a:gd name="connsiteX6" fmla="*/ 214626 w 631892"/>
              <a:gd name="connsiteY6" fmla="*/ 5802 h 392745"/>
              <a:gd name="connsiteX0" fmla="*/ 213315 w 630581"/>
              <a:gd name="connsiteY0" fmla="*/ 5802 h 392745"/>
              <a:gd name="connsiteX1" fmla="*/ 541762 w 630581"/>
              <a:gd name="connsiteY1" fmla="*/ 28555 h 392745"/>
              <a:gd name="connsiteX2" fmla="*/ 630581 w 630581"/>
              <a:gd name="connsiteY2" fmla="*/ 392745 h 392745"/>
              <a:gd name="connsiteX3" fmla="*/ 16217 w 630581"/>
              <a:gd name="connsiteY3" fmla="*/ 368559 h 392745"/>
              <a:gd name="connsiteX4" fmla="*/ 181162 w 630581"/>
              <a:gd name="connsiteY4" fmla="*/ 106647 h 392745"/>
              <a:gd name="connsiteX5" fmla="*/ 231170 w 630581"/>
              <a:gd name="connsiteY5" fmla="*/ 0 h 392745"/>
              <a:gd name="connsiteX6" fmla="*/ 213315 w 630581"/>
              <a:gd name="connsiteY6" fmla="*/ 5802 h 3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581" h="392745">
                <a:moveTo>
                  <a:pt x="213315" y="5802"/>
                </a:moveTo>
                <a:lnTo>
                  <a:pt x="541762" y="28555"/>
                </a:lnTo>
                <a:cubicBezTo>
                  <a:pt x="669884" y="117582"/>
                  <a:pt x="600975" y="271348"/>
                  <a:pt x="630581" y="392745"/>
                </a:cubicBezTo>
                <a:lnTo>
                  <a:pt x="16217" y="368559"/>
                </a:lnTo>
                <a:cubicBezTo>
                  <a:pt x="-58148" y="320068"/>
                  <a:pt x="145337" y="168074"/>
                  <a:pt x="181162" y="106647"/>
                </a:cubicBezTo>
                <a:cubicBezTo>
                  <a:pt x="216988" y="45221"/>
                  <a:pt x="247889" y="18678"/>
                  <a:pt x="231170" y="0"/>
                </a:cubicBezTo>
                <a:lnTo>
                  <a:pt x="213315" y="5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2475"/>
              </p:ext>
            </p:extLst>
          </p:nvPr>
        </p:nvGraphicFramePr>
        <p:xfrm>
          <a:off x="110660" y="94973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4" imgW="24380640" imgH="13714200" progId="Photoshop.Image.13">
                  <p:embed/>
                </p:oleObj>
              </mc:Choice>
              <mc:Fallback>
                <p:oleObj name="Image" r:id="rId4" imgW="2438064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60" y="94973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334343" y="142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2081" y="302820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47622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083903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34343" y="38172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캔버스로 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lyc\html\upload\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2" y="980156"/>
            <a:ext cx="5783201" cy="3253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캔버스로 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회색 박스는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  처음에는 원 모양을 가지고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 smtClean="0"/>
              <a:t>       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네모 모양으로 펼쳐지고</a:t>
            </a:r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smtClean="0"/>
              <a:t>append </a:t>
            </a:r>
            <a:r>
              <a:rPr lang="ko-KR" altLang="en-US" sz="600" dirty="0" smtClean="0"/>
              <a:t>됨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54133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22607" y="89270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이미지에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</a:t>
            </a:r>
            <a:r>
              <a:rPr lang="ko-KR" altLang="en-US" sz="600" dirty="0" err="1" smtClean="0"/>
              <a:t>툴팁</a:t>
            </a:r>
            <a:r>
              <a:rPr lang="ko-KR" altLang="en-US" sz="600" dirty="0" smtClean="0"/>
              <a:t> 활성화 </a:t>
            </a:r>
            <a:r>
              <a:rPr lang="en-US" altLang="ko-KR" sz="600" dirty="0" smtClean="0"/>
              <a:t>// html </a:t>
            </a:r>
            <a:r>
              <a:rPr lang="ko-KR" altLang="en-US" sz="600" dirty="0" smtClean="0"/>
              <a:t>코드로 작성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81575" y="3502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076" y="40963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4385" y="32343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2782" y="3225234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애니메이션 효과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lyc\html\upload\Portfolio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0827"/>
            <a:ext cx="4886780" cy="27488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가운데 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개의 이미지는 공간이 비어있다가 해당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 </a:t>
            </a:r>
            <a:r>
              <a:rPr lang="ko-KR" altLang="en-US" sz="600" dirty="0" err="1" smtClean="0"/>
              <a:t>호버시</a:t>
            </a:r>
            <a:r>
              <a:rPr lang="ko-KR" altLang="en-US" sz="600" dirty="0" smtClean="0"/>
              <a:t> </a:t>
            </a:r>
            <a:r>
              <a:rPr lang="ko-KR" altLang="en-US" sz="600" dirty="0" smtClean="0"/>
              <a:t>바탕엔 </a:t>
            </a:r>
            <a:r>
              <a:rPr lang="en-US" altLang="ko-KR" sz="600" dirty="0" smtClean="0"/>
              <a:t>after</a:t>
            </a:r>
            <a:r>
              <a:rPr lang="ko-KR" altLang="en-US" sz="600" dirty="0" smtClean="0"/>
              <a:t>가 그림자 형식으로 깔리고 이미지가 앞으로 튀어나옴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숨겨진 글씨 박스 가 반반 채워짐</a:t>
            </a:r>
            <a:endParaRPr lang="en-US" altLang="ko-KR" sz="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</a:t>
            </a:r>
            <a:r>
              <a:rPr lang="ko-KR" altLang="en-US" sz="600" dirty="0" smtClean="0"/>
              <a:t>시 해당 사이트 이동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905" y="2870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1" name="Picture 3" descr="C:\lyc\html\upload\Portfoli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68" y="582043"/>
            <a:ext cx="4513758" cy="2484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943999" y="142077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44867" y="303007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262</Words>
  <Application>Microsoft Office PowerPoint</Application>
  <PresentationFormat>화면 슬라이드 쇼(16:9)</PresentationFormat>
  <Paragraphs>102</Paragraphs>
  <Slides>7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표지</vt:lpstr>
      <vt:lpstr>간지등</vt:lpstr>
      <vt:lpstr>1_디자인 사용자 지정</vt:lpstr>
      <vt:lpstr>Adobe Photoshop Image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129</cp:revision>
  <dcterms:modified xsi:type="dcterms:W3CDTF">2020-05-19T08:53:59Z</dcterms:modified>
</cp:coreProperties>
</file>