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6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</a:p>
        </p:txBody>
      </p:sp>
    </p:spTree>
    <p:extLst>
      <p:ext uri="{BB962C8B-B14F-4D97-AF65-F5344CB8AC3E}">
        <p14:creationId xmlns:p14="http://schemas.microsoft.com/office/powerpoint/2010/main" val="20309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9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9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 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도메인주소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0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err="1" smtClean="0"/>
              <a:t>심플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무채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파스텔톤</a:t>
            </a:r>
            <a:r>
              <a:rPr lang="ko-KR" altLang="en-US" sz="1100" dirty="0" smtClean="0"/>
              <a:t> 사용함으로 눈의 피로 감소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타이틀강조는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폰트크기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내용강조는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타이틀보다 </a:t>
            </a:r>
            <a:r>
              <a:rPr lang="ko-KR" altLang="en-US" sz="1100" dirty="0" err="1" smtClean="0"/>
              <a:t>톤업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전체적 페이지 동적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기능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Transform</a:t>
            </a:r>
            <a:r>
              <a:rPr lang="ko-KR" altLang="en-US" sz="1100" dirty="0" smtClean="0"/>
              <a:t>을 활용한 입체감으로 관심을 유도함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사용자가 별 다른 </a:t>
            </a:r>
            <a:r>
              <a:rPr lang="ko-KR" altLang="en-US" sz="1100" dirty="0" err="1" smtClean="0"/>
              <a:t>동작없이</a:t>
            </a:r>
            <a:r>
              <a:rPr lang="ko-KR" altLang="en-US" sz="1100" dirty="0" smtClean="0"/>
              <a:t> 볼 수 있도록 스크롤 위주의 기능구현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스크롤 기능을 부분적으로 제한하여 기능을 놓치지 않게 함과 동시에 봤던 기능을 지나갈 수 있게 함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64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메뉴구성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24944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12" y="3573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ability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512" y="414908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Contact 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793" y="1772816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지원하고자 하는 직업명과 이름소개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8793" y="238890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비전과 할 수 있는 스킬 간단한 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6677" y="29542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작업물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8793" y="354902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할 수 있는 스킬 전체소개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8793" y="414908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 및 개인정보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및 컬러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6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관리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1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101</Words>
  <Application>Microsoft Office PowerPoint</Application>
  <PresentationFormat>화면 슬라이드 쇼(4:3)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PORTFOLIO</vt:lpstr>
      <vt:lpstr>기획의도</vt:lpstr>
      <vt:lpstr>메뉴구성</vt:lpstr>
      <vt:lpstr>프로토타입</vt:lpstr>
      <vt:lpstr>와이어프레임</vt:lpstr>
      <vt:lpstr>폰트 및 컬러</vt:lpstr>
      <vt:lpstr>추후 관리 방법</vt:lpstr>
      <vt:lpstr>화면구현</vt:lpstr>
      <vt:lpstr>home</vt:lpstr>
      <vt:lpstr>about</vt:lpstr>
      <vt:lpstr>portfolio</vt:lpstr>
      <vt:lpstr>ability</vt:lpstr>
      <vt:lpstr>Content us</vt:lpstr>
      <vt:lpstr>도메인주소/감사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2020-06-04T00:42:44Z</dcterms:created>
  <dcterms:modified xsi:type="dcterms:W3CDTF">2020-06-04T04:20:15Z</dcterms:modified>
</cp:coreProperties>
</file>