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2"/>
  </p:notesMasterIdLst>
  <p:sldIdLst>
    <p:sldId id="256" r:id="rId4"/>
    <p:sldId id="258" r:id="rId5"/>
    <p:sldId id="271" r:id="rId6"/>
    <p:sldId id="260" r:id="rId7"/>
    <p:sldId id="272" r:id="rId8"/>
    <p:sldId id="273" r:id="rId9"/>
    <p:sldId id="274" r:id="rId10"/>
    <p:sldId id="27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84" y="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2.</a:t>
            </a:r>
            <a:r>
              <a:rPr lang="ko-KR" altLang="en-US" sz="1000" b="1" dirty="0" smtClean="0"/>
              <a:t>목차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정보구조</a:t>
            </a:r>
            <a:endParaRPr lang="ko-KR" altLang="en-US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3F3F3F"/>
                </a:solidFill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</a:rPr>
              <a:t>.</a:t>
            </a:r>
            <a:r>
              <a:rPr lang="ko-KR" altLang="en-US" sz="1000" b="1" dirty="0">
                <a:solidFill>
                  <a:srgbClr val="3F3F3F"/>
                </a:solidFill>
              </a:rPr>
              <a:t>와이어프레임</a:t>
            </a:r>
            <a:endParaRPr lang="ko-KR" altLang="en-US" sz="10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3F"/>
                </a:solidFill>
              </a:rPr>
              <a:t>4.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4-1. </a:t>
            </a:r>
            <a:r>
              <a:rPr lang="ko-KR" altLang="en-US" sz="800" dirty="0" smtClean="0">
                <a:solidFill>
                  <a:srgbClr val="3F3F3F"/>
                </a:solidFill>
              </a:rPr>
              <a:t>화면설계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85;p13"/>
          <p:cNvGraphicFramePr/>
          <p:nvPr>
            <p:extLst>
              <p:ext uri="{D42A27DB-BD31-4B8C-83A1-F6EECF244321}">
                <p14:modId xmlns:p14="http://schemas.microsoft.com/office/powerpoint/2010/main" val="3616213121"/>
              </p:ext>
            </p:extLst>
          </p:nvPr>
        </p:nvGraphicFramePr>
        <p:xfrm>
          <a:off x="4001908" y="2080949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86;p13"/>
          <p:cNvGraphicFramePr/>
          <p:nvPr>
            <p:extLst>
              <p:ext uri="{D42A27DB-BD31-4B8C-83A1-F6EECF244321}">
                <p14:modId xmlns:p14="http://schemas.microsoft.com/office/powerpoint/2010/main" val="2671359024"/>
              </p:ext>
            </p:extLst>
          </p:nvPr>
        </p:nvGraphicFramePr>
        <p:xfrm>
          <a:off x="1959383" y="2887906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" name="Google Shape;91;p13"/>
          <p:cNvCxnSpPr/>
          <p:nvPr/>
        </p:nvCxnSpPr>
        <p:spPr>
          <a:xfrm>
            <a:off x="4688662" y="2294319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2;p13"/>
          <p:cNvCxnSpPr/>
          <p:nvPr/>
        </p:nvCxnSpPr>
        <p:spPr>
          <a:xfrm flipH="1">
            <a:off x="2434517" y="2665419"/>
            <a:ext cx="4606945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3;p13"/>
          <p:cNvCxnSpPr/>
          <p:nvPr/>
        </p:nvCxnSpPr>
        <p:spPr>
          <a:xfrm rot="5400000">
            <a:off x="2334124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4;p13"/>
          <p:cNvCxnSpPr/>
          <p:nvPr/>
        </p:nvCxnSpPr>
        <p:spPr>
          <a:xfrm rot="5400000">
            <a:off x="3496316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5;p13"/>
          <p:cNvCxnSpPr/>
          <p:nvPr/>
        </p:nvCxnSpPr>
        <p:spPr>
          <a:xfrm rot="5400000">
            <a:off x="6922240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5;p13"/>
          <p:cNvCxnSpPr/>
          <p:nvPr/>
        </p:nvCxnSpPr>
        <p:spPr>
          <a:xfrm rot="5400000">
            <a:off x="5755893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9" name="Google Shape;86;p13"/>
          <p:cNvGraphicFramePr/>
          <p:nvPr>
            <p:extLst>
              <p:ext uri="{D42A27DB-BD31-4B8C-83A1-F6EECF244321}">
                <p14:modId xmlns:p14="http://schemas.microsoft.com/office/powerpoint/2010/main" val="3218688391"/>
              </p:ext>
            </p:extLst>
          </p:nvPr>
        </p:nvGraphicFramePr>
        <p:xfrm>
          <a:off x="3104103" y="2882081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86;p13"/>
          <p:cNvGraphicFramePr/>
          <p:nvPr>
            <p:extLst>
              <p:ext uri="{D42A27DB-BD31-4B8C-83A1-F6EECF244321}">
                <p14:modId xmlns:p14="http://schemas.microsoft.com/office/powerpoint/2010/main" val="3285841085"/>
              </p:ext>
            </p:extLst>
          </p:nvPr>
        </p:nvGraphicFramePr>
        <p:xfrm>
          <a:off x="4188599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Portfolio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86;p13"/>
          <p:cNvGraphicFramePr/>
          <p:nvPr>
            <p:extLst>
              <p:ext uri="{D42A27DB-BD31-4B8C-83A1-F6EECF244321}">
                <p14:modId xmlns:p14="http://schemas.microsoft.com/office/powerpoint/2010/main" val="2586959661"/>
              </p:ext>
            </p:extLst>
          </p:nvPr>
        </p:nvGraphicFramePr>
        <p:xfrm>
          <a:off x="5363680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oogle Shape;86;p13"/>
          <p:cNvGraphicFramePr/>
          <p:nvPr>
            <p:extLst>
              <p:ext uri="{D42A27DB-BD31-4B8C-83A1-F6EECF244321}">
                <p14:modId xmlns:p14="http://schemas.microsoft.com/office/powerpoint/2010/main" val="1404621232"/>
              </p:ext>
            </p:extLst>
          </p:nvPr>
        </p:nvGraphicFramePr>
        <p:xfrm>
          <a:off x="6528527" y="2873795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en-US" altLang="ko-KR" sz="800" b="1" u="none" strike="noStrike" cap="none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11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432758"/>
            <a:ext cx="2996112" cy="9870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19810"/>
            <a:ext cx="2996112" cy="98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06862"/>
            <a:ext cx="2996112" cy="995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403104"/>
            <a:ext cx="2996112" cy="635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778" y="1237592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624129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85" y="1642427"/>
            <a:ext cx="2683986" cy="6930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09561" y="2418913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6121" y="2614963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70823" y="1046859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171" y="1457761"/>
            <a:ext cx="1777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Home About </a:t>
            </a:r>
            <a:r>
              <a:rPr lang="en-US" altLang="ko-KR" sz="600" dirty="0" err="1" smtClean="0"/>
              <a:t>PortFolio</a:t>
            </a:r>
            <a:r>
              <a:rPr lang="en-US" altLang="ko-KR" sz="600" dirty="0" smtClean="0"/>
              <a:t> Ability  Contact us</a:t>
            </a:r>
            <a:endParaRPr lang="ko-KR" altLang="en-US" sz="600" dirty="0"/>
          </a:p>
        </p:txBody>
      </p:sp>
      <p:sp>
        <p:nvSpPr>
          <p:cNvPr id="144" name="직사각형 143"/>
          <p:cNvSpPr/>
          <p:nvPr/>
        </p:nvSpPr>
        <p:spPr>
          <a:xfrm>
            <a:off x="896595" y="1709472"/>
            <a:ext cx="250773" cy="4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325" y="1796194"/>
            <a:ext cx="254261" cy="31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8586" y="2114528"/>
            <a:ext cx="118782" cy="9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7174" y="1728850"/>
            <a:ext cx="1034916" cy="35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 rot="19580798">
            <a:off x="202065" y="3116153"/>
            <a:ext cx="546504" cy="449874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49874"/>
              <a:gd name="connsiteX1" fmla="*/ 546504 w 546504"/>
              <a:gd name="connsiteY1" fmla="*/ 0 h 449874"/>
              <a:gd name="connsiteX2" fmla="*/ 522304 w 546504"/>
              <a:gd name="connsiteY2" fmla="*/ 449874 h 449874"/>
              <a:gd name="connsiteX3" fmla="*/ 1433 w 546504"/>
              <a:gd name="connsiteY3" fmla="*/ 117096 h 449874"/>
              <a:gd name="connsiteX4" fmla="*/ 0 w 546504"/>
              <a:gd name="connsiteY4" fmla="*/ 0 h 4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04" h="449874">
                <a:moveTo>
                  <a:pt x="0" y="0"/>
                </a:moveTo>
                <a:lnTo>
                  <a:pt x="546504" y="0"/>
                </a:lnTo>
                <a:lnTo>
                  <a:pt x="522304" y="449874"/>
                </a:lnTo>
                <a:cubicBezTo>
                  <a:pt x="340614" y="354568"/>
                  <a:pt x="221921" y="259223"/>
                  <a:pt x="1433" y="117096"/>
                </a:cubicBezTo>
                <a:cubicBezTo>
                  <a:pt x="955" y="78064"/>
                  <a:pt x="478" y="3903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 rot="19580798">
            <a:off x="874116" y="2699986"/>
            <a:ext cx="546504" cy="4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 rot="19580798">
            <a:off x="1537762" y="2224976"/>
            <a:ext cx="635336" cy="42886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98021 w 546504"/>
              <a:gd name="connsiteY1" fmla="*/ 202013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11110"/>
              <a:gd name="connsiteY0" fmla="*/ 0 h 406240"/>
              <a:gd name="connsiteX1" fmla="*/ 398021 w 611110"/>
              <a:gd name="connsiteY1" fmla="*/ 202013 h 406240"/>
              <a:gd name="connsiteX2" fmla="*/ 611110 w 611110"/>
              <a:gd name="connsiteY2" fmla="*/ 390051 h 406240"/>
              <a:gd name="connsiteX3" fmla="*/ 0 w 611110"/>
              <a:gd name="connsiteY3" fmla="*/ 403014 h 406240"/>
              <a:gd name="connsiteX4" fmla="*/ 0 w 611110"/>
              <a:gd name="connsiteY4" fmla="*/ 0 h 406240"/>
              <a:gd name="connsiteX0" fmla="*/ 0 w 611110"/>
              <a:gd name="connsiteY0" fmla="*/ 0 h 403014"/>
              <a:gd name="connsiteX1" fmla="*/ 398021 w 611110"/>
              <a:gd name="connsiteY1" fmla="*/ 202013 h 403014"/>
              <a:gd name="connsiteX2" fmla="*/ 611110 w 611110"/>
              <a:gd name="connsiteY2" fmla="*/ 390051 h 403014"/>
              <a:gd name="connsiteX3" fmla="*/ 0 w 611110"/>
              <a:gd name="connsiteY3" fmla="*/ 403014 h 403014"/>
              <a:gd name="connsiteX4" fmla="*/ 0 w 611110"/>
              <a:gd name="connsiteY4" fmla="*/ 0 h 403014"/>
              <a:gd name="connsiteX0" fmla="*/ 3214 w 611110"/>
              <a:gd name="connsiteY0" fmla="*/ 0 h 428861"/>
              <a:gd name="connsiteX1" fmla="*/ 398021 w 611110"/>
              <a:gd name="connsiteY1" fmla="*/ 227860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11110"/>
              <a:gd name="connsiteY0" fmla="*/ 0 h 428861"/>
              <a:gd name="connsiteX1" fmla="*/ 388338 w 611110"/>
              <a:gd name="connsiteY1" fmla="*/ 242404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35336"/>
              <a:gd name="connsiteY0" fmla="*/ 0 h 428861"/>
              <a:gd name="connsiteX1" fmla="*/ 388338 w 635336"/>
              <a:gd name="connsiteY1" fmla="*/ 242404 h 428861"/>
              <a:gd name="connsiteX2" fmla="*/ 635336 w 635336"/>
              <a:gd name="connsiteY2" fmla="*/ 411037 h 428861"/>
              <a:gd name="connsiteX3" fmla="*/ 0 w 635336"/>
              <a:gd name="connsiteY3" fmla="*/ 428861 h 428861"/>
              <a:gd name="connsiteX4" fmla="*/ 3214 w 635336"/>
              <a:gd name="connsiteY4" fmla="*/ 0 h 42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36" h="428861">
                <a:moveTo>
                  <a:pt x="3214" y="0"/>
                </a:moveTo>
                <a:cubicBezTo>
                  <a:pt x="125652" y="58190"/>
                  <a:pt x="33205" y="50290"/>
                  <a:pt x="388338" y="242404"/>
                </a:cubicBezTo>
                <a:lnTo>
                  <a:pt x="635336" y="411037"/>
                </a:lnTo>
                <a:cubicBezTo>
                  <a:pt x="440258" y="430429"/>
                  <a:pt x="201547" y="420772"/>
                  <a:pt x="0" y="428861"/>
                </a:cubicBezTo>
                <a:cubicBezTo>
                  <a:pt x="1071" y="285907"/>
                  <a:pt x="2143" y="142954"/>
                  <a:pt x="321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 rot="19580798">
            <a:off x="1294703" y="3184158"/>
            <a:ext cx="628882" cy="411089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208240 w 546504"/>
              <a:gd name="connsiteY3" fmla="*/ 184809 h 403014"/>
              <a:gd name="connsiteX4" fmla="*/ 0 w 546504"/>
              <a:gd name="connsiteY4" fmla="*/ 0 h 403014"/>
              <a:gd name="connsiteX0" fmla="*/ 0 w 627261"/>
              <a:gd name="connsiteY0" fmla="*/ 16205 h 403014"/>
              <a:gd name="connsiteX1" fmla="*/ 627261 w 627261"/>
              <a:gd name="connsiteY1" fmla="*/ 0 h 403014"/>
              <a:gd name="connsiteX2" fmla="*/ 627261 w 627261"/>
              <a:gd name="connsiteY2" fmla="*/ 403014 h 403014"/>
              <a:gd name="connsiteX3" fmla="*/ 288997 w 627261"/>
              <a:gd name="connsiteY3" fmla="*/ 184809 h 403014"/>
              <a:gd name="connsiteX4" fmla="*/ 0 w 627261"/>
              <a:gd name="connsiteY4" fmla="*/ 16205 h 403014"/>
              <a:gd name="connsiteX0" fmla="*/ 0 w 628895"/>
              <a:gd name="connsiteY0" fmla="*/ 16205 h 432088"/>
              <a:gd name="connsiteX1" fmla="*/ 627261 w 628895"/>
              <a:gd name="connsiteY1" fmla="*/ 0 h 432088"/>
              <a:gd name="connsiteX2" fmla="*/ 628895 w 628895"/>
              <a:gd name="connsiteY2" fmla="*/ 432088 h 432088"/>
              <a:gd name="connsiteX3" fmla="*/ 288997 w 628895"/>
              <a:gd name="connsiteY3" fmla="*/ 184809 h 432088"/>
              <a:gd name="connsiteX4" fmla="*/ 0 w 628895"/>
              <a:gd name="connsiteY4" fmla="*/ 16205 h 432088"/>
              <a:gd name="connsiteX0" fmla="*/ 0 w 628882"/>
              <a:gd name="connsiteY0" fmla="*/ 16205 h 411089"/>
              <a:gd name="connsiteX1" fmla="*/ 627261 w 628882"/>
              <a:gd name="connsiteY1" fmla="*/ 0 h 411089"/>
              <a:gd name="connsiteX2" fmla="*/ 628882 w 628882"/>
              <a:gd name="connsiteY2" fmla="*/ 411089 h 411089"/>
              <a:gd name="connsiteX3" fmla="*/ 288997 w 628882"/>
              <a:gd name="connsiteY3" fmla="*/ 184809 h 411089"/>
              <a:gd name="connsiteX4" fmla="*/ 0 w 628882"/>
              <a:gd name="connsiteY4" fmla="*/ 16205 h 4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82" h="411089">
                <a:moveTo>
                  <a:pt x="0" y="16205"/>
                </a:moveTo>
                <a:lnTo>
                  <a:pt x="627261" y="0"/>
                </a:lnTo>
                <a:cubicBezTo>
                  <a:pt x="627806" y="144029"/>
                  <a:pt x="628337" y="267060"/>
                  <a:pt x="628882" y="411089"/>
                </a:cubicBezTo>
                <a:lnTo>
                  <a:pt x="288997" y="184809"/>
                </a:lnTo>
                <a:lnTo>
                  <a:pt x="0" y="162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 rot="19580798">
            <a:off x="1957123" y="2758682"/>
            <a:ext cx="522264" cy="43067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14533"/>
              <a:gd name="connsiteX1" fmla="*/ 546504 w 546504"/>
              <a:gd name="connsiteY1" fmla="*/ 0 h 414533"/>
              <a:gd name="connsiteX2" fmla="*/ 216982 w 546504"/>
              <a:gd name="connsiteY2" fmla="*/ 414533 h 414533"/>
              <a:gd name="connsiteX3" fmla="*/ 0 w 546504"/>
              <a:gd name="connsiteY3" fmla="*/ 403014 h 414533"/>
              <a:gd name="connsiteX4" fmla="*/ 0 w 546504"/>
              <a:gd name="connsiteY4" fmla="*/ 0 h 414533"/>
              <a:gd name="connsiteX0" fmla="*/ 0 w 522264"/>
              <a:gd name="connsiteY0" fmla="*/ 16138 h 430671"/>
              <a:gd name="connsiteX1" fmla="*/ 522264 w 522264"/>
              <a:gd name="connsiteY1" fmla="*/ 0 h 430671"/>
              <a:gd name="connsiteX2" fmla="*/ 216982 w 522264"/>
              <a:gd name="connsiteY2" fmla="*/ 430671 h 430671"/>
              <a:gd name="connsiteX3" fmla="*/ 0 w 522264"/>
              <a:gd name="connsiteY3" fmla="*/ 419152 h 430671"/>
              <a:gd name="connsiteX4" fmla="*/ 0 w 522264"/>
              <a:gd name="connsiteY4" fmla="*/ 16138 h 4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64" h="430671">
                <a:moveTo>
                  <a:pt x="0" y="16138"/>
                </a:moveTo>
                <a:lnTo>
                  <a:pt x="522264" y="0"/>
                </a:lnTo>
                <a:lnTo>
                  <a:pt x="216982" y="430671"/>
                </a:lnTo>
                <a:lnTo>
                  <a:pt x="0" y="419152"/>
                </a:lnTo>
                <a:lnTo>
                  <a:pt x="0" y="161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 rot="19580798">
            <a:off x="776095" y="2336549"/>
            <a:ext cx="300979" cy="18348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 w 546504"/>
              <a:gd name="connsiteY4" fmla="*/ 230994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123959 w 546504"/>
              <a:gd name="connsiteY2" fmla="*/ 298561 h 403014"/>
              <a:gd name="connsiteX3" fmla="*/ 546504 w 546504"/>
              <a:gd name="connsiteY3" fmla="*/ 403014 h 403014"/>
              <a:gd name="connsiteX4" fmla="*/ 0 w 546504"/>
              <a:gd name="connsiteY4" fmla="*/ 403014 h 403014"/>
              <a:gd name="connsiteX5" fmla="*/ 147 w 546504"/>
              <a:gd name="connsiteY5" fmla="*/ 230994 h 403014"/>
              <a:gd name="connsiteX0" fmla="*/ 147 w 546504"/>
              <a:gd name="connsiteY0" fmla="*/ 230994 h 414479"/>
              <a:gd name="connsiteX1" fmla="*/ 546504 w 546504"/>
              <a:gd name="connsiteY1" fmla="*/ 0 h 414479"/>
              <a:gd name="connsiteX2" fmla="*/ 123959 w 546504"/>
              <a:gd name="connsiteY2" fmla="*/ 298561 h 414479"/>
              <a:gd name="connsiteX3" fmla="*/ 300979 w 546504"/>
              <a:gd name="connsiteY3" fmla="*/ 414479 h 414479"/>
              <a:gd name="connsiteX4" fmla="*/ 0 w 546504"/>
              <a:gd name="connsiteY4" fmla="*/ 403014 h 414479"/>
              <a:gd name="connsiteX5" fmla="*/ 147 w 546504"/>
              <a:gd name="connsiteY5" fmla="*/ 230994 h 414479"/>
              <a:gd name="connsiteX0" fmla="*/ 147 w 300979"/>
              <a:gd name="connsiteY0" fmla="*/ 0 h 183485"/>
              <a:gd name="connsiteX1" fmla="*/ 89525 w 300979"/>
              <a:gd name="connsiteY1" fmla="*/ 2452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55602 w 300979"/>
              <a:gd name="connsiteY1" fmla="*/ 22930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79" h="183485">
                <a:moveTo>
                  <a:pt x="147" y="0"/>
                </a:moveTo>
                <a:cubicBezTo>
                  <a:pt x="23484" y="17871"/>
                  <a:pt x="3177" y="-14307"/>
                  <a:pt x="55602" y="22930"/>
                </a:cubicBezTo>
                <a:cubicBezTo>
                  <a:pt x="53076" y="30287"/>
                  <a:pt x="126485" y="60210"/>
                  <a:pt x="123959" y="67567"/>
                </a:cubicBezTo>
                <a:lnTo>
                  <a:pt x="300979" y="183485"/>
                </a:lnTo>
                <a:lnTo>
                  <a:pt x="0" y="172020"/>
                </a:lnTo>
                <a:lnTo>
                  <a:pt x="1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1291506" y="3435650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610878" y="3652543"/>
            <a:ext cx="0" cy="7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70822" y="375478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1" name="직사각형 160"/>
          <p:cNvSpPr/>
          <p:nvPr/>
        </p:nvSpPr>
        <p:spPr>
          <a:xfrm>
            <a:off x="1378778" y="3975226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1378778" y="419370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066505" y="3684645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23207" y="4403104"/>
            <a:ext cx="1506011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21264" y="4403104"/>
            <a:ext cx="1498056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86945" y="4720886"/>
            <a:ext cx="629100" cy="367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주소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연락처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err="1" smtClean="0">
                <a:solidFill>
                  <a:sysClr val="windowText" lastClr="000000"/>
                </a:solidFill>
              </a:rPr>
              <a:t>이메일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깃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altLang="ko-KR" sz="400" dirty="0" err="1" smtClean="0">
                <a:solidFill>
                  <a:sysClr val="windowText" lastClr="000000"/>
                </a:solidFill>
              </a:rPr>
              <a:t>sns</a:t>
            </a:r>
            <a:endParaRPr lang="ko-KR" alt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91323" y="4531589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198693" y="3970846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077994" y="4183433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439511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788409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165512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554955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 rot="19580798">
            <a:off x="-8314" y="2477297"/>
            <a:ext cx="630581" cy="39274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457685 w 546504"/>
              <a:gd name="connsiteY1" fmla="*/ 38824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093 w 546504"/>
              <a:gd name="connsiteY4" fmla="*/ 10269 h 403014"/>
              <a:gd name="connsiteX5" fmla="*/ 0 w 546504"/>
              <a:gd name="connsiteY5" fmla="*/ 0 h 403014"/>
              <a:gd name="connsiteX0" fmla="*/ 67860 w 614364"/>
              <a:gd name="connsiteY0" fmla="*/ 0 h 403014"/>
              <a:gd name="connsiteX1" fmla="*/ 525545 w 614364"/>
              <a:gd name="connsiteY1" fmla="*/ 38824 h 403014"/>
              <a:gd name="connsiteX2" fmla="*/ 614364 w 614364"/>
              <a:gd name="connsiteY2" fmla="*/ 403014 h 403014"/>
              <a:gd name="connsiteX3" fmla="*/ 0 w 614364"/>
              <a:gd name="connsiteY3" fmla="*/ 378828 h 403014"/>
              <a:gd name="connsiteX4" fmla="*/ 214953 w 614364"/>
              <a:gd name="connsiteY4" fmla="*/ 10269 h 403014"/>
              <a:gd name="connsiteX5" fmla="*/ 67860 w 614364"/>
              <a:gd name="connsiteY5" fmla="*/ 0 h 403014"/>
              <a:gd name="connsiteX0" fmla="*/ 85388 w 631892"/>
              <a:gd name="connsiteY0" fmla="*/ 0 h 403014"/>
              <a:gd name="connsiteX1" fmla="*/ 543073 w 631892"/>
              <a:gd name="connsiteY1" fmla="*/ 38824 h 403014"/>
              <a:gd name="connsiteX2" fmla="*/ 631892 w 631892"/>
              <a:gd name="connsiteY2" fmla="*/ 403014 h 403014"/>
              <a:gd name="connsiteX3" fmla="*/ 17528 w 631892"/>
              <a:gd name="connsiteY3" fmla="*/ 378828 h 403014"/>
              <a:gd name="connsiteX4" fmla="*/ 163081 w 631892"/>
              <a:gd name="connsiteY4" fmla="*/ 104005 h 403014"/>
              <a:gd name="connsiteX5" fmla="*/ 232481 w 631892"/>
              <a:gd name="connsiteY5" fmla="*/ 10269 h 403014"/>
              <a:gd name="connsiteX6" fmla="*/ 85388 w 631892"/>
              <a:gd name="connsiteY6" fmla="*/ 0 h 403014"/>
              <a:gd name="connsiteX0" fmla="*/ 214626 w 631892"/>
              <a:gd name="connsiteY0" fmla="*/ 5802 h 392745"/>
              <a:gd name="connsiteX1" fmla="*/ 543073 w 631892"/>
              <a:gd name="connsiteY1" fmla="*/ 28555 h 392745"/>
              <a:gd name="connsiteX2" fmla="*/ 631892 w 631892"/>
              <a:gd name="connsiteY2" fmla="*/ 392745 h 392745"/>
              <a:gd name="connsiteX3" fmla="*/ 17528 w 631892"/>
              <a:gd name="connsiteY3" fmla="*/ 368559 h 392745"/>
              <a:gd name="connsiteX4" fmla="*/ 163081 w 631892"/>
              <a:gd name="connsiteY4" fmla="*/ 93736 h 392745"/>
              <a:gd name="connsiteX5" fmla="*/ 232481 w 631892"/>
              <a:gd name="connsiteY5" fmla="*/ 0 h 392745"/>
              <a:gd name="connsiteX6" fmla="*/ 214626 w 631892"/>
              <a:gd name="connsiteY6" fmla="*/ 5802 h 392745"/>
              <a:gd name="connsiteX0" fmla="*/ 213315 w 630581"/>
              <a:gd name="connsiteY0" fmla="*/ 5802 h 392745"/>
              <a:gd name="connsiteX1" fmla="*/ 541762 w 630581"/>
              <a:gd name="connsiteY1" fmla="*/ 28555 h 392745"/>
              <a:gd name="connsiteX2" fmla="*/ 630581 w 630581"/>
              <a:gd name="connsiteY2" fmla="*/ 392745 h 392745"/>
              <a:gd name="connsiteX3" fmla="*/ 16217 w 630581"/>
              <a:gd name="connsiteY3" fmla="*/ 368559 h 392745"/>
              <a:gd name="connsiteX4" fmla="*/ 181162 w 630581"/>
              <a:gd name="connsiteY4" fmla="*/ 106647 h 392745"/>
              <a:gd name="connsiteX5" fmla="*/ 231170 w 630581"/>
              <a:gd name="connsiteY5" fmla="*/ 0 h 392745"/>
              <a:gd name="connsiteX6" fmla="*/ 213315 w 630581"/>
              <a:gd name="connsiteY6" fmla="*/ 5802 h 39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581" h="392745">
                <a:moveTo>
                  <a:pt x="213315" y="5802"/>
                </a:moveTo>
                <a:lnTo>
                  <a:pt x="541762" y="28555"/>
                </a:lnTo>
                <a:cubicBezTo>
                  <a:pt x="669884" y="117582"/>
                  <a:pt x="600975" y="271348"/>
                  <a:pt x="630581" y="392745"/>
                </a:cubicBezTo>
                <a:lnTo>
                  <a:pt x="16217" y="368559"/>
                </a:lnTo>
                <a:cubicBezTo>
                  <a:pt x="-58148" y="320068"/>
                  <a:pt x="145337" y="168074"/>
                  <a:pt x="181162" y="106647"/>
                </a:cubicBezTo>
                <a:cubicBezTo>
                  <a:pt x="216988" y="45221"/>
                  <a:pt x="247889" y="18678"/>
                  <a:pt x="231170" y="0"/>
                </a:cubicBezTo>
                <a:lnTo>
                  <a:pt x="213315" y="580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2475"/>
              </p:ext>
            </p:extLst>
          </p:nvPr>
        </p:nvGraphicFramePr>
        <p:xfrm>
          <a:off x="110660" y="949735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Image" r:id="rId4" imgW="24380640" imgH="13714200" progId="Photoshop.Image.13">
                  <p:embed/>
                </p:oleObj>
              </mc:Choice>
              <mc:Fallback>
                <p:oleObj name="Image" r:id="rId4" imgW="24380640" imgH="137142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660" y="949735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해당 선은 </a:t>
            </a:r>
            <a:r>
              <a:rPr lang="en-US" altLang="ko-KR" sz="600" dirty="0" err="1" smtClean="0"/>
              <a:t>svg</a:t>
            </a:r>
            <a:r>
              <a:rPr lang="ko-KR" altLang="en-US" sz="600" dirty="0" smtClean="0"/>
              <a:t>로 애니메이션 효과를 표현</a:t>
            </a:r>
            <a:endParaRPr lang="ko-KR" altLang="en-US" sz="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로고는 처음 화면에도 보여야 됨</a:t>
            </a:r>
            <a:endParaRPr lang="en-US" altLang="ko-KR" sz="6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7373441" y="2128773"/>
            <a:ext cx="12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배경색 흰색</a:t>
            </a:r>
            <a:endParaRPr lang="en-US" altLang="ko-KR" sz="600" dirty="0" smtClean="0"/>
          </a:p>
          <a:p>
            <a:r>
              <a:rPr lang="ko-KR" altLang="en-US" sz="600" dirty="0" smtClean="0"/>
              <a:t>글씨 </a:t>
            </a:r>
            <a:r>
              <a:rPr lang="en-US" altLang="ko-KR" sz="600" dirty="0" smtClean="0"/>
              <a:t>#333 </a:t>
            </a:r>
            <a:r>
              <a:rPr lang="ko-KR" altLang="en-US" sz="600" dirty="0" smtClean="0"/>
              <a:t>으로 변경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텍스트는 서서히 </a:t>
            </a:r>
            <a:r>
              <a:rPr lang="en-US" altLang="ko-KR" sz="600" dirty="0" err="1" smtClean="0"/>
              <a:t>storke</a:t>
            </a:r>
            <a:r>
              <a:rPr lang="ko-KR" altLang="en-US" sz="600" dirty="0" smtClean="0"/>
              <a:t>가 나타나며 이 후 색이 채워진다</a:t>
            </a:r>
            <a:r>
              <a:rPr lang="en-US" altLang="ko-KR" sz="600" dirty="0" smtClean="0"/>
              <a:t>.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2334343" y="14258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972081" y="302820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947622" y="358187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083903" y="193526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34343" y="38172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6884202" y="25111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025549" y="266286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373441" y="2664235"/>
            <a:ext cx="128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클릭시</a:t>
            </a:r>
            <a:r>
              <a:rPr lang="ko-KR" altLang="en-US" sz="600" dirty="0" smtClean="0"/>
              <a:t> 캔버스로 화면이 흰색으로 채워진다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흰색으로 다 채워졌을 때 스크롤은 즉시 아래에 있는 </a:t>
            </a:r>
            <a:r>
              <a:rPr lang="en-US" altLang="ko-KR" sz="600" dirty="0" smtClean="0"/>
              <a:t>about </a:t>
            </a:r>
            <a:r>
              <a:rPr lang="ko-KR" altLang="en-US" sz="600" dirty="0" smtClean="0"/>
              <a:t>페이지로 이동된다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50583" y="40839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lyc\html\upload\Ab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2" y="980156"/>
            <a:ext cx="5783201" cy="32530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275" y="571597"/>
            <a:ext cx="180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캔버스로 채워진 흰색이 반으로 나눠진 뒤</a:t>
            </a:r>
            <a:endParaRPr lang="en-US" altLang="ko-KR" sz="600" dirty="0" smtClean="0"/>
          </a:p>
          <a:p>
            <a:r>
              <a:rPr lang="ko-KR" altLang="en-US" sz="600" dirty="0" smtClean="0"/>
              <a:t> 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우로 펼쳐지고 해당 회색 박스는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  처음에는 원 모양을 가지고 있다가 마우스 </a:t>
            </a:r>
            <a:r>
              <a:rPr lang="ko-KR" altLang="en-US" sz="600" dirty="0" err="1" smtClean="0"/>
              <a:t>엔터</a:t>
            </a:r>
            <a:r>
              <a:rPr lang="ko-KR" altLang="en-US" sz="600" dirty="0" smtClean="0"/>
              <a:t>       이벤트가 발생 </a:t>
            </a:r>
            <a:r>
              <a:rPr lang="ko-KR" altLang="en-US" sz="600" dirty="0" err="1" smtClean="0"/>
              <a:t>했을때</a:t>
            </a:r>
            <a:r>
              <a:rPr lang="ko-KR" altLang="en-US" sz="600" dirty="0" smtClean="0"/>
              <a:t> 네모 모양으로 펼쳐지고</a:t>
            </a:r>
            <a:endParaRPr lang="en-US" altLang="ko-KR" sz="600" dirty="0" smtClean="0"/>
          </a:p>
          <a:p>
            <a:r>
              <a:rPr lang="ko-KR" altLang="en-US" sz="600" dirty="0" smtClean="0"/>
              <a:t>이 후 데이터들이 </a:t>
            </a:r>
            <a:r>
              <a:rPr lang="en-US" altLang="ko-KR" sz="600" dirty="0" smtClean="0"/>
              <a:t>append </a:t>
            </a:r>
            <a:r>
              <a:rPr lang="ko-KR" altLang="en-US" sz="600" dirty="0" smtClean="0"/>
              <a:t>됨</a:t>
            </a:r>
            <a:endParaRPr lang="en-US" altLang="ko-KR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782" y="1535535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애니메이션 스크롤 효과로 해당 스크롤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스크롤이 해당 영역에 닿으면 클래스를 추가하여 색깔 효과를 넣어줌</a:t>
            </a:r>
            <a:endParaRPr lang="en-US" altLang="ko-KR" sz="600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884209" y="30644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54133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22607" y="89270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5549" y="22383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62782" y="2238381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이미지에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</a:t>
            </a:r>
            <a:r>
              <a:rPr lang="ko-KR" altLang="en-US" sz="600" dirty="0" err="1" smtClean="0"/>
              <a:t>툴팁</a:t>
            </a:r>
            <a:r>
              <a:rPr lang="ko-KR" altLang="en-US" sz="600" dirty="0" smtClean="0"/>
              <a:t> 활성화 </a:t>
            </a:r>
            <a:r>
              <a:rPr lang="en-US" altLang="ko-KR" sz="600" dirty="0" smtClean="0"/>
              <a:t>// html </a:t>
            </a:r>
            <a:r>
              <a:rPr lang="ko-KR" altLang="en-US" sz="600" dirty="0" smtClean="0"/>
              <a:t>코드로 작성</a:t>
            </a:r>
            <a:endParaRPr lang="en-US" altLang="ko-KR" sz="6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81575" y="35022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436076" y="409630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7004385" y="323432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62782" y="3225234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애니메이션 효과</a:t>
            </a:r>
            <a:endParaRPr lang="en-US" altLang="ko-KR" sz="600" dirty="0" smtClean="0"/>
          </a:p>
        </p:txBody>
      </p:sp>
    </p:spTree>
    <p:extLst>
      <p:ext uri="{BB962C8B-B14F-4D97-AF65-F5344CB8AC3E}">
        <p14:creationId xmlns:p14="http://schemas.microsoft.com/office/powerpoint/2010/main" val="2823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lyc\html\upload\Portfolio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50827"/>
            <a:ext cx="4886780" cy="27488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0275" y="571597"/>
            <a:ext cx="1809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가운데 </a:t>
            </a:r>
            <a:r>
              <a:rPr lang="en-US" altLang="ko-KR" sz="600" dirty="0" smtClean="0"/>
              <a:t>3</a:t>
            </a:r>
            <a:r>
              <a:rPr lang="ko-KR" altLang="en-US" sz="600" dirty="0" smtClean="0"/>
              <a:t>개의 이미지는 공간이 비어있다가 해당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 </a:t>
            </a:r>
            <a:r>
              <a:rPr lang="ko-KR" altLang="en-US" sz="600" dirty="0" err="1" smtClean="0"/>
              <a:t>호버시</a:t>
            </a:r>
            <a:r>
              <a:rPr lang="ko-KR" altLang="en-US" sz="600" dirty="0" smtClean="0"/>
              <a:t> 바탕엔 </a:t>
            </a:r>
            <a:r>
              <a:rPr lang="en-US" altLang="ko-KR" sz="600" dirty="0" smtClean="0"/>
              <a:t>after</a:t>
            </a:r>
            <a:r>
              <a:rPr lang="ko-KR" altLang="en-US" sz="600" dirty="0" smtClean="0"/>
              <a:t>가 그림자 형식으로 깔리고 이미지가 앞으로 튀어나옴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숨겨진 글씨 박스 가 반반 채워짐</a:t>
            </a:r>
            <a:endParaRPr lang="en-US" altLang="ko-KR" sz="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해당 사이트 이동</a:t>
            </a:r>
            <a:endParaRPr lang="en-US" altLang="ko-KR" sz="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905" y="2870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051" name="Picture 3" descr="C:\lyc\html\upload\Portfolio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768" y="582043"/>
            <a:ext cx="4513758" cy="24847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2943999" y="142077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744867" y="303007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lyc\html\upload\Abil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1" y="880265"/>
            <a:ext cx="5993607" cy="33714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0275" y="571597"/>
            <a:ext cx="1809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텍스트 박스는 스크롤에 반응하여 서서히 나타냄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시에 </a:t>
            </a:r>
            <a:r>
              <a:rPr lang="ko-KR" altLang="en-US" sz="600" dirty="0" err="1" smtClean="0"/>
              <a:t>박스색</a:t>
            </a:r>
            <a:r>
              <a:rPr lang="en-US" altLang="ko-KR" sz="600" dirty="0" smtClean="0"/>
              <a:t>, </a:t>
            </a:r>
            <a:r>
              <a:rPr lang="ko-KR" altLang="en-US" sz="600" dirty="0" err="1" smtClean="0"/>
              <a:t>폰트색</a:t>
            </a:r>
            <a:r>
              <a:rPr lang="ko-KR" altLang="en-US" sz="600" dirty="0" smtClean="0"/>
              <a:t> 변경</a:t>
            </a:r>
            <a:endParaRPr lang="en-US" altLang="ko-KR" sz="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262782" y="1535535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선의 </a:t>
            </a:r>
            <a:r>
              <a:rPr lang="en-US" altLang="ko-KR" sz="600" dirty="0" smtClean="0"/>
              <a:t>height</a:t>
            </a:r>
            <a:r>
              <a:rPr lang="ko-KR" altLang="en-US" sz="600" dirty="0" smtClean="0"/>
              <a:t>를 스크롤에 반응하여 길어지게 설계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r>
              <a:rPr lang="ko-KR" altLang="en-US" sz="600" dirty="0" err="1" smtClean="0"/>
              <a:t>반응형</a:t>
            </a:r>
            <a:r>
              <a:rPr lang="ko-KR" altLang="en-US" sz="600" dirty="0" smtClean="0"/>
              <a:t> </a:t>
            </a:r>
            <a:r>
              <a:rPr lang="ko-KR" altLang="en-US" sz="600" dirty="0" err="1" smtClean="0"/>
              <a:t>작업시</a:t>
            </a:r>
            <a:r>
              <a:rPr lang="ko-KR" altLang="en-US" sz="600" dirty="0" smtClean="0"/>
              <a:t> 선 제거 혹은 선과 박스 좌</a:t>
            </a:r>
            <a:r>
              <a:rPr lang="en-US" altLang="ko-KR" sz="600" dirty="0" smtClean="0"/>
              <a:t>/</a:t>
            </a:r>
            <a:r>
              <a:rPr lang="ko-KR" altLang="en-US" sz="600" dirty="0" smtClean="0"/>
              <a:t>우 나눔</a:t>
            </a:r>
            <a:endParaRPr lang="en-US" altLang="ko-KR" sz="600" dirty="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03050" y="146450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554694" y="195387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53336" y="241712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985684" y="317607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45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098" name="Picture 2" descr="C:\lyc\html\upload\cont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29" y="1432768"/>
            <a:ext cx="4734492" cy="266315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1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301</Words>
  <Application>Microsoft Office PowerPoint</Application>
  <PresentationFormat>화면 슬라이드 쇼(16:9)</PresentationFormat>
  <Paragraphs>115</Paragraphs>
  <Slides>8</Slides>
  <Notes>4</Notes>
  <HiddenSlides>0</HiddenSlides>
  <MMClips>0</MMClips>
  <ScaleCrop>false</ScaleCrop>
  <HeadingPairs>
    <vt:vector size="6" baseType="variant">
      <vt:variant>
        <vt:lpstr>테마</vt:lpstr>
      </vt:variant>
      <vt:variant>
        <vt:i4>3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표지</vt:lpstr>
      <vt:lpstr>간지등</vt:lpstr>
      <vt:lpstr>1_디자인 사용자 지정</vt:lpstr>
      <vt:lpstr>Image</vt:lpstr>
      <vt:lpstr>포트폴리오</vt:lpstr>
      <vt:lpstr>Index</vt:lpstr>
      <vt:lpstr>와이어프레임</vt:lpstr>
      <vt:lpstr>MAIN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132</cp:revision>
  <dcterms:modified xsi:type="dcterms:W3CDTF">2020-05-20T01:00:19Z</dcterms:modified>
</cp:coreProperties>
</file>