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D143-7AC0-48FB-88FB-55767A3B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BA8AE4-1FAE-48DF-A5AC-AC9EAFA02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99C1E-BEBD-40A8-825A-A1B902E3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D8D-F899-4726-913C-2D8DA26954A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47AAA-800D-4FF3-A25B-57AEEC73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D4A80-0857-486B-9D19-C30A8ABE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517-91FE-48C4-A65F-19AD2590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7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203F4-3B25-4830-B988-2ED61C04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FBE603-F80D-47FA-B638-2AF148119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25D17-66BC-406F-9EC6-55504D01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D8D-F899-4726-913C-2D8DA26954A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34FC9-6C85-4E14-8FC9-76F44889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10EB5-2589-43B0-9C5A-EDEC2025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517-91FE-48C4-A65F-19AD2590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7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34A58E-B046-4D18-AA8A-53450EABB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F6810C-6EEC-4CE5-BE4C-B5D963FD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92F73-63E0-4FFB-9BB6-9907AEBB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D8D-F899-4726-913C-2D8DA26954A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D1188-6C79-4531-A4D2-489FF8C5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308CC-1072-4C9A-98B5-E444A8A2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517-91FE-48C4-A65F-19AD2590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3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B5F23-48E3-4F54-B52A-468A7353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5AA04-096A-4039-B2D4-15841223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38D7F-ABA2-471E-A046-4855E399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D8D-F899-4726-913C-2D8DA26954A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E9B70-D2AA-49C3-9F26-06F12C1E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6FB13-A167-4D77-BCCE-A79DF8CC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517-91FE-48C4-A65F-19AD2590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C1F7A-BB40-48A9-9E42-DA77AF6F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10461-89B2-40EE-8BEF-C14335C43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CD9E9-2FB7-4009-A943-607F8336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D8D-F899-4726-913C-2D8DA26954A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88971-7699-497A-A3F2-7A175AC7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8459-E67D-42F4-AB57-673EF6CD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517-91FE-48C4-A65F-19AD2590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3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5DAC2-2B7E-4451-90C0-4EC80695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788C4-1D8A-4544-8A2C-D01851F51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7526FA-6840-422D-B41B-0109AC166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4DDA0-D986-4E56-8BAF-3D8A5146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D8D-F899-4726-913C-2D8DA26954A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16D16-C4F1-446E-AF9D-903A9E2B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72EB63-9EB6-4492-8A98-A59C935C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517-91FE-48C4-A65F-19AD2590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2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2F12B-A052-4D63-AEE3-EA0DD5AF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03D81-39FB-46D1-BCF6-19D30C95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CD6E5-D977-47E8-A699-DE7B6D5D2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F99A99-3C99-483E-933A-08C53F305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DAAB60-FD3D-4578-B0A3-AEF1C2C10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24AB30-E77A-4528-9928-8E21CE49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D8D-F899-4726-913C-2D8DA26954A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535228-0A58-44EB-BFE6-F61B6943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F3199-DD14-4694-A96D-3226A6B0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517-91FE-48C4-A65F-19AD2590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4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036DB-DA52-46D3-8123-D3E374BC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EE230B-B767-40BD-ADF7-E0D8D15C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D8D-F899-4726-913C-2D8DA26954A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B344AE-7067-4784-80A5-12F35577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560EAE-F79C-4069-9C91-5F6095F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517-91FE-48C4-A65F-19AD2590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C7BADC-0553-44BA-B620-367F5466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D8D-F899-4726-913C-2D8DA26954A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FEF3A-F75A-4893-BD9C-92BC6179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29EBF8-CBB0-44A3-91E3-7DBBD413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517-91FE-48C4-A65F-19AD2590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6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1B4E2-BCCA-415D-A791-78103942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F715E-53A7-41EB-87A5-3C77B191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BCBF4D-20A2-48C9-BA35-71819AEB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1A923-3BB7-4318-9B88-6799A077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D8D-F899-4726-913C-2D8DA26954A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C0A7C-8543-4379-A1A6-CA77E473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2CDDDC-BFE5-4AAE-808D-0FE576D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517-91FE-48C4-A65F-19AD2590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2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9FCD4-5B9C-498E-89FB-87655962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50AB0B-C60D-4458-88F8-BBA34C913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BF32F-FA78-4431-8207-7D7D129E1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8CD50-A812-4120-8CDA-0398C588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D8D-F899-4726-913C-2D8DA26954A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B27EC-AF55-4B99-A3B0-11E02AC6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CCCDF-9227-46BF-9EBE-B09A8B19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9517-91FE-48C4-A65F-19AD2590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5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1E0DEE-3E46-4C0B-8072-031F51A5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71BBC-4F80-44DA-ADA6-47D3C4952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CDFA3-C96F-4034-AF0E-B415C85E8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9D8D-F899-4726-913C-2D8DA26954A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BF209-DAF6-418F-B88F-6C1F7477F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9357E-1B3C-461F-A989-1F7E7F876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9517-91FE-48C4-A65F-19AD2590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5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1FCD9F-2EE8-4CB5-954B-60D2E58FA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77062"/>
              </p:ext>
            </p:extLst>
          </p:nvPr>
        </p:nvGraphicFramePr>
        <p:xfrm>
          <a:off x="500330" y="1944223"/>
          <a:ext cx="10826151" cy="2969553"/>
        </p:xfrm>
        <a:graphic>
          <a:graphicData uri="http://schemas.openxmlformats.org/drawingml/2006/table">
            <a:tbl>
              <a:tblPr/>
              <a:tblGrid>
                <a:gridCol w="2680656">
                  <a:extLst>
                    <a:ext uri="{9D8B030D-6E8A-4147-A177-3AD203B41FA5}">
                      <a16:colId xmlns:a16="http://schemas.microsoft.com/office/drawing/2014/main" val="976627018"/>
                    </a:ext>
                  </a:extLst>
                </a:gridCol>
                <a:gridCol w="1310934">
                  <a:extLst>
                    <a:ext uri="{9D8B030D-6E8A-4147-A177-3AD203B41FA5}">
                      <a16:colId xmlns:a16="http://schemas.microsoft.com/office/drawing/2014/main" val="3370996220"/>
                    </a:ext>
                  </a:extLst>
                </a:gridCol>
                <a:gridCol w="6834561">
                  <a:extLst>
                    <a:ext uri="{9D8B030D-6E8A-4147-A177-3AD203B41FA5}">
                      <a16:colId xmlns:a16="http://schemas.microsoft.com/office/drawing/2014/main" val="2590401491"/>
                    </a:ext>
                  </a:extLst>
                </a:gridCol>
              </a:tblGrid>
              <a:tr h="11334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-11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0" b="1" kern="0" spc="-11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2019 </a:t>
                      </a:r>
                      <a:r>
                        <a:rPr lang="ko-KR" altLang="en-US" sz="6000" b="1" kern="0" spc="-11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회계연도</a:t>
                      </a:r>
                      <a:endParaRPr lang="ko-KR" altLang="en-US" sz="6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011022"/>
                  </a:ext>
                </a:extLst>
              </a:tr>
              <a:tr h="1643609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3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기업체노동비용조사 결과</a:t>
                      </a:r>
                      <a:endParaRPr lang="ko-KR" altLang="en-US" sz="7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13219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C2DF5A97-27B3-40E3-B05D-09C1BC439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32988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47503552">
            <a:extLst>
              <a:ext uri="{FF2B5EF4-FFF2-40B4-BE49-F238E27FC236}">
                <a16:creationId xmlns:a16="http://schemas.microsoft.com/office/drawing/2014/main" id="{978EF6C2-9BB9-4B90-BA42-1A656DA3D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108" y="1724815"/>
            <a:ext cx="2031210" cy="203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70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HCI Poppy</vt:lpstr>
      <vt:lpstr>맑은 고딕</vt:lpstr>
      <vt:lpstr>함초롬바탕</vt:lpstr>
      <vt:lpstr>휴먼명조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김도희 (에너지및화학공학부)</dc:creator>
  <cp:lastModifiedBy>(학생) 김도희 (에너지및화학공학부)</cp:lastModifiedBy>
  <cp:revision>3</cp:revision>
  <dcterms:created xsi:type="dcterms:W3CDTF">2021-01-14T07:38:55Z</dcterms:created>
  <dcterms:modified xsi:type="dcterms:W3CDTF">2021-01-14T08:05:18Z</dcterms:modified>
</cp:coreProperties>
</file>