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11DD-4BBC-41E1-930B-FB6CBC8F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3E754-3F69-406F-B980-674584EAE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ED53F-3956-42DC-8B2B-18371B31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532D8-A6E5-4A98-910E-2FDC8205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2E0A4-A31D-4BD3-98C3-FC525092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D0E9-4686-4B6E-A800-F36FA537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8A641-EA45-4BA0-9839-A3A0B16A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32B8E-CCE1-4E97-AEC9-E790CAC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ED0A0-661B-471A-AE51-7DBF849B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2B0A-221D-4968-B6FA-3A8C79E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6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52FD9-B6F7-4B9B-B301-E256C222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E705B-B6A0-40EB-8EFD-B0C5E1D5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2428C-CD41-401A-BDC7-98099567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FEFBD-0A39-430E-9790-440040CD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65BE8-5B95-4A27-B473-2A8AC92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4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B25D3-A781-4A59-A9A5-941BCAA0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6003E-4A6A-4E41-B61C-7F12EABF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DB3AA-C2F7-40B2-AE13-283F4672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C63CE-5F68-4DE7-AFD2-4EF6D39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C10A-02AC-404A-B298-886DC04C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5F950-5848-4C53-993C-C6B27BFC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68A47-F5F5-416C-8AF2-9826B0B9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27AC0-5D2A-4FDA-86A7-21A54C59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DBBD-92B8-4CC6-8F39-781FCDA9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66C4F-39BD-449F-A14A-ACAA0771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3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6D3-D571-431A-853D-4C3609C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858BB-0DEF-4226-B6CC-D688944F9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97F04-2338-4ADC-87E8-BD5376B9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FE022-17B1-4A00-A2EC-BB6FCAC8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30C16-67D8-4107-BF2E-C695D0DE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D3746-A328-468C-9CFF-8A4EB0F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7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57F1B-BAAB-4B95-ACBC-BF26A24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BFE19-37AF-4295-9FA1-31BE14B7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6B36E-2C16-4CC1-91C3-0EEE99DC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CE9A0-4B45-4E1C-91F7-27FAACF4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6CC18-3D3C-493A-9A1F-5A8872BB2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BF095-AFB8-4915-BE14-3C97A30C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5E970-CE34-4D13-BA8C-D7D20ED9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B78E21-3360-4A08-82D4-81E6C5A3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A4370-CC6A-49B4-92C2-F93ED6DC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35F5E-EA98-4AF1-BFE2-D7D32C34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40CDB-F592-4A2B-A873-2F90415B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F47E4-9076-4C09-A850-E848D4B4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97FB3-C036-4A38-B438-E54AC8CC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C5D9D8-D5B9-4EC3-A74A-70BDDD8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2B11D-31C3-489B-8139-B3FF604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649B-2D27-4C0B-B7AE-C195D38A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DBF4A-1458-44DE-8C4F-E9EB7CA7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A9A92-EA9D-48F3-9A5D-58269153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B773F-B355-42D6-81AA-6D0C8707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87F4C-FDC2-4652-9535-0FCD076A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925DD-479A-4813-8357-C2169CD3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D241A-61DA-4ADF-B58E-DE16A53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6BBB-B3B7-4BD4-B8EC-9EB8C5593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7102E-7CE3-4AF2-AFC7-54B14F02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DB5EF-2426-48E4-85D8-ED1011A9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D1DF-F493-4B58-8B1A-13D775D5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CCCCE-DC6D-4660-86AC-63FFF88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0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F97BCB-E5C5-487B-A992-F0F77B7D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D0F5D-EE79-4BF3-A879-D9799665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2D74D-45CE-4BF8-86C4-4FCD00445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2220-665E-4663-960C-4CD5DE3FBB1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2C6D3-75D2-47F2-BCF3-2FCC7E244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C8636-0B14-42AF-8F63-F3F7E61E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2CE-6952-4366-A572-30BBC618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BC956-0460-412A-8A2E-AD7555B3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26" y="867336"/>
            <a:ext cx="8549474" cy="51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1</cp:revision>
  <dcterms:created xsi:type="dcterms:W3CDTF">2021-01-26T08:47:03Z</dcterms:created>
  <dcterms:modified xsi:type="dcterms:W3CDTF">2021-01-26T08:48:13Z</dcterms:modified>
</cp:coreProperties>
</file>