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FA695-4395-47A1-835C-33554FF36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7C4FD7-7331-4EF1-8A35-C2A4E18F5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F6BA83-6400-4822-A5C6-AF64AB68C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C72E-F709-490B-8984-947CA506DB3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5F74E2-489C-497E-9097-7669A526C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3B0466-7623-4B58-886D-A0CF73C1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8540-81B3-4206-B85B-E43C21E8D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63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28F71-010F-4033-9ECD-45477CDB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28CAC4-B8EC-4448-AF64-5370EEA02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ED0557-FBA4-44F2-86A4-C800DA475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C72E-F709-490B-8984-947CA506DB3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2D2BBC-111A-49F9-9581-A6D326171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A0858-4DBF-4631-8D60-088F76DB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8540-81B3-4206-B85B-E43C21E8D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245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0B3492-EC20-4320-A357-ABA615001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47A3A0-3BE5-4C50-87C0-9FF88D4C0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5626F5-A583-431E-977D-D6ACF618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C72E-F709-490B-8984-947CA506DB3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D84E2E-925B-4507-BCD1-85C110477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D81506-8974-4B1F-9A3F-D7EC5AF56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8540-81B3-4206-B85B-E43C21E8D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609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51487-AFB1-4419-842D-B078FC8A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99A41B-EECB-4B6D-8BDE-262938673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A2C54-B0DE-4700-A99E-7BEC0EF5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C72E-F709-490B-8984-947CA506DB3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8D42BB-69F1-403B-989E-B362B18B7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04B0A-4201-4146-BFD5-CA7FE62D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8540-81B3-4206-B85B-E43C21E8D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08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9D2DA-4579-4911-B146-AAAEA1171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A75DFE-8092-418E-86C4-42820F7DD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3CC533-56CB-40A3-9902-91DF3AA86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C72E-F709-490B-8984-947CA506DB3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E35934-1D4D-4CEB-805F-6933D0586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1C622B-38A0-47FE-9967-F713D93C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8540-81B3-4206-B85B-E43C21E8D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37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A2014-7B3D-47C5-AC0D-EEA85507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E3A673-A660-42FF-960B-3EDB248DA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9DF407-5201-42F5-BDF7-6F7EC65A4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8022A6-AEB5-4FEC-9516-5555AFE46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C72E-F709-490B-8984-947CA506DB3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43BCCB-437D-4186-8967-73A568F2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47F909-1402-4AA4-915B-070FDC4EA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8540-81B3-4206-B85B-E43C21E8D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434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5AF2A-7195-43EF-A805-9FFB4E6B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A53857-2147-40FC-B5A4-AC63D5F62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279F65-0251-478A-96E9-7E4164A6F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8CE2A5-CC83-40CA-8E1A-75A870717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C00FB6-E40B-4EB0-89EB-A0D09EEB4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1E829B-2C34-4C03-AA2A-98162194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C72E-F709-490B-8984-947CA506DB3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B358F8-A566-4E2D-95AE-46FBBB63C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2E2559-22BA-42EA-AA88-F350E068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8540-81B3-4206-B85B-E43C21E8D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12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6090B8-AD6E-488E-A186-BBF2C394D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22A30C-C547-401A-8098-0C9B8B557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C72E-F709-490B-8984-947CA506DB3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859577-80F3-48B5-BEA8-53011683A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EB19C5-7746-48E9-AC59-4BF4E542B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8540-81B3-4206-B85B-E43C21E8D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32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5D7D65-DB66-4A3D-9B35-B75305CE0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C72E-F709-490B-8984-947CA506DB3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50921B-7798-4062-B40B-E0B09E60B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4A261C-D4D6-4BF0-B1B7-6E01564D9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8540-81B3-4206-B85B-E43C21E8D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09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E175F-1616-4690-9FF7-8FF543055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6D4963-B01F-4A52-986A-34725ADA8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870AA7-C760-4822-AFA5-E4B5FE46B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430C55-CE24-4602-B419-DC5E1BC8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C72E-F709-490B-8984-947CA506DB3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73B6D7-E464-4599-BCFD-6ECE6569B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4FDE4-67BA-481C-B21B-A2E42FC4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8540-81B3-4206-B85B-E43C21E8D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32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4625F-74C5-4614-A629-D6E9E61F6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EE92E3-651B-4E17-93E6-AAAA8E593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A8DDD0-4A2C-4A44-A2A6-8F1D8F742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1C4BA7-B7BA-481D-9CD5-94D75514B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C72E-F709-490B-8984-947CA506DB3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1F771E-15DE-48B8-B18F-E8B3EF1EE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B14213-3DFE-4118-B92D-2DCA7D31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8540-81B3-4206-B85B-E43C21E8D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33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FDEB94-C42C-4546-9B13-AE298ADB8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853B54-9637-447D-8D45-477CEF826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884101-B908-4732-9769-DAB5F99C3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6C72E-F709-490B-8984-947CA506DB3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6CA39C-1751-4AD8-B9E8-64AACA5E2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4FC68D-5BA6-47E3-932B-366D7FBBB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F8540-81B3-4206-B85B-E43C21E8D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04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90E13FD-2B41-45AC-B15F-AA521FA18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6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4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(학생) 김도희 (에너지및화학공학부)</dc:creator>
  <cp:lastModifiedBy>(학생) 김도희 (에너지및화학공학부)</cp:lastModifiedBy>
  <cp:revision>1</cp:revision>
  <dcterms:created xsi:type="dcterms:W3CDTF">2021-01-25T09:04:01Z</dcterms:created>
  <dcterms:modified xsi:type="dcterms:W3CDTF">2021-01-25T09:06:59Z</dcterms:modified>
</cp:coreProperties>
</file>