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5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1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0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8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BC872-5BD2-43DD-BC9C-2FD05F7D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Calibri</vt:lpstr>
      <vt:lpstr>Univers</vt:lpstr>
      <vt:lpstr>Univers Condensed</vt:lpstr>
      <vt:lpstr>RetrospectVTI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2</cp:revision>
  <dcterms:created xsi:type="dcterms:W3CDTF">2021-01-04T04:18:08Z</dcterms:created>
  <dcterms:modified xsi:type="dcterms:W3CDTF">2021-01-04T04:27:26Z</dcterms:modified>
</cp:coreProperties>
</file>