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8E640-6067-ECB1-D1BA-7E414EEF7121}" v="42" dt="2022-06-12T22:10:31.145"/>
    <p1510:client id="{95E65BDE-E25E-2BDF-4528-E7551EBB30E2}" v="112" dt="2022-06-12T19:48:06.961"/>
    <p1510:client id="{C21934F7-3452-6B04-5D76-516D0028E78F}" v="157" dt="2022-06-13T11:46:34.305"/>
    <p1510:client id="{C3A30A4E-4A46-343C-51A7-0EE67DC60129}" v="1" dt="2022-06-12T22:13:09.711"/>
    <p1510:client id="{D9E72A43-FA7E-4DCF-8D1B-D3DF965B510F}" v="51" dt="2022-06-12T19:17:47.772"/>
    <p1510:client id="{F56D6B3D-2B95-21A8-A2F1-D97277679D80}" v="111" dt="2022-06-13T09:16:09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aa 18321674" userId="S::doaa.18321674@compit.aun.edu.eg::1e28aefc-3292-4d41-8a1c-c830308532b6" providerId="AD" clId="Web-{3AD8E640-6067-ECB1-D1BA-7E414EEF7121}"/>
    <pc:docChg chg="addSld modSld">
      <pc:chgData name="doaa 18321674" userId="S::doaa.18321674@compit.aun.edu.eg::1e28aefc-3292-4d41-8a1c-c830308532b6" providerId="AD" clId="Web-{3AD8E640-6067-ECB1-D1BA-7E414EEF7121}" dt="2022-06-12T22:10:31.145" v="54" actId="14100"/>
      <pc:docMkLst>
        <pc:docMk/>
      </pc:docMkLst>
      <pc:sldChg chg="addSp delSp modSp mod setBg">
        <pc:chgData name="doaa 18321674" userId="S::doaa.18321674@compit.aun.edu.eg::1e28aefc-3292-4d41-8a1c-c830308532b6" providerId="AD" clId="Web-{3AD8E640-6067-ECB1-D1BA-7E414EEF7121}" dt="2022-06-12T22:06:16.669" v="14" actId="14100"/>
        <pc:sldMkLst>
          <pc:docMk/>
          <pc:sldMk cId="1653424045" sldId="262"/>
        </pc:sldMkLst>
        <pc:spChg chg="del">
          <ac:chgData name="doaa 18321674" userId="S::doaa.18321674@compit.aun.edu.eg::1e28aefc-3292-4d41-8a1c-c830308532b6" providerId="AD" clId="Web-{3AD8E640-6067-ECB1-D1BA-7E414EEF7121}" dt="2022-06-12T22:04:29.759" v="0"/>
          <ac:spMkLst>
            <pc:docMk/>
            <pc:sldMk cId="1653424045" sldId="262"/>
            <ac:spMk id="2" creationId="{320211B9-C57C-14EF-425E-9941879063A8}"/>
          </ac:spMkLst>
        </pc:spChg>
        <pc:spChg chg="del mod">
          <ac:chgData name="doaa 18321674" userId="S::doaa.18321674@compit.aun.edu.eg::1e28aefc-3292-4d41-8a1c-c830308532b6" providerId="AD" clId="Web-{3AD8E640-6067-ECB1-D1BA-7E414EEF7121}" dt="2022-06-12T22:05:27.917" v="6"/>
          <ac:spMkLst>
            <pc:docMk/>
            <pc:sldMk cId="1653424045" sldId="262"/>
            <ac:spMk id="3" creationId="{91838844-57EC-946D-9D51-363ADDF44350}"/>
          </ac:spMkLst>
        </pc:spChg>
        <pc:spChg chg="add">
          <ac:chgData name="doaa 18321674" userId="S::doaa.18321674@compit.aun.edu.eg::1e28aefc-3292-4d41-8a1c-c830308532b6" providerId="AD" clId="Web-{3AD8E640-6067-ECB1-D1BA-7E414EEF7121}" dt="2022-06-12T22:04:58.057" v="5"/>
          <ac:spMkLst>
            <pc:docMk/>
            <pc:sldMk cId="1653424045" sldId="262"/>
            <ac:spMk id="8" creationId="{4EFE82FE-7465-AE46-88DF-34D347E83B84}"/>
          </ac:spMkLst>
        </pc:spChg>
        <pc:grpChg chg="add">
          <ac:chgData name="doaa 18321674" userId="S::doaa.18321674@compit.aun.edu.eg::1e28aefc-3292-4d41-8a1c-c830308532b6" providerId="AD" clId="Web-{3AD8E640-6067-ECB1-D1BA-7E414EEF7121}" dt="2022-06-12T22:04:58.057" v="5"/>
          <ac:grpSpMkLst>
            <pc:docMk/>
            <pc:sldMk cId="1653424045" sldId="262"/>
            <ac:grpSpMk id="10" creationId="{0A30B600-877F-7746-B57D-25C3B476FE7A}"/>
          </ac:grpSpMkLst>
        </pc:grpChg>
        <pc:picChg chg="add mod ord">
          <ac:chgData name="doaa 18321674" userId="S::doaa.18321674@compit.aun.edu.eg::1e28aefc-3292-4d41-8a1c-c830308532b6" providerId="AD" clId="Web-{3AD8E640-6067-ECB1-D1BA-7E414EEF7121}" dt="2022-06-12T22:06:16.669" v="14" actId="14100"/>
          <ac:picMkLst>
            <pc:docMk/>
            <pc:sldMk cId="1653424045" sldId="262"/>
            <ac:picMk id="4" creationId="{09A98610-AB7F-E449-20E9-8CE2BA69D418}"/>
          </ac:picMkLst>
        </pc:picChg>
        <pc:cxnChg chg="add">
          <ac:chgData name="doaa 18321674" userId="S::doaa.18321674@compit.aun.edu.eg::1e28aefc-3292-4d41-8a1c-c830308532b6" providerId="AD" clId="Web-{3AD8E640-6067-ECB1-D1BA-7E414EEF7121}" dt="2022-06-12T22:04:58.057" v="5"/>
          <ac:cxnSpMkLst>
            <pc:docMk/>
            <pc:sldMk cId="1653424045" sldId="262"/>
            <ac:cxnSpMk id="18" creationId="{BE2AC807-9FDE-674F-84BF-EC319D683243}"/>
          </ac:cxnSpMkLst>
        </pc:cxnChg>
      </pc:sldChg>
      <pc:sldChg chg="addSp delSp modSp new mod setBg">
        <pc:chgData name="doaa 18321674" userId="S::doaa.18321674@compit.aun.edu.eg::1e28aefc-3292-4d41-8a1c-c830308532b6" providerId="AD" clId="Web-{3AD8E640-6067-ECB1-D1BA-7E414EEF7121}" dt="2022-06-12T22:08:04.844" v="36" actId="14100"/>
        <pc:sldMkLst>
          <pc:docMk/>
          <pc:sldMk cId="166467140" sldId="263"/>
        </pc:sldMkLst>
        <pc:spChg chg="del mod">
          <ac:chgData name="doaa 18321674" userId="S::doaa.18321674@compit.aun.edu.eg::1e28aefc-3292-4d41-8a1c-c830308532b6" providerId="AD" clId="Web-{3AD8E640-6067-ECB1-D1BA-7E414EEF7121}" dt="2022-06-12T22:07:20.686" v="29"/>
          <ac:spMkLst>
            <pc:docMk/>
            <pc:sldMk cId="166467140" sldId="263"/>
            <ac:spMk id="2" creationId="{28AB66D5-93FB-807C-CA66-CDF73D64ED5C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7:07.561" v="28"/>
          <ac:spMkLst>
            <pc:docMk/>
            <pc:sldMk cId="166467140" sldId="263"/>
            <ac:spMk id="3" creationId="{E79F200C-53FB-1633-BA19-A6D0E0782EE6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6:45.326" v="17"/>
          <ac:spMkLst>
            <pc:docMk/>
            <pc:sldMk cId="166467140" sldId="263"/>
            <ac:spMk id="36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6:49.201" v="19"/>
          <ac:spMkLst>
            <pc:docMk/>
            <pc:sldMk cId="166467140" sldId="263"/>
            <ac:spMk id="50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6:49.201" v="19"/>
          <ac:spMkLst>
            <pc:docMk/>
            <pc:sldMk cId="166467140" sldId="263"/>
            <ac:spMk id="51" creationId="{E79F200C-53FB-1633-BA19-A6D0E0782EE6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6:53.810" v="21"/>
          <ac:spMkLst>
            <pc:docMk/>
            <pc:sldMk cId="166467140" sldId="263"/>
            <ac:spMk id="53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6:53.810" v="21"/>
          <ac:spMkLst>
            <pc:docMk/>
            <pc:sldMk cId="166467140" sldId="263"/>
            <ac:spMk id="54" creationId="{E79F200C-53FB-1633-BA19-A6D0E0782EE6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6:58.732" v="23"/>
          <ac:spMkLst>
            <pc:docMk/>
            <pc:sldMk cId="166467140" sldId="263"/>
            <ac:spMk id="63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7:02.311" v="25"/>
          <ac:spMkLst>
            <pc:docMk/>
            <pc:sldMk cId="166467140" sldId="263"/>
            <ac:spMk id="67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7:02.311" v="25"/>
          <ac:spMkLst>
            <pc:docMk/>
            <pc:sldMk cId="166467140" sldId="263"/>
            <ac:spMk id="68" creationId="{E79F200C-53FB-1633-BA19-A6D0E0782EE6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7:07.561" v="27"/>
          <ac:spMkLst>
            <pc:docMk/>
            <pc:sldMk cId="166467140" sldId="263"/>
            <ac:spMk id="73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7:07.561" v="27"/>
          <ac:spMkLst>
            <pc:docMk/>
            <pc:sldMk cId="166467140" sldId="263"/>
            <ac:spMk id="74" creationId="{E79F200C-53FB-1633-BA19-A6D0E0782EE6}"/>
          </ac:spMkLst>
        </pc:spChg>
        <pc:spChg chg="add">
          <ac:chgData name="doaa 18321674" userId="S::doaa.18321674@compit.aun.edu.eg::1e28aefc-3292-4d41-8a1c-c830308532b6" providerId="AD" clId="Web-{3AD8E640-6067-ECB1-D1BA-7E414EEF7121}" dt="2022-06-12T22:07:07.561" v="28"/>
          <ac:spMkLst>
            <pc:docMk/>
            <pc:sldMk cId="166467140" sldId="263"/>
            <ac:spMk id="81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7:28.733" v="30"/>
          <ac:spMkLst>
            <pc:docMk/>
            <pc:sldMk cId="166467140" sldId="263"/>
            <ac:spMk id="82" creationId="{E79F200C-53FB-1633-BA19-A6D0E0782EE6}"/>
          </ac:spMkLst>
        </pc:spChg>
        <pc:grpChg chg="add del">
          <ac:chgData name="doaa 18321674" userId="S::doaa.18321674@compit.aun.edu.eg::1e28aefc-3292-4d41-8a1c-c830308532b6" providerId="AD" clId="Web-{3AD8E640-6067-ECB1-D1BA-7E414EEF7121}" dt="2022-06-12T22:06:45.326" v="17"/>
          <ac:grpSpMkLst>
            <pc:docMk/>
            <pc:sldMk cId="166467140" sldId="263"/>
            <ac:grpSpMk id="8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3AD8E640-6067-ECB1-D1BA-7E414EEF7121}" dt="2022-06-12T22:06:49.201" v="19"/>
          <ac:grpSpMkLst>
            <pc:docMk/>
            <pc:sldMk cId="166467140" sldId="263"/>
            <ac:grpSpMk id="10" creationId="{0A30B600-877F-7746-B57D-25C3B476FE7A}"/>
          </ac:grpSpMkLst>
        </pc:grpChg>
        <pc:grpChg chg="add del">
          <ac:chgData name="doaa 18321674" userId="S::doaa.18321674@compit.aun.edu.eg::1e28aefc-3292-4d41-8a1c-c830308532b6" providerId="AD" clId="Web-{3AD8E640-6067-ECB1-D1BA-7E414EEF7121}" dt="2022-06-12T22:06:53.810" v="21"/>
          <ac:grpSpMkLst>
            <pc:docMk/>
            <pc:sldMk cId="166467140" sldId="263"/>
            <ac:grpSpMk id="12" creationId="{1C054FC3-922A-EC40-AC25-A59AF5378B18}"/>
          </ac:grpSpMkLst>
        </pc:grpChg>
        <pc:grpChg chg="add del">
          <ac:chgData name="doaa 18321674" userId="S::doaa.18321674@compit.aun.edu.eg::1e28aefc-3292-4d41-8a1c-c830308532b6" providerId="AD" clId="Web-{3AD8E640-6067-ECB1-D1BA-7E414EEF7121}" dt="2022-06-12T22:06:45.326" v="17"/>
          <ac:grpSpMkLst>
            <pc:docMk/>
            <pc:sldMk cId="166467140" sldId="263"/>
            <ac:grpSpMk id="40" creationId="{75BEF7CB-BB00-3345-8542-8F0FAFE1C48B}"/>
          </ac:grpSpMkLst>
        </pc:grpChg>
        <pc:grpChg chg="add del">
          <ac:chgData name="doaa 18321674" userId="S::doaa.18321674@compit.aun.edu.eg::1e28aefc-3292-4d41-8a1c-c830308532b6" providerId="AD" clId="Web-{3AD8E640-6067-ECB1-D1BA-7E414EEF7121}" dt="2022-06-12T22:06:58.732" v="23"/>
          <ac:grpSpMkLst>
            <pc:docMk/>
            <pc:sldMk cId="166467140" sldId="263"/>
            <ac:grpSpMk id="58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3AD8E640-6067-ECB1-D1BA-7E414EEF7121}" dt="2022-06-12T22:06:58.732" v="23"/>
          <ac:grpSpMkLst>
            <pc:docMk/>
            <pc:sldMk cId="166467140" sldId="263"/>
            <ac:grpSpMk id="65" creationId="{75BEF7CB-BB00-3345-8542-8F0FAFE1C48B}"/>
          </ac:grpSpMkLst>
        </pc:grpChg>
        <pc:grpChg chg="add del">
          <ac:chgData name="doaa 18321674" userId="S::doaa.18321674@compit.aun.edu.eg::1e28aefc-3292-4d41-8a1c-c830308532b6" providerId="AD" clId="Web-{3AD8E640-6067-ECB1-D1BA-7E414EEF7121}" dt="2022-06-12T22:07:02.311" v="25"/>
          <ac:grpSpMkLst>
            <pc:docMk/>
            <pc:sldMk cId="166467140" sldId="263"/>
            <ac:grpSpMk id="70" creationId="{75BEF7CB-BB00-3345-8542-8F0FAFE1C48B}"/>
          </ac:grpSpMkLst>
        </pc:grpChg>
        <pc:grpChg chg="add del">
          <ac:chgData name="doaa 18321674" userId="S::doaa.18321674@compit.aun.edu.eg::1e28aefc-3292-4d41-8a1c-c830308532b6" providerId="AD" clId="Web-{3AD8E640-6067-ECB1-D1BA-7E414EEF7121}" dt="2022-06-12T22:07:07.561" v="27"/>
          <ac:grpSpMkLst>
            <pc:docMk/>
            <pc:sldMk cId="166467140" sldId="263"/>
            <ac:grpSpMk id="76" creationId="{A6B8E30F-B99D-4646-9EF5-E882312911A7}"/>
          </ac:grpSpMkLst>
        </pc:grpChg>
        <pc:grpChg chg="add">
          <ac:chgData name="doaa 18321674" userId="S::doaa.18321674@compit.aun.edu.eg::1e28aefc-3292-4d41-8a1c-c830308532b6" providerId="AD" clId="Web-{3AD8E640-6067-ECB1-D1BA-7E414EEF7121}" dt="2022-06-12T22:07:07.561" v="28"/>
          <ac:grpSpMkLst>
            <pc:docMk/>
            <pc:sldMk cId="166467140" sldId="263"/>
            <ac:grpSpMk id="84" creationId="{1C054FC3-922A-EC40-AC25-A59AF5378B18}"/>
          </ac:grpSpMkLst>
        </pc:grpChg>
        <pc:picChg chg="add mod ord">
          <ac:chgData name="doaa 18321674" userId="S::doaa.18321674@compit.aun.edu.eg::1e28aefc-3292-4d41-8a1c-c830308532b6" providerId="AD" clId="Web-{3AD8E640-6067-ECB1-D1BA-7E414EEF7121}" dt="2022-06-12T22:08:04.844" v="36" actId="14100"/>
          <ac:picMkLst>
            <pc:docMk/>
            <pc:sldMk cId="166467140" sldId="263"/>
            <ac:picMk id="4" creationId="{92B2AFEF-F924-B633-8D01-C4F5216563E5}"/>
          </ac:picMkLst>
        </pc:picChg>
        <pc:cxnChg chg="add del">
          <ac:chgData name="doaa 18321674" userId="S::doaa.18321674@compit.aun.edu.eg::1e28aefc-3292-4d41-8a1c-c830308532b6" providerId="AD" clId="Web-{3AD8E640-6067-ECB1-D1BA-7E414EEF7121}" dt="2022-06-12T22:06:49.201" v="19"/>
          <ac:cxnSpMkLst>
            <pc:docMk/>
            <pc:sldMk cId="166467140" sldId="263"/>
            <ac:cxnSpMk id="18" creationId="{BE2AC807-9FDE-674F-84BF-EC319D683243}"/>
          </ac:cxnSpMkLst>
        </pc:cxnChg>
        <pc:cxnChg chg="add del">
          <ac:chgData name="doaa 18321674" userId="S::doaa.18321674@compit.aun.edu.eg::1e28aefc-3292-4d41-8a1c-c830308532b6" providerId="AD" clId="Web-{3AD8E640-6067-ECB1-D1BA-7E414EEF7121}" dt="2022-06-12T22:06:45.326" v="17"/>
          <ac:cxnSpMkLst>
            <pc:docMk/>
            <pc:sldMk cId="166467140" sldId="263"/>
            <ac:cxnSpMk id="34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3AD8E640-6067-ECB1-D1BA-7E414EEF7121}" dt="2022-06-12T22:06:45.326" v="17"/>
          <ac:cxnSpMkLst>
            <pc:docMk/>
            <pc:sldMk cId="166467140" sldId="263"/>
            <ac:cxnSpMk id="38" creationId="{BA7C2670-8081-9C42-82A1-23BBFAEAAABC}"/>
          </ac:cxnSpMkLst>
        </pc:cxnChg>
        <pc:cxnChg chg="add del">
          <ac:chgData name="doaa 18321674" userId="S::doaa.18321674@compit.aun.edu.eg::1e28aefc-3292-4d41-8a1c-c830308532b6" providerId="AD" clId="Web-{3AD8E640-6067-ECB1-D1BA-7E414EEF7121}" dt="2022-06-12T22:06:53.810" v="21"/>
          <ac:cxnSpMkLst>
            <pc:docMk/>
            <pc:sldMk cId="166467140" sldId="263"/>
            <ac:cxnSpMk id="55" creationId="{BA7C2670-8081-9C42-82A1-23BBFAEAAABC}"/>
          </ac:cxnSpMkLst>
        </pc:cxnChg>
        <pc:cxnChg chg="add del">
          <ac:chgData name="doaa 18321674" userId="S::doaa.18321674@compit.aun.edu.eg::1e28aefc-3292-4d41-8a1c-c830308532b6" providerId="AD" clId="Web-{3AD8E640-6067-ECB1-D1BA-7E414EEF7121}" dt="2022-06-12T22:06:58.732" v="23"/>
          <ac:cxnSpMkLst>
            <pc:docMk/>
            <pc:sldMk cId="166467140" sldId="263"/>
            <ac:cxnSpMk id="62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3AD8E640-6067-ECB1-D1BA-7E414EEF7121}" dt="2022-06-12T22:06:58.732" v="23"/>
          <ac:cxnSpMkLst>
            <pc:docMk/>
            <pc:sldMk cId="166467140" sldId="263"/>
            <ac:cxnSpMk id="64" creationId="{BA7C2670-8081-9C42-82A1-23BBFAEAAABC}"/>
          </ac:cxnSpMkLst>
        </pc:cxnChg>
        <pc:cxnChg chg="add del">
          <ac:chgData name="doaa 18321674" userId="S::doaa.18321674@compit.aun.edu.eg::1e28aefc-3292-4d41-8a1c-c830308532b6" providerId="AD" clId="Web-{3AD8E640-6067-ECB1-D1BA-7E414EEF7121}" dt="2022-06-12T22:07:02.311" v="25"/>
          <ac:cxnSpMkLst>
            <pc:docMk/>
            <pc:sldMk cId="166467140" sldId="263"/>
            <ac:cxnSpMk id="69" creationId="{BA7C2670-8081-9C42-82A1-23BBFAEAAABC}"/>
          </ac:cxnSpMkLst>
        </pc:cxnChg>
        <pc:cxnChg chg="add del">
          <ac:chgData name="doaa 18321674" userId="S::doaa.18321674@compit.aun.edu.eg::1e28aefc-3292-4d41-8a1c-c830308532b6" providerId="AD" clId="Web-{3AD8E640-6067-ECB1-D1BA-7E414EEF7121}" dt="2022-06-12T22:07:07.561" v="27"/>
          <ac:cxnSpMkLst>
            <pc:docMk/>
            <pc:sldMk cId="166467140" sldId="263"/>
            <ac:cxnSpMk id="75" creationId="{EEA70831-9A8D-3B4D-8EA5-EE32F93E94E9}"/>
          </ac:cxnSpMkLst>
        </pc:cxnChg>
        <pc:cxnChg chg="add">
          <ac:chgData name="doaa 18321674" userId="S::doaa.18321674@compit.aun.edu.eg::1e28aefc-3292-4d41-8a1c-c830308532b6" providerId="AD" clId="Web-{3AD8E640-6067-ECB1-D1BA-7E414EEF7121}" dt="2022-06-12T22:07:07.561" v="28"/>
          <ac:cxnSpMkLst>
            <pc:docMk/>
            <pc:sldMk cId="166467140" sldId="263"/>
            <ac:cxnSpMk id="83" creationId="{BA7C2670-8081-9C42-82A1-23BBFAEAAABC}"/>
          </ac:cxnSpMkLst>
        </pc:cxnChg>
      </pc:sldChg>
      <pc:sldChg chg="addSp delSp modSp new mod setBg">
        <pc:chgData name="doaa 18321674" userId="S::doaa.18321674@compit.aun.edu.eg::1e28aefc-3292-4d41-8a1c-c830308532b6" providerId="AD" clId="Web-{3AD8E640-6067-ECB1-D1BA-7E414EEF7121}" dt="2022-06-12T22:09:32.487" v="47" actId="14100"/>
        <pc:sldMkLst>
          <pc:docMk/>
          <pc:sldMk cId="3700701453" sldId="264"/>
        </pc:sldMkLst>
        <pc:spChg chg="del mod">
          <ac:chgData name="doaa 18321674" userId="S::doaa.18321674@compit.aun.edu.eg::1e28aefc-3292-4d41-8a1c-c830308532b6" providerId="AD" clId="Web-{3AD8E640-6067-ECB1-D1BA-7E414EEF7121}" dt="2022-06-12T22:08:54.954" v="41"/>
          <ac:spMkLst>
            <pc:docMk/>
            <pc:sldMk cId="3700701453" sldId="264"/>
            <ac:spMk id="2" creationId="{40302CD9-C7C7-8078-501E-D45551056396}"/>
          </ac:spMkLst>
        </pc:spChg>
        <pc:spChg chg="del mod">
          <ac:chgData name="doaa 18321674" userId="S::doaa.18321674@compit.aun.edu.eg::1e28aefc-3292-4d41-8a1c-c830308532b6" providerId="AD" clId="Web-{3AD8E640-6067-ECB1-D1BA-7E414EEF7121}" dt="2022-06-12T22:09:08.892" v="42"/>
          <ac:spMkLst>
            <pc:docMk/>
            <pc:sldMk cId="3700701453" sldId="264"/>
            <ac:spMk id="3" creationId="{BCA78E4E-65C9-F168-8D61-1AC957A3FCF2}"/>
          </ac:spMkLst>
        </pc:spChg>
        <pc:spChg chg="add del">
          <ac:chgData name="doaa 18321674" userId="S::doaa.18321674@compit.aun.edu.eg::1e28aefc-3292-4d41-8a1c-c830308532b6" providerId="AD" clId="Web-{3AD8E640-6067-ECB1-D1BA-7E414EEF7121}" dt="2022-06-12T22:08:39.798" v="39"/>
          <ac:spMkLst>
            <pc:docMk/>
            <pc:sldMk cId="3700701453" sldId="264"/>
            <ac:spMk id="8" creationId="{4EFE82FE-7465-AE46-88DF-34D347E83B84}"/>
          </ac:spMkLst>
        </pc:spChg>
        <pc:spChg chg="add">
          <ac:chgData name="doaa 18321674" userId="S::doaa.18321674@compit.aun.edu.eg::1e28aefc-3292-4d41-8a1c-c830308532b6" providerId="AD" clId="Web-{3AD8E640-6067-ECB1-D1BA-7E414EEF7121}" dt="2022-06-12T22:08:39.813" v="40"/>
          <ac:spMkLst>
            <pc:docMk/>
            <pc:sldMk cId="3700701453" sldId="264"/>
            <ac:spMk id="27" creationId="{4EFE82FE-7465-AE46-88DF-34D347E83B84}"/>
          </ac:spMkLst>
        </pc:spChg>
        <pc:grpChg chg="add del">
          <ac:chgData name="doaa 18321674" userId="S::doaa.18321674@compit.aun.edu.eg::1e28aefc-3292-4d41-8a1c-c830308532b6" providerId="AD" clId="Web-{3AD8E640-6067-ECB1-D1BA-7E414EEF7121}" dt="2022-06-12T22:08:39.798" v="39"/>
          <ac:grpSpMkLst>
            <pc:docMk/>
            <pc:sldMk cId="3700701453" sldId="264"/>
            <ac:grpSpMk id="12" creationId="{1C054FC3-922A-EC40-AC25-A59AF5378B18}"/>
          </ac:grpSpMkLst>
        </pc:grpChg>
        <pc:grpChg chg="add">
          <ac:chgData name="doaa 18321674" userId="S::doaa.18321674@compit.aun.edu.eg::1e28aefc-3292-4d41-8a1c-c830308532b6" providerId="AD" clId="Web-{3AD8E640-6067-ECB1-D1BA-7E414EEF7121}" dt="2022-06-12T22:08:39.813" v="40"/>
          <ac:grpSpMkLst>
            <pc:docMk/>
            <pc:sldMk cId="3700701453" sldId="264"/>
            <ac:grpSpMk id="28" creationId="{0A30B600-877F-7746-B57D-25C3B476FE7A}"/>
          </ac:grpSpMkLst>
        </pc:grpChg>
        <pc:picChg chg="add mod ord">
          <ac:chgData name="doaa 18321674" userId="S::doaa.18321674@compit.aun.edu.eg::1e28aefc-3292-4d41-8a1c-c830308532b6" providerId="AD" clId="Web-{3AD8E640-6067-ECB1-D1BA-7E414EEF7121}" dt="2022-06-12T22:09:32.487" v="47" actId="14100"/>
          <ac:picMkLst>
            <pc:docMk/>
            <pc:sldMk cId="3700701453" sldId="264"/>
            <ac:picMk id="4" creationId="{FEDCECDF-1759-6632-740D-CB30C7304102}"/>
          </ac:picMkLst>
        </pc:picChg>
        <pc:cxnChg chg="add del">
          <ac:chgData name="doaa 18321674" userId="S::doaa.18321674@compit.aun.edu.eg::1e28aefc-3292-4d41-8a1c-c830308532b6" providerId="AD" clId="Web-{3AD8E640-6067-ECB1-D1BA-7E414EEF7121}" dt="2022-06-12T22:08:39.798" v="39"/>
          <ac:cxnSpMkLst>
            <pc:docMk/>
            <pc:sldMk cId="3700701453" sldId="264"/>
            <ac:cxnSpMk id="10" creationId="{BA7C2670-8081-9C42-82A1-23BBFAEAAABC}"/>
          </ac:cxnSpMkLst>
        </pc:cxnChg>
        <pc:cxnChg chg="add">
          <ac:chgData name="doaa 18321674" userId="S::doaa.18321674@compit.aun.edu.eg::1e28aefc-3292-4d41-8a1c-c830308532b6" providerId="AD" clId="Web-{3AD8E640-6067-ECB1-D1BA-7E414EEF7121}" dt="2022-06-12T22:08:39.813" v="40"/>
          <ac:cxnSpMkLst>
            <pc:docMk/>
            <pc:sldMk cId="3700701453" sldId="264"/>
            <ac:cxnSpMk id="18" creationId="{BE2AC807-9FDE-674F-84BF-EC319D683243}"/>
          </ac:cxnSpMkLst>
        </pc:cxnChg>
      </pc:sldChg>
      <pc:sldChg chg="addSp delSp modSp new">
        <pc:chgData name="doaa 18321674" userId="S::doaa.18321674@compit.aun.edu.eg::1e28aefc-3292-4d41-8a1c-c830308532b6" providerId="AD" clId="Web-{3AD8E640-6067-ECB1-D1BA-7E414EEF7121}" dt="2022-06-12T22:10:31.145" v="54" actId="14100"/>
        <pc:sldMkLst>
          <pc:docMk/>
          <pc:sldMk cId="941160577" sldId="265"/>
        </pc:sldMkLst>
        <pc:spChg chg="del">
          <ac:chgData name="doaa 18321674" userId="S::doaa.18321674@compit.aun.edu.eg::1e28aefc-3292-4d41-8a1c-c830308532b6" providerId="AD" clId="Web-{3AD8E640-6067-ECB1-D1BA-7E414EEF7121}" dt="2022-06-12T22:09:57.003" v="49"/>
          <ac:spMkLst>
            <pc:docMk/>
            <pc:sldMk cId="941160577" sldId="265"/>
            <ac:spMk id="2" creationId="{C37C32B5-752A-E774-3DA0-AD841D5A4AE0}"/>
          </ac:spMkLst>
        </pc:spChg>
        <pc:spChg chg="del">
          <ac:chgData name="doaa 18321674" userId="S::doaa.18321674@compit.aun.edu.eg::1e28aefc-3292-4d41-8a1c-c830308532b6" providerId="AD" clId="Web-{3AD8E640-6067-ECB1-D1BA-7E414EEF7121}" dt="2022-06-12T22:10:08.285" v="50"/>
          <ac:spMkLst>
            <pc:docMk/>
            <pc:sldMk cId="941160577" sldId="265"/>
            <ac:spMk id="3" creationId="{3A4AC5CD-7F2C-B314-0430-EFDF5FA6D942}"/>
          </ac:spMkLst>
        </pc:spChg>
        <pc:picChg chg="add mod ord">
          <ac:chgData name="doaa 18321674" userId="S::doaa.18321674@compit.aun.edu.eg::1e28aefc-3292-4d41-8a1c-c830308532b6" providerId="AD" clId="Web-{3AD8E640-6067-ECB1-D1BA-7E414EEF7121}" dt="2022-06-12T22:10:31.145" v="54" actId="14100"/>
          <ac:picMkLst>
            <pc:docMk/>
            <pc:sldMk cId="941160577" sldId="265"/>
            <ac:picMk id="4" creationId="{338C32DC-7530-EE60-F385-C24C348903E4}"/>
          </ac:picMkLst>
        </pc:picChg>
      </pc:sldChg>
    </pc:docChg>
  </pc:docChgLst>
  <pc:docChgLst>
    <pc:chgData name="doaa 18321674" userId="S::doaa.18321674@compit.aun.edu.eg::1e28aefc-3292-4d41-8a1c-c830308532b6" providerId="AD" clId="Web-{95E65BDE-E25E-2BDF-4528-E7551EBB30E2}"/>
    <pc:docChg chg="addSld modSld">
      <pc:chgData name="doaa 18321674" userId="S::doaa.18321674@compit.aun.edu.eg::1e28aefc-3292-4d41-8a1c-c830308532b6" providerId="AD" clId="Web-{95E65BDE-E25E-2BDF-4528-E7551EBB30E2}" dt="2022-06-12T19:48:06.961" v="114"/>
      <pc:docMkLst>
        <pc:docMk/>
      </pc:docMkLst>
      <pc:sldChg chg="addSp delSp modSp new">
        <pc:chgData name="doaa 18321674" userId="S::doaa.18321674@compit.aun.edu.eg::1e28aefc-3292-4d41-8a1c-c830308532b6" providerId="AD" clId="Web-{95E65BDE-E25E-2BDF-4528-E7551EBB30E2}" dt="2022-06-12T19:39:25.881" v="55" actId="20577"/>
        <pc:sldMkLst>
          <pc:docMk/>
          <pc:sldMk cId="2494083641" sldId="258"/>
        </pc:sldMkLst>
        <pc:spChg chg="mod">
          <ac:chgData name="doaa 18321674" userId="S::doaa.18321674@compit.aun.edu.eg::1e28aefc-3292-4d41-8a1c-c830308532b6" providerId="AD" clId="Web-{95E65BDE-E25E-2BDF-4528-E7551EBB30E2}" dt="2022-06-12T19:39:25.881" v="55" actId="20577"/>
          <ac:spMkLst>
            <pc:docMk/>
            <pc:sldMk cId="2494083641" sldId="258"/>
            <ac:spMk id="2" creationId="{84F45447-97BD-1056-2979-F46528B5BF52}"/>
          </ac:spMkLst>
        </pc:spChg>
        <pc:spChg chg="del">
          <ac:chgData name="doaa 18321674" userId="S::doaa.18321674@compit.aun.edu.eg::1e28aefc-3292-4d41-8a1c-c830308532b6" providerId="AD" clId="Web-{95E65BDE-E25E-2BDF-4528-E7551EBB30E2}" dt="2022-06-12T19:29:58.642" v="1"/>
          <ac:spMkLst>
            <pc:docMk/>
            <pc:sldMk cId="2494083641" sldId="258"/>
            <ac:spMk id="3" creationId="{46971425-4C59-1502-3AFC-26040A48BA60}"/>
          </ac:spMkLst>
        </pc:spChg>
        <pc:spChg chg="add del mod">
          <ac:chgData name="doaa 18321674" userId="S::doaa.18321674@compit.aun.edu.eg::1e28aefc-3292-4d41-8a1c-c830308532b6" providerId="AD" clId="Web-{95E65BDE-E25E-2BDF-4528-E7551EBB30E2}" dt="2022-06-12T19:30:53.115" v="3"/>
          <ac:spMkLst>
            <pc:docMk/>
            <pc:sldMk cId="2494083641" sldId="258"/>
            <ac:spMk id="12" creationId="{DCC6429F-630C-9529-FCD3-981961025D29}"/>
          </ac:spMkLst>
        </pc:spChg>
        <pc:spChg chg="add del mod">
          <ac:chgData name="doaa 18321674" userId="S::doaa.18321674@compit.aun.edu.eg::1e28aefc-3292-4d41-8a1c-c830308532b6" providerId="AD" clId="Web-{95E65BDE-E25E-2BDF-4528-E7551EBB30E2}" dt="2022-06-12T19:33:16.420" v="5"/>
          <ac:spMkLst>
            <pc:docMk/>
            <pc:sldMk cId="2494083641" sldId="258"/>
            <ac:spMk id="21" creationId="{0D348E75-C15F-2123-C27C-BA8F4BF1F907}"/>
          </ac:spMkLst>
        </pc:spChg>
        <pc:graphicFrameChg chg="add del mod ord modGraphic">
          <ac:chgData name="doaa 18321674" userId="S::doaa.18321674@compit.aun.edu.eg::1e28aefc-3292-4d41-8a1c-c830308532b6" providerId="AD" clId="Web-{95E65BDE-E25E-2BDF-4528-E7551EBB30E2}" dt="2022-06-12T19:30:26.613" v="2"/>
          <ac:graphicFrameMkLst>
            <pc:docMk/>
            <pc:sldMk cId="2494083641" sldId="258"/>
            <ac:graphicFrameMk id="4" creationId="{2D3D4A9A-1C14-0BFD-39C7-607877937ECF}"/>
          </ac:graphicFrameMkLst>
        </pc:graphicFrameChg>
        <pc:graphicFrameChg chg="add del mod ord modGraphic">
          <ac:chgData name="doaa 18321674" userId="S::doaa.18321674@compit.aun.edu.eg::1e28aefc-3292-4d41-8a1c-c830308532b6" providerId="AD" clId="Web-{95E65BDE-E25E-2BDF-4528-E7551EBB30E2}" dt="2022-06-12T19:30:59.349" v="4"/>
          <ac:graphicFrameMkLst>
            <pc:docMk/>
            <pc:sldMk cId="2494083641" sldId="258"/>
            <ac:graphicFrameMk id="13" creationId="{C74E097C-32D1-EE0A-E5E3-D9E853118722}"/>
          </ac:graphicFrameMkLst>
        </pc:graphicFrameChg>
      </pc:sldChg>
      <pc:sldChg chg="addSp delSp modSp new">
        <pc:chgData name="doaa 18321674" userId="S::doaa.18321674@compit.aun.edu.eg::1e28aefc-3292-4d41-8a1c-c830308532b6" providerId="AD" clId="Web-{95E65BDE-E25E-2BDF-4528-E7551EBB30E2}" dt="2022-06-12T19:41:28.749" v="72" actId="14100"/>
        <pc:sldMkLst>
          <pc:docMk/>
          <pc:sldMk cId="3688623422" sldId="259"/>
        </pc:sldMkLst>
        <pc:spChg chg="del">
          <ac:chgData name="doaa 18321674" userId="S::doaa.18321674@compit.aun.edu.eg::1e28aefc-3292-4d41-8a1c-c830308532b6" providerId="AD" clId="Web-{95E65BDE-E25E-2BDF-4528-E7551EBB30E2}" dt="2022-06-12T19:39:45.367" v="56"/>
          <ac:spMkLst>
            <pc:docMk/>
            <pc:sldMk cId="3688623422" sldId="259"/>
            <ac:spMk id="2" creationId="{7E96EF2D-2A96-2976-5CF3-66C3E83DDCEF}"/>
          </ac:spMkLst>
        </pc:spChg>
        <pc:spChg chg="del mod">
          <ac:chgData name="doaa 18321674" userId="S::doaa.18321674@compit.aun.edu.eg::1e28aefc-3292-4d41-8a1c-c830308532b6" providerId="AD" clId="Web-{95E65BDE-E25E-2BDF-4528-E7551EBB30E2}" dt="2022-06-12T19:40:36.683" v="62"/>
          <ac:spMkLst>
            <pc:docMk/>
            <pc:sldMk cId="3688623422" sldId="259"/>
            <ac:spMk id="3" creationId="{D51AE0CE-D9C0-CD16-85FF-9B36863E8983}"/>
          </ac:spMkLst>
        </pc:spChg>
        <pc:picChg chg="add mod ord">
          <ac:chgData name="doaa 18321674" userId="S::doaa.18321674@compit.aun.edu.eg::1e28aefc-3292-4d41-8a1c-c830308532b6" providerId="AD" clId="Web-{95E65BDE-E25E-2BDF-4528-E7551EBB30E2}" dt="2022-06-12T19:41:28.749" v="72" actId="14100"/>
          <ac:picMkLst>
            <pc:docMk/>
            <pc:sldMk cId="3688623422" sldId="259"/>
            <ac:picMk id="4" creationId="{647DCBC3-BA79-09C6-55DB-743C65A4594F}"/>
          </ac:picMkLst>
        </pc:picChg>
      </pc:sldChg>
      <pc:sldChg chg="addSp delSp modSp new mod setBg addAnim delAnim setClrOvrMap">
        <pc:chgData name="doaa 18321674" userId="S::doaa.18321674@compit.aun.edu.eg::1e28aefc-3292-4d41-8a1c-c830308532b6" providerId="AD" clId="Web-{95E65BDE-E25E-2BDF-4528-E7551EBB30E2}" dt="2022-06-12T19:43:33.647" v="94"/>
        <pc:sldMkLst>
          <pc:docMk/>
          <pc:sldMk cId="1271336662" sldId="260"/>
        </pc:sldMkLst>
        <pc:spChg chg="mod">
          <ac:chgData name="doaa 18321674" userId="S::doaa.18321674@compit.aun.edu.eg::1e28aefc-3292-4d41-8a1c-c830308532b6" providerId="AD" clId="Web-{95E65BDE-E25E-2BDF-4528-E7551EBB30E2}" dt="2022-06-12T19:43:33.647" v="93"/>
          <ac:spMkLst>
            <pc:docMk/>
            <pc:sldMk cId="1271336662" sldId="260"/>
            <ac:spMk id="2" creationId="{ED310F33-9E7A-B14B-191A-018826E72BE9}"/>
          </ac:spMkLst>
        </pc:spChg>
        <pc:spChg chg="del">
          <ac:chgData name="doaa 18321674" userId="S::doaa.18321674@compit.aun.edu.eg::1e28aefc-3292-4d41-8a1c-c830308532b6" providerId="AD" clId="Web-{95E65BDE-E25E-2BDF-4528-E7551EBB30E2}" dt="2022-06-12T19:42:18.439" v="74"/>
          <ac:spMkLst>
            <pc:docMk/>
            <pc:sldMk cId="1271336662" sldId="260"/>
            <ac:spMk id="3" creationId="{149D0650-56B0-5C18-E927-42DD499011AD}"/>
          </ac:spMkLst>
        </pc:spChg>
        <pc:spChg chg="add del">
          <ac:chgData name="doaa 18321674" userId="S::doaa.18321674@compit.aun.edu.eg::1e28aefc-3292-4d41-8a1c-c830308532b6" providerId="AD" clId="Web-{95E65BDE-E25E-2BDF-4528-E7551EBB30E2}" dt="2022-06-12T19:43:33.600" v="92"/>
          <ac:spMkLst>
            <pc:docMk/>
            <pc:sldMk cId="1271336662" sldId="260"/>
            <ac:spMk id="36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95E65BDE-E25E-2BDF-4528-E7551EBB30E2}" dt="2022-06-12T19:43:33.600" v="92"/>
          <ac:spMkLst>
            <pc:docMk/>
            <pc:sldMk cId="1271336662" sldId="260"/>
            <ac:spMk id="38" creationId="{B4F75AE3-A3AC-DE4C-98FE-EC9DC3BF8DA5}"/>
          </ac:spMkLst>
        </pc:spChg>
        <pc:spChg chg="add">
          <ac:chgData name="doaa 18321674" userId="S::doaa.18321674@compit.aun.edu.eg::1e28aefc-3292-4d41-8a1c-c830308532b6" providerId="AD" clId="Web-{95E65BDE-E25E-2BDF-4528-E7551EBB30E2}" dt="2022-06-12T19:43:33.647" v="93"/>
          <ac:spMkLst>
            <pc:docMk/>
            <pc:sldMk cId="1271336662" sldId="260"/>
            <ac:spMk id="53" creationId="{4EFE82FE-7465-AE46-88DF-34D347E83B84}"/>
          </ac:spMkLst>
        </pc:spChg>
        <pc:spChg chg="add">
          <ac:chgData name="doaa 18321674" userId="S::doaa.18321674@compit.aun.edu.eg::1e28aefc-3292-4d41-8a1c-c830308532b6" providerId="AD" clId="Web-{95E65BDE-E25E-2BDF-4528-E7551EBB30E2}" dt="2022-06-12T19:43:33.647" v="93"/>
          <ac:spMkLst>
            <pc:docMk/>
            <pc:sldMk cId="1271336662" sldId="260"/>
            <ac:spMk id="55" creationId="{C1FDB97C-3AD1-C545-A219-4B4FCF5AEFC4}"/>
          </ac:spMkLst>
        </pc:spChg>
        <pc:grpChg chg="add del">
          <ac:chgData name="doaa 18321674" userId="S::doaa.18321674@compit.aun.edu.eg::1e28aefc-3292-4d41-8a1c-c830308532b6" providerId="AD" clId="Web-{95E65BDE-E25E-2BDF-4528-E7551EBB30E2}" dt="2022-06-12T19:43:33.600" v="92"/>
          <ac:grpSpMkLst>
            <pc:docMk/>
            <pc:sldMk cId="1271336662" sldId="260"/>
            <ac:grpSpMk id="8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95E65BDE-E25E-2BDF-4528-E7551EBB30E2}" dt="2022-06-12T19:43:33.600" v="92"/>
          <ac:grpSpMkLst>
            <pc:docMk/>
            <pc:sldMk cId="1271336662" sldId="260"/>
            <ac:grpSpMk id="42" creationId="{44406D7A-DB1A-D940-8AD1-93FAF9DD7199}"/>
          </ac:grpSpMkLst>
        </pc:grpChg>
        <pc:grpChg chg="add">
          <ac:chgData name="doaa 18321674" userId="S::doaa.18321674@compit.aun.edu.eg::1e28aefc-3292-4d41-8a1c-c830308532b6" providerId="AD" clId="Web-{95E65BDE-E25E-2BDF-4528-E7551EBB30E2}" dt="2022-06-12T19:43:33.647" v="93"/>
          <ac:grpSpMkLst>
            <pc:docMk/>
            <pc:sldMk cId="1271336662" sldId="260"/>
            <ac:grpSpMk id="51" creationId="{EB46B8FB-F6A2-5F47-A6CD-A7E17E69270F}"/>
          </ac:grpSpMkLst>
        </pc:grpChg>
        <pc:grpChg chg="add">
          <ac:chgData name="doaa 18321674" userId="S::doaa.18321674@compit.aun.edu.eg::1e28aefc-3292-4d41-8a1c-c830308532b6" providerId="AD" clId="Web-{95E65BDE-E25E-2BDF-4528-E7551EBB30E2}" dt="2022-06-12T19:43:33.647" v="93"/>
          <ac:grpSpMkLst>
            <pc:docMk/>
            <pc:sldMk cId="1271336662" sldId="260"/>
            <ac:grpSpMk id="56" creationId="{3A266FA8-F626-1C42-B021-A57818E97BEA}"/>
          </ac:grpSpMkLst>
        </pc:grpChg>
        <pc:picChg chg="add del">
          <ac:chgData name="doaa 18321674" userId="S::doaa.18321674@compit.aun.edu.eg::1e28aefc-3292-4d41-8a1c-c830308532b6" providerId="AD" clId="Web-{95E65BDE-E25E-2BDF-4528-E7551EBB30E2}" dt="2022-06-12T19:43:33.600" v="92"/>
          <ac:picMkLst>
            <pc:docMk/>
            <pc:sldMk cId="1271336662" sldId="260"/>
            <ac:picMk id="4" creationId="{911FCC3C-6AFB-9E57-9C5B-9ABCA32960D1}"/>
          </ac:picMkLst>
        </pc:picChg>
        <pc:picChg chg="add">
          <ac:chgData name="doaa 18321674" userId="S::doaa.18321674@compit.aun.edu.eg::1e28aefc-3292-4d41-8a1c-c830308532b6" providerId="AD" clId="Web-{95E65BDE-E25E-2BDF-4528-E7551EBB30E2}" dt="2022-06-12T19:43:33.647" v="93"/>
          <ac:picMkLst>
            <pc:docMk/>
            <pc:sldMk cId="1271336662" sldId="260"/>
            <ac:picMk id="54" creationId="{DAB82141-0E47-1FC6-82EE-FCC4AE78AF98}"/>
          </ac:picMkLst>
        </pc:picChg>
        <pc:cxnChg chg="add del">
          <ac:chgData name="doaa 18321674" userId="S::doaa.18321674@compit.aun.edu.eg::1e28aefc-3292-4d41-8a1c-c830308532b6" providerId="AD" clId="Web-{95E65BDE-E25E-2BDF-4528-E7551EBB30E2}" dt="2022-06-12T19:43:33.600" v="92"/>
          <ac:cxnSpMkLst>
            <pc:docMk/>
            <pc:sldMk cId="1271336662" sldId="260"/>
            <ac:cxnSpMk id="34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95E65BDE-E25E-2BDF-4528-E7551EBB30E2}" dt="2022-06-12T19:43:33.600" v="92"/>
          <ac:cxnSpMkLst>
            <pc:docMk/>
            <pc:sldMk cId="1271336662" sldId="260"/>
            <ac:cxnSpMk id="40" creationId="{41C79BB7-CCAB-2243-9830-5569626C4D01}"/>
          </ac:cxnSpMkLst>
        </pc:cxnChg>
        <pc:cxnChg chg="add">
          <ac:chgData name="doaa 18321674" userId="S::doaa.18321674@compit.aun.edu.eg::1e28aefc-3292-4d41-8a1c-c830308532b6" providerId="AD" clId="Web-{95E65BDE-E25E-2BDF-4528-E7551EBB30E2}" dt="2022-06-12T19:43:33.647" v="93"/>
          <ac:cxnSpMkLst>
            <pc:docMk/>
            <pc:sldMk cId="1271336662" sldId="260"/>
            <ac:cxnSpMk id="52" creationId="{D33A3282-0389-C547-8CA6-7F3E7F27B34D}"/>
          </ac:cxnSpMkLst>
        </pc:cxnChg>
      </pc:sldChg>
      <pc:sldChg chg="addSp delSp modSp new mod setBg setClrOvrMap">
        <pc:chgData name="doaa 18321674" userId="S::doaa.18321674@compit.aun.edu.eg::1e28aefc-3292-4d41-8a1c-c830308532b6" providerId="AD" clId="Web-{95E65BDE-E25E-2BDF-4528-E7551EBB30E2}" dt="2022-06-12T19:47:59.195" v="113" actId="14100"/>
        <pc:sldMkLst>
          <pc:docMk/>
          <pc:sldMk cId="3591471635" sldId="261"/>
        </pc:sldMkLst>
        <pc:spChg chg="del">
          <ac:chgData name="doaa 18321674" userId="S::doaa.18321674@compit.aun.edu.eg::1e28aefc-3292-4d41-8a1c-c830308532b6" providerId="AD" clId="Web-{95E65BDE-E25E-2BDF-4528-E7551EBB30E2}" dt="2022-06-12T19:45:53.781" v="96"/>
          <ac:spMkLst>
            <pc:docMk/>
            <pc:sldMk cId="3591471635" sldId="261"/>
            <ac:spMk id="2" creationId="{F47B604A-4E7B-48D0-2090-304473DA02B6}"/>
          </ac:spMkLst>
        </pc:spChg>
        <pc:spChg chg="del mod">
          <ac:chgData name="doaa 18321674" userId="S::doaa.18321674@compit.aun.edu.eg::1e28aefc-3292-4d41-8a1c-c830308532b6" providerId="AD" clId="Web-{95E65BDE-E25E-2BDF-4528-E7551EBB30E2}" dt="2022-06-12T19:46:34.049" v="101"/>
          <ac:spMkLst>
            <pc:docMk/>
            <pc:sldMk cId="3591471635" sldId="261"/>
            <ac:spMk id="3" creationId="{F29F4CCF-58DB-1448-DE09-A46DC0073A23}"/>
          </ac:spMkLst>
        </pc:spChg>
        <pc:spChg chg="add del mod">
          <ac:chgData name="doaa 18321674" userId="S::doaa.18321674@compit.aun.edu.eg::1e28aefc-3292-4d41-8a1c-c830308532b6" providerId="AD" clId="Web-{95E65BDE-E25E-2BDF-4528-E7551EBB30E2}" dt="2022-06-12T19:47:31.412" v="107"/>
          <ac:spMkLst>
            <pc:docMk/>
            <pc:sldMk cId="3591471635" sldId="261"/>
            <ac:spMk id="6" creationId="{E393130B-0423-1FA5-8F52-E79989788C63}"/>
          </ac:spMkLst>
        </pc:spChg>
        <pc:spChg chg="add del">
          <ac:chgData name="doaa 18321674" userId="S::doaa.18321674@compit.aun.edu.eg::1e28aefc-3292-4d41-8a1c-c830308532b6" providerId="AD" clId="Web-{95E65BDE-E25E-2BDF-4528-E7551EBB30E2}" dt="2022-06-12T19:47:24.255" v="106"/>
          <ac:spMkLst>
            <pc:docMk/>
            <pc:sldMk cId="3591471635" sldId="261"/>
            <ac:spMk id="9" creationId="{557B0AD7-E991-E343-BF68-F118815215C7}"/>
          </ac:spMkLst>
        </pc:spChg>
        <pc:spChg chg="add">
          <ac:chgData name="doaa 18321674" userId="S::doaa.18321674@compit.aun.edu.eg::1e28aefc-3292-4d41-8a1c-c830308532b6" providerId="AD" clId="Web-{95E65BDE-E25E-2BDF-4528-E7551EBB30E2}" dt="2022-06-12T19:47:24.255" v="106"/>
          <ac:spMkLst>
            <pc:docMk/>
            <pc:sldMk cId="3591471635" sldId="261"/>
            <ac:spMk id="14" creationId="{4EFE82FE-7465-AE46-88DF-34D347E83B84}"/>
          </ac:spMkLst>
        </pc:spChg>
        <pc:grpChg chg="add">
          <ac:chgData name="doaa 18321674" userId="S::doaa.18321674@compit.aun.edu.eg::1e28aefc-3292-4d41-8a1c-c830308532b6" providerId="AD" clId="Web-{95E65BDE-E25E-2BDF-4528-E7551EBB30E2}" dt="2022-06-12T19:47:24.255" v="106"/>
          <ac:grpSpMkLst>
            <pc:docMk/>
            <pc:sldMk cId="3591471635" sldId="261"/>
            <ac:grpSpMk id="18" creationId="{75BEF7CB-BB00-3345-8542-8F0FAFE1C48B}"/>
          </ac:grpSpMkLst>
        </pc:grpChg>
        <pc:picChg chg="add del mod ord">
          <ac:chgData name="doaa 18321674" userId="S::doaa.18321674@compit.aun.edu.eg::1e28aefc-3292-4d41-8a1c-c830308532b6" providerId="AD" clId="Web-{95E65BDE-E25E-2BDF-4528-E7551EBB30E2}" dt="2022-06-12T19:47:17.364" v="105"/>
          <ac:picMkLst>
            <pc:docMk/>
            <pc:sldMk cId="3591471635" sldId="261"/>
            <ac:picMk id="4" creationId="{1D671D9B-0992-04EF-A029-587C0B993933}"/>
          </ac:picMkLst>
        </pc:picChg>
        <pc:picChg chg="add mod ord">
          <ac:chgData name="doaa 18321674" userId="S::doaa.18321674@compit.aun.edu.eg::1e28aefc-3292-4d41-8a1c-c830308532b6" providerId="AD" clId="Web-{95E65BDE-E25E-2BDF-4528-E7551EBB30E2}" dt="2022-06-12T19:47:59.195" v="113" actId="14100"/>
          <ac:picMkLst>
            <pc:docMk/>
            <pc:sldMk cId="3591471635" sldId="261"/>
            <ac:picMk id="7" creationId="{BE37F1F5-AB49-9B30-30BA-B517A7D713F1}"/>
          </ac:picMkLst>
        </pc:picChg>
        <pc:cxnChg chg="add">
          <ac:chgData name="doaa 18321674" userId="S::doaa.18321674@compit.aun.edu.eg::1e28aefc-3292-4d41-8a1c-c830308532b6" providerId="AD" clId="Web-{95E65BDE-E25E-2BDF-4528-E7551EBB30E2}" dt="2022-06-12T19:47:24.255" v="106"/>
          <ac:cxnSpMkLst>
            <pc:docMk/>
            <pc:sldMk cId="3591471635" sldId="261"/>
            <ac:cxnSpMk id="16" creationId="{BA7C2670-8081-9C42-82A1-23BBFAEAAABC}"/>
          </ac:cxnSpMkLst>
        </pc:cxnChg>
      </pc:sldChg>
      <pc:sldChg chg="new">
        <pc:chgData name="doaa 18321674" userId="S::doaa.18321674@compit.aun.edu.eg::1e28aefc-3292-4d41-8a1c-c830308532b6" providerId="AD" clId="Web-{95E65BDE-E25E-2BDF-4528-E7551EBB30E2}" dt="2022-06-12T19:48:06.961" v="114"/>
        <pc:sldMkLst>
          <pc:docMk/>
          <pc:sldMk cId="1653424045" sldId="262"/>
        </pc:sldMkLst>
      </pc:sldChg>
    </pc:docChg>
  </pc:docChgLst>
  <pc:docChgLst>
    <pc:chgData name="doaa 18321674" userId="S::doaa.18321674@compit.aun.edu.eg::1e28aefc-3292-4d41-8a1c-c830308532b6" providerId="AD" clId="Web-{D9E72A43-FA7E-4DCF-8D1B-D3DF965B510F}"/>
    <pc:docChg chg="addSld modSld addMainMaster delMainMaster">
      <pc:chgData name="doaa 18321674" userId="S::doaa.18321674@compit.aun.edu.eg::1e28aefc-3292-4d41-8a1c-c830308532b6" providerId="AD" clId="Web-{D9E72A43-FA7E-4DCF-8D1B-D3DF965B510F}" dt="2022-06-12T19:17:47.772" v="56" actId="20577"/>
      <pc:docMkLst>
        <pc:docMk/>
      </pc:docMkLst>
      <pc:sldChg chg="addSp delSp modSp mod setBg modClrScheme addAnim setClrOvrMap chgLayout">
        <pc:chgData name="doaa 18321674" userId="S::doaa.18321674@compit.aun.edu.eg::1e28aefc-3292-4d41-8a1c-c830308532b6" providerId="AD" clId="Web-{D9E72A43-FA7E-4DCF-8D1B-D3DF965B510F}" dt="2022-06-12T19:11:34.434" v="28"/>
        <pc:sldMkLst>
          <pc:docMk/>
          <pc:sldMk cId="109857222" sldId="256"/>
        </pc:sldMkLst>
        <pc:spChg chg="mod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9" creationId="{0DBF1ABE-8590-450D-BB49-BDDCCF3EEA9E}"/>
          </ac:spMkLst>
        </pc:spChg>
        <pc:spChg chg="add del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11" creationId="{391F8D69-709A-4575-A393-B4C26481AF3B}"/>
          </ac:spMkLst>
        </pc:spChg>
        <pc:spChg chg="add del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13" creationId="{C87A50C4-1191-461A-9E09-C8057F2AF01F}"/>
          </ac:spMkLst>
        </pc:spChg>
        <pc:spChg chg="add del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15" creationId="{BC87DA9F-8DB2-4D48-8716-A928FBB8A5D2}"/>
          </ac:spMkLst>
        </pc:spChg>
        <pc:spChg chg="add del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17" creationId="{195EA065-AC5D-431D-927E-87FF05884866}"/>
          </ac:spMkLst>
        </pc:spChg>
        <pc:spChg chg="add del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19" creationId="{46934B3C-D73F-4CD0-95B1-0244D662D1C7}"/>
          </ac:spMkLst>
        </pc:spChg>
        <pc:spChg chg="add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24" creationId="{4EFE82FE-7465-AE46-88DF-34D347E83B84}"/>
          </ac:spMkLst>
        </pc:spChg>
        <pc:spChg chg="add">
          <ac:chgData name="doaa 18321674" userId="S::doaa.18321674@compit.aun.edu.eg::1e28aefc-3292-4d41-8a1c-c830308532b6" providerId="AD" clId="Web-{D9E72A43-FA7E-4DCF-8D1B-D3DF965B510F}" dt="2022-06-12T19:11:34.434" v="27"/>
          <ac:spMkLst>
            <pc:docMk/>
            <pc:sldMk cId="109857222" sldId="256"/>
            <ac:spMk id="26" creationId="{B4F75AE3-A3AC-DE4C-98FE-EC9DC3BF8DA5}"/>
          </ac:spMkLst>
        </pc:spChg>
        <pc:grpChg chg="add">
          <ac:chgData name="doaa 18321674" userId="S::doaa.18321674@compit.aun.edu.eg::1e28aefc-3292-4d41-8a1c-c830308532b6" providerId="AD" clId="Web-{D9E72A43-FA7E-4DCF-8D1B-D3DF965B510F}" dt="2022-06-12T19:11:34.434" v="27"/>
          <ac:grpSpMkLst>
            <pc:docMk/>
            <pc:sldMk cId="109857222" sldId="256"/>
            <ac:grpSpMk id="30" creationId="{44406D7A-DB1A-D940-8AD1-93FAF9DD7199}"/>
          </ac:grpSpMkLst>
        </pc:grpChg>
        <pc:picChg chg="add mod">
          <ac:chgData name="doaa 18321674" userId="S::doaa.18321674@compit.aun.edu.eg::1e28aefc-3292-4d41-8a1c-c830308532b6" providerId="AD" clId="Web-{D9E72A43-FA7E-4DCF-8D1B-D3DF965B510F}" dt="2022-06-12T19:11:34.434" v="27"/>
          <ac:picMkLst>
            <pc:docMk/>
            <pc:sldMk cId="109857222" sldId="256"/>
            <ac:picMk id="4" creationId="{C45D9857-42F7-6C3A-00C6-6DC9AA46E0AF}"/>
          </ac:picMkLst>
        </pc:picChg>
        <pc:cxnChg chg="add">
          <ac:chgData name="doaa 18321674" userId="S::doaa.18321674@compit.aun.edu.eg::1e28aefc-3292-4d41-8a1c-c830308532b6" providerId="AD" clId="Web-{D9E72A43-FA7E-4DCF-8D1B-D3DF965B510F}" dt="2022-06-12T19:11:34.434" v="27"/>
          <ac:cxnSpMkLst>
            <pc:docMk/>
            <pc:sldMk cId="109857222" sldId="256"/>
            <ac:cxnSpMk id="28" creationId="{41C79BB7-CCAB-2243-9830-5569626C4D01}"/>
          </ac:cxnSpMkLst>
        </pc:cxnChg>
      </pc:sldChg>
      <pc:sldChg chg="addSp delSp modSp new mod setBg">
        <pc:chgData name="doaa 18321674" userId="S::doaa.18321674@compit.aun.edu.eg::1e28aefc-3292-4d41-8a1c-c830308532b6" providerId="AD" clId="Web-{D9E72A43-FA7E-4DCF-8D1B-D3DF965B510F}" dt="2022-06-12T19:17:47.772" v="56" actId="20577"/>
        <pc:sldMkLst>
          <pc:docMk/>
          <pc:sldMk cId="352467231" sldId="257"/>
        </pc:sldMkLst>
        <pc:spChg chg="mod">
          <ac:chgData name="doaa 18321674" userId="S::doaa.18321674@compit.aun.edu.eg::1e28aefc-3292-4d41-8a1c-c830308532b6" providerId="AD" clId="Web-{D9E72A43-FA7E-4DCF-8D1B-D3DF965B510F}" dt="2022-06-12T19:16:56.927" v="53" actId="20577"/>
          <ac:spMkLst>
            <pc:docMk/>
            <pc:sldMk cId="352467231" sldId="257"/>
            <ac:spMk id="2" creationId="{15DDD46F-6AB6-F160-DD48-09922DCCDB82}"/>
          </ac:spMkLst>
        </pc:spChg>
        <pc:spChg chg="mod">
          <ac:chgData name="doaa 18321674" userId="S::doaa.18321674@compit.aun.edu.eg::1e28aefc-3292-4d41-8a1c-c830308532b6" providerId="AD" clId="Web-{D9E72A43-FA7E-4DCF-8D1B-D3DF965B510F}" dt="2022-06-12T19:17:47.772" v="56" actId="20577"/>
          <ac:spMkLst>
            <pc:docMk/>
            <pc:sldMk cId="352467231" sldId="257"/>
            <ac:spMk id="3" creationId="{3B820DEE-AB23-7384-FA8F-4633F9008991}"/>
          </ac:spMkLst>
        </pc:spChg>
        <pc:spChg chg="add del">
          <ac:chgData name="doaa 18321674" userId="S::doaa.18321674@compit.aun.edu.eg::1e28aefc-3292-4d41-8a1c-c830308532b6" providerId="AD" clId="Web-{D9E72A43-FA7E-4DCF-8D1B-D3DF965B510F}" dt="2022-06-12T19:15:06.955" v="31"/>
          <ac:spMkLst>
            <pc:docMk/>
            <pc:sldMk cId="352467231" sldId="257"/>
            <ac:spMk id="8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D9E72A43-FA7E-4DCF-8D1B-D3DF965B510F}" dt="2022-06-12T19:16:56.958" v="54"/>
          <ac:spMkLst>
            <pc:docMk/>
            <pc:sldMk cId="352467231" sldId="257"/>
            <ac:spMk id="38" creationId="{4EFE82FE-7465-AE46-88DF-34D347E83B84}"/>
          </ac:spMkLst>
        </pc:spChg>
        <pc:spChg chg="add">
          <ac:chgData name="doaa 18321674" userId="S::doaa.18321674@compit.aun.edu.eg::1e28aefc-3292-4d41-8a1c-c830308532b6" providerId="AD" clId="Web-{D9E72A43-FA7E-4DCF-8D1B-D3DF965B510F}" dt="2022-06-12T19:16:56.958" v="54"/>
          <ac:spMkLst>
            <pc:docMk/>
            <pc:sldMk cId="352467231" sldId="257"/>
            <ac:spMk id="45" creationId="{4EFE82FE-7465-AE46-88DF-34D347E83B84}"/>
          </ac:spMkLst>
        </pc:spChg>
        <pc:grpChg chg="add del">
          <ac:chgData name="doaa 18321674" userId="S::doaa.18321674@compit.aun.edu.eg::1e28aefc-3292-4d41-8a1c-c830308532b6" providerId="AD" clId="Web-{D9E72A43-FA7E-4DCF-8D1B-D3DF965B510F}" dt="2022-06-12T19:15:06.955" v="31"/>
          <ac:grpSpMkLst>
            <pc:docMk/>
            <pc:sldMk cId="352467231" sldId="257"/>
            <ac:grpSpMk id="12" creationId="{A6B8E30F-B99D-4646-9EF5-E882312911A7}"/>
          </ac:grpSpMkLst>
        </pc:grpChg>
        <pc:grpChg chg="add del">
          <ac:chgData name="doaa 18321674" userId="S::doaa.18321674@compit.aun.edu.eg::1e28aefc-3292-4d41-8a1c-c830308532b6" providerId="AD" clId="Web-{D9E72A43-FA7E-4DCF-8D1B-D3DF965B510F}" dt="2022-06-12T19:16:56.958" v="54"/>
          <ac:grpSpMkLst>
            <pc:docMk/>
            <pc:sldMk cId="352467231" sldId="257"/>
            <ac:grpSpMk id="40" creationId="{75BEF7CB-BB00-3345-8542-8F0FAFE1C48B}"/>
          </ac:grpSpMkLst>
        </pc:grpChg>
        <pc:grpChg chg="add">
          <ac:chgData name="doaa 18321674" userId="S::doaa.18321674@compit.aun.edu.eg::1e28aefc-3292-4d41-8a1c-c830308532b6" providerId="AD" clId="Web-{D9E72A43-FA7E-4DCF-8D1B-D3DF965B510F}" dt="2022-06-12T19:16:56.958" v="54"/>
          <ac:grpSpMkLst>
            <pc:docMk/>
            <pc:sldMk cId="352467231" sldId="257"/>
            <ac:grpSpMk id="49" creationId="{75BEF7CB-BB00-3345-8542-8F0FAFE1C48B}"/>
          </ac:grpSpMkLst>
        </pc:grpChg>
        <pc:cxnChg chg="add del">
          <ac:chgData name="doaa 18321674" userId="S::doaa.18321674@compit.aun.edu.eg::1e28aefc-3292-4d41-8a1c-c830308532b6" providerId="AD" clId="Web-{D9E72A43-FA7E-4DCF-8D1B-D3DF965B510F}" dt="2022-06-12T19:15:06.955" v="31"/>
          <ac:cxnSpMkLst>
            <pc:docMk/>
            <pc:sldMk cId="352467231" sldId="257"/>
            <ac:cxnSpMk id="10" creationId="{EEA70831-9A8D-3B4D-8EA5-EE32F93E94E9}"/>
          </ac:cxnSpMkLst>
        </pc:cxnChg>
        <pc:cxnChg chg="add del">
          <ac:chgData name="doaa 18321674" userId="S::doaa.18321674@compit.aun.edu.eg::1e28aefc-3292-4d41-8a1c-c830308532b6" providerId="AD" clId="Web-{D9E72A43-FA7E-4DCF-8D1B-D3DF965B510F}" dt="2022-06-12T19:16:56.958" v="54"/>
          <ac:cxnSpMkLst>
            <pc:docMk/>
            <pc:sldMk cId="352467231" sldId="257"/>
            <ac:cxnSpMk id="39" creationId="{BA7C2670-8081-9C42-82A1-23BBFAEAAABC}"/>
          </ac:cxnSpMkLst>
        </pc:cxnChg>
        <pc:cxnChg chg="add">
          <ac:chgData name="doaa 18321674" userId="S::doaa.18321674@compit.aun.edu.eg::1e28aefc-3292-4d41-8a1c-c830308532b6" providerId="AD" clId="Web-{D9E72A43-FA7E-4DCF-8D1B-D3DF965B510F}" dt="2022-06-12T19:16:56.958" v="54"/>
          <ac:cxnSpMkLst>
            <pc:docMk/>
            <pc:sldMk cId="352467231" sldId="257"/>
            <ac:cxnSpMk id="47" creationId="{BA7C2670-8081-9C42-82A1-23BBFAEAAABC}"/>
          </ac:cxnSpMkLst>
        </pc:cxnChg>
      </pc:sldChg>
      <pc:sldMasterChg chg="del delSldLayout">
        <pc:chgData name="doaa 18321674" userId="S::doaa.18321674@compit.aun.edu.eg::1e28aefc-3292-4d41-8a1c-c830308532b6" providerId="AD" clId="Web-{D9E72A43-FA7E-4DCF-8D1B-D3DF965B510F}" dt="2022-06-12T19:01:46.246" v="0"/>
        <pc:sldMasterMkLst>
          <pc:docMk/>
          <pc:sldMasterMk cId="2460954070" sldId="2147483660"/>
        </pc:sldMasterMkLst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oaa 18321674" userId="S::doaa.18321674@compit.aun.edu.eg::1e28aefc-3292-4d41-8a1c-c830308532b6" providerId="AD" clId="Web-{D9E72A43-FA7E-4DCF-8D1B-D3DF965B510F}" dt="2022-06-12T19:01:46.24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oaa 18321674" userId="S::doaa.18321674@compit.aun.edu.eg::1e28aefc-3292-4d41-8a1c-c830308532b6" providerId="AD" clId="Web-{D9E72A43-FA7E-4DCF-8D1B-D3DF965B510F}" dt="2022-06-12T19:11:34.434" v="27"/>
        <pc:sldMasterMkLst>
          <pc:docMk/>
          <pc:sldMasterMk cId="763977474" sldId="2147483769"/>
        </pc:sldMasterMkLst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4145259703" sldId="2147483758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2570168230" sldId="2147483759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2057600634" sldId="2147483760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276126932" sldId="2147483761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625951996" sldId="2147483762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2964674832" sldId="2147483763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248935378" sldId="2147483764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1067250375" sldId="2147483765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4074100774" sldId="2147483766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3705745454" sldId="2147483767"/>
          </pc:sldLayoutMkLst>
        </pc:sldLayoutChg>
        <pc:sldLayoutChg chg="add del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763977474" sldId="2147483769"/>
            <pc:sldLayoutMk cId="3058541469" sldId="2147483768"/>
          </pc:sldLayoutMkLst>
        </pc:sldLayoutChg>
      </pc:sldMasterChg>
      <pc:sldMasterChg chg="add addSldLayout">
        <pc:chgData name="doaa 18321674" userId="S::doaa.18321674@compit.aun.edu.eg::1e28aefc-3292-4d41-8a1c-c830308532b6" providerId="AD" clId="Web-{D9E72A43-FA7E-4DCF-8D1B-D3DF965B510F}" dt="2022-06-12T19:11:34.434" v="27"/>
        <pc:sldMasterMkLst>
          <pc:docMk/>
          <pc:sldMasterMk cId="357774505" sldId="2147483793"/>
        </pc:sldMasterMkLst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925271739" sldId="2147483782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1162563224" sldId="2147483783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1068655973" sldId="2147483784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2767217004" sldId="2147483785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609359868" sldId="2147483786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2999278394" sldId="2147483787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1226481766" sldId="2147483788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3977990681" sldId="2147483789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4029775262" sldId="2147483790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2690581194" sldId="2147483791"/>
          </pc:sldLayoutMkLst>
        </pc:sldLayoutChg>
        <pc:sldLayoutChg chg="add">
          <pc:chgData name="doaa 18321674" userId="S::doaa.18321674@compit.aun.edu.eg::1e28aefc-3292-4d41-8a1c-c830308532b6" providerId="AD" clId="Web-{D9E72A43-FA7E-4DCF-8D1B-D3DF965B510F}" dt="2022-06-12T19:11:34.434" v="27"/>
          <pc:sldLayoutMkLst>
            <pc:docMk/>
            <pc:sldMasterMk cId="357774505" sldId="2147483793"/>
            <pc:sldLayoutMk cId="3215328352" sldId="2147483792"/>
          </pc:sldLayoutMkLst>
        </pc:sldLayoutChg>
      </pc:sldMasterChg>
    </pc:docChg>
  </pc:docChgLst>
  <pc:docChgLst>
    <pc:chgData name="doaa 18321674" userId="S::doaa.18321674@compit.aun.edu.eg::1e28aefc-3292-4d41-8a1c-c830308532b6" providerId="AD" clId="Web-{F56D6B3D-2B95-21A8-A2F1-D97277679D80}"/>
    <pc:docChg chg="addSld modSld">
      <pc:chgData name="doaa 18321674" userId="S::doaa.18321674@compit.aun.edu.eg::1e28aefc-3292-4d41-8a1c-c830308532b6" providerId="AD" clId="Web-{F56D6B3D-2B95-21A8-A2F1-D97277679D80}" dt="2022-06-13T09:16:09.387" v="127" actId="14100"/>
      <pc:docMkLst>
        <pc:docMk/>
      </pc:docMkLst>
      <pc:sldChg chg="addSp delSp modSp new mod setBg addAnim delAnim setClrOvrMap">
        <pc:chgData name="doaa 18321674" userId="S::doaa.18321674@compit.aun.edu.eg::1e28aefc-3292-4d41-8a1c-c830308532b6" providerId="AD" clId="Web-{F56D6B3D-2B95-21A8-A2F1-D97277679D80}" dt="2022-06-12T23:46:17.806" v="69"/>
        <pc:sldMkLst>
          <pc:docMk/>
          <pc:sldMk cId="2839824803" sldId="266"/>
        </pc:sldMkLst>
        <pc:spChg chg="mod">
          <ac:chgData name="doaa 18321674" userId="S::doaa.18321674@compit.aun.edu.eg::1e28aefc-3292-4d41-8a1c-c830308532b6" providerId="AD" clId="Web-{F56D6B3D-2B95-21A8-A2F1-D97277679D80}" dt="2022-06-12T23:46:17.806" v="69"/>
          <ac:spMkLst>
            <pc:docMk/>
            <pc:sldMk cId="2839824803" sldId="266"/>
            <ac:spMk id="2" creationId="{FB1CDD12-F4A5-B378-7F8E-BCD1FA20D672}"/>
          </ac:spMkLst>
        </pc:spChg>
        <pc:spChg chg="del">
          <ac:chgData name="doaa 18321674" userId="S::doaa.18321674@compit.aun.edu.eg::1e28aefc-3292-4d41-8a1c-c830308532b6" providerId="AD" clId="Web-{F56D6B3D-2B95-21A8-A2F1-D97277679D80}" dt="2022-06-12T23:40:07.143" v="45"/>
          <ac:spMkLst>
            <pc:docMk/>
            <pc:sldMk cId="2839824803" sldId="266"/>
            <ac:spMk id="3" creationId="{5515A513-1CE3-1C0A-3B22-A091A63982AC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41.976" v="62"/>
          <ac:spMkLst>
            <pc:docMk/>
            <pc:sldMk cId="2839824803" sldId="266"/>
            <ac:spMk id="37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41.976" v="62"/>
          <ac:spMkLst>
            <pc:docMk/>
            <pc:sldMk cId="2839824803" sldId="266"/>
            <ac:spMk id="39" creationId="{8B80D579-AC08-8D49-BB6A-21123F80B589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01.897" v="51"/>
          <ac:spMkLst>
            <pc:docMk/>
            <pc:sldMk cId="2839824803" sldId="266"/>
            <ac:spMk id="83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01.897" v="51"/>
          <ac:spMkLst>
            <pc:docMk/>
            <pc:sldMk cId="2839824803" sldId="266"/>
            <ac:spMk id="85" creationId="{8B80D579-AC08-8D49-BB6A-21123F80B589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06.428" v="53"/>
          <ac:spMkLst>
            <pc:docMk/>
            <pc:sldMk cId="2839824803" sldId="266"/>
            <ac:spMk id="100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12.647" v="55"/>
          <ac:spMkLst>
            <pc:docMk/>
            <pc:sldMk cId="2839824803" sldId="266"/>
            <ac:spMk id="107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12.647" v="55"/>
          <ac:spMkLst>
            <pc:docMk/>
            <pc:sldMk cId="2839824803" sldId="266"/>
            <ac:spMk id="108" creationId="{B4F75AE3-A3AC-DE4C-98FE-EC9DC3BF8DA5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22.163" v="57"/>
          <ac:spMkLst>
            <pc:docMk/>
            <pc:sldMk cId="2839824803" sldId="266"/>
            <ac:spMk id="115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22.163" v="57"/>
          <ac:spMkLst>
            <pc:docMk/>
            <pc:sldMk cId="2839824803" sldId="266"/>
            <ac:spMk id="116" creationId="{B4F75AE3-A3AC-DE4C-98FE-EC9DC3BF8DA5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41.945" v="61"/>
          <ac:spMkLst>
            <pc:docMk/>
            <pc:sldMk cId="2839824803" sldId="266"/>
            <ac:spMk id="123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4:41.945" v="61"/>
          <ac:spMkLst>
            <pc:docMk/>
            <pc:sldMk cId="2839824803" sldId="266"/>
            <ac:spMk id="124" creationId="{8B80D579-AC08-8D49-BB6A-21123F80B589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5:16.383" v="65"/>
          <ac:spMkLst>
            <pc:docMk/>
            <pc:sldMk cId="2839824803" sldId="266"/>
            <ac:spMk id="131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5:16.383" v="65"/>
          <ac:spMkLst>
            <pc:docMk/>
            <pc:sldMk cId="2839824803" sldId="266"/>
            <ac:spMk id="132" creationId="{C1FDB97C-3AD1-C545-A219-4B4FCF5AEFC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6:17.806" v="69"/>
          <ac:spMkLst>
            <pc:docMk/>
            <pc:sldMk cId="2839824803" sldId="266"/>
            <ac:spMk id="168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6:17.806" v="69"/>
          <ac:spMkLst>
            <pc:docMk/>
            <pc:sldMk cId="2839824803" sldId="266"/>
            <ac:spMk id="170" creationId="{8B80D579-AC08-8D49-BB6A-21123F80B589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6:17.790" v="68"/>
          <ac:spMkLst>
            <pc:docMk/>
            <pc:sldMk cId="2839824803" sldId="266"/>
            <ac:spMk id="214" creationId="{4EFE82FE-7465-AE46-88DF-34D347E83B84}"/>
          </ac:spMkLst>
        </pc:spChg>
        <pc:spChg chg="add del">
          <ac:chgData name="doaa 18321674" userId="S::doaa.18321674@compit.aun.edu.eg::1e28aefc-3292-4d41-8a1c-c830308532b6" providerId="AD" clId="Web-{F56D6B3D-2B95-21A8-A2F1-D97277679D80}" dt="2022-06-12T23:46:17.790" v="68"/>
          <ac:spMkLst>
            <pc:docMk/>
            <pc:sldMk cId="2839824803" sldId="266"/>
            <ac:spMk id="216" creationId="{B4F75AE3-A3AC-DE4C-98FE-EC9DC3BF8DA5}"/>
          </ac:spMkLst>
        </pc:spChg>
        <pc:spChg chg="add">
          <ac:chgData name="doaa 18321674" userId="S::doaa.18321674@compit.aun.edu.eg::1e28aefc-3292-4d41-8a1c-c830308532b6" providerId="AD" clId="Web-{F56D6B3D-2B95-21A8-A2F1-D97277679D80}" dt="2022-06-12T23:46:17.806" v="69"/>
          <ac:spMkLst>
            <pc:docMk/>
            <pc:sldMk cId="2839824803" sldId="266"/>
            <ac:spMk id="229" creationId="{4EFE82FE-7465-AE46-88DF-34D347E83B84}"/>
          </ac:spMkLst>
        </pc:spChg>
        <pc:spChg chg="add">
          <ac:chgData name="doaa 18321674" userId="S::doaa.18321674@compit.aun.edu.eg::1e28aefc-3292-4d41-8a1c-c830308532b6" providerId="AD" clId="Web-{F56D6B3D-2B95-21A8-A2F1-D97277679D80}" dt="2022-06-12T23:46:17.806" v="69"/>
          <ac:spMkLst>
            <pc:docMk/>
            <pc:sldMk cId="2839824803" sldId="266"/>
            <ac:spMk id="230" creationId="{C1FDB97C-3AD1-C545-A219-4B4FCF5AEFC4}"/>
          </ac:spMkLst>
        </pc:spChg>
        <pc:grpChg chg="add del">
          <ac:chgData name="doaa 18321674" userId="S::doaa.18321674@compit.aun.edu.eg::1e28aefc-3292-4d41-8a1c-c830308532b6" providerId="AD" clId="Web-{F56D6B3D-2B95-21A8-A2F1-D97277679D80}" dt="2022-06-12T23:44:41.976" v="62"/>
          <ac:grpSpMkLst>
            <pc:docMk/>
            <pc:sldMk cId="2839824803" sldId="266"/>
            <ac:grpSpMk id="9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41.976" v="62"/>
          <ac:grpSpMkLst>
            <pc:docMk/>
            <pc:sldMk cId="2839824803" sldId="266"/>
            <ac:grpSpMk id="43" creationId="{44406D7A-DB1A-D940-8AD1-93FAF9DD7199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01.897" v="51"/>
          <ac:grpSpMkLst>
            <pc:docMk/>
            <pc:sldMk cId="2839824803" sldId="266"/>
            <ac:grpSpMk id="55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01.897" v="51"/>
          <ac:grpSpMkLst>
            <pc:docMk/>
            <pc:sldMk cId="2839824803" sldId="266"/>
            <ac:grpSpMk id="89" creationId="{44406D7A-DB1A-D940-8AD1-93FAF9DD7199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06.428" v="53"/>
          <ac:grpSpMkLst>
            <pc:docMk/>
            <pc:sldMk cId="2839824803" sldId="266"/>
            <ac:grpSpMk id="98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06.428" v="53"/>
          <ac:grpSpMkLst>
            <pc:docMk/>
            <pc:sldMk cId="2839824803" sldId="266"/>
            <ac:grpSpMk id="101" creationId="{26C321DA-1EDE-3E4B-8B73-6477B2C6D046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12.647" v="55"/>
          <ac:grpSpMkLst>
            <pc:docMk/>
            <pc:sldMk cId="2839824803" sldId="266"/>
            <ac:grpSpMk id="105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12.647" v="55"/>
          <ac:grpSpMkLst>
            <pc:docMk/>
            <pc:sldMk cId="2839824803" sldId="266"/>
            <ac:grpSpMk id="109" creationId="{44406D7A-DB1A-D940-8AD1-93FAF9DD7199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22.163" v="57"/>
          <ac:grpSpMkLst>
            <pc:docMk/>
            <pc:sldMk cId="2839824803" sldId="266"/>
            <ac:grpSpMk id="113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22.163" v="57"/>
          <ac:grpSpMkLst>
            <pc:docMk/>
            <pc:sldMk cId="2839824803" sldId="266"/>
            <ac:grpSpMk id="118" creationId="{44406D7A-DB1A-D940-8AD1-93FAF9DD7199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41.945" v="61"/>
          <ac:grpSpMkLst>
            <pc:docMk/>
            <pc:sldMk cId="2839824803" sldId="266"/>
            <ac:grpSpMk id="121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4:41.945" v="61"/>
          <ac:grpSpMkLst>
            <pc:docMk/>
            <pc:sldMk cId="2839824803" sldId="266"/>
            <ac:grpSpMk id="126" creationId="{44406D7A-DB1A-D940-8AD1-93FAF9DD7199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5:16.383" v="65"/>
          <ac:grpSpMkLst>
            <pc:docMk/>
            <pc:sldMk cId="2839824803" sldId="266"/>
            <ac:grpSpMk id="129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5:16.383" v="65"/>
          <ac:grpSpMkLst>
            <pc:docMk/>
            <pc:sldMk cId="2839824803" sldId="266"/>
            <ac:grpSpMk id="133" creationId="{3A266FA8-F626-1C42-B021-A57818E97BEA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6:17.806" v="69"/>
          <ac:grpSpMkLst>
            <pc:docMk/>
            <pc:sldMk cId="2839824803" sldId="266"/>
            <ac:grpSpMk id="140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6:17.806" v="69"/>
          <ac:grpSpMkLst>
            <pc:docMk/>
            <pc:sldMk cId="2839824803" sldId="266"/>
            <ac:grpSpMk id="174" creationId="{44406D7A-DB1A-D940-8AD1-93FAF9DD7199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6:17.790" v="68"/>
          <ac:grpSpMkLst>
            <pc:docMk/>
            <pc:sldMk cId="2839824803" sldId="266"/>
            <ac:grpSpMk id="186" creationId="{EB46B8FB-F6A2-5F47-A6CD-A7E17E69270F}"/>
          </ac:grpSpMkLst>
        </pc:grpChg>
        <pc:grpChg chg="add del">
          <ac:chgData name="doaa 18321674" userId="S::doaa.18321674@compit.aun.edu.eg::1e28aefc-3292-4d41-8a1c-c830308532b6" providerId="AD" clId="Web-{F56D6B3D-2B95-21A8-A2F1-D97277679D80}" dt="2022-06-12T23:46:17.790" v="68"/>
          <ac:grpSpMkLst>
            <pc:docMk/>
            <pc:sldMk cId="2839824803" sldId="266"/>
            <ac:grpSpMk id="218" creationId="{44406D7A-DB1A-D940-8AD1-93FAF9DD7199}"/>
          </ac:grpSpMkLst>
        </pc:grpChg>
        <pc:grpChg chg="add">
          <ac:chgData name="doaa 18321674" userId="S::doaa.18321674@compit.aun.edu.eg::1e28aefc-3292-4d41-8a1c-c830308532b6" providerId="AD" clId="Web-{F56D6B3D-2B95-21A8-A2F1-D97277679D80}" dt="2022-06-12T23:46:17.806" v="69"/>
          <ac:grpSpMkLst>
            <pc:docMk/>
            <pc:sldMk cId="2839824803" sldId="266"/>
            <ac:grpSpMk id="227" creationId="{EB46B8FB-F6A2-5F47-A6CD-A7E17E69270F}"/>
          </ac:grpSpMkLst>
        </pc:grpChg>
        <pc:grpChg chg="add">
          <ac:chgData name="doaa 18321674" userId="S::doaa.18321674@compit.aun.edu.eg::1e28aefc-3292-4d41-8a1c-c830308532b6" providerId="AD" clId="Web-{F56D6B3D-2B95-21A8-A2F1-D97277679D80}" dt="2022-06-12T23:46:17.806" v="69"/>
          <ac:grpSpMkLst>
            <pc:docMk/>
            <pc:sldMk cId="2839824803" sldId="266"/>
            <ac:grpSpMk id="231" creationId="{3A266FA8-F626-1C42-B021-A57818E97BEA}"/>
          </ac:grpSpMkLst>
        </pc:grpChg>
        <pc:picChg chg="add mod ord">
          <ac:chgData name="doaa 18321674" userId="S::doaa.18321674@compit.aun.edu.eg::1e28aefc-3292-4d41-8a1c-c830308532b6" providerId="AD" clId="Web-{F56D6B3D-2B95-21A8-A2F1-D97277679D80}" dt="2022-06-12T23:44:41.976" v="62"/>
          <ac:picMkLst>
            <pc:docMk/>
            <pc:sldMk cId="2839824803" sldId="266"/>
            <ac:picMk id="5" creationId="{B6F1C779-A722-C422-5D49-DE589E9DBEF1}"/>
          </ac:picMkLst>
        </pc:picChg>
        <pc:cxnChg chg="add del">
          <ac:chgData name="doaa 18321674" userId="S::doaa.18321674@compit.aun.edu.eg::1e28aefc-3292-4d41-8a1c-c830308532b6" providerId="AD" clId="Web-{F56D6B3D-2B95-21A8-A2F1-D97277679D80}" dt="2022-06-12T23:44:41.976" v="62"/>
          <ac:cxnSpMkLst>
            <pc:docMk/>
            <pc:sldMk cId="2839824803" sldId="266"/>
            <ac:cxnSpMk id="35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41.976" v="62"/>
          <ac:cxnSpMkLst>
            <pc:docMk/>
            <pc:sldMk cId="2839824803" sldId="266"/>
            <ac:cxnSpMk id="41" creationId="{EC392F51-F23E-E242-9750-A5B1F128E573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01.897" v="51"/>
          <ac:cxnSpMkLst>
            <pc:docMk/>
            <pc:sldMk cId="2839824803" sldId="266"/>
            <ac:cxnSpMk id="81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01.897" v="51"/>
          <ac:cxnSpMkLst>
            <pc:docMk/>
            <pc:sldMk cId="2839824803" sldId="266"/>
            <ac:cxnSpMk id="87" creationId="{EC392F51-F23E-E242-9750-A5B1F128E573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06.428" v="53"/>
          <ac:cxnSpMkLst>
            <pc:docMk/>
            <pc:sldMk cId="2839824803" sldId="266"/>
            <ac:cxnSpMk id="94" creationId="{EEA70831-9A8D-3B4D-8EA5-EE32F93E94E9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06.428" v="53"/>
          <ac:cxnSpMkLst>
            <pc:docMk/>
            <pc:sldMk cId="2839824803" sldId="266"/>
            <ac:cxnSpMk id="99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12.647" v="55"/>
          <ac:cxnSpMkLst>
            <pc:docMk/>
            <pc:sldMk cId="2839824803" sldId="266"/>
            <ac:cxnSpMk id="106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22.163" v="57"/>
          <ac:cxnSpMkLst>
            <pc:docMk/>
            <pc:sldMk cId="2839824803" sldId="266"/>
            <ac:cxnSpMk id="114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22.163" v="57"/>
          <ac:cxnSpMkLst>
            <pc:docMk/>
            <pc:sldMk cId="2839824803" sldId="266"/>
            <ac:cxnSpMk id="117" creationId="{41C79BB7-CCAB-2243-9830-5569626C4D01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41.945" v="61"/>
          <ac:cxnSpMkLst>
            <pc:docMk/>
            <pc:sldMk cId="2839824803" sldId="266"/>
            <ac:cxnSpMk id="122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4:41.945" v="61"/>
          <ac:cxnSpMkLst>
            <pc:docMk/>
            <pc:sldMk cId="2839824803" sldId="266"/>
            <ac:cxnSpMk id="125" creationId="{EC392F51-F23E-E242-9750-A5B1F128E573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5:16.383" v="65"/>
          <ac:cxnSpMkLst>
            <pc:docMk/>
            <pc:sldMk cId="2839824803" sldId="266"/>
            <ac:cxnSpMk id="130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6:17.806" v="69"/>
          <ac:cxnSpMkLst>
            <pc:docMk/>
            <pc:sldMk cId="2839824803" sldId="266"/>
            <ac:cxnSpMk id="166" creationId="{D33A3282-0389-C547-8CA6-7F3E7F27B34D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6:17.806" v="69"/>
          <ac:cxnSpMkLst>
            <pc:docMk/>
            <pc:sldMk cId="2839824803" sldId="266"/>
            <ac:cxnSpMk id="172" creationId="{EC392F51-F23E-E242-9750-A5B1F128E573}"/>
          </ac:cxnSpMkLst>
        </pc:cxnChg>
        <pc:cxnChg chg="add del">
          <ac:chgData name="doaa 18321674" userId="S::doaa.18321674@compit.aun.edu.eg::1e28aefc-3292-4d41-8a1c-c830308532b6" providerId="AD" clId="Web-{F56D6B3D-2B95-21A8-A2F1-D97277679D80}" dt="2022-06-12T23:46:17.790" v="68"/>
          <ac:cxnSpMkLst>
            <pc:docMk/>
            <pc:sldMk cId="2839824803" sldId="266"/>
            <ac:cxnSpMk id="212" creationId="{D33A3282-0389-C547-8CA6-7F3E7F27B34D}"/>
          </ac:cxnSpMkLst>
        </pc:cxnChg>
        <pc:cxnChg chg="add">
          <ac:chgData name="doaa 18321674" userId="S::doaa.18321674@compit.aun.edu.eg::1e28aefc-3292-4d41-8a1c-c830308532b6" providerId="AD" clId="Web-{F56D6B3D-2B95-21A8-A2F1-D97277679D80}" dt="2022-06-12T23:46:17.806" v="69"/>
          <ac:cxnSpMkLst>
            <pc:docMk/>
            <pc:sldMk cId="2839824803" sldId="266"/>
            <ac:cxnSpMk id="228" creationId="{D33A3282-0389-C547-8CA6-7F3E7F27B34D}"/>
          </ac:cxnSpMkLst>
        </pc:cxnChg>
      </pc:sldChg>
      <pc:sldChg chg="addSp delSp modSp new mod setBg">
        <pc:chgData name="doaa 18321674" userId="S::doaa.18321674@compit.aun.edu.eg::1e28aefc-3292-4d41-8a1c-c830308532b6" providerId="AD" clId="Web-{F56D6B3D-2B95-21A8-A2F1-D97277679D80}" dt="2022-06-13T09:10:53.191" v="97" actId="14100"/>
        <pc:sldMkLst>
          <pc:docMk/>
          <pc:sldMk cId="3325189508" sldId="267"/>
        </pc:sldMkLst>
        <pc:spChg chg="del">
          <ac:chgData name="doaa 18321674" userId="S::doaa.18321674@compit.aun.edu.eg::1e28aefc-3292-4d41-8a1c-c830308532b6" providerId="AD" clId="Web-{F56D6B3D-2B95-21A8-A2F1-D97277679D80}" dt="2022-06-13T09:04:50.713" v="72"/>
          <ac:spMkLst>
            <pc:docMk/>
            <pc:sldMk cId="3325189508" sldId="267"/>
            <ac:spMk id="2" creationId="{707E7F1A-C47D-84E4-898A-A1872E6E23FA}"/>
          </ac:spMkLst>
        </pc:spChg>
        <pc:spChg chg="del">
          <ac:chgData name="doaa 18321674" userId="S::doaa.18321674@compit.aun.edu.eg::1e28aefc-3292-4d41-8a1c-c830308532b6" providerId="AD" clId="Web-{F56D6B3D-2B95-21A8-A2F1-D97277679D80}" dt="2022-06-13T09:05:16.120" v="73"/>
          <ac:spMkLst>
            <pc:docMk/>
            <pc:sldMk cId="3325189508" sldId="267"/>
            <ac:spMk id="3" creationId="{89DF2CCE-291A-CC65-E5EC-0853E45EBE49}"/>
          </ac:spMkLst>
        </pc:spChg>
        <pc:spChg chg="add del mod">
          <ac:chgData name="doaa 18321674" userId="S::doaa.18321674@compit.aun.edu.eg::1e28aefc-3292-4d41-8a1c-c830308532b6" providerId="AD" clId="Web-{F56D6B3D-2B95-21A8-A2F1-D97277679D80}" dt="2022-06-13T09:06:44.513" v="79"/>
          <ac:spMkLst>
            <pc:docMk/>
            <pc:sldMk cId="3325189508" sldId="267"/>
            <ac:spMk id="5" creationId="{AA8B348F-6BF6-191D-8CED-C87D6276BAA1}"/>
          </ac:spMkLst>
        </pc:spChg>
        <pc:spChg chg="add">
          <ac:chgData name="doaa 18321674" userId="S::doaa.18321674@compit.aun.edu.eg::1e28aefc-3292-4d41-8a1c-c830308532b6" providerId="AD" clId="Web-{F56D6B3D-2B95-21A8-A2F1-D97277679D80}" dt="2022-06-13T09:06:04.621" v="76"/>
          <ac:spMkLst>
            <pc:docMk/>
            <pc:sldMk cId="3325189508" sldId="267"/>
            <ac:spMk id="38" creationId="{4EFE82FE-7465-AE46-88DF-34D347E83B84}"/>
          </ac:spMkLst>
        </pc:spChg>
        <pc:grpChg chg="add">
          <ac:chgData name="doaa 18321674" userId="S::doaa.18321674@compit.aun.edu.eg::1e28aefc-3292-4d41-8a1c-c830308532b6" providerId="AD" clId="Web-{F56D6B3D-2B95-21A8-A2F1-D97277679D80}" dt="2022-06-13T09:06:04.621" v="76"/>
          <ac:grpSpMkLst>
            <pc:docMk/>
            <pc:sldMk cId="3325189508" sldId="267"/>
            <ac:grpSpMk id="10" creationId="{EB46B8FB-F6A2-5F47-A6CD-A7E17E69270F}"/>
          </ac:grpSpMkLst>
        </pc:grpChg>
        <pc:grpChg chg="add">
          <ac:chgData name="doaa 18321674" userId="S::doaa.18321674@compit.aun.edu.eg::1e28aefc-3292-4d41-8a1c-c830308532b6" providerId="AD" clId="Web-{F56D6B3D-2B95-21A8-A2F1-D97277679D80}" dt="2022-06-13T09:06:04.621" v="76"/>
          <ac:grpSpMkLst>
            <pc:docMk/>
            <pc:sldMk cId="3325189508" sldId="267"/>
            <ac:grpSpMk id="40" creationId="{26C321DA-1EDE-3E4B-8B73-6477B2C6D046}"/>
          </ac:grpSpMkLst>
        </pc:grpChg>
        <pc:picChg chg="add mod ord">
          <ac:chgData name="doaa 18321674" userId="S::doaa.18321674@compit.aun.edu.eg::1e28aefc-3292-4d41-8a1c-c830308532b6" providerId="AD" clId="Web-{F56D6B3D-2B95-21A8-A2F1-D97277679D80}" dt="2022-06-13T09:10:31.394" v="93" actId="14100"/>
          <ac:picMkLst>
            <pc:docMk/>
            <pc:sldMk cId="3325189508" sldId="267"/>
            <ac:picMk id="4" creationId="{9AADB2D4-3689-8020-54D3-DCA42454DE6B}"/>
          </ac:picMkLst>
        </pc:picChg>
        <pc:picChg chg="add mod">
          <ac:chgData name="doaa 18321674" userId="S::doaa.18321674@compit.aun.edu.eg::1e28aefc-3292-4d41-8a1c-c830308532b6" providerId="AD" clId="Web-{F56D6B3D-2B95-21A8-A2F1-D97277679D80}" dt="2022-06-13T09:10:53.191" v="97" actId="14100"/>
          <ac:picMkLst>
            <pc:docMk/>
            <pc:sldMk cId="3325189508" sldId="267"/>
            <ac:picMk id="6" creationId="{A574AA6B-8344-FC27-009C-7EA5A427835F}"/>
          </ac:picMkLst>
        </pc:picChg>
        <pc:cxnChg chg="add">
          <ac:chgData name="doaa 18321674" userId="S::doaa.18321674@compit.aun.edu.eg::1e28aefc-3292-4d41-8a1c-c830308532b6" providerId="AD" clId="Web-{F56D6B3D-2B95-21A8-A2F1-D97277679D80}" dt="2022-06-13T09:06:04.621" v="76"/>
          <ac:cxnSpMkLst>
            <pc:docMk/>
            <pc:sldMk cId="3325189508" sldId="267"/>
            <ac:cxnSpMk id="36" creationId="{D33A3282-0389-C547-8CA6-7F3E7F27B34D}"/>
          </ac:cxnSpMkLst>
        </pc:cxnChg>
        <pc:cxnChg chg="add">
          <ac:chgData name="doaa 18321674" userId="S::doaa.18321674@compit.aun.edu.eg::1e28aefc-3292-4d41-8a1c-c830308532b6" providerId="AD" clId="Web-{F56D6B3D-2B95-21A8-A2F1-D97277679D80}" dt="2022-06-13T09:06:04.621" v="76"/>
          <ac:cxnSpMkLst>
            <pc:docMk/>
            <pc:sldMk cId="3325189508" sldId="267"/>
            <ac:cxnSpMk id="49" creationId="{EEA70831-9A8D-3B4D-8EA5-EE32F93E94E9}"/>
          </ac:cxnSpMkLst>
        </pc:cxnChg>
      </pc:sldChg>
      <pc:sldChg chg="addSp delSp modSp new">
        <pc:chgData name="doaa 18321674" userId="S::doaa.18321674@compit.aun.edu.eg::1e28aefc-3292-4d41-8a1c-c830308532b6" providerId="AD" clId="Web-{F56D6B3D-2B95-21A8-A2F1-D97277679D80}" dt="2022-06-13T09:12:49.210" v="111" actId="14100"/>
        <pc:sldMkLst>
          <pc:docMk/>
          <pc:sldMk cId="529259358" sldId="268"/>
        </pc:sldMkLst>
        <pc:spChg chg="del">
          <ac:chgData name="doaa 18321674" userId="S::doaa.18321674@compit.aun.edu.eg::1e28aefc-3292-4d41-8a1c-c830308532b6" providerId="AD" clId="Web-{F56D6B3D-2B95-21A8-A2F1-D97277679D80}" dt="2022-06-13T09:11:34.052" v="98"/>
          <ac:spMkLst>
            <pc:docMk/>
            <pc:sldMk cId="529259358" sldId="268"/>
            <ac:spMk id="2" creationId="{725D4CED-BF4E-5471-469B-E6892D21DE29}"/>
          </ac:spMkLst>
        </pc:spChg>
        <pc:spChg chg="del">
          <ac:chgData name="doaa 18321674" userId="S::doaa.18321674@compit.aun.edu.eg::1e28aefc-3292-4d41-8a1c-c830308532b6" providerId="AD" clId="Web-{F56D6B3D-2B95-21A8-A2F1-D97277679D80}" dt="2022-06-13T09:12:20.131" v="99"/>
          <ac:spMkLst>
            <pc:docMk/>
            <pc:sldMk cId="529259358" sldId="268"/>
            <ac:spMk id="3" creationId="{FC4BCCD8-8277-CF24-F8BE-27173DCCF03F}"/>
          </ac:spMkLst>
        </pc:spChg>
        <pc:picChg chg="add mod ord">
          <ac:chgData name="doaa 18321674" userId="S::doaa.18321674@compit.aun.edu.eg::1e28aefc-3292-4d41-8a1c-c830308532b6" providerId="AD" clId="Web-{F56D6B3D-2B95-21A8-A2F1-D97277679D80}" dt="2022-06-13T09:12:49.210" v="111" actId="14100"/>
          <ac:picMkLst>
            <pc:docMk/>
            <pc:sldMk cId="529259358" sldId="268"/>
            <ac:picMk id="4" creationId="{23B36A8A-70FD-BA51-6898-ED40CCA43922}"/>
          </ac:picMkLst>
        </pc:picChg>
      </pc:sldChg>
      <pc:sldChg chg="addSp delSp modSp new mod setBg">
        <pc:chgData name="doaa 18321674" userId="S::doaa.18321674@compit.aun.edu.eg::1e28aefc-3292-4d41-8a1c-c830308532b6" providerId="AD" clId="Web-{F56D6B3D-2B95-21A8-A2F1-D97277679D80}" dt="2022-06-13T09:16:09.387" v="127" actId="14100"/>
        <pc:sldMkLst>
          <pc:docMk/>
          <pc:sldMk cId="3952742441" sldId="269"/>
        </pc:sldMkLst>
        <pc:spChg chg="mod">
          <ac:chgData name="doaa 18321674" userId="S::doaa.18321674@compit.aun.edu.eg::1e28aefc-3292-4d41-8a1c-c830308532b6" providerId="AD" clId="Web-{F56D6B3D-2B95-21A8-A2F1-D97277679D80}" dt="2022-06-13T09:16:09.387" v="127" actId="14100"/>
          <ac:spMkLst>
            <pc:docMk/>
            <pc:sldMk cId="3952742441" sldId="269"/>
            <ac:spMk id="2" creationId="{1D495FDB-782C-9F3B-1317-357A24C9A65D}"/>
          </ac:spMkLst>
        </pc:spChg>
        <pc:spChg chg="del">
          <ac:chgData name="doaa 18321674" userId="S::doaa.18321674@compit.aun.edu.eg::1e28aefc-3292-4d41-8a1c-c830308532b6" providerId="AD" clId="Web-{F56D6B3D-2B95-21A8-A2F1-D97277679D80}" dt="2022-06-13T09:13:03.789" v="113"/>
          <ac:spMkLst>
            <pc:docMk/>
            <pc:sldMk cId="3952742441" sldId="269"/>
            <ac:spMk id="3" creationId="{169B5130-FE9A-A04C-76D6-E69892C28AC8}"/>
          </ac:spMkLst>
        </pc:spChg>
        <pc:spChg chg="add">
          <ac:chgData name="doaa 18321674" userId="S::doaa.18321674@compit.aun.edu.eg::1e28aefc-3292-4d41-8a1c-c830308532b6" providerId="AD" clId="Web-{F56D6B3D-2B95-21A8-A2F1-D97277679D80}" dt="2022-06-13T09:13:03.789" v="113"/>
          <ac:spMkLst>
            <pc:docMk/>
            <pc:sldMk cId="3952742441" sldId="269"/>
            <ac:spMk id="36" creationId="{4EFE82FE-7465-AE46-88DF-34D347E83B84}"/>
          </ac:spMkLst>
        </pc:spChg>
        <pc:grpChg chg="add">
          <ac:chgData name="doaa 18321674" userId="S::doaa.18321674@compit.aun.edu.eg::1e28aefc-3292-4d41-8a1c-c830308532b6" providerId="AD" clId="Web-{F56D6B3D-2B95-21A8-A2F1-D97277679D80}" dt="2022-06-13T09:13:03.789" v="113"/>
          <ac:grpSpMkLst>
            <pc:docMk/>
            <pc:sldMk cId="3952742441" sldId="269"/>
            <ac:grpSpMk id="8" creationId="{EB46B8FB-F6A2-5F47-A6CD-A7E17E69270F}"/>
          </ac:grpSpMkLst>
        </pc:grpChg>
        <pc:grpChg chg="add">
          <ac:chgData name="doaa 18321674" userId="S::doaa.18321674@compit.aun.edu.eg::1e28aefc-3292-4d41-8a1c-c830308532b6" providerId="AD" clId="Web-{F56D6B3D-2B95-21A8-A2F1-D97277679D80}" dt="2022-06-13T09:13:03.789" v="113"/>
          <ac:grpSpMkLst>
            <pc:docMk/>
            <pc:sldMk cId="3952742441" sldId="269"/>
            <ac:grpSpMk id="40" creationId="{75BEF7CB-BB00-3345-8542-8F0FAFE1C48B}"/>
          </ac:grpSpMkLst>
        </pc:grpChg>
        <pc:cxnChg chg="add">
          <ac:chgData name="doaa 18321674" userId="S::doaa.18321674@compit.aun.edu.eg::1e28aefc-3292-4d41-8a1c-c830308532b6" providerId="AD" clId="Web-{F56D6B3D-2B95-21A8-A2F1-D97277679D80}" dt="2022-06-13T09:13:03.789" v="113"/>
          <ac:cxnSpMkLst>
            <pc:docMk/>
            <pc:sldMk cId="3952742441" sldId="269"/>
            <ac:cxnSpMk id="34" creationId="{D33A3282-0389-C547-8CA6-7F3E7F27B34D}"/>
          </ac:cxnSpMkLst>
        </pc:cxnChg>
        <pc:cxnChg chg="add">
          <ac:chgData name="doaa 18321674" userId="S::doaa.18321674@compit.aun.edu.eg::1e28aefc-3292-4d41-8a1c-c830308532b6" providerId="AD" clId="Web-{F56D6B3D-2B95-21A8-A2F1-D97277679D80}" dt="2022-06-13T09:13:03.789" v="113"/>
          <ac:cxnSpMkLst>
            <pc:docMk/>
            <pc:sldMk cId="3952742441" sldId="269"/>
            <ac:cxnSpMk id="38" creationId="{BA7C2670-8081-9C42-82A1-23BBFAEAAABC}"/>
          </ac:cxnSpMkLst>
        </pc:cxnChg>
      </pc:sldChg>
    </pc:docChg>
  </pc:docChgLst>
  <pc:docChgLst>
    <pc:chgData name="doaa 18321674" userId="S::doaa.18321674@compit.aun.edu.eg::1e28aefc-3292-4d41-8a1c-c830308532b6" providerId="AD" clId="Web-{C21934F7-3452-6B04-5D76-516D0028E78F}"/>
    <pc:docChg chg="addSld delSld modSld">
      <pc:chgData name="doaa 18321674" userId="S::doaa.18321674@compit.aun.edu.eg::1e28aefc-3292-4d41-8a1c-c830308532b6" providerId="AD" clId="Web-{C21934F7-3452-6B04-5D76-516D0028E78F}" dt="2022-06-13T11:46:34.430" v="155"/>
      <pc:docMkLst>
        <pc:docMk/>
      </pc:docMkLst>
      <pc:sldChg chg="modSp">
        <pc:chgData name="doaa 18321674" userId="S::doaa.18321674@compit.aun.edu.eg::1e28aefc-3292-4d41-8a1c-c830308532b6" providerId="AD" clId="Web-{C21934F7-3452-6B04-5D76-516D0028E78F}" dt="2022-06-13T11:25:50.214" v="2" actId="14100"/>
        <pc:sldMkLst>
          <pc:docMk/>
          <pc:sldMk cId="3688623422" sldId="259"/>
        </pc:sldMkLst>
        <pc:picChg chg="mod">
          <ac:chgData name="doaa 18321674" userId="S::doaa.18321674@compit.aun.edu.eg::1e28aefc-3292-4d41-8a1c-c830308532b6" providerId="AD" clId="Web-{C21934F7-3452-6B04-5D76-516D0028E78F}" dt="2022-06-13T11:25:50.214" v="2" actId="14100"/>
          <ac:picMkLst>
            <pc:docMk/>
            <pc:sldMk cId="3688623422" sldId="259"/>
            <ac:picMk id="4" creationId="{647DCBC3-BA79-09C6-55DB-743C65A4594F}"/>
          </ac:picMkLst>
        </pc:picChg>
      </pc:sldChg>
      <pc:sldChg chg="addSp delSp modSp mod setBg addAnim setClrOvrMap">
        <pc:chgData name="doaa 18321674" userId="S::doaa.18321674@compit.aun.edu.eg::1e28aefc-3292-4d41-8a1c-c830308532b6" providerId="AD" clId="Web-{C21934F7-3452-6B04-5D76-516D0028E78F}" dt="2022-06-13T11:26:28.418" v="4"/>
        <pc:sldMkLst>
          <pc:docMk/>
          <pc:sldMk cId="3952742441" sldId="269"/>
        </pc:sldMkLst>
        <pc:spChg chg="mod">
          <ac:chgData name="doaa 18321674" userId="S::doaa.18321674@compit.aun.edu.eg::1e28aefc-3292-4d41-8a1c-c830308532b6" providerId="AD" clId="Web-{C21934F7-3452-6B04-5D76-516D0028E78F}" dt="2022-06-13T11:26:28.418" v="3"/>
          <ac:spMkLst>
            <pc:docMk/>
            <pc:sldMk cId="3952742441" sldId="269"/>
            <ac:spMk id="2" creationId="{1D495FDB-782C-9F3B-1317-357A24C9A65D}"/>
          </ac:spMkLst>
        </pc:spChg>
        <pc:spChg chg="del">
          <ac:chgData name="doaa 18321674" userId="S::doaa.18321674@compit.aun.edu.eg::1e28aefc-3292-4d41-8a1c-c830308532b6" providerId="AD" clId="Web-{C21934F7-3452-6B04-5D76-516D0028E78F}" dt="2022-06-13T11:26:28.418" v="3"/>
          <ac:spMkLst>
            <pc:docMk/>
            <pc:sldMk cId="3952742441" sldId="269"/>
            <ac:spMk id="36" creationId="{4EFE82FE-7465-AE46-88DF-34D347E83B84}"/>
          </ac:spMkLst>
        </pc:spChg>
        <pc:spChg chg="add">
          <ac:chgData name="doaa 18321674" userId="S::doaa.18321674@compit.aun.edu.eg::1e28aefc-3292-4d41-8a1c-c830308532b6" providerId="AD" clId="Web-{C21934F7-3452-6B04-5D76-516D0028E78F}" dt="2022-06-13T11:26:28.418" v="3"/>
          <ac:spMkLst>
            <pc:docMk/>
            <pc:sldMk cId="3952742441" sldId="269"/>
            <ac:spMk id="82" creationId="{4EFE82FE-7465-AE46-88DF-34D347E83B84}"/>
          </ac:spMkLst>
        </pc:spChg>
        <pc:spChg chg="add">
          <ac:chgData name="doaa 18321674" userId="S::doaa.18321674@compit.aun.edu.eg::1e28aefc-3292-4d41-8a1c-c830308532b6" providerId="AD" clId="Web-{C21934F7-3452-6B04-5D76-516D0028E78F}" dt="2022-06-13T11:26:28.418" v="3"/>
          <ac:spMkLst>
            <pc:docMk/>
            <pc:sldMk cId="3952742441" sldId="269"/>
            <ac:spMk id="84" creationId="{B4F75AE3-A3AC-DE4C-98FE-EC9DC3BF8DA5}"/>
          </ac:spMkLst>
        </pc:spChg>
        <pc:grpChg chg="del">
          <ac:chgData name="doaa 18321674" userId="S::doaa.18321674@compit.aun.edu.eg::1e28aefc-3292-4d41-8a1c-c830308532b6" providerId="AD" clId="Web-{C21934F7-3452-6B04-5D76-516D0028E78F}" dt="2022-06-13T11:26:28.418" v="3"/>
          <ac:grpSpMkLst>
            <pc:docMk/>
            <pc:sldMk cId="3952742441" sldId="269"/>
            <ac:grpSpMk id="8" creationId="{EB46B8FB-F6A2-5F47-A6CD-A7E17E69270F}"/>
          </ac:grpSpMkLst>
        </pc:grpChg>
        <pc:grpChg chg="del">
          <ac:chgData name="doaa 18321674" userId="S::doaa.18321674@compit.aun.edu.eg::1e28aefc-3292-4d41-8a1c-c830308532b6" providerId="AD" clId="Web-{C21934F7-3452-6B04-5D76-516D0028E78F}" dt="2022-06-13T11:26:28.418" v="3"/>
          <ac:grpSpMkLst>
            <pc:docMk/>
            <pc:sldMk cId="3952742441" sldId="269"/>
            <ac:grpSpMk id="40" creationId="{75BEF7CB-BB00-3345-8542-8F0FAFE1C48B}"/>
          </ac:grpSpMkLst>
        </pc:grpChg>
        <pc:grpChg chg="add">
          <ac:chgData name="doaa 18321674" userId="S::doaa.18321674@compit.aun.edu.eg::1e28aefc-3292-4d41-8a1c-c830308532b6" providerId="AD" clId="Web-{C21934F7-3452-6B04-5D76-516D0028E78F}" dt="2022-06-13T11:26:28.418" v="3"/>
          <ac:grpSpMkLst>
            <pc:docMk/>
            <pc:sldMk cId="3952742441" sldId="269"/>
            <ac:grpSpMk id="54" creationId="{EB46B8FB-F6A2-5F47-A6CD-A7E17E69270F}"/>
          </ac:grpSpMkLst>
        </pc:grpChg>
        <pc:grpChg chg="add">
          <ac:chgData name="doaa 18321674" userId="S::doaa.18321674@compit.aun.edu.eg::1e28aefc-3292-4d41-8a1c-c830308532b6" providerId="AD" clId="Web-{C21934F7-3452-6B04-5D76-516D0028E78F}" dt="2022-06-13T11:26:28.418" v="3"/>
          <ac:grpSpMkLst>
            <pc:docMk/>
            <pc:sldMk cId="3952742441" sldId="269"/>
            <ac:grpSpMk id="88" creationId="{44406D7A-DB1A-D940-8AD1-93FAF9DD7199}"/>
          </ac:grpSpMkLst>
        </pc:grpChg>
        <pc:picChg chg="add">
          <ac:chgData name="doaa 18321674" userId="S::doaa.18321674@compit.aun.edu.eg::1e28aefc-3292-4d41-8a1c-c830308532b6" providerId="AD" clId="Web-{C21934F7-3452-6B04-5D76-516D0028E78F}" dt="2022-06-13T11:26:28.418" v="3"/>
          <ac:picMkLst>
            <pc:docMk/>
            <pc:sldMk cId="3952742441" sldId="269"/>
            <ac:picMk id="50" creationId="{3C0E5E4F-BFDE-C8DC-44BC-EC38427283A3}"/>
          </ac:picMkLst>
        </pc:picChg>
        <pc:cxnChg chg="del">
          <ac:chgData name="doaa 18321674" userId="S::doaa.18321674@compit.aun.edu.eg::1e28aefc-3292-4d41-8a1c-c830308532b6" providerId="AD" clId="Web-{C21934F7-3452-6B04-5D76-516D0028E78F}" dt="2022-06-13T11:26:28.418" v="3"/>
          <ac:cxnSpMkLst>
            <pc:docMk/>
            <pc:sldMk cId="3952742441" sldId="269"/>
            <ac:cxnSpMk id="34" creationId="{D33A3282-0389-C547-8CA6-7F3E7F27B34D}"/>
          </ac:cxnSpMkLst>
        </pc:cxnChg>
        <pc:cxnChg chg="del">
          <ac:chgData name="doaa 18321674" userId="S::doaa.18321674@compit.aun.edu.eg::1e28aefc-3292-4d41-8a1c-c830308532b6" providerId="AD" clId="Web-{C21934F7-3452-6B04-5D76-516D0028E78F}" dt="2022-06-13T11:26:28.418" v="3"/>
          <ac:cxnSpMkLst>
            <pc:docMk/>
            <pc:sldMk cId="3952742441" sldId="269"/>
            <ac:cxnSpMk id="38" creationId="{BA7C2670-8081-9C42-82A1-23BBFAEAAABC}"/>
          </ac:cxnSpMkLst>
        </pc:cxnChg>
        <pc:cxnChg chg="add">
          <ac:chgData name="doaa 18321674" userId="S::doaa.18321674@compit.aun.edu.eg::1e28aefc-3292-4d41-8a1c-c830308532b6" providerId="AD" clId="Web-{C21934F7-3452-6B04-5D76-516D0028E78F}" dt="2022-06-13T11:26:28.418" v="3"/>
          <ac:cxnSpMkLst>
            <pc:docMk/>
            <pc:sldMk cId="3952742441" sldId="269"/>
            <ac:cxnSpMk id="80" creationId="{D33A3282-0389-C547-8CA6-7F3E7F27B34D}"/>
          </ac:cxnSpMkLst>
        </pc:cxnChg>
        <pc:cxnChg chg="add">
          <ac:chgData name="doaa 18321674" userId="S::doaa.18321674@compit.aun.edu.eg::1e28aefc-3292-4d41-8a1c-c830308532b6" providerId="AD" clId="Web-{C21934F7-3452-6B04-5D76-516D0028E78F}" dt="2022-06-13T11:26:28.418" v="3"/>
          <ac:cxnSpMkLst>
            <pc:docMk/>
            <pc:sldMk cId="3952742441" sldId="269"/>
            <ac:cxnSpMk id="86" creationId="{41C79BB7-CCAB-2243-9830-5569626C4D01}"/>
          </ac:cxnSpMkLst>
        </pc:cxnChg>
      </pc:sldChg>
      <pc:sldChg chg="addSp delSp modSp new">
        <pc:chgData name="doaa 18321674" userId="S::doaa.18321674@compit.aun.edu.eg::1e28aefc-3292-4d41-8a1c-c830308532b6" providerId="AD" clId="Web-{C21934F7-3452-6B04-5D76-516D0028E78F}" dt="2022-06-13T11:39:27.920" v="14" actId="14100"/>
        <pc:sldMkLst>
          <pc:docMk/>
          <pc:sldMk cId="2251509002" sldId="270"/>
        </pc:sldMkLst>
        <pc:spChg chg="del">
          <ac:chgData name="doaa 18321674" userId="S::doaa.18321674@compit.aun.edu.eg::1e28aefc-3292-4d41-8a1c-c830308532b6" providerId="AD" clId="Web-{C21934F7-3452-6B04-5D76-516D0028E78F}" dt="2022-06-13T11:35:08.352" v="6"/>
          <ac:spMkLst>
            <pc:docMk/>
            <pc:sldMk cId="2251509002" sldId="270"/>
            <ac:spMk id="2" creationId="{D25FE1AA-BB8E-13A1-0546-0FC66DA03AB5}"/>
          </ac:spMkLst>
        </pc:spChg>
        <pc:spChg chg="del">
          <ac:chgData name="doaa 18321674" userId="S::doaa.18321674@compit.aun.edu.eg::1e28aefc-3292-4d41-8a1c-c830308532b6" providerId="AD" clId="Web-{C21934F7-3452-6B04-5D76-516D0028E78F}" dt="2022-06-13T11:38:53.170" v="7"/>
          <ac:spMkLst>
            <pc:docMk/>
            <pc:sldMk cId="2251509002" sldId="270"/>
            <ac:spMk id="3" creationId="{171E8ED7-FC0F-CE0A-ED6E-396514D70804}"/>
          </ac:spMkLst>
        </pc:spChg>
        <pc:picChg chg="add mod ord">
          <ac:chgData name="doaa 18321674" userId="S::doaa.18321674@compit.aun.edu.eg::1e28aefc-3292-4d41-8a1c-c830308532b6" providerId="AD" clId="Web-{C21934F7-3452-6B04-5D76-516D0028E78F}" dt="2022-06-13T11:39:27.920" v="14" actId="14100"/>
          <ac:picMkLst>
            <pc:docMk/>
            <pc:sldMk cId="2251509002" sldId="270"/>
            <ac:picMk id="4" creationId="{0858429B-7548-F9CA-FE34-FC7E0DDCAEB5}"/>
          </ac:picMkLst>
        </pc:picChg>
      </pc:sldChg>
      <pc:sldChg chg="addSp delSp modSp new">
        <pc:chgData name="doaa 18321674" userId="S::doaa.18321674@compit.aun.edu.eg::1e28aefc-3292-4d41-8a1c-c830308532b6" providerId="AD" clId="Web-{C21934F7-3452-6B04-5D76-516D0028E78F}" dt="2022-06-13T11:40:27.687" v="22" actId="14100"/>
        <pc:sldMkLst>
          <pc:docMk/>
          <pc:sldMk cId="3454086901" sldId="271"/>
        </pc:sldMkLst>
        <pc:spChg chg="del">
          <ac:chgData name="doaa 18321674" userId="S::doaa.18321674@compit.aun.edu.eg::1e28aefc-3292-4d41-8a1c-c830308532b6" providerId="AD" clId="Web-{C21934F7-3452-6B04-5D76-516D0028E78F}" dt="2022-06-13T11:39:56.218" v="16"/>
          <ac:spMkLst>
            <pc:docMk/>
            <pc:sldMk cId="3454086901" sldId="271"/>
            <ac:spMk id="2" creationId="{1B0301BA-7939-103E-8F62-7588BA263E39}"/>
          </ac:spMkLst>
        </pc:spChg>
        <pc:spChg chg="del">
          <ac:chgData name="doaa 18321674" userId="S::doaa.18321674@compit.aun.edu.eg::1e28aefc-3292-4d41-8a1c-c830308532b6" providerId="AD" clId="Web-{C21934F7-3452-6B04-5D76-516D0028E78F}" dt="2022-06-13T11:40:09.468" v="17"/>
          <ac:spMkLst>
            <pc:docMk/>
            <pc:sldMk cId="3454086901" sldId="271"/>
            <ac:spMk id="3" creationId="{D48C0BBC-A3D2-6404-3334-BC33429F1A71}"/>
          </ac:spMkLst>
        </pc:spChg>
        <pc:picChg chg="add mod ord">
          <ac:chgData name="doaa 18321674" userId="S::doaa.18321674@compit.aun.edu.eg::1e28aefc-3292-4d41-8a1c-c830308532b6" providerId="AD" clId="Web-{C21934F7-3452-6B04-5D76-516D0028E78F}" dt="2022-06-13T11:40:27.687" v="22" actId="14100"/>
          <ac:picMkLst>
            <pc:docMk/>
            <pc:sldMk cId="3454086901" sldId="271"/>
            <ac:picMk id="4" creationId="{9D7C4EFB-0E2F-B0A2-9829-3953BAAFAF54}"/>
          </ac:picMkLst>
        </pc:picChg>
      </pc:sldChg>
      <pc:sldChg chg="addSp delSp modSp new">
        <pc:chgData name="doaa 18321674" userId="S::doaa.18321674@compit.aun.edu.eg::1e28aefc-3292-4d41-8a1c-c830308532b6" providerId="AD" clId="Web-{C21934F7-3452-6B04-5D76-516D0028E78F}" dt="2022-06-13T11:41:17.079" v="30" actId="14100"/>
        <pc:sldMkLst>
          <pc:docMk/>
          <pc:sldMk cId="2748600648" sldId="272"/>
        </pc:sldMkLst>
        <pc:spChg chg="del">
          <ac:chgData name="doaa 18321674" userId="S::doaa.18321674@compit.aun.edu.eg::1e28aefc-3292-4d41-8a1c-c830308532b6" providerId="AD" clId="Web-{C21934F7-3452-6B04-5D76-516D0028E78F}" dt="2022-06-13T11:40:39.578" v="24"/>
          <ac:spMkLst>
            <pc:docMk/>
            <pc:sldMk cId="2748600648" sldId="272"/>
            <ac:spMk id="2" creationId="{E2382844-297C-CB51-C137-EEF467746F1B}"/>
          </ac:spMkLst>
        </pc:spChg>
        <pc:spChg chg="del">
          <ac:chgData name="doaa 18321674" userId="S::doaa.18321674@compit.aun.edu.eg::1e28aefc-3292-4d41-8a1c-c830308532b6" providerId="AD" clId="Web-{C21934F7-3452-6B04-5D76-516D0028E78F}" dt="2022-06-13T11:40:58.094" v="25"/>
          <ac:spMkLst>
            <pc:docMk/>
            <pc:sldMk cId="2748600648" sldId="272"/>
            <ac:spMk id="3" creationId="{BA91B60F-0C48-52D3-C24E-6ED31D45B37A}"/>
          </ac:spMkLst>
        </pc:spChg>
        <pc:picChg chg="add mod ord">
          <ac:chgData name="doaa 18321674" userId="S::doaa.18321674@compit.aun.edu.eg::1e28aefc-3292-4d41-8a1c-c830308532b6" providerId="AD" clId="Web-{C21934F7-3452-6B04-5D76-516D0028E78F}" dt="2022-06-13T11:41:17.079" v="30" actId="14100"/>
          <ac:picMkLst>
            <pc:docMk/>
            <pc:sldMk cId="2748600648" sldId="272"/>
            <ac:picMk id="4" creationId="{67E8C58C-D718-29CC-C8DF-3A0D5E76CDF2}"/>
          </ac:picMkLst>
        </pc:picChg>
      </pc:sldChg>
      <pc:sldChg chg="addSp delSp modSp new del mod setBg">
        <pc:chgData name="doaa 18321674" userId="S::doaa.18321674@compit.aun.edu.eg::1e28aefc-3292-4d41-8a1c-c830308532b6" providerId="AD" clId="Web-{C21934F7-3452-6B04-5D76-516D0028E78F}" dt="2022-06-13T11:42:16.284" v="45"/>
        <pc:sldMkLst>
          <pc:docMk/>
          <pc:sldMk cId="978746024" sldId="273"/>
        </pc:sldMkLst>
        <pc:spChg chg="mod">
          <ac:chgData name="doaa 18321674" userId="S::doaa.18321674@compit.aun.edu.eg::1e28aefc-3292-4d41-8a1c-c830308532b6" providerId="AD" clId="Web-{C21934F7-3452-6B04-5D76-516D0028E78F}" dt="2022-06-13T11:42:01.690" v="44" actId="20577"/>
          <ac:spMkLst>
            <pc:docMk/>
            <pc:sldMk cId="978746024" sldId="273"/>
            <ac:spMk id="2" creationId="{74550FAA-EDDB-853B-05CC-8B51A0BD50E1}"/>
          </ac:spMkLst>
        </pc:spChg>
        <pc:spChg chg="del">
          <ac:chgData name="doaa 18321674" userId="S::doaa.18321674@compit.aun.edu.eg::1e28aefc-3292-4d41-8a1c-c830308532b6" providerId="AD" clId="Web-{C21934F7-3452-6B04-5D76-516D0028E78F}" dt="2022-06-13T11:41:27.517" v="32"/>
          <ac:spMkLst>
            <pc:docMk/>
            <pc:sldMk cId="978746024" sldId="273"/>
            <ac:spMk id="3" creationId="{C489B6E6-F910-5973-C76D-AB6E1FE1FDB0}"/>
          </ac:spMkLst>
        </pc:spChg>
        <pc:spChg chg="add">
          <ac:chgData name="doaa 18321674" userId="S::doaa.18321674@compit.aun.edu.eg::1e28aefc-3292-4d41-8a1c-c830308532b6" providerId="AD" clId="Web-{C21934F7-3452-6B04-5D76-516D0028E78F}" dt="2022-06-13T11:41:27.517" v="32"/>
          <ac:spMkLst>
            <pc:docMk/>
            <pc:sldMk cId="978746024" sldId="273"/>
            <ac:spMk id="36" creationId="{4EFE82FE-7465-AE46-88DF-34D347E83B84}"/>
          </ac:spMkLst>
        </pc:spChg>
        <pc:grpChg chg="add">
          <ac:chgData name="doaa 18321674" userId="S::doaa.18321674@compit.aun.edu.eg::1e28aefc-3292-4d41-8a1c-c830308532b6" providerId="AD" clId="Web-{C21934F7-3452-6B04-5D76-516D0028E78F}" dt="2022-06-13T11:41:27.517" v="32"/>
          <ac:grpSpMkLst>
            <pc:docMk/>
            <pc:sldMk cId="978746024" sldId="273"/>
            <ac:grpSpMk id="8" creationId="{EB46B8FB-F6A2-5F47-A6CD-A7E17E69270F}"/>
          </ac:grpSpMkLst>
        </pc:grpChg>
        <pc:grpChg chg="add">
          <ac:chgData name="doaa 18321674" userId="S::doaa.18321674@compit.aun.edu.eg::1e28aefc-3292-4d41-8a1c-c830308532b6" providerId="AD" clId="Web-{C21934F7-3452-6B04-5D76-516D0028E78F}" dt="2022-06-13T11:41:27.517" v="32"/>
          <ac:grpSpMkLst>
            <pc:docMk/>
            <pc:sldMk cId="978746024" sldId="273"/>
            <ac:grpSpMk id="40" creationId="{75BEF7CB-BB00-3345-8542-8F0FAFE1C48B}"/>
          </ac:grpSpMkLst>
        </pc:grpChg>
        <pc:cxnChg chg="add">
          <ac:chgData name="doaa 18321674" userId="S::doaa.18321674@compit.aun.edu.eg::1e28aefc-3292-4d41-8a1c-c830308532b6" providerId="AD" clId="Web-{C21934F7-3452-6B04-5D76-516D0028E78F}" dt="2022-06-13T11:41:27.517" v="32"/>
          <ac:cxnSpMkLst>
            <pc:docMk/>
            <pc:sldMk cId="978746024" sldId="273"/>
            <ac:cxnSpMk id="34" creationId="{D33A3282-0389-C547-8CA6-7F3E7F27B34D}"/>
          </ac:cxnSpMkLst>
        </pc:cxnChg>
        <pc:cxnChg chg="add">
          <ac:chgData name="doaa 18321674" userId="S::doaa.18321674@compit.aun.edu.eg::1e28aefc-3292-4d41-8a1c-c830308532b6" providerId="AD" clId="Web-{C21934F7-3452-6B04-5D76-516D0028E78F}" dt="2022-06-13T11:41:27.517" v="32"/>
          <ac:cxnSpMkLst>
            <pc:docMk/>
            <pc:sldMk cId="978746024" sldId="273"/>
            <ac:cxnSpMk id="38" creationId="{BA7C2670-8081-9C42-82A1-23BBFAEAAABC}"/>
          </ac:cxnSpMkLst>
        </pc:cxnChg>
      </pc:sldChg>
      <pc:sldChg chg="addSp delSp modSp new mod setBg setClrOvrMap">
        <pc:chgData name="doaa 18321674" userId="S::doaa.18321674@compit.aun.edu.eg::1e28aefc-3292-4d41-8a1c-c830308532b6" providerId="AD" clId="Web-{C21934F7-3452-6B04-5D76-516D0028E78F}" dt="2022-06-13T11:46:34.430" v="155"/>
        <pc:sldMkLst>
          <pc:docMk/>
          <pc:sldMk cId="2897200723" sldId="273"/>
        </pc:sldMkLst>
        <pc:spChg chg="mod">
          <ac:chgData name="doaa 18321674" userId="S::doaa.18321674@compit.aun.edu.eg::1e28aefc-3292-4d41-8a1c-c830308532b6" providerId="AD" clId="Web-{C21934F7-3452-6B04-5D76-516D0028E78F}" dt="2022-06-13T11:46:34.430" v="155"/>
          <ac:spMkLst>
            <pc:docMk/>
            <pc:sldMk cId="2897200723" sldId="273"/>
            <ac:spMk id="2" creationId="{92EE8A22-0BB7-1391-3081-875D4216F4FB}"/>
          </ac:spMkLst>
        </pc:spChg>
        <pc:spChg chg="mod">
          <ac:chgData name="doaa 18321674" userId="S::doaa.18321674@compit.aun.edu.eg::1e28aefc-3292-4d41-8a1c-c830308532b6" providerId="AD" clId="Web-{C21934F7-3452-6B04-5D76-516D0028E78F}" dt="2022-06-13T11:46:34.430" v="155"/>
          <ac:spMkLst>
            <pc:docMk/>
            <pc:sldMk cId="2897200723" sldId="273"/>
            <ac:spMk id="3" creationId="{A30CA88D-CA55-FBA0-32B9-E0A35A52AB61}"/>
          </ac:spMkLst>
        </pc:spChg>
        <pc:spChg chg="add del">
          <ac:chgData name="doaa 18321674" userId="S::doaa.18321674@compit.aun.edu.eg::1e28aefc-3292-4d41-8a1c-c830308532b6" providerId="AD" clId="Web-{C21934F7-3452-6B04-5D76-516D0028E78F}" dt="2022-06-13T11:46:34.430" v="155"/>
          <ac:spMkLst>
            <pc:docMk/>
            <pc:sldMk cId="2897200723" sldId="273"/>
            <ac:spMk id="8" creationId="{4EFE82FE-7465-AE46-88DF-34D347E83B84}"/>
          </ac:spMkLst>
        </pc:spChg>
        <pc:spChg chg="add">
          <ac:chgData name="doaa 18321674" userId="S::doaa.18321674@compit.aun.edu.eg::1e28aefc-3292-4d41-8a1c-c830308532b6" providerId="AD" clId="Web-{C21934F7-3452-6B04-5D76-516D0028E78F}" dt="2022-06-13T11:46:34.430" v="155"/>
          <ac:spMkLst>
            <pc:docMk/>
            <pc:sldMk cId="2897200723" sldId="273"/>
            <ac:spMk id="23" creationId="{4EFE82FE-7465-AE46-88DF-34D347E83B84}"/>
          </ac:spMkLst>
        </pc:spChg>
        <pc:grpChg chg="add del">
          <ac:chgData name="doaa 18321674" userId="S::doaa.18321674@compit.aun.edu.eg::1e28aefc-3292-4d41-8a1c-c830308532b6" providerId="AD" clId="Web-{C21934F7-3452-6B04-5D76-516D0028E78F}" dt="2022-06-13T11:46:34.430" v="155"/>
          <ac:grpSpMkLst>
            <pc:docMk/>
            <pc:sldMk cId="2897200723" sldId="273"/>
            <ac:grpSpMk id="10" creationId="{0A30B600-877F-7746-B57D-25C3B476FE7A}"/>
          </ac:grpSpMkLst>
        </pc:grpChg>
        <pc:grpChg chg="add">
          <ac:chgData name="doaa 18321674" userId="S::doaa.18321674@compit.aun.edu.eg::1e28aefc-3292-4d41-8a1c-c830308532b6" providerId="AD" clId="Web-{C21934F7-3452-6B04-5D76-516D0028E78F}" dt="2022-06-13T11:46:34.430" v="155"/>
          <ac:grpSpMkLst>
            <pc:docMk/>
            <pc:sldMk cId="2897200723" sldId="273"/>
            <ac:grpSpMk id="27" creationId="{1A9C303F-3A73-E440-923C-BAAF3176C643}"/>
          </ac:grpSpMkLst>
        </pc:grpChg>
        <pc:cxnChg chg="add del">
          <ac:chgData name="doaa 18321674" userId="S::doaa.18321674@compit.aun.edu.eg::1e28aefc-3292-4d41-8a1c-c830308532b6" providerId="AD" clId="Web-{C21934F7-3452-6B04-5D76-516D0028E78F}" dt="2022-06-13T11:46:34.430" v="155"/>
          <ac:cxnSpMkLst>
            <pc:docMk/>
            <pc:sldMk cId="2897200723" sldId="273"/>
            <ac:cxnSpMk id="18" creationId="{BE2AC807-9FDE-674F-84BF-EC319D683243}"/>
          </ac:cxnSpMkLst>
        </pc:cxnChg>
        <pc:cxnChg chg="add">
          <ac:chgData name="doaa 18321674" userId="S::doaa.18321674@compit.aun.edu.eg::1e28aefc-3292-4d41-8a1c-c830308532b6" providerId="AD" clId="Web-{C21934F7-3452-6B04-5D76-516D0028E78F}" dt="2022-06-13T11:46:34.430" v="155"/>
          <ac:cxnSpMkLst>
            <pc:docMk/>
            <pc:sldMk cId="2897200723" sldId="273"/>
            <ac:cxnSpMk id="25" creationId="{B1DA2280-4367-9844-92C8-D662486FBCFF}"/>
          </ac:cxnSpMkLst>
        </pc:cxnChg>
      </pc:sldChg>
    </pc:docChg>
  </pc:docChgLst>
  <pc:docChgLst>
    <pc:chgData name="doaa 18321674" userId="S::doaa.18321674@compit.aun.edu.eg::1e28aefc-3292-4d41-8a1c-c830308532b6" providerId="AD" clId="Web-{C3A30A4E-4A46-343C-51A7-0EE67DC60129}"/>
    <pc:docChg chg="modSld">
      <pc:chgData name="doaa 18321674" userId="S::doaa.18321674@compit.aun.edu.eg::1e28aefc-3292-4d41-8a1c-c830308532b6" providerId="AD" clId="Web-{C3A30A4E-4A46-343C-51A7-0EE67DC60129}" dt="2022-06-12T22:13:09.711" v="0"/>
      <pc:docMkLst>
        <pc:docMk/>
      </pc:docMkLst>
      <pc:sldChg chg="delSp">
        <pc:chgData name="doaa 18321674" userId="S::doaa.18321674@compit.aun.edu.eg::1e28aefc-3292-4d41-8a1c-c830308532b6" providerId="AD" clId="Web-{C3A30A4E-4A46-343C-51A7-0EE67DC60129}" dt="2022-06-12T22:13:09.711" v="0"/>
        <pc:sldMkLst>
          <pc:docMk/>
          <pc:sldMk cId="109857222" sldId="256"/>
        </pc:sldMkLst>
        <pc:spChg chg="del">
          <ac:chgData name="doaa 18321674" userId="S::doaa.18321674@compit.aun.edu.eg::1e28aefc-3292-4d41-8a1c-c830308532b6" providerId="AD" clId="Web-{C3A30A4E-4A46-343C-51A7-0EE67DC60129}" dt="2022-06-12T22:13:09.711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8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1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7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6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5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2" r:id="rId7"/>
    <p:sldLayoutId id="2147483783" r:id="rId8"/>
    <p:sldLayoutId id="2147483784" r:id="rId9"/>
    <p:sldLayoutId id="2147483785" r:id="rId10"/>
    <p:sldLayoutId id="21474837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encils in a circle form">
            <a:extLst>
              <a:ext uri="{FF2B5EF4-FFF2-40B4-BE49-F238E27FC236}">
                <a16:creationId xmlns:a16="http://schemas.microsoft.com/office/drawing/2014/main" id="{C45D9857-42F7-6C3A-00C6-6DC9AA46E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ea typeface="Meiryo"/>
              </a:rPr>
              <a:t>Project of Social Information system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38C32DC-7530-EE60-F385-C24C3489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" y="3412"/>
            <a:ext cx="12180771" cy="6275400"/>
          </a:xfrm>
        </p:spPr>
      </p:pic>
    </p:spTree>
    <p:extLst>
      <p:ext uri="{BB962C8B-B14F-4D97-AF65-F5344CB8AC3E}">
        <p14:creationId xmlns:p14="http://schemas.microsoft.com/office/powerpoint/2010/main" val="94116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8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8" name="Straight Connector 21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9" name="Rectangle 2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1C779-A722-C422-5D49-DE589E9DB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95" b="120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30" name="Rectangle">
            <a:extLst>
              <a:ext uri="{FF2B5EF4-FFF2-40B4-BE49-F238E27FC236}">
                <a16:creationId xmlns:a16="http://schemas.microsoft.com/office/drawing/2014/main" id="{C1FDB97C-3AD1-C545-A219-4B4FCF5AE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76630"/>
            <a:ext cx="5106597" cy="4904739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CDD12-F4A5-B378-7F8E-BCD1FA20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02512"/>
            <a:ext cx="4209293" cy="2826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Degree Distribution and</a:t>
            </a:r>
            <a:br>
              <a:rPr lang="en-US" sz="3800"/>
            </a:br>
            <a:r>
              <a:rPr lang="en-US" sz="3800"/>
              <a:t>Adjacency Matrix</a:t>
            </a:r>
          </a:p>
          <a:p>
            <a:pPr>
              <a:lnSpc>
                <a:spcPct val="90000"/>
              </a:lnSpc>
            </a:pPr>
            <a:endParaRPr lang="en-US" sz="3800"/>
          </a:p>
        </p:txBody>
      </p:sp>
      <p:grpSp>
        <p:nvGrpSpPr>
          <p:cNvPr id="231" name="Group 217">
            <a:extLst>
              <a:ext uri="{FF2B5EF4-FFF2-40B4-BE49-F238E27FC236}">
                <a16:creationId xmlns:a16="http://schemas.microsoft.com/office/drawing/2014/main" id="{3A266FA8-F626-1C42-B021-A57818E97B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19" name="Freeform 55">
              <a:extLst>
                <a:ext uri="{FF2B5EF4-FFF2-40B4-BE49-F238E27FC236}">
                  <a16:creationId xmlns:a16="http://schemas.microsoft.com/office/drawing/2014/main" id="{2B43B9E4-DCCD-B14F-9DC7-6EF6DF1F6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Freeform 56">
              <a:extLst>
                <a:ext uri="{FF2B5EF4-FFF2-40B4-BE49-F238E27FC236}">
                  <a16:creationId xmlns:a16="http://schemas.microsoft.com/office/drawing/2014/main" id="{778EA148-BF2C-2F4F-B0F5-E0C8EFCF55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 57">
              <a:extLst>
                <a:ext uri="{FF2B5EF4-FFF2-40B4-BE49-F238E27FC236}">
                  <a16:creationId xmlns:a16="http://schemas.microsoft.com/office/drawing/2014/main" id="{A2CACC73-49F7-E24D-92B3-BBFE98702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Freeform 58">
              <a:extLst>
                <a:ext uri="{FF2B5EF4-FFF2-40B4-BE49-F238E27FC236}">
                  <a16:creationId xmlns:a16="http://schemas.microsoft.com/office/drawing/2014/main" id="{58FF2A73-C08D-E244-97FA-CCE6B5ABB9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Freeform 59">
              <a:extLst>
                <a:ext uri="{FF2B5EF4-FFF2-40B4-BE49-F238E27FC236}">
                  <a16:creationId xmlns:a16="http://schemas.microsoft.com/office/drawing/2014/main" id="{F9251654-A54A-C947-8F27-7511D3D98F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Freeform 60">
              <a:extLst>
                <a:ext uri="{FF2B5EF4-FFF2-40B4-BE49-F238E27FC236}">
                  <a16:creationId xmlns:a16="http://schemas.microsoft.com/office/drawing/2014/main" id="{7005C174-7450-D94C-966E-15D46489B7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Freeform 61">
              <a:extLst>
                <a:ext uri="{FF2B5EF4-FFF2-40B4-BE49-F238E27FC236}">
                  <a16:creationId xmlns:a16="http://schemas.microsoft.com/office/drawing/2014/main" id="{BC08F9D6-DAB6-B34E-A0D1-199D9B531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82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ADB2D4-3689-8020-54D3-DCA42454D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" y="1646"/>
            <a:ext cx="5747828" cy="686043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574AA6B-8344-FC27-009C-7EA5A427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53" y="-4105"/>
            <a:ext cx="6549395" cy="68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23B36A8A-70FD-BA51-6898-ED40CCA43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7" y="338965"/>
            <a:ext cx="8619763" cy="5863087"/>
          </a:xfrm>
        </p:spPr>
      </p:pic>
    </p:spTree>
    <p:extLst>
      <p:ext uri="{BB962C8B-B14F-4D97-AF65-F5344CB8AC3E}">
        <p14:creationId xmlns:p14="http://schemas.microsoft.com/office/powerpoint/2010/main" val="52925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Orange ball in sea of white bouncing balls">
            <a:extLst>
              <a:ext uri="{FF2B5EF4-FFF2-40B4-BE49-F238E27FC236}">
                <a16:creationId xmlns:a16="http://schemas.microsoft.com/office/drawing/2014/main" id="{3C0E5E4F-BFDE-C8DC-44BC-EC384272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35" r="-2" b="756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4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95FDB-782C-9F3B-1317-357A24C9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8334"/>
            <a:ext cx="4134538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The Simulation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742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858429B-7548-F9CA-FE34-FC7E0DDCA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04" y="-1597"/>
            <a:ext cx="12193078" cy="6860514"/>
          </a:xfrm>
        </p:spPr>
      </p:pic>
    </p:spTree>
    <p:extLst>
      <p:ext uri="{BB962C8B-B14F-4D97-AF65-F5344CB8AC3E}">
        <p14:creationId xmlns:p14="http://schemas.microsoft.com/office/powerpoint/2010/main" val="225150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7C4EFB-0E2F-B0A2-9829-3953BAAF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" y="-1508"/>
            <a:ext cx="12169355" cy="6860335"/>
          </a:xfrm>
        </p:spPr>
      </p:pic>
    </p:spTree>
    <p:extLst>
      <p:ext uri="{BB962C8B-B14F-4D97-AF65-F5344CB8AC3E}">
        <p14:creationId xmlns:p14="http://schemas.microsoft.com/office/powerpoint/2010/main" val="345408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7E8C58C-D718-29CC-C8DF-3A0D5E76C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" y="2882"/>
            <a:ext cx="12181003" cy="6851555"/>
          </a:xfrm>
        </p:spPr>
      </p:pic>
    </p:spTree>
    <p:extLst>
      <p:ext uri="{BB962C8B-B14F-4D97-AF65-F5344CB8AC3E}">
        <p14:creationId xmlns:p14="http://schemas.microsoft.com/office/powerpoint/2010/main" val="274860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E8A22-0BB7-1391-3081-875D4216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19" y="788502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Made by: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A88D-CA55-FBA0-32B9-E0A35A52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79" y="1934071"/>
            <a:ext cx="8364942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/>
              <a:t>1-Doaa Ibrahim </a:t>
            </a:r>
            <a:r>
              <a:rPr lang="en-US" sz="2800" dirty="0" smtClean="0"/>
              <a:t>Mohamed(section2)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2-Walaa Abdelhakeem </a:t>
            </a:r>
            <a:r>
              <a:rPr lang="en-US" sz="2800" dirty="0" smtClean="0"/>
              <a:t>Mohamed(section3)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3-Nehmedh </a:t>
            </a:r>
            <a:r>
              <a:rPr lang="en-US" sz="2800" dirty="0" smtClean="0"/>
              <a:t>Mohamed(section3)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4-Marwa Abdalla </a:t>
            </a:r>
            <a:r>
              <a:rPr lang="en-US" sz="2800" dirty="0" smtClean="0"/>
              <a:t>Ali(section3)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5-Aya Abdelazeem </a:t>
            </a:r>
            <a:r>
              <a:rPr lang="en-US" sz="2800" dirty="0" smtClean="0"/>
              <a:t>Hassan(section1)</a:t>
            </a:r>
            <a:endParaRPr lang="en-US" sz="28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20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D46F-6AB6-F160-DD48-09922DCC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0DEE-AB23-7384-FA8F-4633F900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Dataset Name: Twitter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Abstract: Twitter is a social news website. It can be viewed as a hybrid of email,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instant messaging and </a:t>
            </a:r>
            <a:r>
              <a:rPr lang="en-US" dirty="0" err="1">
                <a:ea typeface="+mn-lt"/>
                <a:cs typeface="+mn-lt"/>
              </a:rPr>
              <a:t>sms</a:t>
            </a:r>
            <a:r>
              <a:rPr lang="en-US" dirty="0">
                <a:ea typeface="+mn-lt"/>
                <a:cs typeface="+mn-lt"/>
              </a:rPr>
              <a:t> messaging all rolled into one neat and simple package.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It's a new and easy way to discover the latest news related to subjects you care about.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6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5447-97BD-1056-2979-F46528B5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2309267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</a:t>
            </a:r>
            <a:r>
              <a:rPr lang="en-US" sz="4800" dirty="0"/>
              <a:t>The Graph</a:t>
            </a:r>
          </a:p>
        </p:txBody>
      </p:sp>
    </p:spTree>
    <p:extLst>
      <p:ext uri="{BB962C8B-B14F-4D97-AF65-F5344CB8AC3E}">
        <p14:creationId xmlns:p14="http://schemas.microsoft.com/office/powerpoint/2010/main" val="249408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47DCBC3-BA79-09C6-55DB-743C65A45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" y="-2764"/>
            <a:ext cx="12169043" cy="6862850"/>
          </a:xfrm>
        </p:spPr>
      </p:pic>
    </p:spTree>
    <p:extLst>
      <p:ext uri="{BB962C8B-B14F-4D97-AF65-F5344CB8AC3E}">
        <p14:creationId xmlns:p14="http://schemas.microsoft.com/office/powerpoint/2010/main" val="368862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3D technology art">
            <a:extLst>
              <a:ext uri="{FF2B5EF4-FFF2-40B4-BE49-F238E27FC236}">
                <a16:creationId xmlns:a16="http://schemas.microsoft.com/office/drawing/2014/main" id="{DAB82141-0E47-1FC6-82EE-FCC4AE78A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3" r="-2" b="646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5" name="Rectangle">
            <a:extLst>
              <a:ext uri="{FF2B5EF4-FFF2-40B4-BE49-F238E27FC236}">
                <a16:creationId xmlns:a16="http://schemas.microsoft.com/office/drawing/2014/main" id="{C1FDB97C-3AD1-C545-A219-4B4FCF5AE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76630"/>
            <a:ext cx="5106597" cy="4904739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10F33-9E7A-B14B-191A-018826E7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02512"/>
            <a:ext cx="4209293" cy="2826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Community Detection</a:t>
            </a:r>
          </a:p>
        </p:txBody>
      </p:sp>
      <p:grpSp>
        <p:nvGrpSpPr>
          <p:cNvPr id="56" name="Group 39">
            <a:extLst>
              <a:ext uri="{FF2B5EF4-FFF2-40B4-BE49-F238E27FC236}">
                <a16:creationId xmlns:a16="http://schemas.microsoft.com/office/drawing/2014/main" id="{3A266FA8-F626-1C42-B021-A57818E97B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2B43B9E4-DCCD-B14F-9DC7-6EF6DF1F6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8EA148-BF2C-2F4F-B0F5-E0C8EFCF55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A2CACC73-49F7-E24D-92B3-BBFE98702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58FF2A73-C08D-E244-97FA-CCE6B5ABB9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F9251654-A54A-C947-8F27-7511D3D98F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60">
              <a:extLst>
                <a:ext uri="{FF2B5EF4-FFF2-40B4-BE49-F238E27FC236}">
                  <a16:creationId xmlns:a16="http://schemas.microsoft.com/office/drawing/2014/main" id="{7005C174-7450-D94C-966E-15D46489B7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61">
              <a:extLst>
                <a:ext uri="{FF2B5EF4-FFF2-40B4-BE49-F238E27FC236}">
                  <a16:creationId xmlns:a16="http://schemas.microsoft.com/office/drawing/2014/main" id="{BC08F9D6-DAB6-B34E-A0D1-199D9B5315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33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E37F1F5-AB49-9B30-30BA-B517A7D71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18" y="2895"/>
            <a:ext cx="12192177" cy="6851529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47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A98610-AB7F-E449-20E9-8CE2BA69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" y="3413"/>
            <a:ext cx="12181358" cy="6850494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2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2B2AFEF-F924-B633-8D01-C4F521656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" y="3413"/>
            <a:ext cx="10762491" cy="6850494"/>
          </a:xfrm>
        </p:spPr>
      </p:pic>
      <p:cxnSp>
        <p:nvCxnSpPr>
          <p:cNvPr id="83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6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DCECDF-1759-6632-740D-CB30C730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59" y="3413"/>
            <a:ext cx="12194793" cy="6850494"/>
          </a:xfrm>
        </p:spPr>
      </p:pic>
      <p:grpSp>
        <p:nvGrpSpPr>
          <p:cNvPr id="28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0145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57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</vt:lpstr>
      <vt:lpstr>Meiryo</vt:lpstr>
      <vt:lpstr>Neue Haas Grotesk Text Pro</vt:lpstr>
      <vt:lpstr>PunchcardVTI</vt:lpstr>
      <vt:lpstr>Project of Social Information system</vt:lpstr>
      <vt:lpstr>                  Dataset Information</vt:lpstr>
      <vt:lpstr>                 The Graph</vt:lpstr>
      <vt:lpstr>PowerPoint Presentation</vt:lpstr>
      <vt:lpstr>Community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Degree Distribution and Adjacency Matrix </vt:lpstr>
      <vt:lpstr>PowerPoint Presentation</vt:lpstr>
      <vt:lpstr>PowerPoint Presentation</vt:lpstr>
      <vt:lpstr>The Simulation</vt:lpstr>
      <vt:lpstr>PowerPoint Presentation</vt:lpstr>
      <vt:lpstr>PowerPoint Presentation</vt:lpstr>
      <vt:lpstr>PowerPoint Presentation</vt:lpstr>
      <vt:lpstr>Made by: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smart</cp:lastModifiedBy>
  <cp:revision>247</cp:revision>
  <dcterms:created xsi:type="dcterms:W3CDTF">2022-06-12T18:49:35Z</dcterms:created>
  <dcterms:modified xsi:type="dcterms:W3CDTF">2022-06-14T20:39:48Z</dcterms:modified>
</cp:coreProperties>
</file>