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289d852d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289d852d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89d852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289d852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89d852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89d852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89d852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89d852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89d852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89d852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89d852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89d852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89d852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89d852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89d852d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289d852d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289d852d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289d852d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289d852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289d852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Spending and Outcomes Across Countries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9925" y="3199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Orvis, David Oakes, Christopher McCormick, Bryson Webb, Pascaline Njouwou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762075"/>
            <a:ext cx="6327707" cy="20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00" y="2882275"/>
            <a:ext cx="6319238" cy="20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83900" y="100450"/>
            <a:ext cx="825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Life Expectancy Compared to Financing Scheme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7078400" y="803475"/>
            <a:ext cx="1803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ANOVA: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p-value: 0.99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Interpretation: 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Variation seen between the three financing schemes is most likely due to chance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we failed to answer our main question - the data is </a:t>
            </a:r>
            <a:r>
              <a:rPr lang="en"/>
              <a:t>immense and complex, the data revealed a number of interesting information about health spending and health outcomes in the United States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we had a short amount of time for a huge amount of data, we could have used other data sources if we had more time. Our main data source only analyzed 51 countries.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had more time and resources we would have </a:t>
            </a:r>
            <a:r>
              <a:rPr lang="en"/>
              <a:t>analyzed</a:t>
            </a:r>
            <a:r>
              <a:rPr lang="en"/>
              <a:t> other socio-</a:t>
            </a:r>
            <a:r>
              <a:rPr lang="en"/>
              <a:t>economic</a:t>
            </a:r>
            <a:r>
              <a:rPr lang="en"/>
              <a:t> factors that influences health outcomes.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Questions: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52875" y="1212750"/>
            <a:ext cx="83391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How does the amount of money a given country spends on healthcare affect their citizens’ actual health outcomes?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How do the percentages of people insured affect health care outcomes?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Does the way each country finances healthcare costs affect health outcomes?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Are healthcare outcomes in the United States also better as a result of increased spending?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Why is healthcare spending in the United States proportionally so much higher than healthcare spending in similar countries?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Compared to Health Expenditure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775"/>
            <a:ext cx="8839200" cy="268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0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Health Expenditure Per Capita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175" y="1013175"/>
            <a:ext cx="6218301" cy="36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Expenditure Percentage vs. Avoidable Deaths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550" y="1017725"/>
            <a:ext cx="6079200" cy="37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Expenditure Percentage vs. Life Expectancy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876"/>
            <a:ext cx="6827575" cy="364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7168875" y="1638675"/>
            <a:ext cx="19209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Two-sided T-Test :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p</a:t>
            </a:r>
            <a:r>
              <a:rPr lang="en" sz="1300">
                <a:solidFill>
                  <a:schemeClr val="lt2"/>
                </a:solidFill>
              </a:rPr>
              <a:t>-value: 0.95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Interpretation: 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The life expectancy for the United States is not significantly different from the mean of all of the other countries.  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67000"/>
            <a:ext cx="8520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Mortality Compared to the Percentage of Population with Health Insurance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50" y="1146300"/>
            <a:ext cx="5943375" cy="35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61975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</a:t>
            </a:r>
            <a:r>
              <a:rPr lang="en"/>
              <a:t> Compared to the Percentage of Population with Health Insurance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203" y="1317950"/>
            <a:ext cx="5517598" cy="33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 Health Expenditures by Financing Scheme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50" y="1362225"/>
            <a:ext cx="8041052" cy="298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