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356" y="78"/>
      </p:cViewPr>
      <p:guideLst>
        <p:guide orient="horz" pos="164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FAE1-B6DE-4BBD-A6EA-1F57CCB9120C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A736-8EDD-4606-82D6-F7B057E94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FAE1-B6DE-4BBD-A6EA-1F57CCB9120C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A736-8EDD-4606-82D6-F7B057E94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FAE1-B6DE-4BBD-A6EA-1F57CCB9120C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A736-8EDD-4606-82D6-F7B057E94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FAE1-B6DE-4BBD-A6EA-1F57CCB9120C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A736-8EDD-4606-82D6-F7B057E94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FAE1-B6DE-4BBD-A6EA-1F57CCB9120C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A736-8EDD-4606-82D6-F7B057E94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FAE1-B6DE-4BBD-A6EA-1F57CCB9120C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A736-8EDD-4606-82D6-F7B057E94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FAE1-B6DE-4BBD-A6EA-1F57CCB9120C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A736-8EDD-4606-82D6-F7B057E94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FAE1-B6DE-4BBD-A6EA-1F57CCB9120C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A736-8EDD-4606-82D6-F7B057E94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FAE1-B6DE-4BBD-A6EA-1F57CCB9120C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A736-8EDD-4606-82D6-F7B057E94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FAE1-B6DE-4BBD-A6EA-1F57CCB9120C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A736-8EDD-4606-82D6-F7B057E94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FAE1-B6DE-4BBD-A6EA-1F57CCB9120C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A736-8EDD-4606-82D6-F7B057E94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FAE1-B6DE-4BBD-A6EA-1F57CCB9120C}" type="datetimeFigureOut">
              <a:rPr lang="ko-KR" altLang="en-US" smtClean="0"/>
              <a:pPr/>
              <a:t>2016-01-27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5A736-8EDD-4606-82D6-F7B057E94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404664"/>
            <a:ext cx="5120403" cy="5501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4128" y="1412776"/>
            <a:ext cx="342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(3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)</a:t>
            </a:r>
            <a:r>
              <a:rPr lang="ko-KR" altLang="en-US" sz="1200" dirty="0" err="1" smtClean="0"/>
              <a:t>색상톤이</a:t>
            </a:r>
            <a:r>
              <a:rPr lang="ko-KR" altLang="en-US" sz="1200" dirty="0" smtClean="0"/>
              <a:t> 강하고 흰색 글씨가 선명하게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smtClean="0"/>
              <a:t>보이지 않음</a:t>
            </a:r>
            <a:r>
              <a:rPr lang="en-US" altLang="ko-KR" sz="1200" dirty="0" smtClean="0"/>
              <a:t>…</a:t>
            </a:r>
            <a:r>
              <a:rPr lang="ko-KR" altLang="en-US" sz="1200" dirty="0" err="1" smtClean="0"/>
              <a:t>색상톤을</a:t>
            </a:r>
            <a:r>
              <a:rPr lang="ko-KR" altLang="en-US" sz="1200" dirty="0" smtClean="0"/>
              <a:t> 좀 낮추고 글씨를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부각시킬 수 있는 방안은 어떤지</a:t>
            </a:r>
            <a:r>
              <a:rPr lang="en-US" altLang="ko-KR" sz="1200" dirty="0" smtClean="0"/>
              <a:t>?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아이콘 </a:t>
            </a:r>
            <a:r>
              <a:rPr lang="en-US" altLang="ko-KR" sz="1200" dirty="0" err="1" smtClean="0"/>
              <a:t>gis</a:t>
            </a:r>
            <a:r>
              <a:rPr lang="ko-KR" altLang="en-US" sz="1200" dirty="0" smtClean="0"/>
              <a:t>아이콘으로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24128" y="1052736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-&gt; </a:t>
            </a:r>
            <a:r>
              <a:rPr lang="ko-KR" altLang="en-US" sz="1200" smtClean="0"/>
              <a:t>재작업 내용</a:t>
            </a:r>
            <a:endParaRPr lang="ko-KR" altLang="en-US" sz="1200"/>
          </a:p>
        </p:txBody>
      </p:sp>
      <p:sp>
        <p:nvSpPr>
          <p:cNvPr id="8" name="타원 7"/>
          <p:cNvSpPr/>
          <p:nvPr/>
        </p:nvSpPr>
        <p:spPr>
          <a:xfrm>
            <a:off x="4644008" y="198884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32040" y="1686037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0" y="260350"/>
            <a:ext cx="5120403" cy="550145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644008" y="465313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1412776"/>
            <a:ext cx="2675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상단 이미지와 동일하게 변경희망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2935977"/>
            <a:ext cx="2675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상단 이미지와 동일하게 변경희망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724128" y="1052736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-&gt; </a:t>
            </a:r>
            <a:r>
              <a:rPr lang="ko-KR" altLang="en-US" sz="1200" smtClean="0"/>
              <a:t>재작업 내용</a:t>
            </a:r>
            <a:endParaRPr lang="ko-KR" altLang="en-US" sz="1200"/>
          </a:p>
        </p:txBody>
      </p:sp>
      <p:sp>
        <p:nvSpPr>
          <p:cNvPr id="10" name="타원 9"/>
          <p:cNvSpPr/>
          <p:nvPr/>
        </p:nvSpPr>
        <p:spPr>
          <a:xfrm>
            <a:off x="2195736" y="465313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772816"/>
            <a:ext cx="3619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3284984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0" y="260350"/>
            <a:ext cx="5120403" cy="550145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915816" y="335699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1412776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 smtClean="0"/>
              <a:t>년별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차량수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운전자수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도로길이를 형상화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교통여건 아이콘 참조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128" y="1052736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-&gt; </a:t>
            </a:r>
            <a:r>
              <a:rPr lang="ko-KR" altLang="en-US" sz="1200" smtClean="0"/>
              <a:t>재작업 내용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2277363"/>
            <a:ext cx="1619250" cy="67627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644008" y="429309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8163" y="3065115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통합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경찰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공제조합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보험사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로부터 수집된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데이터를 통합한 </a:t>
            </a:r>
            <a:r>
              <a:rPr lang="ko-KR" altLang="en-US" sz="1200" dirty="0" smtClean="0"/>
              <a:t>것을 의미</a:t>
            </a:r>
            <a:endParaRPr lang="en-US" altLang="ko-KR" sz="12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4620219"/>
            <a:ext cx="1590675" cy="61912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3059832" y="429309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6208" y="3750334"/>
            <a:ext cx="35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 경찰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아이콘 변경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(</a:t>
            </a:r>
            <a:r>
              <a:rPr lang="ko-KR" altLang="en-US" sz="1200" dirty="0" smtClean="0"/>
              <a:t>기존은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보안관의 느낌이 강함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, </a:t>
            </a:r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법규위반별교통사고</a:t>
            </a:r>
            <a:r>
              <a:rPr lang="ko-KR" altLang="en-US" sz="1200" dirty="0" smtClean="0"/>
              <a:t> 아이콘 참조</a:t>
            </a:r>
            <a:r>
              <a:rPr lang="en-US" altLang="ko-KR" sz="1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4005064"/>
            <a:ext cx="1133644" cy="1015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260350"/>
            <a:ext cx="5120403" cy="55014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708920"/>
            <a:ext cx="676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직선 연결선 3"/>
          <p:cNvCxnSpPr/>
          <p:nvPr/>
        </p:nvCxnSpPr>
        <p:spPr>
          <a:xfrm flipH="1" flipV="1">
            <a:off x="6067390" y="3038897"/>
            <a:ext cx="123814" cy="55626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067390" y="3094522"/>
            <a:ext cx="123816" cy="1638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191203" y="3094522"/>
            <a:ext cx="92211" cy="1638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6191203" y="2966889"/>
            <a:ext cx="92211" cy="13411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427984" y="342900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1412776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상단 이미지 활용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5724128" y="1052736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-&gt; </a:t>
            </a:r>
            <a:r>
              <a:rPr lang="ko-KR" altLang="en-US" sz="1200" smtClean="0"/>
              <a:t>재작업 내용</a:t>
            </a:r>
            <a:endParaRPr lang="ko-KR" altLang="en-US" sz="1200"/>
          </a:p>
        </p:txBody>
      </p:sp>
      <p:sp>
        <p:nvSpPr>
          <p:cNvPr id="19" name="타원 18"/>
          <p:cNvSpPr/>
          <p:nvPr/>
        </p:nvSpPr>
        <p:spPr>
          <a:xfrm>
            <a:off x="6084168" y="4365104"/>
            <a:ext cx="360040" cy="360040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444208" y="4581128"/>
            <a:ext cx="216024" cy="216024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228184" y="4725144"/>
            <a:ext cx="216024" cy="216024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660232" y="4653136"/>
            <a:ext cx="360040" cy="360040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516216" y="4077072"/>
            <a:ext cx="504056" cy="50405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475656" y="436510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2120" y="3573016"/>
            <a:ext cx="3246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3. </a:t>
            </a:r>
            <a:r>
              <a:rPr lang="ko-KR" altLang="en-US" sz="1200" smtClean="0"/>
              <a:t>지도 바탕에 원의크기를 다르게 하여 표현</a:t>
            </a:r>
            <a:endParaRPr lang="ko-KR" altLang="en-US" sz="1200"/>
          </a:p>
        </p:txBody>
      </p:sp>
      <p:sp>
        <p:nvSpPr>
          <p:cNvPr id="29" name="타원 28"/>
          <p:cNvSpPr/>
          <p:nvPr/>
        </p:nvSpPr>
        <p:spPr>
          <a:xfrm>
            <a:off x="6912260" y="4534287"/>
            <a:ext cx="108012" cy="108012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1772816"/>
            <a:ext cx="371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타원 37"/>
          <p:cNvSpPr/>
          <p:nvPr/>
        </p:nvSpPr>
        <p:spPr>
          <a:xfrm>
            <a:off x="2987824" y="335699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24128" y="2319263"/>
            <a:ext cx="2214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개별사고 연결을 추가 표현</a:t>
            </a:r>
            <a:endParaRPr lang="en-US" altLang="ko-KR" sz="1200" smtClean="0"/>
          </a:p>
        </p:txBody>
      </p:sp>
      <p:sp>
        <p:nvSpPr>
          <p:cNvPr id="40" name="타원 39"/>
          <p:cNvSpPr/>
          <p:nvPr/>
        </p:nvSpPr>
        <p:spPr>
          <a:xfrm>
            <a:off x="2987824" y="429309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4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5373216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4. </a:t>
            </a:r>
            <a:r>
              <a:rPr lang="ko-KR" altLang="en-US" sz="1200" smtClean="0"/>
              <a:t>전체보기 이미지 활용</a:t>
            </a:r>
            <a:endParaRPr lang="ko-KR" altLang="en-US" sz="12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5733256"/>
            <a:ext cx="790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그룹 47"/>
          <p:cNvGrpSpPr/>
          <p:nvPr/>
        </p:nvGrpSpPr>
        <p:grpSpPr>
          <a:xfrm>
            <a:off x="7378841" y="2874268"/>
            <a:ext cx="217495" cy="266700"/>
            <a:chOff x="7112483" y="2878103"/>
            <a:chExt cx="217495" cy="2667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120428" y="2878103"/>
              <a:ext cx="20955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3" name="직선 연결선 42"/>
            <p:cNvCxnSpPr/>
            <p:nvPr/>
          </p:nvCxnSpPr>
          <p:spPr>
            <a:xfrm flipH="1" flipV="1">
              <a:off x="7112483" y="3068960"/>
              <a:ext cx="123814" cy="55626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>
              <a:off x="7112483" y="3124585"/>
              <a:ext cx="123816" cy="1638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7236296" y="3124585"/>
              <a:ext cx="92211" cy="1638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7236296" y="2996952"/>
              <a:ext cx="92211" cy="13411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723142" y="29969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또는</a:t>
            </a:r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0" y="260350"/>
            <a:ext cx="5121758" cy="5502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0" y="260349"/>
            <a:ext cx="5121758" cy="55029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156" y="3124190"/>
            <a:ext cx="4752527" cy="188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96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jic</dc:creator>
  <cp:lastModifiedBy>민남매</cp:lastModifiedBy>
  <cp:revision>30</cp:revision>
  <dcterms:created xsi:type="dcterms:W3CDTF">2016-01-18T06:20:17Z</dcterms:created>
  <dcterms:modified xsi:type="dcterms:W3CDTF">2016-01-27T12:30:01Z</dcterms:modified>
</cp:coreProperties>
</file>