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6" r:id="rId3"/>
    <p:sldId id="258" r:id="rId4"/>
    <p:sldId id="259" r:id="rId5"/>
    <p:sldId id="257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80" r:id="rId25"/>
    <p:sldId id="279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FBFBF"/>
    <a:srgbClr val="DAE3F3"/>
    <a:srgbClr val="FBE5D6"/>
    <a:srgbClr val="FFF2CC"/>
    <a:srgbClr val="D9D9D9"/>
    <a:srgbClr val="BF9000"/>
    <a:srgbClr val="00B050"/>
    <a:srgbClr val="002060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784F1-0FB0-4179-8FD4-672D887C6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31904-98B5-460D-980B-C1A7EC630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2417E-B77D-4782-B343-5D45EAC8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EC053-E956-4043-87D8-7F385ED0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10970-5697-481A-BF15-D6FB1093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2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BCEAD-EBD8-42DD-906D-54AAA326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8B1D5-338D-4BD8-9090-01974B93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CD9DB-D4E4-4821-AD7A-F0045BFB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066BF-0357-4E1E-874C-34AE592E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69263-500A-46FE-A8D2-AD9AC837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2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9B96E6-4869-46EC-8829-B1B27904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D3BC0-7D6B-4214-ABCF-FFD923ABC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E13A-BD03-4890-A8FA-6E633108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2C0C6-9054-42EB-A611-8A8B701F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43BBD-302A-4C1F-99D3-FD60CB3C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4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E4C46-374F-4F8A-93FD-8F2D4E7D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326A8-7A38-4BEC-AE74-99619B05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5EA53-FF8A-4926-9C0B-CAF1C969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BC399-00D6-4221-8BF5-77F5881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292A0-C599-4E30-8208-F55B57F5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1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D281-A0C0-4E55-82E7-7CA54588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4A4E1-0E60-4DEC-83E1-AA6A6F185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C1788-5086-4434-80C3-C6EDE4AA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40F4A-2235-419B-87BD-0A6BB6B2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00C60-93AC-4215-840D-3123C09A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C704B-5AEB-44DA-B9DF-1494C40C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7A392-0849-4E5F-A7ED-5BBC3BDDC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FA252-1E78-4CBB-8CEA-2E84009FC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12311-6512-4708-8577-60FB922F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5A6E2-C8AA-4961-A57E-5A5187F9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AA9F6-B7CC-41CC-B873-1446F81E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B5BB2-B110-4067-B490-7580EE86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F4885-2A2E-4EBF-8D35-9E19474C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8356A-5C7B-40A0-8BED-4EC0BBAA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D68D4-2F44-4114-BBD6-A4C1C9441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6D55FB-DB0A-4EF2-8EE8-83C60F6D0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A0F40C-C0D6-4AD7-B921-C8BC3B55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88E22-90F6-4C2F-8C93-C8B1522A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F943AA-C97B-4D22-AB59-CFB03DEA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2989-5376-496B-B2EB-6C1E03E1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43D6C-816F-4259-81C9-84D236DC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3892D8-28CE-431D-B99C-0DC267A3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CBD925-EE4F-411E-A3CD-F7A04334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7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15F8DE-6CC6-4E0B-B2B7-202431B0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43B35F-F631-4646-85B6-C6DF4B2A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8487E-D8C4-4B27-A111-ECA8D50E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6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FBFD4-6363-4ED4-8F56-6216811A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71E07-CED0-4997-8EA2-833B06C1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D5937-8A61-425D-B697-0C8FF2F93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B08EA-C684-46E8-B13C-C95B740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A8B963-2746-45A4-898F-94661E66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A2838-25B0-48CB-98F8-9B97D593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3A9A5-7D1E-4B80-869E-568CBF9E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8AA2AF-6499-4F47-8F95-79D50BCCE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3579CF-D983-4AF1-A73D-ECD04C63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4043B-0CAF-4A39-82C8-E1418A63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150FE-6045-42BF-A4F6-170D58D4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7C1AA-27BD-4F6E-83CE-1D5CAB83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1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95B4F6-10A3-4804-86C2-B6DABAD9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75DEB-B88E-463F-BF42-878A5431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40A6D-707C-4D9D-873A-6EF9A279B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100B-F8E2-4FD8-BAC0-AA56F85B718D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987A6-EB93-407C-B6FE-606CA9003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8BC61-0806-428B-93DF-167D87DFB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1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Relationship Id="rId9" Type="http://schemas.openxmlformats.org/officeDocument/2006/relationships/image" Target="../media/image48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model_doc/vit" TargetMode="Externa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70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83.png"/><Relationship Id="rId3" Type="http://schemas.openxmlformats.org/officeDocument/2006/relationships/image" Target="../media/image82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2" Type="http://schemas.openxmlformats.org/officeDocument/2006/relationships/image" Target="../media/image92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97.png"/><Relationship Id="rId5" Type="http://schemas.openxmlformats.org/officeDocument/2006/relationships/image" Target="../media/image87.png"/><Relationship Id="rId15" Type="http://schemas.openxmlformats.org/officeDocument/2006/relationships/image" Target="../media/image100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89.png"/><Relationship Id="rId14" Type="http://schemas.openxmlformats.org/officeDocument/2006/relationships/image" Target="../media/image9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87.png"/><Relationship Id="rId7" Type="http://schemas.openxmlformats.org/officeDocument/2006/relationships/image" Target="../media/image96.png"/><Relationship Id="rId12" Type="http://schemas.openxmlformats.org/officeDocument/2006/relationships/image" Target="../media/image10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4.png"/><Relationship Id="rId5" Type="http://schemas.openxmlformats.org/officeDocument/2006/relationships/image" Target="../media/image94.png"/><Relationship Id="rId10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8.png"/><Relationship Id="rId3" Type="http://schemas.openxmlformats.org/officeDocument/2006/relationships/image" Target="../media/image87.png"/><Relationship Id="rId7" Type="http://schemas.openxmlformats.org/officeDocument/2006/relationships/image" Target="../media/image96.png"/><Relationship Id="rId12" Type="http://schemas.openxmlformats.org/officeDocument/2006/relationships/image" Target="../media/image10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6.png"/><Relationship Id="rId5" Type="http://schemas.openxmlformats.org/officeDocument/2006/relationships/image" Target="../media/image94.png"/><Relationship Id="rId10" Type="http://schemas.openxmlformats.org/officeDocument/2006/relationships/image" Target="../media/image101.png"/><Relationship Id="rId4" Type="http://schemas.openxmlformats.org/officeDocument/2006/relationships/image" Target="../media/image102.png"/><Relationship Id="rId9" Type="http://schemas.openxmlformats.org/officeDocument/2006/relationships/image" Target="../media/image100.png"/><Relationship Id="rId14" Type="http://schemas.openxmlformats.org/officeDocument/2006/relationships/image" Target="../media/image10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87.png"/><Relationship Id="rId7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4.png"/><Relationship Id="rId10" Type="http://schemas.openxmlformats.org/officeDocument/2006/relationships/image" Target="../media/image101.png"/><Relationship Id="rId4" Type="http://schemas.openxmlformats.org/officeDocument/2006/relationships/image" Target="../media/image102.png"/><Relationship Id="rId9" Type="http://schemas.openxmlformats.org/officeDocument/2006/relationships/image" Target="../media/image10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87.png"/><Relationship Id="rId7" Type="http://schemas.openxmlformats.org/officeDocument/2006/relationships/image" Target="../media/image96.png"/><Relationship Id="rId12" Type="http://schemas.openxmlformats.org/officeDocument/2006/relationships/image" Target="../media/image11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10.png"/><Relationship Id="rId5" Type="http://schemas.openxmlformats.org/officeDocument/2006/relationships/image" Target="../media/image94.png"/><Relationship Id="rId10" Type="http://schemas.openxmlformats.org/officeDocument/2006/relationships/image" Target="../media/image101.png"/><Relationship Id="rId4" Type="http://schemas.openxmlformats.org/officeDocument/2006/relationships/image" Target="../media/image102.png"/><Relationship Id="rId9" Type="http://schemas.openxmlformats.org/officeDocument/2006/relationships/image" Target="../media/image10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6.png"/><Relationship Id="rId21" Type="http://schemas.openxmlformats.org/officeDocument/2006/relationships/image" Target="../media/image143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8.png"/><Relationship Id="rId25" Type="http://schemas.openxmlformats.org/officeDocument/2006/relationships/image" Target="../media/image147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6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5.png"/><Relationship Id="rId10" Type="http://schemas.openxmlformats.org/officeDocument/2006/relationships/image" Target="../media/image133.png"/><Relationship Id="rId19" Type="http://schemas.openxmlformats.org/officeDocument/2006/relationships/image" Target="../media/image141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0.png"/><Relationship Id="rId4" Type="http://schemas.openxmlformats.org/officeDocument/2006/relationships/image" Target="../media/image11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14.png"/><Relationship Id="rId7" Type="http://schemas.openxmlformats.org/officeDocument/2006/relationships/image" Target="../media/image15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2.png"/><Relationship Id="rId4" Type="http://schemas.openxmlformats.org/officeDocument/2006/relationships/image" Target="../media/image12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17.png"/><Relationship Id="rId7" Type="http://schemas.openxmlformats.org/officeDocument/2006/relationships/image" Target="../media/image124.png"/><Relationship Id="rId12" Type="http://schemas.openxmlformats.org/officeDocument/2006/relationships/image" Target="../media/image11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49.png"/><Relationship Id="rId5" Type="http://schemas.openxmlformats.org/officeDocument/2006/relationships/image" Target="../media/image120.png"/><Relationship Id="rId10" Type="http://schemas.openxmlformats.org/officeDocument/2006/relationships/image" Target="../media/image119.png"/><Relationship Id="rId4" Type="http://schemas.openxmlformats.org/officeDocument/2006/relationships/image" Target="../media/image114.png"/><Relationship Id="rId9" Type="http://schemas.openxmlformats.org/officeDocument/2006/relationships/image" Target="../media/image15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4.png"/><Relationship Id="rId7" Type="http://schemas.openxmlformats.org/officeDocument/2006/relationships/image" Target="../media/image11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2.png"/><Relationship Id="rId4" Type="http://schemas.openxmlformats.org/officeDocument/2006/relationships/image" Target="../media/image12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FD4B678-067C-4407-9CE6-F57C751EC25B}"/>
              </a:ext>
            </a:extLst>
          </p:cNvPr>
          <p:cNvSpPr>
            <a:spLocks noChangeAspect="1"/>
          </p:cNvSpPr>
          <p:nvPr/>
        </p:nvSpPr>
        <p:spPr>
          <a:xfrm>
            <a:off x="1749560" y="838443"/>
            <a:ext cx="5400000" cy="54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524937D0-2568-49F3-8AC2-452FDD506848}"/>
              </a:ext>
            </a:extLst>
          </p:cNvPr>
          <p:cNvSpPr>
            <a:spLocks noChangeAspect="1"/>
          </p:cNvSpPr>
          <p:nvPr/>
        </p:nvSpPr>
        <p:spPr>
          <a:xfrm>
            <a:off x="2100743" y="1646823"/>
            <a:ext cx="3124909" cy="3206754"/>
          </a:xfrm>
          <a:custGeom>
            <a:avLst/>
            <a:gdLst>
              <a:gd name="connsiteX0" fmla="*/ 1603377 w 3124909"/>
              <a:gd name="connsiteY0" fmla="*/ 0 h 3206754"/>
              <a:gd name="connsiteX1" fmla="*/ 3080753 w 3124909"/>
              <a:gd name="connsiteY1" fmla="*/ 979270 h 3206754"/>
              <a:gd name="connsiteX2" fmla="*/ 3124909 w 3124909"/>
              <a:gd name="connsiteY2" fmla="*/ 1099915 h 3206754"/>
              <a:gd name="connsiteX3" fmla="*/ 3046068 w 3124909"/>
              <a:gd name="connsiteY3" fmla="*/ 1103896 h 3206754"/>
              <a:gd name="connsiteX4" fmla="*/ 1780624 w 3124909"/>
              <a:gd name="connsiteY4" fmla="*/ 2506183 h 3206754"/>
              <a:gd name="connsiteX5" fmla="*/ 1891394 w 3124909"/>
              <a:gd name="connsiteY5" fmla="*/ 3054849 h 3206754"/>
              <a:gd name="connsiteX6" fmla="*/ 1946414 w 3124909"/>
              <a:gd name="connsiteY6" fmla="*/ 3169062 h 3206754"/>
              <a:gd name="connsiteX7" fmla="*/ 1926513 w 3124909"/>
              <a:gd name="connsiteY7" fmla="*/ 3174179 h 3206754"/>
              <a:gd name="connsiteX8" fmla="*/ 1603377 w 3124909"/>
              <a:gd name="connsiteY8" fmla="*/ 3206754 h 3206754"/>
              <a:gd name="connsiteX9" fmla="*/ 0 w 3124909"/>
              <a:gd name="connsiteY9" fmla="*/ 1603377 h 3206754"/>
              <a:gd name="connsiteX10" fmla="*/ 1603377 w 3124909"/>
              <a:gd name="connsiteY10" fmla="*/ 0 h 320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24909" h="3206754">
                <a:moveTo>
                  <a:pt x="1603377" y="0"/>
                </a:moveTo>
                <a:cubicBezTo>
                  <a:pt x="2267518" y="0"/>
                  <a:pt x="2837347" y="403794"/>
                  <a:pt x="3080753" y="979270"/>
                </a:cubicBezTo>
                <a:lnTo>
                  <a:pt x="3124909" y="1099915"/>
                </a:lnTo>
                <a:lnTo>
                  <a:pt x="3046068" y="1103896"/>
                </a:lnTo>
                <a:cubicBezTo>
                  <a:pt x="2335287" y="1176080"/>
                  <a:pt x="1780624" y="1776357"/>
                  <a:pt x="1780624" y="2506183"/>
                </a:cubicBezTo>
                <a:cubicBezTo>
                  <a:pt x="1780624" y="2700803"/>
                  <a:pt x="1820067" y="2886211"/>
                  <a:pt x="1891394" y="3054849"/>
                </a:cubicBezTo>
                <a:lnTo>
                  <a:pt x="1946414" y="3169062"/>
                </a:lnTo>
                <a:lnTo>
                  <a:pt x="1926513" y="3174179"/>
                </a:lnTo>
                <a:cubicBezTo>
                  <a:pt x="1822138" y="3195538"/>
                  <a:pt x="1714067" y="3206754"/>
                  <a:pt x="1603377" y="3206754"/>
                </a:cubicBezTo>
                <a:cubicBezTo>
                  <a:pt x="717856" y="3206754"/>
                  <a:pt x="0" y="2488898"/>
                  <a:pt x="0" y="1603377"/>
                </a:cubicBezTo>
                <a:cubicBezTo>
                  <a:pt x="0" y="717856"/>
                  <a:pt x="717856" y="0"/>
                  <a:pt x="160337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AB33629B-EFAB-495E-90D2-7F343DDD9EE8}"/>
              </a:ext>
            </a:extLst>
          </p:cNvPr>
          <p:cNvSpPr>
            <a:spLocks noChangeAspect="1"/>
          </p:cNvSpPr>
          <p:nvPr/>
        </p:nvSpPr>
        <p:spPr>
          <a:xfrm>
            <a:off x="4138271" y="3376524"/>
            <a:ext cx="286569" cy="1027296"/>
          </a:xfrm>
          <a:custGeom>
            <a:avLst/>
            <a:gdLst>
              <a:gd name="connsiteX0" fmla="*/ 286569 w 286569"/>
              <a:gd name="connsiteY0" fmla="*/ 0 h 1027296"/>
              <a:gd name="connsiteX1" fmla="*/ 188873 w 286569"/>
              <a:gd name="connsiteY1" fmla="*/ 111444 h 1027296"/>
              <a:gd name="connsiteX2" fmla="*/ 1 w 286569"/>
              <a:gd name="connsiteY2" fmla="*/ 680267 h 1027296"/>
              <a:gd name="connsiteX3" fmla="*/ 1 w 286569"/>
              <a:gd name="connsiteY3" fmla="*/ 680268 h 1027296"/>
              <a:gd name="connsiteX4" fmla="*/ 42743 w 286569"/>
              <a:gd name="connsiteY4" fmla="*/ 962979 h 1027296"/>
              <a:gd name="connsiteX5" fmla="*/ 66283 w 286569"/>
              <a:gd name="connsiteY5" fmla="*/ 1027295 h 1027296"/>
              <a:gd name="connsiteX6" fmla="*/ 66282 w 286569"/>
              <a:gd name="connsiteY6" fmla="*/ 1027296 h 1027296"/>
              <a:gd name="connsiteX7" fmla="*/ 42742 w 286569"/>
              <a:gd name="connsiteY7" fmla="*/ 962979 h 1027296"/>
              <a:gd name="connsiteX8" fmla="*/ 0 w 286569"/>
              <a:gd name="connsiteY8" fmla="*/ 680268 h 1027296"/>
              <a:gd name="connsiteX9" fmla="*/ 286568 w 286569"/>
              <a:gd name="connsiteY9" fmla="*/ 0 h 1027296"/>
              <a:gd name="connsiteX10" fmla="*/ 286569 w 286569"/>
              <a:gd name="connsiteY10" fmla="*/ 0 h 102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569" h="1027296">
                <a:moveTo>
                  <a:pt x="286569" y="0"/>
                </a:moveTo>
                <a:lnTo>
                  <a:pt x="188873" y="111444"/>
                </a:lnTo>
                <a:cubicBezTo>
                  <a:pt x="70249" y="270062"/>
                  <a:pt x="1" y="466961"/>
                  <a:pt x="1" y="680267"/>
                </a:cubicBezTo>
                <a:lnTo>
                  <a:pt x="1" y="680268"/>
                </a:lnTo>
                <a:cubicBezTo>
                  <a:pt x="1" y="778717"/>
                  <a:pt x="14965" y="873671"/>
                  <a:pt x="42743" y="962979"/>
                </a:cubicBezTo>
                <a:lnTo>
                  <a:pt x="66283" y="1027295"/>
                </a:lnTo>
                <a:lnTo>
                  <a:pt x="66282" y="1027296"/>
                </a:lnTo>
                <a:lnTo>
                  <a:pt x="42742" y="962979"/>
                </a:lnTo>
                <a:cubicBezTo>
                  <a:pt x="14964" y="873671"/>
                  <a:pt x="0" y="778717"/>
                  <a:pt x="0" y="680268"/>
                </a:cubicBezTo>
                <a:cubicBezTo>
                  <a:pt x="0" y="413636"/>
                  <a:pt x="109763" y="172639"/>
                  <a:pt x="286568" y="0"/>
                </a:cubicBezTo>
                <a:lnTo>
                  <a:pt x="286569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B37040A8-CB74-48E2-AC1B-4F1C10D36F10}"/>
              </a:ext>
            </a:extLst>
          </p:cNvPr>
          <p:cNvSpPr>
            <a:spLocks noChangeAspect="1"/>
          </p:cNvSpPr>
          <p:nvPr/>
        </p:nvSpPr>
        <p:spPr>
          <a:xfrm>
            <a:off x="3881368" y="2842903"/>
            <a:ext cx="1006273" cy="1620349"/>
          </a:xfrm>
          <a:custGeom>
            <a:avLst/>
            <a:gdLst>
              <a:gd name="connsiteX0" fmla="*/ 889001 w 1006273"/>
              <a:gd name="connsiteY0" fmla="*/ 0 h 1620349"/>
              <a:gd name="connsiteX1" fmla="*/ 925890 w 1006273"/>
              <a:gd name="connsiteY1" fmla="*/ 61573 h 1620349"/>
              <a:gd name="connsiteX2" fmla="*/ 989790 w 1006273"/>
              <a:gd name="connsiteY2" fmla="*/ 220897 h 1620349"/>
              <a:gd name="connsiteX3" fmla="*/ 1006273 w 1006273"/>
              <a:gd name="connsiteY3" fmla="*/ 285000 h 1620349"/>
              <a:gd name="connsiteX4" fmla="*/ 924900 w 1006273"/>
              <a:gd name="connsiteY4" fmla="*/ 305923 h 1620349"/>
              <a:gd name="connsiteX5" fmla="*/ 543472 w 1006273"/>
              <a:gd name="connsiteY5" fmla="*/ 533620 h 1620349"/>
              <a:gd name="connsiteX6" fmla="*/ 543472 w 1006273"/>
              <a:gd name="connsiteY6" fmla="*/ 533621 h 1620349"/>
              <a:gd name="connsiteX7" fmla="*/ 543471 w 1006273"/>
              <a:gd name="connsiteY7" fmla="*/ 533621 h 1620349"/>
              <a:gd name="connsiteX8" fmla="*/ 256903 w 1006273"/>
              <a:gd name="connsiteY8" fmla="*/ 1213889 h 1620349"/>
              <a:gd name="connsiteX9" fmla="*/ 299645 w 1006273"/>
              <a:gd name="connsiteY9" fmla="*/ 1496600 h 1620349"/>
              <a:gd name="connsiteX10" fmla="*/ 323185 w 1006273"/>
              <a:gd name="connsiteY10" fmla="*/ 1560917 h 1620349"/>
              <a:gd name="connsiteX11" fmla="*/ 277292 w 1006273"/>
              <a:gd name="connsiteY11" fmla="*/ 1577713 h 1620349"/>
              <a:gd name="connsiteX12" fmla="*/ 120119 w 1006273"/>
              <a:gd name="connsiteY12" fmla="*/ 1613936 h 1620349"/>
              <a:gd name="connsiteX13" fmla="*/ 35366 w 1006273"/>
              <a:gd name="connsiteY13" fmla="*/ 1620349 h 1620349"/>
              <a:gd name="connsiteX14" fmla="*/ 28637 w 1006273"/>
              <a:gd name="connsiteY14" fmla="*/ 1594181 h 1620349"/>
              <a:gd name="connsiteX15" fmla="*/ 0 w 1006273"/>
              <a:gd name="connsiteY15" fmla="*/ 1310105 h 1620349"/>
              <a:gd name="connsiteX16" fmla="*/ 884722 w 1006273"/>
              <a:gd name="connsiteY16" fmla="*/ 1492 h 1620349"/>
              <a:gd name="connsiteX17" fmla="*/ 889001 w 1006273"/>
              <a:gd name="connsiteY17" fmla="*/ 0 h 162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6273" h="1620349">
                <a:moveTo>
                  <a:pt x="889001" y="0"/>
                </a:moveTo>
                <a:lnTo>
                  <a:pt x="925890" y="61573"/>
                </a:lnTo>
                <a:cubicBezTo>
                  <a:pt x="951215" y="112534"/>
                  <a:pt x="972644" y="165772"/>
                  <a:pt x="989790" y="220897"/>
                </a:cubicBezTo>
                <a:lnTo>
                  <a:pt x="1006273" y="285000"/>
                </a:lnTo>
                <a:lnTo>
                  <a:pt x="924900" y="305923"/>
                </a:lnTo>
                <a:cubicBezTo>
                  <a:pt x="779774" y="351062"/>
                  <a:pt x="649556" y="430037"/>
                  <a:pt x="543472" y="533620"/>
                </a:cubicBezTo>
                <a:lnTo>
                  <a:pt x="543472" y="533621"/>
                </a:lnTo>
                <a:lnTo>
                  <a:pt x="543471" y="533621"/>
                </a:lnTo>
                <a:cubicBezTo>
                  <a:pt x="366666" y="706260"/>
                  <a:pt x="256903" y="947257"/>
                  <a:pt x="256903" y="1213889"/>
                </a:cubicBezTo>
                <a:cubicBezTo>
                  <a:pt x="256903" y="1312338"/>
                  <a:pt x="271867" y="1407292"/>
                  <a:pt x="299645" y="1496600"/>
                </a:cubicBezTo>
                <a:lnTo>
                  <a:pt x="323185" y="1560917"/>
                </a:lnTo>
                <a:lnTo>
                  <a:pt x="277292" y="1577713"/>
                </a:lnTo>
                <a:cubicBezTo>
                  <a:pt x="226407" y="1593540"/>
                  <a:pt x="173914" y="1605717"/>
                  <a:pt x="120119" y="1613936"/>
                </a:cubicBezTo>
                <a:lnTo>
                  <a:pt x="35366" y="1620349"/>
                </a:lnTo>
                <a:lnTo>
                  <a:pt x="28637" y="1594181"/>
                </a:lnTo>
                <a:cubicBezTo>
                  <a:pt x="9861" y="1502422"/>
                  <a:pt x="0" y="1407415"/>
                  <a:pt x="0" y="1310105"/>
                </a:cubicBezTo>
                <a:cubicBezTo>
                  <a:pt x="0" y="717122"/>
                  <a:pt x="366164" y="209660"/>
                  <a:pt x="884722" y="1492"/>
                </a:cubicBezTo>
                <a:lnTo>
                  <a:pt x="889001" y="0"/>
                </a:lnTo>
                <a:close/>
              </a:path>
            </a:pathLst>
          </a:custGeom>
          <a:solidFill>
            <a:srgbClr val="DAE3F3">
              <a:alpha val="1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B3EF96C9-8E6F-4CAE-8B74-B185FCADCC09}"/>
              </a:ext>
            </a:extLst>
          </p:cNvPr>
          <p:cNvSpPr>
            <a:spLocks noChangeAspect="1"/>
          </p:cNvSpPr>
          <p:nvPr/>
        </p:nvSpPr>
        <p:spPr>
          <a:xfrm>
            <a:off x="4138272" y="3106085"/>
            <a:ext cx="1169225" cy="1592503"/>
          </a:xfrm>
          <a:custGeom>
            <a:avLst/>
            <a:gdLst>
              <a:gd name="connsiteX0" fmla="*/ 950706 w 1169225"/>
              <a:gd name="connsiteY0" fmla="*/ 0 h 1592503"/>
              <a:gd name="connsiteX1" fmla="*/ 1142307 w 1169225"/>
              <a:gd name="connsiteY1" fmla="*/ 19315 h 1592503"/>
              <a:gd name="connsiteX2" fmla="*/ 1164714 w 1169225"/>
              <a:gd name="connsiteY2" fmla="*/ 25077 h 1592503"/>
              <a:gd name="connsiteX3" fmla="*/ 1169225 w 1169225"/>
              <a:gd name="connsiteY3" fmla="*/ 144117 h 1592503"/>
              <a:gd name="connsiteX4" fmla="*/ 278443 w 1169225"/>
              <a:gd name="connsiteY4" fmla="*/ 1580837 h 1592503"/>
              <a:gd name="connsiteX5" fmla="*/ 252425 w 1169225"/>
              <a:gd name="connsiteY5" fmla="*/ 1592503 h 1592503"/>
              <a:gd name="connsiteX6" fmla="*/ 217094 w 1169225"/>
              <a:gd name="connsiteY6" fmla="*/ 1555445 h 1592503"/>
              <a:gd name="connsiteX7" fmla="*/ 74710 w 1169225"/>
              <a:gd name="connsiteY7" fmla="*/ 1320765 h 1592503"/>
              <a:gd name="connsiteX8" fmla="*/ 66281 w 1169225"/>
              <a:gd name="connsiteY8" fmla="*/ 1297735 h 1592503"/>
              <a:gd name="connsiteX9" fmla="*/ 66281 w 1169225"/>
              <a:gd name="connsiteY9" fmla="*/ 1297735 h 1592503"/>
              <a:gd name="connsiteX10" fmla="*/ 66282 w 1169225"/>
              <a:gd name="connsiteY10" fmla="*/ 1297734 h 1592503"/>
              <a:gd name="connsiteX11" fmla="*/ 42742 w 1169225"/>
              <a:gd name="connsiteY11" fmla="*/ 1233418 h 1592503"/>
              <a:gd name="connsiteX12" fmla="*/ 0 w 1169225"/>
              <a:gd name="connsiteY12" fmla="*/ 950707 h 1592503"/>
              <a:gd name="connsiteX13" fmla="*/ 0 w 1169225"/>
              <a:gd name="connsiteY13" fmla="*/ 950706 h 1592503"/>
              <a:gd name="connsiteX14" fmla="*/ 188872 w 1169225"/>
              <a:gd name="connsiteY14" fmla="*/ 381883 h 1592503"/>
              <a:gd name="connsiteX15" fmla="*/ 286568 w 1169225"/>
              <a:gd name="connsiteY15" fmla="*/ 270439 h 1592503"/>
              <a:gd name="connsiteX16" fmla="*/ 400354 w 1169225"/>
              <a:gd name="connsiteY16" fmla="*/ 175400 h 1592503"/>
              <a:gd name="connsiteX17" fmla="*/ 667995 w 1169225"/>
              <a:gd name="connsiteY17" fmla="*/ 42742 h 1592503"/>
              <a:gd name="connsiteX18" fmla="*/ 749368 w 1169225"/>
              <a:gd name="connsiteY18" fmla="*/ 21819 h 1592503"/>
              <a:gd name="connsiteX19" fmla="*/ 759105 w 1169225"/>
              <a:gd name="connsiteY19" fmla="*/ 19315 h 1592503"/>
              <a:gd name="connsiteX20" fmla="*/ 950706 w 1169225"/>
              <a:gd name="connsiteY20" fmla="*/ 0 h 159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69225" h="1592503">
                <a:moveTo>
                  <a:pt x="950706" y="0"/>
                </a:moveTo>
                <a:cubicBezTo>
                  <a:pt x="1016339" y="0"/>
                  <a:pt x="1080418" y="6651"/>
                  <a:pt x="1142307" y="19315"/>
                </a:cubicBezTo>
                <a:lnTo>
                  <a:pt x="1164714" y="25077"/>
                </a:lnTo>
                <a:lnTo>
                  <a:pt x="1169225" y="144117"/>
                </a:lnTo>
                <a:cubicBezTo>
                  <a:pt x="1169225" y="773667"/>
                  <a:pt x="806398" y="1318475"/>
                  <a:pt x="278443" y="1580837"/>
                </a:cubicBezTo>
                <a:lnTo>
                  <a:pt x="252425" y="1592503"/>
                </a:lnTo>
                <a:lnTo>
                  <a:pt x="217094" y="1555445"/>
                </a:lnTo>
                <a:cubicBezTo>
                  <a:pt x="158970" y="1485014"/>
                  <a:pt x="110792" y="1406071"/>
                  <a:pt x="74710" y="1320765"/>
                </a:cubicBezTo>
                <a:lnTo>
                  <a:pt x="66281" y="1297735"/>
                </a:lnTo>
                <a:lnTo>
                  <a:pt x="66281" y="1297735"/>
                </a:lnTo>
                <a:lnTo>
                  <a:pt x="66282" y="1297734"/>
                </a:lnTo>
                <a:lnTo>
                  <a:pt x="42742" y="1233418"/>
                </a:lnTo>
                <a:cubicBezTo>
                  <a:pt x="14964" y="1144110"/>
                  <a:pt x="0" y="1049156"/>
                  <a:pt x="0" y="950707"/>
                </a:cubicBezTo>
                <a:lnTo>
                  <a:pt x="0" y="950706"/>
                </a:lnTo>
                <a:cubicBezTo>
                  <a:pt x="0" y="737400"/>
                  <a:pt x="70248" y="540501"/>
                  <a:pt x="188872" y="381883"/>
                </a:cubicBezTo>
                <a:lnTo>
                  <a:pt x="286568" y="270439"/>
                </a:lnTo>
                <a:lnTo>
                  <a:pt x="400354" y="175400"/>
                </a:lnTo>
                <a:cubicBezTo>
                  <a:pt x="481119" y="117965"/>
                  <a:pt x="571244" y="72835"/>
                  <a:pt x="667995" y="42742"/>
                </a:cubicBezTo>
                <a:lnTo>
                  <a:pt x="749368" y="21819"/>
                </a:lnTo>
                <a:lnTo>
                  <a:pt x="759105" y="19315"/>
                </a:lnTo>
                <a:cubicBezTo>
                  <a:pt x="820994" y="6651"/>
                  <a:pt x="885074" y="0"/>
                  <a:pt x="950706" y="0"/>
                </a:cubicBezTo>
                <a:close/>
              </a:path>
            </a:pathLst>
          </a:custGeom>
          <a:solidFill>
            <a:srgbClr val="BFBFBF">
              <a:alpha val="6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A93876F-A785-4C6F-8E41-AEE4746160CC}"/>
              </a:ext>
            </a:extLst>
          </p:cNvPr>
          <p:cNvSpPr>
            <a:spLocks noChangeAspect="1"/>
          </p:cNvSpPr>
          <p:nvPr/>
        </p:nvSpPr>
        <p:spPr>
          <a:xfrm>
            <a:off x="2753138" y="2302595"/>
            <a:ext cx="2017231" cy="2166726"/>
          </a:xfrm>
          <a:custGeom>
            <a:avLst/>
            <a:gdLst>
              <a:gd name="connsiteX0" fmla="*/ 1083363 w 2017231"/>
              <a:gd name="connsiteY0" fmla="*/ 0 h 2166726"/>
              <a:gd name="connsiteX1" fmla="*/ 1966851 w 2017231"/>
              <a:gd name="connsiteY1" fmla="*/ 456218 h 2166726"/>
              <a:gd name="connsiteX2" fmla="*/ 2017231 w 2017231"/>
              <a:gd name="connsiteY2" fmla="*/ 540307 h 2166726"/>
              <a:gd name="connsiteX3" fmla="*/ 2012952 w 2017231"/>
              <a:gd name="connsiteY3" fmla="*/ 541799 h 2166726"/>
              <a:gd name="connsiteX4" fmla="*/ 1128230 w 2017231"/>
              <a:gd name="connsiteY4" fmla="*/ 1850412 h 2166726"/>
              <a:gd name="connsiteX5" fmla="*/ 1156867 w 2017231"/>
              <a:gd name="connsiteY5" fmla="*/ 2134488 h 2166726"/>
              <a:gd name="connsiteX6" fmla="*/ 1163596 w 2017231"/>
              <a:gd name="connsiteY6" fmla="*/ 2160656 h 2166726"/>
              <a:gd name="connsiteX7" fmla="*/ 1083363 w 2017231"/>
              <a:gd name="connsiteY7" fmla="*/ 2166726 h 2166726"/>
              <a:gd name="connsiteX8" fmla="*/ 0 w 2017231"/>
              <a:gd name="connsiteY8" fmla="*/ 1083363 h 2166726"/>
              <a:gd name="connsiteX9" fmla="*/ 1083363 w 2017231"/>
              <a:gd name="connsiteY9" fmla="*/ 0 h 216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231" h="2166726">
                <a:moveTo>
                  <a:pt x="1083363" y="0"/>
                </a:moveTo>
                <a:cubicBezTo>
                  <a:pt x="1447967" y="0"/>
                  <a:pt x="1770504" y="180113"/>
                  <a:pt x="1966851" y="456218"/>
                </a:cubicBezTo>
                <a:lnTo>
                  <a:pt x="2017231" y="540307"/>
                </a:lnTo>
                <a:lnTo>
                  <a:pt x="2012952" y="541799"/>
                </a:lnTo>
                <a:cubicBezTo>
                  <a:pt x="1494394" y="749967"/>
                  <a:pt x="1128230" y="1257429"/>
                  <a:pt x="1128230" y="1850412"/>
                </a:cubicBezTo>
                <a:cubicBezTo>
                  <a:pt x="1128230" y="1947722"/>
                  <a:pt x="1138091" y="2042729"/>
                  <a:pt x="1156867" y="2134488"/>
                </a:cubicBezTo>
                <a:lnTo>
                  <a:pt x="1163596" y="2160656"/>
                </a:lnTo>
                <a:lnTo>
                  <a:pt x="1083363" y="2166726"/>
                </a:lnTo>
                <a:cubicBezTo>
                  <a:pt x="485038" y="2166726"/>
                  <a:pt x="0" y="1681688"/>
                  <a:pt x="0" y="1083363"/>
                </a:cubicBezTo>
                <a:cubicBezTo>
                  <a:pt x="0" y="485038"/>
                  <a:pt x="485038" y="0"/>
                  <a:pt x="1083363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9C8E9A7A-C9B2-4939-A89D-514FD6CE61A5}"/>
              </a:ext>
            </a:extLst>
          </p:cNvPr>
          <p:cNvSpPr>
            <a:spLocks noChangeAspect="1"/>
          </p:cNvSpPr>
          <p:nvPr/>
        </p:nvSpPr>
        <p:spPr>
          <a:xfrm>
            <a:off x="4138272" y="2746739"/>
            <a:ext cx="1164715" cy="1310052"/>
          </a:xfrm>
          <a:custGeom>
            <a:avLst/>
            <a:gdLst>
              <a:gd name="connsiteX0" fmla="*/ 1087381 w 1164715"/>
              <a:gd name="connsiteY0" fmla="*/ 0 h 1310052"/>
              <a:gd name="connsiteX1" fmla="*/ 1097141 w 1164715"/>
              <a:gd name="connsiteY1" fmla="*/ 26667 h 1310052"/>
              <a:gd name="connsiteX2" fmla="*/ 1164551 w 1164715"/>
              <a:gd name="connsiteY2" fmla="*/ 380098 h 1310052"/>
              <a:gd name="connsiteX3" fmla="*/ 1164715 w 1164715"/>
              <a:gd name="connsiteY3" fmla="*/ 384422 h 1310052"/>
              <a:gd name="connsiteX4" fmla="*/ 1142308 w 1164715"/>
              <a:gd name="connsiteY4" fmla="*/ 378660 h 1310052"/>
              <a:gd name="connsiteX5" fmla="*/ 950707 w 1164715"/>
              <a:gd name="connsiteY5" fmla="*/ 359345 h 1310052"/>
              <a:gd name="connsiteX6" fmla="*/ 759106 w 1164715"/>
              <a:gd name="connsiteY6" fmla="*/ 378660 h 1310052"/>
              <a:gd name="connsiteX7" fmla="*/ 749369 w 1164715"/>
              <a:gd name="connsiteY7" fmla="*/ 381164 h 1310052"/>
              <a:gd name="connsiteX8" fmla="*/ 667996 w 1164715"/>
              <a:gd name="connsiteY8" fmla="*/ 402087 h 1310052"/>
              <a:gd name="connsiteX9" fmla="*/ 12830 w 1164715"/>
              <a:gd name="connsiteY9" fmla="*/ 1153491 h 1310052"/>
              <a:gd name="connsiteX10" fmla="*/ 0 w 1164715"/>
              <a:gd name="connsiteY10" fmla="*/ 1310052 h 1310052"/>
              <a:gd name="connsiteX11" fmla="*/ 0 w 1164715"/>
              <a:gd name="connsiteY11" fmla="*/ 1310051 h 1310052"/>
              <a:gd name="connsiteX12" fmla="*/ 667996 w 1164715"/>
              <a:gd name="connsiteY12" fmla="*/ 402086 h 1310052"/>
              <a:gd name="connsiteX13" fmla="*/ 749369 w 1164715"/>
              <a:gd name="connsiteY13" fmla="*/ 381163 h 1310052"/>
              <a:gd name="connsiteX14" fmla="*/ 732886 w 1164715"/>
              <a:gd name="connsiteY14" fmla="*/ 317060 h 1310052"/>
              <a:gd name="connsiteX15" fmla="*/ 668986 w 1164715"/>
              <a:gd name="connsiteY15" fmla="*/ 157736 h 1310052"/>
              <a:gd name="connsiteX16" fmla="*/ 632097 w 1164715"/>
              <a:gd name="connsiteY16" fmla="*/ 96163 h 1310052"/>
              <a:gd name="connsiteX17" fmla="*/ 750094 w 1164715"/>
              <a:gd name="connsiteY17" fmla="*/ 55026 h 1310052"/>
              <a:gd name="connsiteX18" fmla="*/ 1008540 w 1164715"/>
              <a:gd name="connsiteY18" fmla="*/ 3981 h 1310052"/>
              <a:gd name="connsiteX19" fmla="*/ 1087381 w 1164715"/>
              <a:gd name="connsiteY19" fmla="*/ 0 h 131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4715" h="1310052">
                <a:moveTo>
                  <a:pt x="1087381" y="0"/>
                </a:moveTo>
                <a:lnTo>
                  <a:pt x="1097141" y="26667"/>
                </a:lnTo>
                <a:cubicBezTo>
                  <a:pt x="1132277" y="139631"/>
                  <a:pt x="1155257" y="257951"/>
                  <a:pt x="1164551" y="380098"/>
                </a:cubicBezTo>
                <a:lnTo>
                  <a:pt x="1164715" y="384422"/>
                </a:lnTo>
                <a:lnTo>
                  <a:pt x="1142308" y="378660"/>
                </a:lnTo>
                <a:cubicBezTo>
                  <a:pt x="1080419" y="365996"/>
                  <a:pt x="1016340" y="359345"/>
                  <a:pt x="950707" y="359345"/>
                </a:cubicBezTo>
                <a:cubicBezTo>
                  <a:pt x="885075" y="359345"/>
                  <a:pt x="820995" y="365996"/>
                  <a:pt x="759106" y="378660"/>
                </a:cubicBezTo>
                <a:lnTo>
                  <a:pt x="749369" y="381164"/>
                </a:lnTo>
                <a:lnTo>
                  <a:pt x="667996" y="402087"/>
                </a:lnTo>
                <a:cubicBezTo>
                  <a:pt x="329369" y="507411"/>
                  <a:pt x="71905" y="796954"/>
                  <a:pt x="12830" y="1153491"/>
                </a:cubicBezTo>
                <a:lnTo>
                  <a:pt x="0" y="1310052"/>
                </a:lnTo>
                <a:lnTo>
                  <a:pt x="0" y="1310051"/>
                </a:lnTo>
                <a:cubicBezTo>
                  <a:pt x="0" y="883439"/>
                  <a:pt x="280993" y="522456"/>
                  <a:pt x="667996" y="402086"/>
                </a:cubicBezTo>
                <a:lnTo>
                  <a:pt x="749369" y="381163"/>
                </a:lnTo>
                <a:lnTo>
                  <a:pt x="732886" y="317060"/>
                </a:lnTo>
                <a:cubicBezTo>
                  <a:pt x="715740" y="261935"/>
                  <a:pt x="694311" y="208697"/>
                  <a:pt x="668986" y="157736"/>
                </a:cubicBezTo>
                <a:lnTo>
                  <a:pt x="632097" y="96163"/>
                </a:lnTo>
                <a:lnTo>
                  <a:pt x="750094" y="55026"/>
                </a:lnTo>
                <a:cubicBezTo>
                  <a:pt x="833284" y="30279"/>
                  <a:pt x="919693" y="13004"/>
                  <a:pt x="1008540" y="3981"/>
                </a:cubicBezTo>
                <a:lnTo>
                  <a:pt x="1087381" y="0"/>
                </a:lnTo>
                <a:close/>
              </a:path>
            </a:pathLst>
          </a:custGeom>
          <a:solidFill>
            <a:srgbClr val="BFBFBF">
              <a:alpha val="8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C0317CBC-23BD-4441-B2B3-CE79DD18F362}"/>
              </a:ext>
            </a:extLst>
          </p:cNvPr>
          <p:cNvSpPr>
            <a:spLocks noChangeAspect="1"/>
          </p:cNvSpPr>
          <p:nvPr/>
        </p:nvSpPr>
        <p:spPr>
          <a:xfrm>
            <a:off x="4138272" y="4056792"/>
            <a:ext cx="66282" cy="347027"/>
          </a:xfrm>
          <a:custGeom>
            <a:avLst/>
            <a:gdLst>
              <a:gd name="connsiteX0" fmla="*/ 0 w 66282"/>
              <a:gd name="connsiteY0" fmla="*/ 0 h 347027"/>
              <a:gd name="connsiteX1" fmla="*/ 10954 w 66282"/>
              <a:gd name="connsiteY1" fmla="*/ 144782 h 347027"/>
              <a:gd name="connsiteX2" fmla="*/ 42742 w 66282"/>
              <a:gd name="connsiteY2" fmla="*/ 282710 h 347027"/>
              <a:gd name="connsiteX3" fmla="*/ 66282 w 66282"/>
              <a:gd name="connsiteY3" fmla="*/ 347027 h 347027"/>
              <a:gd name="connsiteX4" fmla="*/ 66282 w 66282"/>
              <a:gd name="connsiteY4" fmla="*/ 347027 h 347027"/>
              <a:gd name="connsiteX5" fmla="*/ 42742 w 66282"/>
              <a:gd name="connsiteY5" fmla="*/ 282711 h 347027"/>
              <a:gd name="connsiteX6" fmla="*/ 0 w 66282"/>
              <a:gd name="connsiteY6" fmla="*/ 0 h 347027"/>
              <a:gd name="connsiteX7" fmla="*/ 0 w 66282"/>
              <a:gd name="connsiteY7" fmla="*/ 0 h 34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282" h="347027">
                <a:moveTo>
                  <a:pt x="0" y="0"/>
                </a:moveTo>
                <a:lnTo>
                  <a:pt x="10954" y="144782"/>
                </a:lnTo>
                <a:cubicBezTo>
                  <a:pt x="18168" y="191991"/>
                  <a:pt x="28853" y="238056"/>
                  <a:pt x="42742" y="282710"/>
                </a:cubicBezTo>
                <a:lnTo>
                  <a:pt x="66282" y="347027"/>
                </a:lnTo>
                <a:lnTo>
                  <a:pt x="66282" y="347027"/>
                </a:lnTo>
                <a:lnTo>
                  <a:pt x="42742" y="282711"/>
                </a:lnTo>
                <a:cubicBezTo>
                  <a:pt x="14964" y="193403"/>
                  <a:pt x="0" y="98449"/>
                  <a:pt x="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3EFBEE28-C51C-4A7F-B52E-FABEBC2D259C}"/>
              </a:ext>
            </a:extLst>
          </p:cNvPr>
          <p:cNvSpPr>
            <a:spLocks noChangeAspect="1"/>
          </p:cNvSpPr>
          <p:nvPr/>
        </p:nvSpPr>
        <p:spPr>
          <a:xfrm>
            <a:off x="3916734" y="4403818"/>
            <a:ext cx="473964" cy="412068"/>
          </a:xfrm>
          <a:custGeom>
            <a:avLst/>
            <a:gdLst>
              <a:gd name="connsiteX0" fmla="*/ 287820 w 473964"/>
              <a:gd name="connsiteY0" fmla="*/ 0 h 412068"/>
              <a:gd name="connsiteX1" fmla="*/ 287820 w 473964"/>
              <a:gd name="connsiteY1" fmla="*/ 1 h 412068"/>
              <a:gd name="connsiteX2" fmla="*/ 296249 w 473964"/>
              <a:gd name="connsiteY2" fmla="*/ 23031 h 412068"/>
              <a:gd name="connsiteX3" fmla="*/ 438633 w 473964"/>
              <a:gd name="connsiteY3" fmla="*/ 257711 h 412068"/>
              <a:gd name="connsiteX4" fmla="*/ 473964 w 473964"/>
              <a:gd name="connsiteY4" fmla="*/ 294769 h 412068"/>
              <a:gd name="connsiteX5" fmla="*/ 384393 w 473964"/>
              <a:gd name="connsiteY5" fmla="*/ 334928 h 412068"/>
              <a:gd name="connsiteX6" fmla="*/ 264182 w 473964"/>
              <a:gd name="connsiteY6" fmla="*/ 377675 h 412068"/>
              <a:gd name="connsiteX7" fmla="*/ 130424 w 473964"/>
              <a:gd name="connsiteY7" fmla="*/ 412068 h 412068"/>
              <a:gd name="connsiteX8" fmla="*/ 75404 w 473964"/>
              <a:gd name="connsiteY8" fmla="*/ 297855 h 412068"/>
              <a:gd name="connsiteX9" fmla="*/ 28005 w 473964"/>
              <a:gd name="connsiteY9" fmla="*/ 168350 h 412068"/>
              <a:gd name="connsiteX10" fmla="*/ 0 w 473964"/>
              <a:gd name="connsiteY10" fmla="*/ 59433 h 412068"/>
              <a:gd name="connsiteX11" fmla="*/ 84753 w 473964"/>
              <a:gd name="connsiteY11" fmla="*/ 53020 h 412068"/>
              <a:gd name="connsiteX12" fmla="*/ 241926 w 473964"/>
              <a:gd name="connsiteY12" fmla="*/ 16797 h 412068"/>
              <a:gd name="connsiteX13" fmla="*/ 287820 w 473964"/>
              <a:gd name="connsiteY13" fmla="*/ 0 h 41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3964" h="412068">
                <a:moveTo>
                  <a:pt x="287820" y="0"/>
                </a:moveTo>
                <a:lnTo>
                  <a:pt x="287820" y="1"/>
                </a:lnTo>
                <a:lnTo>
                  <a:pt x="296249" y="23031"/>
                </a:lnTo>
                <a:cubicBezTo>
                  <a:pt x="332331" y="108337"/>
                  <a:pt x="380509" y="187280"/>
                  <a:pt x="438633" y="257711"/>
                </a:cubicBezTo>
                <a:lnTo>
                  <a:pt x="473964" y="294769"/>
                </a:lnTo>
                <a:lnTo>
                  <a:pt x="384393" y="334928"/>
                </a:lnTo>
                <a:cubicBezTo>
                  <a:pt x="345069" y="350714"/>
                  <a:pt x="304975" y="364987"/>
                  <a:pt x="264182" y="377675"/>
                </a:cubicBezTo>
                <a:lnTo>
                  <a:pt x="130424" y="412068"/>
                </a:lnTo>
                <a:lnTo>
                  <a:pt x="75404" y="297855"/>
                </a:lnTo>
                <a:cubicBezTo>
                  <a:pt x="57572" y="255696"/>
                  <a:pt x="41733" y="212488"/>
                  <a:pt x="28005" y="168350"/>
                </a:cubicBezTo>
                <a:lnTo>
                  <a:pt x="0" y="59433"/>
                </a:lnTo>
                <a:lnTo>
                  <a:pt x="84753" y="53020"/>
                </a:lnTo>
                <a:cubicBezTo>
                  <a:pt x="138548" y="44801"/>
                  <a:pt x="191041" y="32624"/>
                  <a:pt x="241926" y="16797"/>
                </a:cubicBezTo>
                <a:lnTo>
                  <a:pt x="287820" y="0"/>
                </a:lnTo>
                <a:close/>
              </a:path>
            </a:pathLst>
          </a:custGeom>
          <a:solidFill>
            <a:srgbClr val="BFBFBF">
              <a:alpha val="8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45088781-B1E1-4444-8F32-93B0C89E977D}"/>
              </a:ext>
            </a:extLst>
          </p:cNvPr>
          <p:cNvSpPr>
            <a:spLocks noChangeAspect="1"/>
          </p:cNvSpPr>
          <p:nvPr/>
        </p:nvSpPr>
        <p:spPr>
          <a:xfrm>
            <a:off x="4047156" y="2743443"/>
            <a:ext cx="2653338" cy="2819128"/>
          </a:xfrm>
          <a:custGeom>
            <a:avLst/>
            <a:gdLst>
              <a:gd name="connsiteX0" fmla="*/ 1243774 w 2653338"/>
              <a:gd name="connsiteY0" fmla="*/ 0 h 2819128"/>
              <a:gd name="connsiteX1" fmla="*/ 2653338 w 2653338"/>
              <a:gd name="connsiteY1" fmla="*/ 1409564 h 2819128"/>
              <a:gd name="connsiteX2" fmla="*/ 1243774 w 2653338"/>
              <a:gd name="connsiteY2" fmla="*/ 2819128 h 2819128"/>
              <a:gd name="connsiteX3" fmla="*/ 4337 w 2653338"/>
              <a:gd name="connsiteY3" fmla="*/ 2081446 h 2819128"/>
              <a:gd name="connsiteX4" fmla="*/ 0 w 2653338"/>
              <a:gd name="connsiteY4" fmla="*/ 2072443 h 2819128"/>
              <a:gd name="connsiteX5" fmla="*/ 133758 w 2653338"/>
              <a:gd name="connsiteY5" fmla="*/ 2038050 h 2819128"/>
              <a:gd name="connsiteX6" fmla="*/ 1260340 w 2653338"/>
              <a:gd name="connsiteY6" fmla="*/ 506758 h 2819128"/>
              <a:gd name="connsiteX7" fmla="*/ 1188255 w 2653338"/>
              <a:gd name="connsiteY7" fmla="*/ 29963 h 2819128"/>
              <a:gd name="connsiteX8" fmla="*/ 1178495 w 2653338"/>
              <a:gd name="connsiteY8" fmla="*/ 3296 h 2819128"/>
              <a:gd name="connsiteX9" fmla="*/ 1243774 w 2653338"/>
              <a:gd name="connsiteY9" fmla="*/ 0 h 281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338" h="2819128">
                <a:moveTo>
                  <a:pt x="1243774" y="0"/>
                </a:moveTo>
                <a:cubicBezTo>
                  <a:pt x="2022255" y="0"/>
                  <a:pt x="2653338" y="631083"/>
                  <a:pt x="2653338" y="1409564"/>
                </a:cubicBezTo>
                <a:cubicBezTo>
                  <a:pt x="2653338" y="2188045"/>
                  <a:pt x="2022255" y="2819128"/>
                  <a:pt x="1243774" y="2819128"/>
                </a:cubicBezTo>
                <a:cubicBezTo>
                  <a:pt x="708569" y="2819128"/>
                  <a:pt x="243031" y="2520843"/>
                  <a:pt x="4337" y="2081446"/>
                </a:cubicBezTo>
                <a:lnTo>
                  <a:pt x="0" y="2072443"/>
                </a:lnTo>
                <a:lnTo>
                  <a:pt x="133758" y="2038050"/>
                </a:lnTo>
                <a:cubicBezTo>
                  <a:pt x="786443" y="1835045"/>
                  <a:pt x="1260340" y="1226244"/>
                  <a:pt x="1260340" y="506758"/>
                </a:cubicBezTo>
                <a:cubicBezTo>
                  <a:pt x="1260340" y="340723"/>
                  <a:pt x="1235103" y="180582"/>
                  <a:pt x="1188255" y="29963"/>
                </a:cubicBezTo>
                <a:lnTo>
                  <a:pt x="1178495" y="3296"/>
                </a:lnTo>
                <a:lnTo>
                  <a:pt x="124377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358FAD02-C005-4712-8D8E-6DF88C29A0E1}"/>
              </a:ext>
            </a:extLst>
          </p:cNvPr>
          <p:cNvSpPr>
            <a:spLocks noChangeAspect="1"/>
          </p:cNvSpPr>
          <p:nvPr/>
        </p:nvSpPr>
        <p:spPr>
          <a:xfrm>
            <a:off x="4138271" y="3127903"/>
            <a:ext cx="781592" cy="1275916"/>
          </a:xfrm>
          <a:custGeom>
            <a:avLst/>
            <a:gdLst>
              <a:gd name="connsiteX0" fmla="*/ 749369 w 781592"/>
              <a:gd name="connsiteY0" fmla="*/ 0 h 1275916"/>
              <a:gd name="connsiteX1" fmla="*/ 759582 w 781592"/>
              <a:gd name="connsiteY1" fmla="*/ 39721 h 1275916"/>
              <a:gd name="connsiteX2" fmla="*/ 781592 w 781592"/>
              <a:gd name="connsiteY2" fmla="*/ 258056 h 1275916"/>
              <a:gd name="connsiteX3" fmla="*/ 119923 w 781592"/>
              <a:gd name="connsiteY3" fmla="*/ 1256283 h 1275916"/>
              <a:gd name="connsiteX4" fmla="*/ 66282 w 781592"/>
              <a:gd name="connsiteY4" fmla="*/ 1275916 h 1275916"/>
              <a:gd name="connsiteX5" fmla="*/ 42742 w 781592"/>
              <a:gd name="connsiteY5" fmla="*/ 1211599 h 1275916"/>
              <a:gd name="connsiteX6" fmla="*/ 0 w 781592"/>
              <a:gd name="connsiteY6" fmla="*/ 928888 h 1275916"/>
              <a:gd name="connsiteX7" fmla="*/ 667996 w 781592"/>
              <a:gd name="connsiteY7" fmla="*/ 20923 h 1275916"/>
              <a:gd name="connsiteX8" fmla="*/ 749369 w 781592"/>
              <a:gd name="connsiteY8" fmla="*/ 0 h 127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592" h="1275916">
                <a:moveTo>
                  <a:pt x="749369" y="0"/>
                </a:moveTo>
                <a:lnTo>
                  <a:pt x="759582" y="39721"/>
                </a:lnTo>
                <a:cubicBezTo>
                  <a:pt x="774014" y="110245"/>
                  <a:pt x="781592" y="183266"/>
                  <a:pt x="781592" y="258056"/>
                </a:cubicBezTo>
                <a:cubicBezTo>
                  <a:pt x="781592" y="706800"/>
                  <a:pt x="508758" y="1091820"/>
                  <a:pt x="119923" y="1256283"/>
                </a:cubicBezTo>
                <a:lnTo>
                  <a:pt x="66282" y="1275916"/>
                </a:lnTo>
                <a:lnTo>
                  <a:pt x="42742" y="1211599"/>
                </a:lnTo>
                <a:cubicBezTo>
                  <a:pt x="14964" y="1122291"/>
                  <a:pt x="0" y="1027337"/>
                  <a:pt x="0" y="928888"/>
                </a:cubicBezTo>
                <a:cubicBezTo>
                  <a:pt x="0" y="502276"/>
                  <a:pt x="280993" y="141293"/>
                  <a:pt x="667996" y="20923"/>
                </a:cubicBezTo>
                <a:lnTo>
                  <a:pt x="749369" y="0"/>
                </a:ln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880085F-370E-48D6-954A-D17A36B0C4D9}"/>
              </a:ext>
            </a:extLst>
          </p:cNvPr>
          <p:cNvSpPr>
            <a:spLocks noChangeAspect="1"/>
          </p:cNvSpPr>
          <p:nvPr/>
        </p:nvSpPr>
        <p:spPr>
          <a:xfrm>
            <a:off x="4390697" y="3131162"/>
            <a:ext cx="1648988" cy="1876337"/>
          </a:xfrm>
          <a:custGeom>
            <a:avLst/>
            <a:gdLst>
              <a:gd name="connsiteX0" fmla="*/ 912289 w 1648988"/>
              <a:gd name="connsiteY0" fmla="*/ 0 h 1876337"/>
              <a:gd name="connsiteX1" fmla="*/ 980992 w 1648988"/>
              <a:gd name="connsiteY1" fmla="*/ 17665 h 1876337"/>
              <a:gd name="connsiteX2" fmla="*/ 1648988 w 1648988"/>
              <a:gd name="connsiteY2" fmla="*/ 925630 h 1876337"/>
              <a:gd name="connsiteX3" fmla="*/ 698281 w 1648988"/>
              <a:gd name="connsiteY3" fmla="*/ 1876337 h 1876337"/>
              <a:gd name="connsiteX4" fmla="*/ 59047 w 1648988"/>
              <a:gd name="connsiteY4" fmla="*/ 1629360 h 1876337"/>
              <a:gd name="connsiteX5" fmla="*/ 0 w 1648988"/>
              <a:gd name="connsiteY5" fmla="*/ 1567426 h 1876337"/>
              <a:gd name="connsiteX6" fmla="*/ 26018 w 1648988"/>
              <a:gd name="connsiteY6" fmla="*/ 1555760 h 1876337"/>
              <a:gd name="connsiteX7" fmla="*/ 916800 w 1648988"/>
              <a:gd name="connsiteY7" fmla="*/ 119040 h 1876337"/>
              <a:gd name="connsiteX8" fmla="*/ 912289 w 1648988"/>
              <a:gd name="connsiteY8" fmla="*/ 0 h 187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8988" h="1876337">
                <a:moveTo>
                  <a:pt x="912289" y="0"/>
                </a:moveTo>
                <a:lnTo>
                  <a:pt x="980992" y="17665"/>
                </a:lnTo>
                <a:cubicBezTo>
                  <a:pt x="1367995" y="138035"/>
                  <a:pt x="1648988" y="499018"/>
                  <a:pt x="1648988" y="925630"/>
                </a:cubicBezTo>
                <a:cubicBezTo>
                  <a:pt x="1648988" y="1450691"/>
                  <a:pt x="1223342" y="1876337"/>
                  <a:pt x="698281" y="1876337"/>
                </a:cubicBezTo>
                <a:cubicBezTo>
                  <a:pt x="452159" y="1876337"/>
                  <a:pt x="227881" y="1782811"/>
                  <a:pt x="59047" y="1629360"/>
                </a:cubicBezTo>
                <a:lnTo>
                  <a:pt x="0" y="1567426"/>
                </a:lnTo>
                <a:lnTo>
                  <a:pt x="26018" y="1555760"/>
                </a:lnTo>
                <a:cubicBezTo>
                  <a:pt x="553973" y="1293398"/>
                  <a:pt x="916800" y="748590"/>
                  <a:pt x="916800" y="119040"/>
                </a:cubicBezTo>
                <a:lnTo>
                  <a:pt x="912289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489570-0A17-4B6C-BA7F-9A8ABE56792A}"/>
              </a:ext>
            </a:extLst>
          </p:cNvPr>
          <p:cNvSpPr txBox="1"/>
          <p:nvPr/>
        </p:nvSpPr>
        <p:spPr>
          <a:xfrm>
            <a:off x="5162668" y="1560111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AI</a:t>
            </a:r>
            <a:endParaRPr lang="ko-KR" altLang="en-US" sz="24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137111-BBC6-4250-B0DF-93DAE017DBC3}"/>
              </a:ext>
            </a:extLst>
          </p:cNvPr>
          <p:cNvSpPr txBox="1"/>
          <p:nvPr/>
        </p:nvSpPr>
        <p:spPr>
          <a:xfrm>
            <a:off x="3315798" y="180323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ML</a:t>
            </a:r>
            <a:endParaRPr lang="ko-KR" altLang="en-US" sz="24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D067EE-D35F-49DF-AC9D-8A86EE84775A}"/>
              </a:ext>
            </a:extLst>
          </p:cNvPr>
          <p:cNvSpPr txBox="1"/>
          <p:nvPr/>
        </p:nvSpPr>
        <p:spPr>
          <a:xfrm>
            <a:off x="3123469" y="296733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DL</a:t>
            </a:r>
            <a:endParaRPr lang="ko-KR" altLang="en-US" sz="24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46737B-CE94-41E1-91DB-663EA203DF0C}"/>
              </a:ext>
            </a:extLst>
          </p:cNvPr>
          <p:cNvSpPr txBox="1"/>
          <p:nvPr/>
        </p:nvSpPr>
        <p:spPr>
          <a:xfrm>
            <a:off x="5054361" y="5007499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NLP</a:t>
            </a:r>
            <a:endParaRPr lang="ko-KR" altLang="en-US" sz="24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0453B4-8821-408C-B11C-B4194C2F1C1F}"/>
              </a:ext>
            </a:extLst>
          </p:cNvPr>
          <p:cNvSpPr txBox="1"/>
          <p:nvPr/>
        </p:nvSpPr>
        <p:spPr>
          <a:xfrm>
            <a:off x="5097063" y="4146080"/>
            <a:ext cx="801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NLG</a:t>
            </a:r>
            <a:endParaRPr lang="ko-KR" altLang="en-US" sz="24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083C28-D1BD-4CD3-A2F5-71749015436B}"/>
              </a:ext>
            </a:extLst>
          </p:cNvPr>
          <p:cNvSpPr txBox="1"/>
          <p:nvPr/>
        </p:nvSpPr>
        <p:spPr>
          <a:xfrm>
            <a:off x="4134912" y="3476148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LLM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043CBF2-060C-4E12-9962-A8B6250B8532}"/>
              </a:ext>
            </a:extLst>
          </p:cNvPr>
          <p:cNvSpPr>
            <a:spLocks noChangeAspect="1"/>
          </p:cNvSpPr>
          <p:nvPr/>
        </p:nvSpPr>
        <p:spPr>
          <a:xfrm>
            <a:off x="4263897" y="4072118"/>
            <a:ext cx="92903" cy="929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BA12F55-0E89-40D5-AA99-E01A351F4BA1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3477585" y="4151416"/>
            <a:ext cx="799917" cy="10491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BD4EAF-C4F2-4669-A86C-47491469872F}"/>
              </a:ext>
            </a:extLst>
          </p:cNvPr>
          <p:cNvSpPr txBox="1"/>
          <p:nvPr/>
        </p:nvSpPr>
        <p:spPr>
          <a:xfrm>
            <a:off x="2966676" y="5200604"/>
            <a:ext cx="1021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ChatGTP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96091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455721E4-FFAF-4C17-BCC6-7F801CAE8B42}"/>
              </a:ext>
            </a:extLst>
          </p:cNvPr>
          <p:cNvGrpSpPr/>
          <p:nvPr/>
        </p:nvGrpSpPr>
        <p:grpSpPr>
          <a:xfrm>
            <a:off x="2579484" y="1475715"/>
            <a:ext cx="8321397" cy="4595778"/>
            <a:chOff x="2579484" y="1475715"/>
            <a:chExt cx="8321397" cy="4595778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B6C8410-7B60-4B3A-BBED-ED5184461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0876" y="1475715"/>
              <a:ext cx="0" cy="417130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C93E60C-AEA1-46FE-A62D-EA3EB9299C9B}"/>
                </a:ext>
              </a:extLst>
            </p:cNvPr>
            <p:cNvCxnSpPr/>
            <p:nvPr/>
          </p:nvCxnSpPr>
          <p:spPr>
            <a:xfrm>
              <a:off x="3020602" y="5661061"/>
              <a:ext cx="788027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16EA4BD-9B8C-4AD7-984A-84F547F89D1F}"/>
                </a:ext>
              </a:extLst>
            </p:cNvPr>
            <p:cNvCxnSpPr/>
            <p:nvPr/>
          </p:nvCxnSpPr>
          <p:spPr>
            <a:xfrm>
              <a:off x="3020602" y="4950775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242C8E3-71E5-4042-B8FB-D22462AE451F}"/>
                </a:ext>
              </a:extLst>
            </p:cNvPr>
            <p:cNvCxnSpPr/>
            <p:nvPr/>
          </p:nvCxnSpPr>
          <p:spPr>
            <a:xfrm>
              <a:off x="3020602" y="4240488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D439165-1412-4065-9914-A31100C0999C}"/>
                </a:ext>
              </a:extLst>
            </p:cNvPr>
            <p:cNvCxnSpPr/>
            <p:nvPr/>
          </p:nvCxnSpPr>
          <p:spPr>
            <a:xfrm>
              <a:off x="3020602" y="2819914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9A5DE99-EB2A-4496-BDC7-67853798FAF9}"/>
                </a:ext>
              </a:extLst>
            </p:cNvPr>
            <p:cNvCxnSpPr/>
            <p:nvPr/>
          </p:nvCxnSpPr>
          <p:spPr>
            <a:xfrm>
              <a:off x="3020602" y="3530201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F0A49B9-3A91-40C9-8732-D1CF6262EC1B}"/>
                </a:ext>
              </a:extLst>
            </p:cNvPr>
            <p:cNvCxnSpPr/>
            <p:nvPr/>
          </p:nvCxnSpPr>
          <p:spPr>
            <a:xfrm>
              <a:off x="3020602" y="2109627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88CF7D2-77F5-46B7-BD8B-97FDD231A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2048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FACB2E-85A9-42F2-92AF-D95DB4909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736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E043C78-83F2-41D4-BF9B-C49C50D19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5564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85C12EE-C271-4170-A2CA-64208C664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908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677809C-9892-4B9F-8ABD-049BFF693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220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3D157BB-2B40-484F-869B-5F777A21A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392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2616333-53D8-4063-9DC4-2C76CE56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1420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7394FFF-4C27-42CB-8A5A-E57A2037D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0252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EBFAF7C-AAEE-41FB-84AD-C528FD5BE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9080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EE70A36-8AE7-41CB-9AFA-8AFB248F842E}"/>
                </a:ext>
              </a:extLst>
            </p:cNvPr>
            <p:cNvCxnSpPr/>
            <p:nvPr/>
          </p:nvCxnSpPr>
          <p:spPr>
            <a:xfrm flipV="1">
              <a:off x="3184989" y="1664413"/>
              <a:ext cx="7572054" cy="344184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6779908-023F-4B9C-830F-96ECADB12A0C}"/>
                </a:ext>
              </a:extLst>
            </p:cNvPr>
            <p:cNvCxnSpPr>
              <a:cxnSpLocks/>
            </p:cNvCxnSpPr>
            <p:nvPr/>
          </p:nvCxnSpPr>
          <p:spPr>
            <a:xfrm>
              <a:off x="4673220" y="4438436"/>
              <a:ext cx="0" cy="66782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9D65DA6-44ED-4A4A-B0E5-E14895C69EFE}"/>
                </a:ext>
              </a:extLst>
            </p:cNvPr>
            <p:cNvCxnSpPr>
              <a:cxnSpLocks/>
            </p:cNvCxnSpPr>
            <p:nvPr/>
          </p:nvCxnSpPr>
          <p:spPr>
            <a:xfrm>
              <a:off x="5584538" y="3572668"/>
              <a:ext cx="0" cy="40343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E822F71-C10F-427B-B0C7-D3C21DEDCC92}"/>
                </a:ext>
              </a:extLst>
            </p:cNvPr>
            <p:cNvCxnSpPr>
              <a:cxnSpLocks/>
            </p:cNvCxnSpPr>
            <p:nvPr/>
          </p:nvCxnSpPr>
          <p:spPr>
            <a:xfrm>
              <a:off x="6495856" y="3000054"/>
              <a:ext cx="0" cy="57261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3580AAE-9872-4091-B412-C018CC481B82}"/>
                </a:ext>
              </a:extLst>
            </p:cNvPr>
            <p:cNvCxnSpPr>
              <a:cxnSpLocks/>
            </p:cNvCxnSpPr>
            <p:nvPr/>
          </p:nvCxnSpPr>
          <p:spPr>
            <a:xfrm>
              <a:off x="7407174" y="2819914"/>
              <a:ext cx="0" cy="40343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CD37370-CDE2-43C6-9472-634240469B22}"/>
                </a:ext>
              </a:extLst>
            </p:cNvPr>
            <p:cNvCxnSpPr>
              <a:cxnSpLocks/>
            </p:cNvCxnSpPr>
            <p:nvPr/>
          </p:nvCxnSpPr>
          <p:spPr>
            <a:xfrm>
              <a:off x="8318492" y="2819914"/>
              <a:ext cx="0" cy="57261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704034E-C5AC-42B1-88F9-BC4921E5C597}"/>
                </a:ext>
              </a:extLst>
            </p:cNvPr>
            <p:cNvCxnSpPr>
              <a:cxnSpLocks/>
            </p:cNvCxnSpPr>
            <p:nvPr/>
          </p:nvCxnSpPr>
          <p:spPr>
            <a:xfrm>
              <a:off x="9229809" y="2345590"/>
              <a:ext cx="0" cy="55172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46A43B-BF90-4E19-9760-591C6F366FA1}"/>
                </a:ext>
              </a:extLst>
            </p:cNvPr>
            <p:cNvSpPr txBox="1"/>
            <p:nvPr/>
          </p:nvSpPr>
          <p:spPr>
            <a:xfrm>
              <a:off x="4474986" y="505926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t1</a:t>
              </a:r>
              <a:endParaRPr lang="ko-KR" altLang="en-US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94B40F-51FC-4E1B-9E7A-BA66D33A5A8B}"/>
                </a:ext>
              </a:extLst>
            </p:cNvPr>
            <p:cNvSpPr txBox="1"/>
            <p:nvPr/>
          </p:nvSpPr>
          <p:spPr>
            <a:xfrm>
              <a:off x="4474986" y="40213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y1</a:t>
              </a:r>
              <a:endParaRPr lang="ko-KR" altLang="en-US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F6949F-63CF-454C-B11A-8D3AAD0DA8CE}"/>
                </a:ext>
              </a:extLst>
            </p:cNvPr>
            <p:cNvSpPr txBox="1"/>
            <p:nvPr/>
          </p:nvSpPr>
          <p:spPr>
            <a:xfrm>
              <a:off x="8107779" y="333039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t5</a:t>
              </a:r>
              <a:endParaRPr lang="ko-KR" altLang="en-US" b="1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270D52-8D22-4DC9-8B5C-B91C9BF71D03}"/>
                </a:ext>
              </a:extLst>
            </p:cNvPr>
            <p:cNvSpPr txBox="1"/>
            <p:nvPr/>
          </p:nvSpPr>
          <p:spPr>
            <a:xfrm>
              <a:off x="8067496" y="237420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y5</a:t>
              </a:r>
              <a:endParaRPr lang="ko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C85378-FB39-4BBB-8BB0-A63D5ED98746}"/>
                </a:ext>
              </a:extLst>
            </p:cNvPr>
            <p:cNvSpPr txBox="1"/>
            <p:nvPr/>
          </p:nvSpPr>
          <p:spPr>
            <a:xfrm>
              <a:off x="9009236" y="2876298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t6</a:t>
              </a:r>
              <a:endParaRPr lang="ko-KR" altLang="en-US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6BFA16-13BF-4B27-A656-DF1C56BA6665}"/>
                </a:ext>
              </a:extLst>
            </p:cNvPr>
            <p:cNvSpPr txBox="1"/>
            <p:nvPr/>
          </p:nvSpPr>
          <p:spPr>
            <a:xfrm>
              <a:off x="9009236" y="1931604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y6</a:t>
              </a:r>
              <a:endParaRPr lang="ko-KR" altLang="en-US" b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188CAB-5403-4F4C-8EA7-D76DAD07F417}"/>
                </a:ext>
              </a:extLst>
            </p:cNvPr>
            <p:cNvSpPr txBox="1"/>
            <p:nvPr/>
          </p:nvSpPr>
          <p:spPr>
            <a:xfrm>
              <a:off x="5358967" y="401856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y2</a:t>
              </a:r>
              <a:endParaRPr lang="ko-KR" altLang="en-US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6A90AB0-F694-4AF1-AFCE-54B2CBC69E94}"/>
                </a:ext>
              </a:extLst>
            </p:cNvPr>
            <p:cNvSpPr txBox="1"/>
            <p:nvPr/>
          </p:nvSpPr>
          <p:spPr>
            <a:xfrm>
              <a:off x="5376719" y="3244334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t2</a:t>
              </a:r>
              <a:endParaRPr lang="ko-KR" altLang="en-US" b="1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70F5155-43C9-4125-AE61-F63D879B8D03}"/>
                </a:ext>
              </a:extLst>
            </p:cNvPr>
            <p:cNvSpPr txBox="1"/>
            <p:nvPr/>
          </p:nvSpPr>
          <p:spPr>
            <a:xfrm>
              <a:off x="6273977" y="35690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y3</a:t>
              </a:r>
              <a:endParaRPr lang="ko-KR" altLang="en-US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8106869-0A5A-4A06-AAE1-B79ACAF14B31}"/>
                </a:ext>
              </a:extLst>
            </p:cNvPr>
            <p:cNvSpPr txBox="1"/>
            <p:nvPr/>
          </p:nvSpPr>
          <p:spPr>
            <a:xfrm>
              <a:off x="6291729" y="271264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t3</a:t>
              </a:r>
              <a:endParaRPr lang="ko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BFA8C7-C495-497F-9299-0F6C6AD57B06}"/>
                </a:ext>
              </a:extLst>
            </p:cNvPr>
            <p:cNvSpPr txBox="1"/>
            <p:nvPr/>
          </p:nvSpPr>
          <p:spPr>
            <a:xfrm>
              <a:off x="7173927" y="31784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y4</a:t>
              </a:r>
              <a:endParaRPr lang="ko-KR" altLang="en-US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D23F9A-B5A8-455C-AE3A-87EDB0CD2F03}"/>
                </a:ext>
              </a:extLst>
            </p:cNvPr>
            <p:cNvSpPr txBox="1"/>
            <p:nvPr/>
          </p:nvSpPr>
          <p:spPr>
            <a:xfrm>
              <a:off x="7191679" y="250696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t4</a:t>
              </a:r>
              <a:endParaRPr lang="ko-KR" altLang="en-US" b="1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5BF188-91E3-4286-9467-9344F96516E6}"/>
                </a:ext>
              </a:extLst>
            </p:cNvPr>
            <p:cNvSpPr txBox="1"/>
            <p:nvPr/>
          </p:nvSpPr>
          <p:spPr>
            <a:xfrm>
              <a:off x="4680999" y="4607081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0A19FB-EE16-4E2A-BAA6-C75240CF7640}"/>
                </a:ext>
              </a:extLst>
            </p:cNvPr>
            <p:cNvSpPr txBox="1"/>
            <p:nvPr/>
          </p:nvSpPr>
          <p:spPr>
            <a:xfrm>
              <a:off x="4859165" y="3598602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6ED469-4088-46EA-A187-02D63F9EBAE2}"/>
                </a:ext>
              </a:extLst>
            </p:cNvPr>
            <p:cNvSpPr txBox="1"/>
            <p:nvPr/>
          </p:nvSpPr>
          <p:spPr>
            <a:xfrm>
              <a:off x="5780284" y="3095746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2943DE-CF62-4C4B-9E30-4D3854760CBA}"/>
                </a:ext>
              </a:extLst>
            </p:cNvPr>
            <p:cNvSpPr txBox="1"/>
            <p:nvPr/>
          </p:nvSpPr>
          <p:spPr>
            <a:xfrm>
              <a:off x="6685902" y="2805382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90058C-BBE4-4326-8730-195CAEFC83F7}"/>
                </a:ext>
              </a:extLst>
            </p:cNvPr>
            <p:cNvSpPr txBox="1"/>
            <p:nvPr/>
          </p:nvSpPr>
          <p:spPr>
            <a:xfrm>
              <a:off x="8328852" y="2897511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1F350D-A22F-4556-B246-8E31F26C0EAB}"/>
                </a:ext>
              </a:extLst>
            </p:cNvPr>
            <p:cNvSpPr txBox="1"/>
            <p:nvPr/>
          </p:nvSpPr>
          <p:spPr>
            <a:xfrm>
              <a:off x="9236281" y="2415482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9041FD-E907-47A6-AAB7-B392BB611DFC}"/>
                </a:ext>
              </a:extLst>
            </p:cNvPr>
            <p:cNvSpPr txBox="1"/>
            <p:nvPr/>
          </p:nvSpPr>
          <p:spPr>
            <a:xfrm>
              <a:off x="9450382" y="5702161"/>
              <a:ext cx="139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공부시간</a:t>
              </a:r>
              <a:r>
                <a:rPr lang="en-US" altLang="ko-KR" b="1"/>
                <a:t>(x)</a:t>
              </a:r>
              <a:endParaRPr lang="ko-KR" altLang="en-US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D0775E-04C5-4BA3-A749-6B828338007B}"/>
                </a:ext>
              </a:extLst>
            </p:cNvPr>
            <p:cNvSpPr txBox="1"/>
            <p:nvPr/>
          </p:nvSpPr>
          <p:spPr>
            <a:xfrm>
              <a:off x="2579484" y="1635086"/>
              <a:ext cx="439544" cy="147732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ko-KR" altLang="en-US" b="1"/>
                <a:t>시</a:t>
              </a:r>
              <a:endParaRPr lang="en-US" altLang="ko-KR" b="1"/>
            </a:p>
            <a:p>
              <a:r>
                <a:rPr lang="ko-KR" altLang="en-US" b="1"/>
                <a:t>험</a:t>
              </a:r>
              <a:endParaRPr lang="en-US" altLang="ko-KR" b="1"/>
            </a:p>
            <a:p>
              <a:r>
                <a:rPr lang="ko-KR" altLang="en-US" b="1"/>
                <a:t>성</a:t>
              </a:r>
              <a:endParaRPr lang="en-US" altLang="ko-KR" b="1"/>
            </a:p>
            <a:p>
              <a:r>
                <a:rPr lang="ko-KR" altLang="en-US" b="1"/>
                <a:t>적</a:t>
              </a:r>
              <a:endParaRPr lang="en-US" altLang="ko-KR" b="1"/>
            </a:p>
            <a:p>
              <a:r>
                <a:rPr lang="en-US" altLang="ko-KR" b="1"/>
                <a:t>(t)</a:t>
              </a:r>
              <a:endParaRPr lang="ko-KR" altLang="en-US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0B9B7AD-1994-43CF-8BAB-0583DDD8C8A6}"/>
                </a:ext>
              </a:extLst>
            </p:cNvPr>
            <p:cNvSpPr txBox="1"/>
            <p:nvPr/>
          </p:nvSpPr>
          <p:spPr>
            <a:xfrm>
              <a:off x="4094388" y="2288151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rgbClr val="FF0000"/>
                  </a:solidFill>
                </a:rPr>
                <a:t>y = Wx + b</a:t>
              </a:r>
              <a:endParaRPr lang="ko-KR" altLang="en-US" sz="20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43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D4684553-59CC-4198-839A-7494D52A91C4}"/>
              </a:ext>
            </a:extLst>
          </p:cNvPr>
          <p:cNvGrpSpPr/>
          <p:nvPr/>
        </p:nvGrpSpPr>
        <p:grpSpPr>
          <a:xfrm>
            <a:off x="2002083" y="1114075"/>
            <a:ext cx="8187835" cy="4629850"/>
            <a:chOff x="2713046" y="1411626"/>
            <a:chExt cx="8187835" cy="462985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ED7EBB9-2DA2-495E-9F17-84517146C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0876" y="1475715"/>
              <a:ext cx="0" cy="417130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E8E98D1-4C0C-4D3B-B986-B1EF956B09D4}"/>
                </a:ext>
              </a:extLst>
            </p:cNvPr>
            <p:cNvCxnSpPr/>
            <p:nvPr/>
          </p:nvCxnSpPr>
          <p:spPr>
            <a:xfrm>
              <a:off x="3020602" y="5661061"/>
              <a:ext cx="788027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66BB030-938E-4CAE-9921-8D3F6216096C}"/>
                </a:ext>
              </a:extLst>
            </p:cNvPr>
            <p:cNvCxnSpPr/>
            <p:nvPr/>
          </p:nvCxnSpPr>
          <p:spPr>
            <a:xfrm>
              <a:off x="3030876" y="4707619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A5D3AEA-2BA9-441D-9004-E7D95DFCA4A2}"/>
                </a:ext>
              </a:extLst>
            </p:cNvPr>
            <p:cNvCxnSpPr/>
            <p:nvPr/>
          </p:nvCxnSpPr>
          <p:spPr>
            <a:xfrm>
              <a:off x="3113683" y="3754177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754E054-1A4F-48F4-BE53-A6E8822B825F}"/>
                </a:ext>
              </a:extLst>
            </p:cNvPr>
            <p:cNvCxnSpPr/>
            <p:nvPr/>
          </p:nvCxnSpPr>
          <p:spPr>
            <a:xfrm>
              <a:off x="3030876" y="2800735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03F7923-5389-4414-BB99-EDCF58CE2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4807" y="1599745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341C577-EC9A-423C-98EE-9FA6C6D25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8738" y="1599745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E1F80FA-AE51-44C4-99B5-51503B142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2670" y="1599745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D31094-9435-4DAD-A8DE-AE115C0C031D}"/>
                </a:ext>
              </a:extLst>
            </p:cNvPr>
            <p:cNvCxnSpPr/>
            <p:nvPr/>
          </p:nvCxnSpPr>
          <p:spPr>
            <a:xfrm flipV="1">
              <a:off x="3184989" y="1664413"/>
              <a:ext cx="7572054" cy="344184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946EF99-2115-46C7-9C3D-F1E9925DCFE6}"/>
                </a:ext>
              </a:extLst>
            </p:cNvPr>
            <p:cNvCxnSpPr>
              <a:cxnSpLocks/>
            </p:cNvCxnSpPr>
            <p:nvPr/>
          </p:nvCxnSpPr>
          <p:spPr>
            <a:xfrm>
              <a:off x="4963484" y="4290488"/>
              <a:ext cx="0" cy="66782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290D5F1-1624-44B8-8846-862652805A9B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22" y="2681555"/>
              <a:ext cx="0" cy="72922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596E4FD-1B0C-4E95-9892-F9948E9D1D74}"/>
                </a:ext>
              </a:extLst>
            </p:cNvPr>
            <p:cNvCxnSpPr>
              <a:cxnSpLocks/>
            </p:cNvCxnSpPr>
            <p:nvPr/>
          </p:nvCxnSpPr>
          <p:spPr>
            <a:xfrm>
              <a:off x="8792914" y="2567138"/>
              <a:ext cx="0" cy="57261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C0C012-EA7C-4634-AAFD-478B5EA09CDB}"/>
                </a:ext>
              </a:extLst>
            </p:cNvPr>
            <p:cNvSpPr txBox="1"/>
            <p:nvPr/>
          </p:nvSpPr>
          <p:spPr>
            <a:xfrm>
              <a:off x="4765250" y="4911315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t1</a:t>
              </a:r>
              <a:endParaRPr lang="ko-KR" altLang="en-US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BAC91A-04DB-4688-AD79-0D4BA40BF0CD}"/>
                </a:ext>
              </a:extLst>
            </p:cNvPr>
            <p:cNvSpPr txBox="1"/>
            <p:nvPr/>
          </p:nvSpPr>
          <p:spPr>
            <a:xfrm>
              <a:off x="4765250" y="3873356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y1</a:t>
              </a:r>
              <a:endParaRPr lang="ko-KR" altLang="en-US" b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CDA1D1-1B24-40EF-867E-F9F0EE3C7227}"/>
                </a:ext>
              </a:extLst>
            </p:cNvPr>
            <p:cNvSpPr txBox="1"/>
            <p:nvPr/>
          </p:nvSpPr>
          <p:spPr>
            <a:xfrm>
              <a:off x="6627151" y="345324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y2</a:t>
              </a:r>
              <a:endParaRPr lang="ko-KR" altLang="en-US" b="1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E49D6A-03C4-49B2-B18C-3830DB67AF99}"/>
                </a:ext>
              </a:extLst>
            </p:cNvPr>
            <p:cNvSpPr txBox="1"/>
            <p:nvPr/>
          </p:nvSpPr>
          <p:spPr>
            <a:xfrm>
              <a:off x="6644903" y="228859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t2</a:t>
              </a:r>
              <a:endParaRPr lang="ko-KR" altLang="en-US" b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D1EE7E-908A-434D-BCFB-E2DBA19F08F5}"/>
                </a:ext>
              </a:extLst>
            </p:cNvPr>
            <p:cNvSpPr txBox="1"/>
            <p:nvPr/>
          </p:nvSpPr>
          <p:spPr>
            <a:xfrm>
              <a:off x="8571035" y="313615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t3</a:t>
              </a:r>
              <a:endParaRPr lang="ko-KR" altLang="en-US" b="1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2CA20A-AE9B-463A-A1EC-1398112844D4}"/>
                </a:ext>
              </a:extLst>
            </p:cNvPr>
            <p:cNvSpPr txBox="1"/>
            <p:nvPr/>
          </p:nvSpPr>
          <p:spPr>
            <a:xfrm>
              <a:off x="5003103" y="4428161"/>
              <a:ext cx="1624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t1 – y1 = (-)</a:t>
              </a:r>
              <a:endParaRPr lang="ko-KR" altLang="en-US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B0CF54-9205-42A8-A0E3-49FDF4C70EDC}"/>
                </a:ext>
              </a:extLst>
            </p:cNvPr>
            <p:cNvSpPr txBox="1"/>
            <p:nvPr/>
          </p:nvSpPr>
          <p:spPr>
            <a:xfrm>
              <a:off x="5287770" y="2858293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t2 – y2 = (+)</a:t>
              </a:r>
              <a:endParaRPr lang="ko-KR" altLang="en-US" b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5FA897-9089-499F-9A74-17007CE3BE3E}"/>
                </a:ext>
              </a:extLst>
            </p:cNvPr>
            <p:cNvSpPr txBox="1"/>
            <p:nvPr/>
          </p:nvSpPr>
          <p:spPr>
            <a:xfrm>
              <a:off x="8864221" y="2674301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t3 – y3 = (-)</a:t>
              </a:r>
              <a:endParaRPr lang="ko-KR" altLang="en-US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D72C24-DCD8-4505-A671-89E095B4657E}"/>
                </a:ext>
              </a:extLst>
            </p:cNvPr>
            <p:cNvSpPr txBox="1"/>
            <p:nvPr/>
          </p:nvSpPr>
          <p:spPr>
            <a:xfrm>
              <a:off x="10591181" y="56721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x</a:t>
              </a:r>
              <a:endParaRPr lang="ko-KR" altLang="en-US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C89916-D9BB-4C78-A91D-60CA0ECB84C7}"/>
                </a:ext>
              </a:extLst>
            </p:cNvPr>
            <p:cNvSpPr txBox="1"/>
            <p:nvPr/>
          </p:nvSpPr>
          <p:spPr>
            <a:xfrm>
              <a:off x="2713046" y="1573442"/>
              <a:ext cx="27283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b="1"/>
                <a:t>t</a:t>
              </a:r>
              <a:endParaRPr lang="ko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B3C536-5032-420C-826B-4E2C255B7F01}"/>
                </a:ext>
              </a:extLst>
            </p:cNvPr>
            <p:cNvSpPr txBox="1"/>
            <p:nvPr/>
          </p:nvSpPr>
          <p:spPr>
            <a:xfrm>
              <a:off x="8571035" y="21369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y3</a:t>
              </a:r>
              <a:endParaRPr lang="ko-KR" altLang="en-US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16F1687-3974-43EE-907C-1E5361727BF6}"/>
                </a:ext>
              </a:extLst>
            </p:cNvPr>
            <p:cNvSpPr txBox="1"/>
            <p:nvPr/>
          </p:nvSpPr>
          <p:spPr>
            <a:xfrm>
              <a:off x="9047709" y="1411626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/>
                <a:t>y = Wx + b</a:t>
              </a:r>
              <a:endParaRPr lang="ko-KR" alt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412980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77F6B3-9338-4D70-ACA2-B9A3C287D4EC}"/>
              </a:ext>
            </a:extLst>
          </p:cNvPr>
          <p:cNvGrpSpPr/>
          <p:nvPr/>
        </p:nvGrpSpPr>
        <p:grpSpPr>
          <a:xfrm>
            <a:off x="1557561" y="2266448"/>
            <a:ext cx="10411831" cy="2011961"/>
            <a:chOff x="2060994" y="262988"/>
            <a:chExt cx="10411831" cy="2011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A35AE2-2791-4030-A021-9963DCF9D1CC}"/>
                    </a:ext>
                  </a:extLst>
                </p:cNvPr>
                <p:cNvSpPr txBox="1"/>
                <p:nvPr/>
              </p:nvSpPr>
              <p:spPr>
                <a:xfrm>
                  <a:off x="2060994" y="421240"/>
                  <a:ext cx="15144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𝒍𝒐𝒔𝒔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𝒇𝒖𝒏𝒄𝒕𝒊𝒐𝒏</m:t>
                        </m:r>
                      </m:oMath>
                    </m:oMathPara>
                  </a14:m>
                  <a:endParaRPr lang="en-US" altLang="ko-KR" b="1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A35AE2-2791-4030-A021-9963DCF9D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994" y="421240"/>
                  <a:ext cx="1514413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2500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F7F698-16AF-4DA6-AED0-0249E8403B22}"/>
                    </a:ext>
                  </a:extLst>
                </p:cNvPr>
                <p:cNvSpPr txBox="1"/>
                <p:nvPr/>
              </p:nvSpPr>
              <p:spPr>
                <a:xfrm>
                  <a:off x="3704858" y="262988"/>
                  <a:ext cx="8767967" cy="2011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oMath>
                    </m:oMathPara>
                  </a14:m>
                  <a:endParaRPr lang="en-US" altLang="ko-KR" b="1" i="1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oMath>
                    </m:oMathPara>
                  </a14:m>
                  <a:endParaRPr lang="en-US" altLang="ko-KR" b="1" i="1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altLang="ko-KR" b="1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F7F698-16AF-4DA6-AED0-0249E8403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858" y="262988"/>
                  <a:ext cx="8767967" cy="20119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21AB1C-0B8C-4140-89CC-F899B829225E}"/>
                  </a:ext>
                </a:extLst>
              </p:cNvPr>
              <p:cNvSpPr txBox="1"/>
              <p:nvPr/>
            </p:nvSpPr>
            <p:spPr>
              <a:xfrm>
                <a:off x="2291137" y="4458981"/>
                <a:ext cx="6878806" cy="140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i="1">
                  <a:latin typeface="Cambria Math" panose="02040503050406030204" pitchFamily="18" charset="0"/>
                </a:endParaRPr>
              </a:p>
              <a:p>
                <a:endParaRPr lang="en-US" altLang="ko-KR" b="1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𝒍𝒐𝒔𝒔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𝑾𝒙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21AB1C-0B8C-4140-89CC-F899B829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137" y="4458981"/>
                <a:ext cx="6878806" cy="140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988285-B45A-4725-9A56-60F53C8EBE1E}"/>
                  </a:ext>
                </a:extLst>
              </p:cNvPr>
              <p:cNvSpPr txBox="1"/>
              <p:nvPr/>
            </p:nvSpPr>
            <p:spPr>
              <a:xfrm>
                <a:off x="4420970" y="794252"/>
                <a:ext cx="3582599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𝑾𝒙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988285-B45A-4725-9A56-60F53C8EB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970" y="794252"/>
                <a:ext cx="3582599" cy="407099"/>
              </a:xfrm>
              <a:prstGeom prst="rect">
                <a:avLst/>
              </a:prstGeom>
              <a:blipFill>
                <a:blip r:embed="rId5"/>
                <a:stretch>
                  <a:fillRect l="-850" b="-17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99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5326D6F-C889-4F80-8492-286C7026B7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798026"/>
                  </p:ext>
                </p:extLst>
              </p:nvPr>
            </p:nvGraphicFramePr>
            <p:xfrm>
              <a:off x="2390513" y="1512886"/>
              <a:ext cx="8766140" cy="441741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44057">
                      <a:extLst>
                        <a:ext uri="{9D8B030D-6E8A-4147-A177-3AD203B41FA5}">
                          <a16:colId xmlns:a16="http://schemas.microsoft.com/office/drawing/2014/main" val="2479925261"/>
                        </a:ext>
                      </a:extLst>
                    </a:gridCol>
                    <a:gridCol w="7722083">
                      <a:extLst>
                        <a:ext uri="{9D8B030D-6E8A-4147-A177-3AD203B41FA5}">
                          <a16:colId xmlns:a16="http://schemas.microsoft.com/office/drawing/2014/main" val="980716577"/>
                        </a:ext>
                      </a:extLst>
                    </a:gridCol>
                  </a:tblGrid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-1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−(−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−(−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−(−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−(−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5208311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0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2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6295940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1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2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1003055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2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2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221543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3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200" b="1"/>
                        </a:p>
                        <a:p>
                          <a:pPr algn="l" latinLnBrk="1"/>
                          <a:endParaRPr lang="ko-KR" altLang="en-US" sz="12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8581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5326D6F-C889-4F80-8492-286C7026B7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798026"/>
                  </p:ext>
                </p:extLst>
              </p:nvPr>
            </p:nvGraphicFramePr>
            <p:xfrm>
              <a:off x="2390513" y="1512886"/>
              <a:ext cx="8766140" cy="441741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44057">
                      <a:extLst>
                        <a:ext uri="{9D8B030D-6E8A-4147-A177-3AD203B41FA5}">
                          <a16:colId xmlns:a16="http://schemas.microsoft.com/office/drawing/2014/main" val="2479925261"/>
                        </a:ext>
                      </a:extLst>
                    </a:gridCol>
                    <a:gridCol w="7722083">
                      <a:extLst>
                        <a:ext uri="{9D8B030D-6E8A-4147-A177-3AD203B41FA5}">
                          <a16:colId xmlns:a16="http://schemas.microsoft.com/office/drawing/2014/main" val="980716577"/>
                        </a:ext>
                      </a:extLst>
                    </a:gridCol>
                  </a:tblGrid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-1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690" r="-158" b="-4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5208311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0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100690" r="-158" b="-3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295940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1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200690" r="-158" b="-2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003055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2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300690" r="-158" b="-1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221543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3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400690" r="-158" b="-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16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3D33114-6E89-456B-B80A-CBBE872B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62601"/>
              </p:ext>
            </p:extLst>
          </p:nvPr>
        </p:nvGraphicFramePr>
        <p:xfrm>
          <a:off x="727685" y="2273375"/>
          <a:ext cx="1555394" cy="27115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77697">
                  <a:extLst>
                    <a:ext uri="{9D8B030D-6E8A-4147-A177-3AD203B41FA5}">
                      <a16:colId xmlns:a16="http://schemas.microsoft.com/office/drawing/2014/main" val="2479925261"/>
                    </a:ext>
                  </a:extLst>
                </a:gridCol>
                <a:gridCol w="777697">
                  <a:extLst>
                    <a:ext uri="{9D8B030D-6E8A-4147-A177-3AD203B41FA5}">
                      <a16:colId xmlns:a16="http://schemas.microsoft.com/office/drawing/2014/main" val="980716577"/>
                    </a:ext>
                  </a:extLst>
                </a:gridCol>
              </a:tblGrid>
              <a:tr h="67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 anchorCtr="1">
                    <a:solidFill>
                      <a:srgbClr val="D9EA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</a:t>
                      </a:r>
                      <a:endParaRPr lang="ko-KR" altLang="en-US"/>
                    </a:p>
                  </a:txBody>
                  <a:tcPr anchor="ctr" anchorCtr="1">
                    <a:solidFill>
                      <a:srgbClr val="D9EA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08311"/>
                  </a:ext>
                </a:extLst>
              </a:tr>
              <a:tr h="67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96295940"/>
                  </a:ext>
                </a:extLst>
              </a:tr>
              <a:tr h="67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81003055"/>
                  </a:ext>
                </a:extLst>
              </a:tr>
              <a:tr h="67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622154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EBBBA9B-88AB-4C47-ACEB-5A16B62A25AD}"/>
              </a:ext>
            </a:extLst>
          </p:cNvPr>
          <p:cNvSpPr txBox="1"/>
          <p:nvPr/>
        </p:nvSpPr>
        <p:spPr>
          <a:xfrm>
            <a:off x="701938" y="1904043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Training Data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0828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160ADFA-703A-4110-A043-734DE6543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323975"/>
            <a:ext cx="57721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9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A89F9FB-FE05-47A6-8C8B-234AAF883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621921"/>
            <a:ext cx="57721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위로 구부러짐 3">
            <a:extLst>
              <a:ext uri="{FF2B5EF4-FFF2-40B4-BE49-F238E27FC236}">
                <a16:creationId xmlns:a16="http://schemas.microsoft.com/office/drawing/2014/main" id="{B7B5846D-9125-4720-969D-24C1F679291D}"/>
              </a:ext>
            </a:extLst>
          </p:cNvPr>
          <p:cNvSpPr/>
          <p:nvPr/>
        </p:nvSpPr>
        <p:spPr>
          <a:xfrm rot="8972123">
            <a:off x="6234583" y="4654831"/>
            <a:ext cx="954993" cy="371734"/>
          </a:xfrm>
          <a:prstGeom prst="curvedUpArrow">
            <a:avLst>
              <a:gd name="adj1" fmla="val 25000"/>
              <a:gd name="adj2" fmla="val 50000"/>
              <a:gd name="adj3" fmla="val 24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위로 구부러짐 8">
            <a:extLst>
              <a:ext uri="{FF2B5EF4-FFF2-40B4-BE49-F238E27FC236}">
                <a16:creationId xmlns:a16="http://schemas.microsoft.com/office/drawing/2014/main" id="{CD0DE15A-8861-4BC0-8ADE-CFAC33EDD42C}"/>
              </a:ext>
            </a:extLst>
          </p:cNvPr>
          <p:cNvSpPr/>
          <p:nvPr/>
        </p:nvSpPr>
        <p:spPr>
          <a:xfrm rot="7607545">
            <a:off x="6833649" y="4147515"/>
            <a:ext cx="954993" cy="371734"/>
          </a:xfrm>
          <a:prstGeom prst="curvedUpArrow">
            <a:avLst>
              <a:gd name="adj1" fmla="val 25000"/>
              <a:gd name="adj2" fmla="val 50000"/>
              <a:gd name="adj3" fmla="val 24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id="{82FBFA43-6665-4531-8F25-E3E17003C814}"/>
              </a:ext>
            </a:extLst>
          </p:cNvPr>
          <p:cNvSpPr/>
          <p:nvPr/>
        </p:nvSpPr>
        <p:spPr>
          <a:xfrm rot="7172806">
            <a:off x="7345644" y="3432939"/>
            <a:ext cx="954993" cy="371734"/>
          </a:xfrm>
          <a:prstGeom prst="curvedUpArrow">
            <a:avLst>
              <a:gd name="adj1" fmla="val 25000"/>
              <a:gd name="adj2" fmla="val 50000"/>
              <a:gd name="adj3" fmla="val 24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B10DD9F7-563E-4413-A581-216C4795DE85}"/>
              </a:ext>
            </a:extLst>
          </p:cNvPr>
          <p:cNvSpPr/>
          <p:nvPr/>
        </p:nvSpPr>
        <p:spPr>
          <a:xfrm rot="6668038">
            <a:off x="7733247" y="2650390"/>
            <a:ext cx="954993" cy="371734"/>
          </a:xfrm>
          <a:prstGeom prst="curvedUpArrow">
            <a:avLst>
              <a:gd name="adj1" fmla="val 25000"/>
              <a:gd name="adj2" fmla="val 50000"/>
              <a:gd name="adj3" fmla="val 24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아래로 구부러짐 4">
            <a:extLst>
              <a:ext uri="{FF2B5EF4-FFF2-40B4-BE49-F238E27FC236}">
                <a16:creationId xmlns:a16="http://schemas.microsoft.com/office/drawing/2014/main" id="{73993E7A-63DF-40BD-96E2-5232371A2311}"/>
              </a:ext>
            </a:extLst>
          </p:cNvPr>
          <p:cNvSpPr/>
          <p:nvPr/>
        </p:nvSpPr>
        <p:spPr>
          <a:xfrm rot="2056770">
            <a:off x="5661173" y="4667279"/>
            <a:ext cx="869651" cy="3886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13C8CB11-8CB6-4ABA-86F5-265A7F639200}"/>
              </a:ext>
            </a:extLst>
          </p:cNvPr>
          <p:cNvSpPr/>
          <p:nvPr/>
        </p:nvSpPr>
        <p:spPr>
          <a:xfrm rot="3172787">
            <a:off x="5078047" y="4139037"/>
            <a:ext cx="869651" cy="3886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5F7F439E-5B01-40ED-90DC-1DC83212A882}"/>
              </a:ext>
            </a:extLst>
          </p:cNvPr>
          <p:cNvSpPr/>
          <p:nvPr/>
        </p:nvSpPr>
        <p:spPr>
          <a:xfrm rot="3952657">
            <a:off x="4644807" y="3552317"/>
            <a:ext cx="869651" cy="3886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6828FEDD-4E49-465C-B530-1D05982D1803}"/>
              </a:ext>
            </a:extLst>
          </p:cNvPr>
          <p:cNvSpPr/>
          <p:nvPr/>
        </p:nvSpPr>
        <p:spPr>
          <a:xfrm rot="3952657">
            <a:off x="4289726" y="2917402"/>
            <a:ext cx="869651" cy="3886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7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7035BAC-36CB-4DF6-AC04-B3FDD106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81" y="1190411"/>
            <a:ext cx="57721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CD7B0-6460-487A-9621-5F2A878A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29" y="3824034"/>
            <a:ext cx="743054" cy="5620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1390AB-F255-4BDE-96E8-ABBDDEC7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89" y="3833480"/>
            <a:ext cx="743054" cy="56205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 rot="17725106">
            <a:off x="2067781" y="3400211"/>
            <a:ext cx="561975" cy="238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AA2621B-0410-4A15-BEF8-45675A4A8889}"/>
              </a:ext>
            </a:extLst>
          </p:cNvPr>
          <p:cNvSpPr/>
          <p:nvPr/>
        </p:nvSpPr>
        <p:spPr>
          <a:xfrm rot="13771510">
            <a:off x="5737971" y="3400080"/>
            <a:ext cx="561975" cy="238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F2031FE-414B-4B9F-893F-E4F9580C5608}"/>
              </a:ext>
            </a:extLst>
          </p:cNvPr>
          <p:cNvSpPr/>
          <p:nvPr/>
        </p:nvSpPr>
        <p:spPr>
          <a:xfrm>
            <a:off x="2886931" y="3295436"/>
            <a:ext cx="111442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AD62CA2-81A6-407A-A1D8-233A7E875B35}"/>
              </a:ext>
            </a:extLst>
          </p:cNvPr>
          <p:cNvSpPr/>
          <p:nvPr/>
        </p:nvSpPr>
        <p:spPr>
          <a:xfrm rot="10800000">
            <a:off x="4316463" y="3285911"/>
            <a:ext cx="1114425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C008A-40BD-48FF-9C58-136E41BE96D8}"/>
              </a:ext>
            </a:extLst>
          </p:cNvPr>
          <p:cNvSpPr txBox="1"/>
          <p:nvPr/>
        </p:nvSpPr>
        <p:spPr>
          <a:xfrm>
            <a:off x="2691725" y="2845942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if (</a:t>
            </a:r>
            <a:r>
              <a:rPr lang="ko-KR" altLang="en-US" sz="1400" b="1">
                <a:solidFill>
                  <a:srgbClr val="FF0000"/>
                </a:solidFill>
              </a:rPr>
              <a:t>기울기 </a:t>
            </a:r>
            <a:r>
              <a:rPr lang="en-US" altLang="ko-KR" sz="1400" b="1">
                <a:solidFill>
                  <a:srgbClr val="FF0000"/>
                </a:solidFill>
              </a:rPr>
              <a:t>&lt; 0)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  W </a:t>
            </a:r>
            <a:r>
              <a:rPr lang="ko-KR" altLang="en-US" sz="1400" b="1">
                <a:solidFill>
                  <a:srgbClr val="FF0000"/>
                </a:solidFill>
              </a:rPr>
              <a:t>증기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ECFFF-058B-4CF9-8E0B-C6ED54C02AC3}"/>
              </a:ext>
            </a:extLst>
          </p:cNvPr>
          <p:cNvSpPr txBox="1"/>
          <p:nvPr/>
        </p:nvSpPr>
        <p:spPr>
          <a:xfrm>
            <a:off x="4332836" y="2845942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if (</a:t>
            </a:r>
            <a:r>
              <a:rPr lang="ko-KR" altLang="en-US" sz="1400" b="1">
                <a:solidFill>
                  <a:srgbClr val="FF0000"/>
                </a:solidFill>
              </a:rPr>
              <a:t>기울기 </a:t>
            </a:r>
            <a:r>
              <a:rPr lang="en-US" altLang="ko-KR" sz="1400" b="1">
                <a:solidFill>
                  <a:srgbClr val="FF0000"/>
                </a:solidFill>
              </a:rPr>
              <a:t>&gt; 0)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  W </a:t>
            </a:r>
            <a:r>
              <a:rPr lang="ko-KR" altLang="en-US" sz="1400" b="1">
                <a:solidFill>
                  <a:srgbClr val="FF0000"/>
                </a:solidFill>
              </a:rPr>
              <a:t>증기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6FF492-2AEE-4422-9ECB-2266B0E6EC3C}"/>
                  </a:ext>
                </a:extLst>
              </p:cNvPr>
              <p:cNvSpPr txBox="1"/>
              <p:nvPr/>
            </p:nvSpPr>
            <p:spPr>
              <a:xfrm>
                <a:off x="7559156" y="2632461"/>
                <a:ext cx="2430473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6FF492-2AEE-4422-9ECB-2266B0E6E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56" y="2632461"/>
                <a:ext cx="2430473" cy="619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77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3DD493-3A93-498B-BDBF-D11D9DFE4E88}"/>
              </a:ext>
            </a:extLst>
          </p:cNvPr>
          <p:cNvSpPr/>
          <p:nvPr/>
        </p:nvSpPr>
        <p:spPr>
          <a:xfrm>
            <a:off x="4058292" y="2451118"/>
            <a:ext cx="1779618" cy="1284270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y = Wx + 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599014-9D71-418C-BC0E-449723D577E0}"/>
              </a:ext>
            </a:extLst>
          </p:cNvPr>
          <p:cNvSpPr/>
          <p:nvPr/>
        </p:nvSpPr>
        <p:spPr>
          <a:xfrm>
            <a:off x="7139772" y="2451118"/>
            <a:ext cx="1734048" cy="1284270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계산된</a:t>
            </a:r>
            <a:endParaRPr lang="en-US" altLang="ko-KR" sz="16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LossFunction</a:t>
            </a:r>
          </a:p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값이</a:t>
            </a:r>
            <a:endParaRPr lang="en-US" altLang="ko-KR" sz="1600" b="1">
              <a:solidFill>
                <a:schemeClr val="tx1"/>
              </a:solidFill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 최소인가</a:t>
            </a:r>
            <a:r>
              <a:rPr lang="en-US" altLang="ko-KR" sz="1600" b="1">
                <a:solidFill>
                  <a:schemeClr val="tx1"/>
                </a:solidFill>
              </a:rPr>
              <a:t>?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BFAA7F-3DBE-4483-85A4-0660C3624B57}"/>
              </a:ext>
            </a:extLst>
          </p:cNvPr>
          <p:cNvSpPr/>
          <p:nvPr/>
        </p:nvSpPr>
        <p:spPr>
          <a:xfrm>
            <a:off x="10142299" y="2451118"/>
            <a:ext cx="1337353" cy="1284270"/>
          </a:xfrm>
          <a:prstGeom prst="roundRect">
            <a:avLst/>
          </a:prstGeom>
          <a:solidFill>
            <a:srgbClr val="DAE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학습종료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01040A2-3966-4543-B988-06FA95FAAC07}"/>
              </a:ext>
            </a:extLst>
          </p:cNvPr>
          <p:cNvSpPr/>
          <p:nvPr/>
        </p:nvSpPr>
        <p:spPr>
          <a:xfrm>
            <a:off x="6064603" y="2882633"/>
            <a:ext cx="881862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7EA19A-8D79-4845-92AD-A3806A37E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41544"/>
              </p:ext>
            </p:extLst>
          </p:nvPr>
        </p:nvGraphicFramePr>
        <p:xfrm>
          <a:off x="809375" y="1980733"/>
          <a:ext cx="1964650" cy="22250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982325">
                  <a:extLst>
                    <a:ext uri="{9D8B030D-6E8A-4147-A177-3AD203B41FA5}">
                      <a16:colId xmlns:a16="http://schemas.microsoft.com/office/drawing/2014/main" val="2671654252"/>
                    </a:ext>
                  </a:extLst>
                </a:gridCol>
                <a:gridCol w="982325">
                  <a:extLst>
                    <a:ext uri="{9D8B030D-6E8A-4147-A177-3AD203B41FA5}">
                      <a16:colId xmlns:a16="http://schemas.microsoft.com/office/drawing/2014/main" val="149190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입력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정답</a:t>
                      </a:r>
                      <a:r>
                        <a:rPr lang="en-US" altLang="ko-KR"/>
                        <a:t>(t)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1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1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6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2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2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4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,,,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5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n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n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095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F017ED5-0868-4881-8904-072C6B6B7179}"/>
              </a:ext>
            </a:extLst>
          </p:cNvPr>
          <p:cNvSpPr txBox="1"/>
          <p:nvPr/>
        </p:nvSpPr>
        <p:spPr>
          <a:xfrm>
            <a:off x="9116927" y="2601101"/>
            <a:ext cx="5357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Yes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2BC31-C478-45A9-BAEB-98FFFD0B2D1F}"/>
              </a:ext>
            </a:extLst>
          </p:cNvPr>
          <p:cNvSpPr txBox="1"/>
          <p:nvPr/>
        </p:nvSpPr>
        <p:spPr>
          <a:xfrm>
            <a:off x="5861863" y="1863408"/>
            <a:ext cx="131129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③ </a:t>
            </a:r>
            <a:r>
              <a:rPr lang="ko-KR" altLang="en-US" sz="1600" b="1">
                <a:solidFill>
                  <a:srgbClr val="7030A0"/>
                </a:solidFill>
              </a:rPr>
              <a:t>손실함수</a:t>
            </a:r>
            <a:endParaRPr lang="en-US" altLang="ko-KR" sz="1600" b="1">
              <a:solidFill>
                <a:srgbClr val="7030A0"/>
              </a:solidFill>
            </a:endParaRPr>
          </a:p>
          <a:p>
            <a:pPr algn="ctr"/>
            <a:r>
              <a:rPr lang="ko-KR" altLang="en-US" sz="1600" b="1">
                <a:solidFill>
                  <a:srgbClr val="7030A0"/>
                </a:solidFill>
              </a:rPr>
              <a:t>결과값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63527B7-2DF7-4002-8F29-441D966AD083}"/>
              </a:ext>
            </a:extLst>
          </p:cNvPr>
          <p:cNvSpPr/>
          <p:nvPr/>
        </p:nvSpPr>
        <p:spPr>
          <a:xfrm>
            <a:off x="2967332" y="2882633"/>
            <a:ext cx="881862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FA0667B-6219-487E-A333-17AFCCBB6E2A}"/>
              </a:ext>
            </a:extLst>
          </p:cNvPr>
          <p:cNvSpPr/>
          <p:nvPr/>
        </p:nvSpPr>
        <p:spPr>
          <a:xfrm>
            <a:off x="9067128" y="2882633"/>
            <a:ext cx="881862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186A1-F8E1-4B79-AEBD-46CBE212CDBF}"/>
              </a:ext>
            </a:extLst>
          </p:cNvPr>
          <p:cNvSpPr txBox="1"/>
          <p:nvPr/>
        </p:nvSpPr>
        <p:spPr>
          <a:xfrm>
            <a:off x="2830199" y="1986518"/>
            <a:ext cx="1156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①</a:t>
            </a:r>
            <a:r>
              <a:rPr lang="en-US" altLang="ko-KR" b="1">
                <a:solidFill>
                  <a:srgbClr val="7030A0"/>
                </a:solidFill>
              </a:rPr>
              <a:t> input</a:t>
            </a:r>
            <a:endParaRPr lang="ko-KR" altLang="en-US" b="1">
              <a:solidFill>
                <a:srgbClr val="7030A0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B9683B-688C-4562-9008-454EFF622CD8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>
            <a:off x="5498459" y="1227052"/>
            <a:ext cx="484625" cy="4532048"/>
          </a:xfrm>
          <a:prstGeom prst="bentConnector4">
            <a:avLst>
              <a:gd name="adj1" fmla="val -140452"/>
              <a:gd name="adj2" fmla="val 100144"/>
            </a:avLst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DECA93-99BC-482A-B693-D62448662BCD}"/>
              </a:ext>
            </a:extLst>
          </p:cNvPr>
          <p:cNvSpPr txBox="1"/>
          <p:nvPr/>
        </p:nvSpPr>
        <p:spPr>
          <a:xfrm>
            <a:off x="4075049" y="1848019"/>
            <a:ext cx="17448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② </a:t>
            </a:r>
            <a:r>
              <a:rPr lang="en-US" altLang="ko-KR" b="1">
                <a:solidFill>
                  <a:srgbClr val="7030A0"/>
                </a:solidFill>
              </a:rPr>
              <a:t>Learning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(</a:t>
            </a:r>
            <a:r>
              <a:rPr lang="ko-KR" altLang="en-US" b="1">
                <a:solidFill>
                  <a:srgbClr val="7030A0"/>
                </a:solidFill>
              </a:rPr>
              <a:t>손실함수 계산</a:t>
            </a:r>
            <a:r>
              <a:rPr lang="en-US" altLang="ko-KR" b="1">
                <a:solidFill>
                  <a:srgbClr val="7030A0"/>
                </a:solidFill>
              </a:rPr>
              <a:t>)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521A43-A1E0-41C6-823B-EA7D851ABC89}"/>
              </a:ext>
            </a:extLst>
          </p:cNvPr>
          <p:cNvSpPr txBox="1"/>
          <p:nvPr/>
        </p:nvSpPr>
        <p:spPr>
          <a:xfrm>
            <a:off x="4045009" y="4013056"/>
            <a:ext cx="27082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④ </a:t>
            </a:r>
            <a:r>
              <a:rPr lang="en-US" altLang="ko-KR" b="1">
                <a:solidFill>
                  <a:srgbClr val="7030A0"/>
                </a:solidFill>
              </a:rPr>
              <a:t>Weight/Bias Update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0F08-F4E0-4691-B60B-92F44E6A3DB5}"/>
              </a:ext>
            </a:extLst>
          </p:cNvPr>
          <p:cNvSpPr txBox="1"/>
          <p:nvPr/>
        </p:nvSpPr>
        <p:spPr>
          <a:xfrm>
            <a:off x="7981371" y="3788229"/>
            <a:ext cx="5116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No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F0E82-5DBB-4C68-91F0-3A264EFF8D2C}"/>
              </a:ext>
            </a:extLst>
          </p:cNvPr>
          <p:cNvSpPr txBox="1"/>
          <p:nvPr/>
        </p:nvSpPr>
        <p:spPr>
          <a:xfrm>
            <a:off x="941641" y="4205773"/>
            <a:ext cx="1662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Training Data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254DF-EF35-4961-86BA-21BC29365DC9}"/>
                  </a:ext>
                </a:extLst>
              </p:cNvPr>
              <p:cNvSpPr txBox="1"/>
              <p:nvPr/>
            </p:nvSpPr>
            <p:spPr>
              <a:xfrm>
                <a:off x="3340121" y="4463383"/>
                <a:ext cx="2155269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254DF-EF35-4961-86BA-21BC29365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21" y="4463383"/>
                <a:ext cx="2155269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AC2A3-978A-474D-8A03-A612ACCFD26E}"/>
                  </a:ext>
                </a:extLst>
              </p:cNvPr>
              <p:cNvSpPr txBox="1"/>
              <p:nvPr/>
            </p:nvSpPr>
            <p:spPr>
              <a:xfrm>
                <a:off x="5540339" y="4463383"/>
                <a:ext cx="1984709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AC2A3-978A-474D-8A03-A612ACCF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39" y="4463383"/>
                <a:ext cx="1984709" cy="561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D8FC91F-1FE5-49F9-A0D8-7DB2C7CA15C7}"/>
                  </a:ext>
                </a:extLst>
              </p:cNvPr>
              <p:cNvSpPr/>
              <p:nvPr/>
            </p:nvSpPr>
            <p:spPr>
              <a:xfrm>
                <a:off x="6405772" y="1366135"/>
                <a:ext cx="3235436" cy="763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D8FC91F-1FE5-49F9-A0D8-7DB2C7CA1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772" y="1366135"/>
                <a:ext cx="3235436" cy="763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7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7DC390-8348-4500-B63A-42F624BDFCEF}"/>
              </a:ext>
            </a:extLst>
          </p:cNvPr>
          <p:cNvSpPr/>
          <p:nvPr/>
        </p:nvSpPr>
        <p:spPr>
          <a:xfrm>
            <a:off x="4385832" y="948764"/>
            <a:ext cx="2969231" cy="1401936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Linear Regression</a:t>
            </a:r>
          </a:p>
          <a:p>
            <a:pPr algn="ctr"/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w</a:t>
            </a:r>
            <a:r>
              <a:rPr lang="en-US" altLang="ko-KR" sz="2000" b="1" baseline="-25000">
                <a:solidFill>
                  <a:schemeClr val="tx1"/>
                </a:solidFill>
              </a:rPr>
              <a:t>1</a:t>
            </a:r>
            <a:r>
              <a:rPr lang="en-US" altLang="ko-KR" sz="2000" b="1">
                <a:solidFill>
                  <a:schemeClr val="tx1"/>
                </a:solidFill>
              </a:rPr>
              <a:t>x</a:t>
            </a:r>
            <a:r>
              <a:rPr lang="en-US" altLang="ko-KR" sz="2000" b="1" baseline="-25000">
                <a:solidFill>
                  <a:schemeClr val="tx1"/>
                </a:solidFill>
              </a:rPr>
              <a:t>1</a:t>
            </a:r>
            <a:r>
              <a:rPr lang="en-US" altLang="ko-KR" sz="2000" b="1">
                <a:solidFill>
                  <a:schemeClr val="tx1"/>
                </a:solidFill>
              </a:rPr>
              <a:t>+w</a:t>
            </a:r>
            <a:r>
              <a:rPr lang="en-US" altLang="ko-KR" sz="2000" b="1" baseline="-25000">
                <a:solidFill>
                  <a:schemeClr val="tx1"/>
                </a:solidFill>
              </a:rPr>
              <a:t>2</a:t>
            </a:r>
            <a:r>
              <a:rPr lang="en-US" altLang="ko-KR" sz="2000" b="1">
                <a:solidFill>
                  <a:schemeClr val="tx1"/>
                </a:solidFill>
              </a:rPr>
              <a:t>x</a:t>
            </a:r>
            <a:r>
              <a:rPr lang="en-US" altLang="ko-KR" sz="2000" b="1" baseline="-25000">
                <a:solidFill>
                  <a:schemeClr val="tx1"/>
                </a:solidFill>
              </a:rPr>
              <a:t>2</a:t>
            </a:r>
            <a:r>
              <a:rPr lang="en-US" altLang="ko-KR" sz="2000" b="1">
                <a:solidFill>
                  <a:schemeClr val="tx1"/>
                </a:solidFill>
              </a:rPr>
              <a:t>+w</a:t>
            </a:r>
            <a:r>
              <a:rPr lang="en-US" altLang="ko-KR" sz="2000" b="1" baseline="-25000">
                <a:solidFill>
                  <a:schemeClr val="tx1"/>
                </a:solidFill>
              </a:rPr>
              <a:t>3</a:t>
            </a:r>
            <a:r>
              <a:rPr lang="en-US" altLang="ko-KR" sz="2000" b="1">
                <a:solidFill>
                  <a:schemeClr val="tx1"/>
                </a:solidFill>
              </a:rPr>
              <a:t>x</a:t>
            </a:r>
            <a:r>
              <a:rPr lang="en-US" altLang="ko-KR" sz="2000" b="1" baseline="-25000">
                <a:solidFill>
                  <a:schemeClr val="tx1"/>
                </a:solidFill>
              </a:rPr>
              <a:t>3</a:t>
            </a:r>
            <a:r>
              <a:rPr lang="en-US" altLang="ko-KR" sz="2000" b="1">
                <a:solidFill>
                  <a:schemeClr val="tx1"/>
                </a:solidFill>
              </a:rPr>
              <a:t>=y</a:t>
            </a:r>
            <a:endParaRPr lang="ko-KR" altLang="en-US" sz="2000" b="1" baseline="-25000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C84E86-AA09-4694-8314-6E91B20F4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2869"/>
              </p:ext>
            </p:extLst>
          </p:nvPr>
        </p:nvGraphicFramePr>
        <p:xfrm>
          <a:off x="931705" y="485840"/>
          <a:ext cx="2253280" cy="4651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3320">
                  <a:extLst>
                    <a:ext uri="{9D8B030D-6E8A-4147-A177-3AD203B41FA5}">
                      <a16:colId xmlns:a16="http://schemas.microsoft.com/office/drawing/2014/main" val="348145222"/>
                    </a:ext>
                  </a:extLst>
                </a:gridCol>
                <a:gridCol w="563320">
                  <a:extLst>
                    <a:ext uri="{9D8B030D-6E8A-4147-A177-3AD203B41FA5}">
                      <a16:colId xmlns:a16="http://schemas.microsoft.com/office/drawing/2014/main" val="3992287860"/>
                    </a:ext>
                  </a:extLst>
                </a:gridCol>
                <a:gridCol w="563320">
                  <a:extLst>
                    <a:ext uri="{9D8B030D-6E8A-4147-A177-3AD203B41FA5}">
                      <a16:colId xmlns:a16="http://schemas.microsoft.com/office/drawing/2014/main" val="2117406128"/>
                    </a:ext>
                  </a:extLst>
                </a:gridCol>
                <a:gridCol w="563320">
                  <a:extLst>
                    <a:ext uri="{9D8B030D-6E8A-4147-A177-3AD203B41FA5}">
                      <a16:colId xmlns:a16="http://schemas.microsoft.com/office/drawing/2014/main" val="3227941032"/>
                    </a:ext>
                  </a:extLst>
                </a:gridCol>
              </a:tblGrid>
              <a:tr h="30708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입력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정답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63452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63916438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67896238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-6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12723833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0886972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49239256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58130960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-7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10371087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93329683"/>
                  </a:ext>
                </a:extLst>
              </a:tr>
              <a:tr h="264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66117047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94774827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32994352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44566631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3484337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08509272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577182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AF634-2DAA-4B12-9DE4-1366ABDD2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14982"/>
              </p:ext>
            </p:extLst>
          </p:nvPr>
        </p:nvGraphicFramePr>
        <p:xfrm>
          <a:off x="5031484" y="2994677"/>
          <a:ext cx="1677927" cy="18648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9309">
                  <a:extLst>
                    <a:ext uri="{9D8B030D-6E8A-4147-A177-3AD203B41FA5}">
                      <a16:colId xmlns:a16="http://schemas.microsoft.com/office/drawing/2014/main" val="3970598253"/>
                    </a:ext>
                  </a:extLst>
                </a:gridCol>
                <a:gridCol w="559309">
                  <a:extLst>
                    <a:ext uri="{9D8B030D-6E8A-4147-A177-3AD203B41FA5}">
                      <a16:colId xmlns:a16="http://schemas.microsoft.com/office/drawing/2014/main" val="1207787952"/>
                    </a:ext>
                  </a:extLst>
                </a:gridCol>
                <a:gridCol w="559309">
                  <a:extLst>
                    <a:ext uri="{9D8B030D-6E8A-4147-A177-3AD203B41FA5}">
                      <a16:colId xmlns:a16="http://schemas.microsoft.com/office/drawing/2014/main" val="813807438"/>
                    </a:ext>
                  </a:extLst>
                </a:gridCol>
              </a:tblGrid>
              <a:tr h="235312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입력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58788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13584351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41568172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63326693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53009580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-2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7802584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B274E9-5596-4D73-8821-E95ACA5C9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975147"/>
              </p:ext>
            </p:extLst>
          </p:nvPr>
        </p:nvGraphicFramePr>
        <p:xfrm>
          <a:off x="8597007" y="791957"/>
          <a:ext cx="567556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7556">
                  <a:extLst>
                    <a:ext uri="{9D8B030D-6E8A-4147-A177-3AD203B41FA5}">
                      <a16:colId xmlns:a16="http://schemas.microsoft.com/office/drawing/2014/main" val="4231374309"/>
                    </a:ext>
                  </a:extLst>
                </a:gridCol>
              </a:tblGrid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예측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605242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59755256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46869835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59137398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9890694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5944598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EE08E2-3423-4CC2-A8A4-D7E5BBD93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37827"/>
              </p:ext>
            </p:extLst>
          </p:nvPr>
        </p:nvGraphicFramePr>
        <p:xfrm>
          <a:off x="10396230" y="791957"/>
          <a:ext cx="567556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7556">
                  <a:extLst>
                    <a:ext uri="{9D8B030D-6E8A-4147-A177-3AD203B41FA5}">
                      <a16:colId xmlns:a16="http://schemas.microsoft.com/office/drawing/2014/main" val="42313743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정답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6052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-5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597552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-3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46869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591373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98906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594459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F967F2-90BF-4E7B-8DEA-93FE4FA0CD5A}"/>
              </a:ext>
            </a:extLst>
          </p:cNvPr>
          <p:cNvSpPr txBox="1"/>
          <p:nvPr/>
        </p:nvSpPr>
        <p:spPr>
          <a:xfrm>
            <a:off x="1226931" y="116508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Training Data</a:t>
            </a:r>
            <a:endParaRPr lang="ko-KR" altLang="en-US" b="1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8760B83-8873-4242-A6EC-86F23FECEDE8}"/>
              </a:ext>
            </a:extLst>
          </p:cNvPr>
          <p:cNvSpPr/>
          <p:nvPr/>
        </p:nvSpPr>
        <p:spPr>
          <a:xfrm>
            <a:off x="5682089" y="2411030"/>
            <a:ext cx="357820" cy="512654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DDEF323B-4C40-4601-AA9F-611898EBD3FF}"/>
              </a:ext>
            </a:extLst>
          </p:cNvPr>
          <p:cNvSpPr/>
          <p:nvPr/>
        </p:nvSpPr>
        <p:spPr>
          <a:xfrm rot="5400000">
            <a:off x="7785152" y="1117229"/>
            <a:ext cx="367433" cy="105572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6C2C37EA-A599-44F5-9505-9AD70CE82B01}"/>
              </a:ext>
            </a:extLst>
          </p:cNvPr>
          <p:cNvSpPr/>
          <p:nvPr/>
        </p:nvSpPr>
        <p:spPr>
          <a:xfrm>
            <a:off x="9234016" y="1431317"/>
            <a:ext cx="1055721" cy="36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8933A08E-2B50-4805-9B71-C89828154769}"/>
              </a:ext>
            </a:extLst>
          </p:cNvPr>
          <p:cNvSpPr/>
          <p:nvPr/>
        </p:nvSpPr>
        <p:spPr>
          <a:xfrm rot="5400000">
            <a:off x="3604798" y="1119099"/>
            <a:ext cx="367433" cy="105572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CB5B5-3F62-4D0F-82E5-04CF73DE1FDE}"/>
              </a:ext>
            </a:extLst>
          </p:cNvPr>
          <p:cNvSpPr txBox="1"/>
          <p:nvPr/>
        </p:nvSpPr>
        <p:spPr>
          <a:xfrm>
            <a:off x="3145431" y="1149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① input</a:t>
            </a:r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E8F25B-CC88-413D-BE8D-130D8E42B06D}"/>
              </a:ext>
            </a:extLst>
          </p:cNvPr>
          <p:cNvSpPr txBox="1"/>
          <p:nvPr/>
        </p:nvSpPr>
        <p:spPr>
          <a:xfrm>
            <a:off x="5132920" y="516217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② learning</a:t>
            </a:r>
            <a:endParaRPr lang="ko-KR" alt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E3E55-005B-4C26-9D73-FB04BE8E0C61}"/>
              </a:ext>
            </a:extLst>
          </p:cNvPr>
          <p:cNvSpPr txBox="1"/>
          <p:nvPr/>
        </p:nvSpPr>
        <p:spPr>
          <a:xfrm>
            <a:off x="4972748" y="25440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③ ask</a:t>
            </a:r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BEC8A-1D94-4D2C-BB0A-9DC192D97691}"/>
              </a:ext>
            </a:extLst>
          </p:cNvPr>
          <p:cNvSpPr txBox="1"/>
          <p:nvPr/>
        </p:nvSpPr>
        <p:spPr>
          <a:xfrm>
            <a:off x="7301983" y="1149035"/>
            <a:ext cx="12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④ predict</a:t>
            </a:r>
            <a:endParaRPr lang="ko-KR" altLang="en-US" b="1"/>
          </a:p>
        </p:txBody>
      </p:sp>
      <p:sp>
        <p:nvSpPr>
          <p:cNvPr id="21" name="화살표: 아래로 구부러짐 20">
            <a:extLst>
              <a:ext uri="{FF2B5EF4-FFF2-40B4-BE49-F238E27FC236}">
                <a16:creationId xmlns:a16="http://schemas.microsoft.com/office/drawing/2014/main" id="{3CEAA23E-E9FA-4BBA-AF3A-FDC220563ECA}"/>
              </a:ext>
            </a:extLst>
          </p:cNvPr>
          <p:cNvSpPr/>
          <p:nvPr/>
        </p:nvSpPr>
        <p:spPr>
          <a:xfrm>
            <a:off x="4654193" y="505262"/>
            <a:ext cx="2486346" cy="399709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1818C4-296A-42B6-AD1C-F3FAADC210E1}"/>
              </a:ext>
            </a:extLst>
          </p:cNvPr>
          <p:cNvSpPr txBox="1"/>
          <p:nvPr/>
        </p:nvSpPr>
        <p:spPr>
          <a:xfrm>
            <a:off x="5225541" y="4869153"/>
            <a:ext cx="12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Test Data</a:t>
            </a:r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8D2D5-4AC0-4B97-86D5-C7240BFE3993}"/>
              </a:ext>
            </a:extLst>
          </p:cNvPr>
          <p:cNvSpPr txBox="1"/>
          <p:nvPr/>
        </p:nvSpPr>
        <p:spPr>
          <a:xfrm>
            <a:off x="972918" y="5137080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2x</a:t>
            </a:r>
            <a:r>
              <a:rPr lang="en-US" altLang="ko-KR" b="1" baseline="-25000"/>
              <a:t>1</a:t>
            </a:r>
            <a:r>
              <a:rPr lang="en-US" altLang="ko-KR" b="1"/>
              <a:t>-3x</a:t>
            </a:r>
            <a:r>
              <a:rPr lang="en-US" altLang="ko-KR" b="1" baseline="-25000"/>
              <a:t>2</a:t>
            </a:r>
            <a:r>
              <a:rPr lang="en-US" altLang="ko-KR" b="1"/>
              <a:t>+2x</a:t>
            </a:r>
            <a:r>
              <a:rPr lang="en-US" altLang="ko-KR" b="1" baseline="-25000"/>
              <a:t>3</a:t>
            </a:r>
            <a:r>
              <a:rPr lang="en-US" altLang="ko-KR" b="1"/>
              <a:t>=</a:t>
            </a:r>
            <a:r>
              <a:rPr lang="ko-KR" altLang="en-US" b="1"/>
              <a:t>정답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B00F32-666B-4A34-9326-526275F0B1C6}"/>
              </a:ext>
            </a:extLst>
          </p:cNvPr>
          <p:cNvSpPr txBox="1"/>
          <p:nvPr/>
        </p:nvSpPr>
        <p:spPr>
          <a:xfrm>
            <a:off x="1932466" y="5811669"/>
            <a:ext cx="792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Weight(w</a:t>
            </a:r>
            <a:r>
              <a:rPr lang="en-US" altLang="ko-KR" sz="2800" b="1" baseline="-25000">
                <a:solidFill>
                  <a:srgbClr val="FF0000"/>
                </a:solidFill>
              </a:rPr>
              <a:t>1</a:t>
            </a:r>
            <a:r>
              <a:rPr lang="en-US" altLang="ko-KR" sz="2800" b="1">
                <a:solidFill>
                  <a:srgbClr val="FF0000"/>
                </a:solidFill>
              </a:rPr>
              <a:t>=2, w</a:t>
            </a:r>
            <a:r>
              <a:rPr lang="en-US" altLang="ko-KR" sz="2800" b="1" baseline="-25000">
                <a:solidFill>
                  <a:srgbClr val="FF0000"/>
                </a:solidFill>
              </a:rPr>
              <a:t>2</a:t>
            </a:r>
            <a:r>
              <a:rPr lang="en-US" altLang="ko-KR" sz="2800" b="1">
                <a:solidFill>
                  <a:srgbClr val="FF0000"/>
                </a:solidFill>
              </a:rPr>
              <a:t>=-3, w</a:t>
            </a:r>
            <a:r>
              <a:rPr lang="en-US" altLang="ko-KR" sz="2800" b="1" baseline="-25000">
                <a:solidFill>
                  <a:srgbClr val="FF0000"/>
                </a:solidFill>
              </a:rPr>
              <a:t>3</a:t>
            </a:r>
            <a:r>
              <a:rPr lang="en-US" altLang="ko-KR" sz="2800" b="1">
                <a:solidFill>
                  <a:srgbClr val="FF0000"/>
                </a:solidFill>
              </a:rPr>
              <a:t>=2)/Bias(b=0) </a:t>
            </a:r>
            <a:r>
              <a:rPr lang="ko-KR" altLang="en-US" sz="2800" b="1">
                <a:solidFill>
                  <a:srgbClr val="FF0000"/>
                </a:solidFill>
              </a:rPr>
              <a:t>최적화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DBD4D-57B9-4D3F-9489-968C9FE4A01A}"/>
              </a:ext>
            </a:extLst>
          </p:cNvPr>
          <p:cNvSpPr txBox="1"/>
          <p:nvPr/>
        </p:nvSpPr>
        <p:spPr>
          <a:xfrm>
            <a:off x="7734117" y="16878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y</a:t>
            </a:r>
            <a:endParaRPr lang="ko-KR" altLang="en-US" b="1"/>
          </a:p>
        </p:txBody>
      </p:sp>
      <p:pic>
        <p:nvPicPr>
          <p:cNvPr id="27" name="Picture 9" descr="004">
            <a:extLst>
              <a:ext uri="{FF2B5EF4-FFF2-40B4-BE49-F238E27FC236}">
                <a16:creationId xmlns:a16="http://schemas.microsoft.com/office/drawing/2014/main" id="{AFDF220E-2CD1-47C5-B1AB-EAAC3ECDC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93787" y="5167148"/>
            <a:ext cx="3061276" cy="6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9142291-65E1-462A-B449-328BA0036D84}"/>
              </a:ext>
            </a:extLst>
          </p:cNvPr>
          <p:cNvGrpSpPr/>
          <p:nvPr/>
        </p:nvGrpSpPr>
        <p:grpSpPr>
          <a:xfrm>
            <a:off x="996593" y="700119"/>
            <a:ext cx="10583506" cy="1809829"/>
            <a:chOff x="996593" y="700119"/>
            <a:chExt cx="10583506" cy="18098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88E76FB-C765-48A9-888D-D89C6315B890}"/>
                </a:ext>
              </a:extLst>
            </p:cNvPr>
            <p:cNvSpPr/>
            <p:nvPr/>
          </p:nvSpPr>
          <p:spPr>
            <a:xfrm>
              <a:off x="996593" y="1104094"/>
              <a:ext cx="1198957" cy="825358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학습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Data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B4DD61F3-3FC0-4EA5-9929-18ED8D39665D}"/>
                    </a:ext>
                  </a:extLst>
                </p:cNvPr>
                <p:cNvSpPr/>
                <p:nvPr/>
              </p:nvSpPr>
              <p:spPr>
                <a:xfrm>
                  <a:off x="3325713" y="1104094"/>
                  <a:ext cx="3890624" cy="825358"/>
                </a:xfrm>
                <a:prstGeom prst="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ko-KR" altLang="en-US" sz="2400" b="1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B4DD61F3-3FC0-4EA5-9929-18ED8D3966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13" y="1104094"/>
                  <a:ext cx="3890624" cy="82535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1D6DD9-7D09-451A-B73E-02A777CC5479}"/>
                </a:ext>
              </a:extLst>
            </p:cNvPr>
            <p:cNvSpPr/>
            <p:nvPr/>
          </p:nvSpPr>
          <p:spPr>
            <a:xfrm>
              <a:off x="8273973" y="1104094"/>
              <a:ext cx="1582220" cy="825358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>
                  <a:solidFill>
                    <a:schemeClr val="bg1"/>
                  </a:solidFill>
                </a:rPr>
                <a:t>손실함수</a:t>
              </a:r>
              <a:endParaRPr lang="en-US" altLang="ko-KR" sz="2400" b="1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>
                  <a:solidFill>
                    <a:schemeClr val="bg1"/>
                  </a:solidFill>
                </a:rPr>
                <a:t>최소값</a:t>
              </a:r>
              <a:r>
                <a:rPr lang="en-US" altLang="ko-KR" sz="2400" b="1">
                  <a:solidFill>
                    <a:schemeClr val="bg1"/>
                  </a:solidFill>
                </a:rPr>
                <a:t>?</a:t>
              </a:r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784DFC8-C7A6-4762-ABC0-94A5EB54E2C5}"/>
                </a:ext>
              </a:extLst>
            </p:cNvPr>
            <p:cNvSpPr/>
            <p:nvPr/>
          </p:nvSpPr>
          <p:spPr>
            <a:xfrm>
              <a:off x="10465644" y="1104094"/>
              <a:ext cx="1114455" cy="825358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>
                  <a:solidFill>
                    <a:schemeClr val="bg1"/>
                  </a:solidFill>
                </a:rPr>
                <a:t>학습</a:t>
              </a:r>
              <a:endParaRPr lang="en-US" altLang="ko-KR" sz="2400" b="1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>
                  <a:solidFill>
                    <a:schemeClr val="bg1"/>
                  </a:solidFill>
                </a:rPr>
                <a:t>종료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3C2A2B-54CB-4E07-9A3B-8887A6EEA85D}"/>
                </a:ext>
              </a:extLst>
            </p:cNvPr>
            <p:cNvSpPr txBox="1"/>
            <p:nvPr/>
          </p:nvSpPr>
          <p:spPr>
            <a:xfrm>
              <a:off x="2321795" y="1104094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① </a:t>
              </a:r>
              <a:r>
                <a:rPr lang="ko-KR" altLang="en-US" sz="1600" b="1">
                  <a:solidFill>
                    <a:srgbClr val="7030A0"/>
                  </a:solidFill>
                </a:rPr>
                <a:t>입력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3BEED2-40CB-475F-B0E6-89129403FCE7}"/>
                </a:ext>
              </a:extLst>
            </p:cNvPr>
            <p:cNvSpPr txBox="1"/>
            <p:nvPr/>
          </p:nvSpPr>
          <p:spPr>
            <a:xfrm>
              <a:off x="4629663" y="752301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② </a:t>
              </a:r>
              <a:r>
                <a:rPr lang="ko-KR" altLang="en-US" sz="1600" b="1">
                  <a:solidFill>
                    <a:srgbClr val="7030A0"/>
                  </a:solidFill>
                </a:rPr>
                <a:t>선형회귀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1162BE-94C1-4DF5-A340-BA9D2E8E3D9F}"/>
                </a:ext>
              </a:extLst>
            </p:cNvPr>
            <p:cNvSpPr txBox="1"/>
            <p:nvPr/>
          </p:nvSpPr>
          <p:spPr>
            <a:xfrm>
              <a:off x="3128763" y="2171394"/>
              <a:ext cx="4969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④ Optimizer</a:t>
              </a:r>
              <a:r>
                <a:rPr lang="ko-KR" altLang="en-US" sz="1600" b="1">
                  <a:solidFill>
                    <a:srgbClr val="7030A0"/>
                  </a:solidFill>
                </a:rPr>
                <a:t>를 이용한 가중치</a:t>
              </a:r>
              <a:r>
                <a:rPr lang="en-US" altLang="ko-KR" sz="1600" b="1">
                  <a:solidFill>
                    <a:srgbClr val="7030A0"/>
                  </a:solidFill>
                </a:rPr>
                <a:t>(W), </a:t>
              </a:r>
              <a:r>
                <a:rPr lang="ko-KR" altLang="en-US" sz="1600" b="1">
                  <a:solidFill>
                    <a:srgbClr val="7030A0"/>
                  </a:solidFill>
                </a:rPr>
                <a:t>편향</a:t>
              </a:r>
              <a:r>
                <a:rPr lang="en-US" altLang="ko-KR" sz="1600" b="1">
                  <a:solidFill>
                    <a:srgbClr val="7030A0"/>
                  </a:solidFill>
                </a:rPr>
                <a:t>(b)</a:t>
              </a:r>
              <a:r>
                <a:rPr lang="ko-KR" altLang="en-US" sz="1600" b="1">
                  <a:solidFill>
                    <a:srgbClr val="7030A0"/>
                  </a:solidFill>
                </a:rPr>
                <a:t> 최적화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BA48FC-427B-4868-A1E7-D3DEAE0ED2AF}"/>
                </a:ext>
              </a:extLst>
            </p:cNvPr>
            <p:cNvSpPr txBox="1"/>
            <p:nvPr/>
          </p:nvSpPr>
          <p:spPr>
            <a:xfrm>
              <a:off x="7216337" y="110409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③ </a:t>
              </a:r>
              <a:r>
                <a:rPr lang="ko-KR" altLang="en-US" sz="1600" b="1">
                  <a:solidFill>
                    <a:srgbClr val="7030A0"/>
                  </a:solidFill>
                </a:rPr>
                <a:t>예측값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6F187BA-D04E-4866-9D1D-9B00F2E0D6A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550" y="1516773"/>
              <a:ext cx="1130163" cy="0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49305AB-6F8C-4257-A085-50C62A908E6E}"/>
                </a:ext>
              </a:extLst>
            </p:cNvPr>
            <p:cNvCxnSpPr>
              <a:cxnSpLocks/>
            </p:cNvCxnSpPr>
            <p:nvPr/>
          </p:nvCxnSpPr>
          <p:spPr>
            <a:xfrm>
              <a:off x="7216337" y="1516773"/>
              <a:ext cx="1057636" cy="0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25CD098-7B1B-43FE-B69A-A1AD8B54631D}"/>
                </a:ext>
              </a:extLst>
            </p:cNvPr>
            <p:cNvCxnSpPr>
              <a:cxnSpLocks/>
            </p:cNvCxnSpPr>
            <p:nvPr/>
          </p:nvCxnSpPr>
          <p:spPr>
            <a:xfrm>
              <a:off x="9856193" y="1516773"/>
              <a:ext cx="609451" cy="0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5D2B9F11-4693-4B8D-BCE7-CF1B3065F1D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5400000" flipH="1">
              <a:off x="5723487" y="-1412144"/>
              <a:ext cx="361308" cy="6321884"/>
            </a:xfrm>
            <a:prstGeom prst="bentConnector4">
              <a:avLst>
                <a:gd name="adj1" fmla="val -63270"/>
                <a:gd name="adj2" fmla="val 100180"/>
              </a:avLst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화살표: 아래로 구부러짐 45">
              <a:extLst>
                <a:ext uri="{FF2B5EF4-FFF2-40B4-BE49-F238E27FC236}">
                  <a16:creationId xmlns:a16="http://schemas.microsoft.com/office/drawing/2014/main" id="{C28336E0-B92B-49BA-9CF9-F7581841CAF0}"/>
                </a:ext>
              </a:extLst>
            </p:cNvPr>
            <p:cNvSpPr/>
            <p:nvPr/>
          </p:nvSpPr>
          <p:spPr>
            <a:xfrm>
              <a:off x="3606235" y="700119"/>
              <a:ext cx="3411014" cy="380409"/>
            </a:xfrm>
            <a:prstGeom prst="curved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2E2FDFB-E5A6-4A4E-86FF-8DB2AEF36CFC}"/>
                </a:ext>
              </a:extLst>
            </p:cNvPr>
            <p:cNvSpPr txBox="1"/>
            <p:nvPr/>
          </p:nvSpPr>
          <p:spPr>
            <a:xfrm>
              <a:off x="9870205" y="1110335"/>
              <a:ext cx="4965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Yes</a:t>
              </a:r>
              <a:endParaRPr lang="ko-KR" altLang="en-US" sz="1600" b="1">
                <a:solidFill>
                  <a:srgbClr val="7030A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B59754-FAF5-49C0-9765-315CDF6CF193}"/>
                </a:ext>
              </a:extLst>
            </p:cNvPr>
            <p:cNvSpPr txBox="1"/>
            <p:nvPr/>
          </p:nvSpPr>
          <p:spPr>
            <a:xfrm>
              <a:off x="9069150" y="203067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No</a:t>
              </a:r>
              <a:endParaRPr lang="ko-KR" altLang="en-US" sz="1600" b="1">
                <a:solidFill>
                  <a:srgbClr val="7030A0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581C1C-D26B-4F29-8BE6-1E52BF3400F6}"/>
              </a:ext>
            </a:extLst>
          </p:cNvPr>
          <p:cNvSpPr/>
          <p:nvPr/>
        </p:nvSpPr>
        <p:spPr>
          <a:xfrm>
            <a:off x="996593" y="4434480"/>
            <a:ext cx="1198957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학습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Data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B7149C9-CC98-46FD-B1D8-6F25134B0C59}"/>
              </a:ext>
            </a:extLst>
          </p:cNvPr>
          <p:cNvSpPr/>
          <p:nvPr/>
        </p:nvSpPr>
        <p:spPr>
          <a:xfrm>
            <a:off x="8273973" y="4434480"/>
            <a:ext cx="158222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손실함수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최소값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B8493F-1DC8-4F49-B73A-0EAE78A46C0E}"/>
              </a:ext>
            </a:extLst>
          </p:cNvPr>
          <p:cNvSpPr/>
          <p:nvPr/>
        </p:nvSpPr>
        <p:spPr>
          <a:xfrm>
            <a:off x="10465644" y="4434480"/>
            <a:ext cx="1114455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학습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7104ED-2BE3-483C-A6E9-3124E1B211E5}"/>
              </a:ext>
            </a:extLst>
          </p:cNvPr>
          <p:cNvSpPr txBox="1"/>
          <p:nvPr/>
        </p:nvSpPr>
        <p:spPr>
          <a:xfrm>
            <a:off x="2321795" y="4397705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① </a:t>
            </a:r>
            <a:r>
              <a:rPr lang="ko-KR" altLang="en-US" sz="1600" b="1">
                <a:solidFill>
                  <a:srgbClr val="7030A0"/>
                </a:solidFill>
              </a:rPr>
              <a:t>입력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952BE1-A7AD-4AC5-A8D3-2CC8853B71E4}"/>
              </a:ext>
            </a:extLst>
          </p:cNvPr>
          <p:cNvSpPr txBox="1"/>
          <p:nvPr/>
        </p:nvSpPr>
        <p:spPr>
          <a:xfrm>
            <a:off x="3128763" y="6046961"/>
            <a:ext cx="4969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④ Optimizer</a:t>
            </a:r>
            <a:r>
              <a:rPr lang="ko-KR" altLang="en-US" sz="1600" b="1">
                <a:solidFill>
                  <a:srgbClr val="7030A0"/>
                </a:solidFill>
              </a:rPr>
              <a:t>를 이용한 가중치</a:t>
            </a:r>
            <a:r>
              <a:rPr lang="en-US" altLang="ko-KR" sz="1600" b="1">
                <a:solidFill>
                  <a:srgbClr val="7030A0"/>
                </a:solidFill>
              </a:rPr>
              <a:t>(W), </a:t>
            </a:r>
            <a:r>
              <a:rPr lang="ko-KR" altLang="en-US" sz="1600" b="1">
                <a:solidFill>
                  <a:srgbClr val="7030A0"/>
                </a:solidFill>
              </a:rPr>
              <a:t>편향</a:t>
            </a:r>
            <a:r>
              <a:rPr lang="en-US" altLang="ko-KR" sz="1600" b="1">
                <a:solidFill>
                  <a:srgbClr val="7030A0"/>
                </a:solidFill>
              </a:rPr>
              <a:t>(b)</a:t>
            </a:r>
            <a:r>
              <a:rPr lang="ko-KR" altLang="en-US" sz="1600" b="1">
                <a:solidFill>
                  <a:srgbClr val="7030A0"/>
                </a:solidFill>
              </a:rPr>
              <a:t> 최적화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CE9BB9-C2E6-4463-A9B1-89539657F653}"/>
              </a:ext>
            </a:extLst>
          </p:cNvPr>
          <p:cNvSpPr txBox="1"/>
          <p:nvPr/>
        </p:nvSpPr>
        <p:spPr>
          <a:xfrm>
            <a:off x="7216337" y="439770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③ </a:t>
            </a:r>
            <a:r>
              <a:rPr lang="ko-KR" altLang="en-US" sz="1600" b="1">
                <a:solidFill>
                  <a:srgbClr val="7030A0"/>
                </a:solidFill>
              </a:rPr>
              <a:t>예측값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62C78C0-EE0B-4750-A499-867BF24EF903}"/>
              </a:ext>
            </a:extLst>
          </p:cNvPr>
          <p:cNvCxnSpPr>
            <a:cxnSpLocks/>
          </p:cNvCxnSpPr>
          <p:nvPr/>
        </p:nvCxnSpPr>
        <p:spPr>
          <a:xfrm>
            <a:off x="2195550" y="4847159"/>
            <a:ext cx="1130163" cy="1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A0806A9-C549-439A-824A-7DBF414AD6D1}"/>
              </a:ext>
            </a:extLst>
          </p:cNvPr>
          <p:cNvCxnSpPr>
            <a:cxnSpLocks/>
          </p:cNvCxnSpPr>
          <p:nvPr/>
        </p:nvCxnSpPr>
        <p:spPr>
          <a:xfrm flipV="1">
            <a:off x="7216337" y="4847159"/>
            <a:ext cx="1057636" cy="1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3EEEA94-A5A5-45CE-82B4-B3D27E1A2541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9856193" y="4847159"/>
            <a:ext cx="609451" cy="9196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BF014DB-D910-4EEC-884C-10547E42973E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 flipH="1">
            <a:off x="5705100" y="1899855"/>
            <a:ext cx="398082" cy="6321884"/>
          </a:xfrm>
          <a:prstGeom prst="bentConnector4">
            <a:avLst>
              <a:gd name="adj1" fmla="val -181759"/>
              <a:gd name="adj2" fmla="val 99915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E9CE005-16CB-4892-86AF-ABA67ED3DB45}"/>
              </a:ext>
            </a:extLst>
          </p:cNvPr>
          <p:cNvSpPr txBox="1"/>
          <p:nvPr/>
        </p:nvSpPr>
        <p:spPr>
          <a:xfrm>
            <a:off x="9870205" y="4403946"/>
            <a:ext cx="49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Yes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B8E724-6F58-4DA4-A404-57FD79844002}"/>
              </a:ext>
            </a:extLst>
          </p:cNvPr>
          <p:cNvSpPr txBox="1"/>
          <p:nvPr/>
        </p:nvSpPr>
        <p:spPr>
          <a:xfrm>
            <a:off x="9069150" y="532428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No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1934C4-8119-4A36-B86A-642A3BB2F967}"/>
              </a:ext>
            </a:extLst>
          </p:cNvPr>
          <p:cNvSpPr/>
          <p:nvPr/>
        </p:nvSpPr>
        <p:spPr>
          <a:xfrm>
            <a:off x="3325713" y="3890760"/>
            <a:ext cx="3890624" cy="1957245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74A04F-38A5-43AB-864F-0CF6BFAD4388}"/>
              </a:ext>
            </a:extLst>
          </p:cNvPr>
          <p:cNvSpPr txBox="1"/>
          <p:nvPr/>
        </p:nvSpPr>
        <p:spPr>
          <a:xfrm>
            <a:off x="4670380" y="356173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② </a:t>
            </a:r>
            <a:r>
              <a:rPr lang="ko-KR" altLang="en-US" sz="1600" b="1">
                <a:solidFill>
                  <a:srgbClr val="7030A0"/>
                </a:solidFill>
              </a:rPr>
              <a:t>선형회귀</a:t>
            </a:r>
          </a:p>
        </p:txBody>
      </p:sp>
      <p:sp>
        <p:nvSpPr>
          <p:cNvPr id="88" name="화살표: 아래로 구부러짐 87">
            <a:extLst>
              <a:ext uri="{FF2B5EF4-FFF2-40B4-BE49-F238E27FC236}">
                <a16:creationId xmlns:a16="http://schemas.microsoft.com/office/drawing/2014/main" id="{E4F99025-6B7D-4950-B67A-3E8CF2484330}"/>
              </a:ext>
            </a:extLst>
          </p:cNvPr>
          <p:cNvSpPr/>
          <p:nvPr/>
        </p:nvSpPr>
        <p:spPr>
          <a:xfrm>
            <a:off x="3664379" y="3478081"/>
            <a:ext cx="3411014" cy="400068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82FA365-651E-470C-8741-DB1A8851D1BA}"/>
              </a:ext>
            </a:extLst>
          </p:cNvPr>
          <p:cNvSpPr/>
          <p:nvPr/>
        </p:nvSpPr>
        <p:spPr>
          <a:xfrm>
            <a:off x="3612195" y="4178849"/>
            <a:ext cx="975847" cy="133662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763CCDE-AFD2-4BE2-8945-FDEEB5E4BFCA}"/>
              </a:ext>
            </a:extLst>
          </p:cNvPr>
          <p:cNvSpPr/>
          <p:nvPr/>
        </p:nvSpPr>
        <p:spPr>
          <a:xfrm>
            <a:off x="5355781" y="4286223"/>
            <a:ext cx="1590598" cy="112187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C97BF6-CCA9-41CB-BB68-3C551EF3B56E}"/>
              </a:ext>
            </a:extLst>
          </p:cNvPr>
          <p:cNvSpPr txBox="1"/>
          <p:nvPr/>
        </p:nvSpPr>
        <p:spPr>
          <a:xfrm>
            <a:off x="5487343" y="3984685"/>
            <a:ext cx="148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nn.Linear(3,1)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FA8AE27C-1679-4702-BC95-3E9D4D47BA30}"/>
                  </a:ext>
                </a:extLst>
              </p:cNvPr>
              <p:cNvSpPr/>
              <p:nvPr/>
            </p:nvSpPr>
            <p:spPr>
              <a:xfrm>
                <a:off x="5488821" y="4541075"/>
                <a:ext cx="1324518" cy="61216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FA8AE27C-1679-4702-BC95-3E9D4D47B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21" y="4541075"/>
                <a:ext cx="1324518" cy="6121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AF4534-863B-4CFB-9216-14B9A661307F}"/>
              </a:ext>
            </a:extLst>
          </p:cNvPr>
          <p:cNvGrpSpPr/>
          <p:nvPr/>
        </p:nvGrpSpPr>
        <p:grpSpPr>
          <a:xfrm>
            <a:off x="3777424" y="4343579"/>
            <a:ext cx="662026" cy="1007161"/>
            <a:chOff x="3777424" y="4292417"/>
            <a:chExt cx="662026" cy="1007161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34A2B56-95EA-49A7-BCAC-4FEE6069B929}"/>
                </a:ext>
              </a:extLst>
            </p:cNvPr>
            <p:cNvSpPr/>
            <p:nvPr/>
          </p:nvSpPr>
          <p:spPr>
            <a:xfrm>
              <a:off x="3777424" y="4292417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925D870-C1A0-4B57-988E-7314402AEABE}"/>
                </a:ext>
              </a:extLst>
            </p:cNvPr>
            <p:cNvSpPr/>
            <p:nvPr/>
          </p:nvSpPr>
          <p:spPr>
            <a:xfrm>
              <a:off x="3777424" y="463776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1750717-6065-4DB9-BEEE-B3A4797F521A}"/>
                </a:ext>
              </a:extLst>
            </p:cNvPr>
            <p:cNvSpPr/>
            <p:nvPr/>
          </p:nvSpPr>
          <p:spPr>
            <a:xfrm>
              <a:off x="3777424" y="4983110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CC79296-B47D-4C87-A9A7-FF9663531796}"/>
              </a:ext>
            </a:extLst>
          </p:cNvPr>
          <p:cNvCxnSpPr>
            <a:cxnSpLocks/>
            <a:stCxn id="100" idx="6"/>
            <a:endCxn id="99" idx="2"/>
          </p:cNvCxnSpPr>
          <p:nvPr/>
        </p:nvCxnSpPr>
        <p:spPr>
          <a:xfrm>
            <a:off x="4439450" y="4501813"/>
            <a:ext cx="1049371" cy="3453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6FD9C18-0B33-4BE2-8115-6431ED380DC1}"/>
              </a:ext>
            </a:extLst>
          </p:cNvPr>
          <p:cNvCxnSpPr>
            <a:cxnSpLocks/>
            <a:stCxn id="101" idx="6"/>
            <a:endCxn id="99" idx="2"/>
          </p:cNvCxnSpPr>
          <p:nvPr/>
        </p:nvCxnSpPr>
        <p:spPr>
          <a:xfrm flipV="1">
            <a:off x="4439450" y="4847159"/>
            <a:ext cx="1049371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BBD2BE3-2DCE-420B-ABF5-AF9100EB6560}"/>
              </a:ext>
            </a:extLst>
          </p:cNvPr>
          <p:cNvCxnSpPr>
            <a:cxnSpLocks/>
            <a:stCxn id="102" idx="6"/>
            <a:endCxn id="99" idx="2"/>
          </p:cNvCxnSpPr>
          <p:nvPr/>
        </p:nvCxnSpPr>
        <p:spPr>
          <a:xfrm flipV="1">
            <a:off x="4439450" y="4847159"/>
            <a:ext cx="1049371" cy="34534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A6C2F04-FAA0-4A27-8C60-FA074E704569}"/>
              </a:ext>
            </a:extLst>
          </p:cNvPr>
          <p:cNvSpPr txBox="1"/>
          <p:nvPr/>
        </p:nvSpPr>
        <p:spPr>
          <a:xfrm>
            <a:off x="4301010" y="5509456"/>
            <a:ext cx="16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Pytorch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Model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18" name="Picture 9" descr="004">
            <a:extLst>
              <a:ext uri="{FF2B5EF4-FFF2-40B4-BE49-F238E27FC236}">
                <a16:creationId xmlns:a16="http://schemas.microsoft.com/office/drawing/2014/main" id="{1B2BAA5F-C6E2-4336-ABB5-34A12574E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39248" y="2678801"/>
            <a:ext cx="3061276" cy="6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B2541E1-27AE-4A0E-A51B-E507F72B4C63}"/>
              </a:ext>
            </a:extLst>
          </p:cNvPr>
          <p:cNvSpPr txBox="1"/>
          <p:nvPr/>
        </p:nvSpPr>
        <p:spPr>
          <a:xfrm>
            <a:off x="4077064" y="2753252"/>
            <a:ext cx="258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Pytorch Model</a:t>
            </a:r>
            <a:r>
              <a:rPr lang="ko-KR" altLang="en-US" sz="2000" b="1">
                <a:solidFill>
                  <a:srgbClr val="FF0000"/>
                </a:solidFill>
              </a:rPr>
              <a:t> 구축</a:t>
            </a:r>
          </a:p>
        </p:txBody>
      </p:sp>
    </p:spTree>
    <p:extLst>
      <p:ext uri="{BB962C8B-B14F-4D97-AF65-F5344CB8AC3E}">
        <p14:creationId xmlns:p14="http://schemas.microsoft.com/office/powerpoint/2010/main" val="14501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C52E31FA-894C-40DB-A073-6775AA25D92B}"/>
              </a:ext>
            </a:extLst>
          </p:cNvPr>
          <p:cNvGrpSpPr/>
          <p:nvPr/>
        </p:nvGrpSpPr>
        <p:grpSpPr>
          <a:xfrm>
            <a:off x="1270742" y="998970"/>
            <a:ext cx="9650516" cy="4860060"/>
            <a:chOff x="1657564" y="609600"/>
            <a:chExt cx="9650516" cy="486006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9D94BEB-D205-4396-85CB-214E723C4D0D}"/>
                </a:ext>
              </a:extLst>
            </p:cNvPr>
            <p:cNvSpPr/>
            <p:nvPr/>
          </p:nvSpPr>
          <p:spPr>
            <a:xfrm>
              <a:off x="2857501" y="1170464"/>
              <a:ext cx="1003300" cy="54864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torch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B89B38-E6C1-4EDD-9FE9-21C131882733}"/>
                </a:ext>
              </a:extLst>
            </p:cNvPr>
            <p:cNvSpPr/>
            <p:nvPr/>
          </p:nvSpPr>
          <p:spPr>
            <a:xfrm>
              <a:off x="3962399" y="1171724"/>
              <a:ext cx="1879601" cy="54720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err="1">
                  <a:solidFill>
                    <a:schemeClr val="tx1"/>
                  </a:solidFill>
                </a:rPr>
                <a:t>torch.autograd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1D9E51-288E-408B-8D6E-7E3313D7D085}"/>
                </a:ext>
              </a:extLst>
            </p:cNvPr>
            <p:cNvSpPr/>
            <p:nvPr/>
          </p:nvSpPr>
          <p:spPr>
            <a:xfrm>
              <a:off x="5943598" y="1171544"/>
              <a:ext cx="1178562" cy="54720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err="1">
                  <a:solidFill>
                    <a:schemeClr val="tx1"/>
                  </a:solidFill>
                </a:rPr>
                <a:t>torch.nn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F6BD2C-CAE6-4937-AD13-EA01D88D0DF7}"/>
                </a:ext>
              </a:extLst>
            </p:cNvPr>
            <p:cNvSpPr/>
            <p:nvPr/>
          </p:nvSpPr>
          <p:spPr>
            <a:xfrm>
              <a:off x="7259321" y="1171364"/>
              <a:ext cx="2514599" cy="54720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err="1">
                  <a:solidFill>
                    <a:schemeClr val="tx1"/>
                  </a:solidFill>
                </a:rPr>
                <a:t>torch.multiprocessing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B3B5B4-38E2-47C8-A635-EEC67C09E4D3}"/>
                </a:ext>
              </a:extLst>
            </p:cNvPr>
            <p:cNvSpPr/>
            <p:nvPr/>
          </p:nvSpPr>
          <p:spPr>
            <a:xfrm>
              <a:off x="9886316" y="1171184"/>
              <a:ext cx="1304925" cy="54720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err="1">
                  <a:solidFill>
                    <a:schemeClr val="tx1"/>
                  </a:solidFill>
                </a:rPr>
                <a:t>torch.utils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B8447E-4C63-4D70-9A59-9CE41E44A0CF}"/>
                </a:ext>
              </a:extLst>
            </p:cNvPr>
            <p:cNvSpPr/>
            <p:nvPr/>
          </p:nvSpPr>
          <p:spPr>
            <a:xfrm>
              <a:off x="5919471" y="2164081"/>
              <a:ext cx="1223009" cy="547200"/>
            </a:xfrm>
            <a:prstGeom prst="rect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python API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6BD0C79-0565-4258-9F8A-632E611B3150}"/>
                </a:ext>
              </a:extLst>
            </p:cNvPr>
            <p:cNvCxnSpPr>
              <a:stCxn id="4" idx="4"/>
              <a:endCxn id="12" idx="0"/>
            </p:cNvCxnSpPr>
            <p:nvPr/>
          </p:nvCxnSpPr>
          <p:spPr>
            <a:xfrm rot="16200000" flipH="1">
              <a:off x="4722575" y="355679"/>
              <a:ext cx="444977" cy="317182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3590113C-92C4-4161-8D00-F353796FE194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8312030" y="-62669"/>
              <a:ext cx="445697" cy="40078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85872061-68C5-4CBC-B131-3131D419CF40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 rot="5400000">
              <a:off x="6309260" y="1940461"/>
              <a:ext cx="445337" cy="190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9ED44C-2EA0-4879-9286-CF82BAEC251F}"/>
                </a:ext>
              </a:extLst>
            </p:cNvPr>
            <p:cNvSpPr/>
            <p:nvPr/>
          </p:nvSpPr>
          <p:spPr>
            <a:xfrm>
              <a:off x="2773680" y="609600"/>
              <a:ext cx="8534400" cy="2265112"/>
            </a:xfrm>
            <a:prstGeom prst="rect">
              <a:avLst/>
            </a:prstGeom>
            <a:noFill/>
            <a:ln>
              <a:solidFill>
                <a:srgbClr val="D9EA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501F758-DA56-4866-BC2C-349F5E7A664F}"/>
                </a:ext>
              </a:extLst>
            </p:cNvPr>
            <p:cNvSpPr/>
            <p:nvPr/>
          </p:nvSpPr>
          <p:spPr>
            <a:xfrm>
              <a:off x="4145280" y="3417332"/>
              <a:ext cx="1188720" cy="546562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err="1">
                  <a:solidFill>
                    <a:schemeClr val="tx1"/>
                  </a:solidFill>
                </a:rPr>
                <a:t>Autograd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C++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5CEAEE0-D9A2-40A1-B64D-8DEF03584E2A}"/>
                </a:ext>
              </a:extLst>
            </p:cNvPr>
            <p:cNvSpPr/>
            <p:nvPr/>
          </p:nvSpPr>
          <p:spPr>
            <a:xfrm>
              <a:off x="5936617" y="3417332"/>
              <a:ext cx="1188720" cy="54720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Aten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C++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2616509-1969-4818-94F5-71D570D67CB5}"/>
                </a:ext>
              </a:extLst>
            </p:cNvPr>
            <p:cNvSpPr/>
            <p:nvPr/>
          </p:nvSpPr>
          <p:spPr>
            <a:xfrm>
              <a:off x="7569200" y="3417332"/>
              <a:ext cx="1188720" cy="54720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JIT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C++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40EE65-E5FE-4883-89D0-BA3926290598}"/>
                </a:ext>
              </a:extLst>
            </p:cNvPr>
            <p:cNvSpPr txBox="1"/>
            <p:nvPr/>
          </p:nvSpPr>
          <p:spPr>
            <a:xfrm>
              <a:off x="2875280" y="690880"/>
              <a:ext cx="1481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err="1"/>
                <a:t>Pytorch</a:t>
              </a:r>
              <a:r>
                <a:rPr lang="en-US" altLang="ko-KR" b="1"/>
                <a:t> API</a:t>
              </a:r>
              <a:endParaRPr lang="ko-KR" altLang="en-US" b="1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270E8E-B28A-4873-8C07-732FBBA72F49}"/>
                </a:ext>
              </a:extLst>
            </p:cNvPr>
            <p:cNvSpPr/>
            <p:nvPr/>
          </p:nvSpPr>
          <p:spPr>
            <a:xfrm>
              <a:off x="2773680" y="2936240"/>
              <a:ext cx="8534400" cy="1241310"/>
            </a:xfrm>
            <a:prstGeom prst="rect">
              <a:avLst/>
            </a:prstGeom>
            <a:noFill/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695779-3E80-422B-8D8B-F0EF75748D8E}"/>
                </a:ext>
              </a:extLst>
            </p:cNvPr>
            <p:cNvSpPr txBox="1"/>
            <p:nvPr/>
          </p:nvSpPr>
          <p:spPr>
            <a:xfrm>
              <a:off x="2875280" y="2987040"/>
              <a:ext cx="1918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err="1"/>
                <a:t>Pytorch</a:t>
              </a:r>
              <a:r>
                <a:rPr lang="en-US" altLang="ko-KR" b="1"/>
                <a:t> Engine</a:t>
              </a:r>
              <a:endParaRPr lang="ko-KR" altLang="en-US" b="1"/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EE1125F0-DB8C-4B97-AB13-B73790415D4C}"/>
                </a:ext>
              </a:extLst>
            </p:cNvPr>
            <p:cNvCxnSpPr>
              <a:cxnSpLocks/>
              <a:stCxn id="25" idx="0"/>
              <a:endCxn id="12" idx="2"/>
            </p:cNvCxnSpPr>
            <p:nvPr/>
          </p:nvCxnSpPr>
          <p:spPr>
            <a:xfrm rot="5400000" flipH="1" flipV="1">
              <a:off x="5282283" y="2168639"/>
              <a:ext cx="706051" cy="179133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75EDD879-BFB3-4E5D-A1ED-BCD540260CC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6177952" y="3064306"/>
              <a:ext cx="706051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9C96ADEF-CCCC-4A87-BF1D-0061481D575E}"/>
                </a:ext>
              </a:extLst>
            </p:cNvPr>
            <p:cNvCxnSpPr>
              <a:cxnSpLocks/>
              <a:stCxn id="27" idx="0"/>
              <a:endCxn id="12" idx="2"/>
            </p:cNvCxnSpPr>
            <p:nvPr/>
          </p:nvCxnSpPr>
          <p:spPr>
            <a:xfrm rot="16200000" flipV="1">
              <a:off x="6994243" y="2248015"/>
              <a:ext cx="706051" cy="163258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D2AFC4-2EA9-44EE-8411-AA8E03EE6F30}"/>
                </a:ext>
              </a:extLst>
            </p:cNvPr>
            <p:cNvSpPr/>
            <p:nvPr/>
          </p:nvSpPr>
          <p:spPr>
            <a:xfrm>
              <a:off x="3550920" y="4755259"/>
              <a:ext cx="1188720" cy="5465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THNN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9DBD659-987B-4E3B-A10F-71E443F310AD}"/>
                </a:ext>
              </a:extLst>
            </p:cNvPr>
            <p:cNvSpPr/>
            <p:nvPr/>
          </p:nvSpPr>
          <p:spPr>
            <a:xfrm>
              <a:off x="5151727" y="4754834"/>
              <a:ext cx="1188720" cy="54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TH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76A7962-A96B-4F17-BC5B-1ECDACDD6A66}"/>
                </a:ext>
              </a:extLst>
            </p:cNvPr>
            <p:cNvSpPr/>
            <p:nvPr/>
          </p:nvSpPr>
          <p:spPr>
            <a:xfrm>
              <a:off x="6803418" y="4755047"/>
              <a:ext cx="1188720" cy="54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THC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CUDA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43AAE8C-0ED8-42F1-9E58-C65780037FA9}"/>
                </a:ext>
              </a:extLst>
            </p:cNvPr>
            <p:cNvSpPr/>
            <p:nvPr/>
          </p:nvSpPr>
          <p:spPr>
            <a:xfrm>
              <a:off x="8404225" y="4755259"/>
              <a:ext cx="1188720" cy="54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THCUNN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CUDA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7B0007-6A4E-4036-A904-38E5DB30C24C}"/>
                </a:ext>
              </a:extLst>
            </p:cNvPr>
            <p:cNvSpPr/>
            <p:nvPr/>
          </p:nvSpPr>
          <p:spPr>
            <a:xfrm>
              <a:off x="2773680" y="4228350"/>
              <a:ext cx="8534400" cy="1241310"/>
            </a:xfrm>
            <a:prstGeom prst="rect">
              <a:avLst/>
            </a:prstGeom>
            <a:noFill/>
            <a:ln>
              <a:solidFill>
                <a:srgbClr val="D9EA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429E7D-B5F4-4789-976B-DD52E7329A97}"/>
                </a:ext>
              </a:extLst>
            </p:cNvPr>
            <p:cNvSpPr txBox="1"/>
            <p:nvPr/>
          </p:nvSpPr>
          <p:spPr>
            <a:xfrm>
              <a:off x="2875280" y="430963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연산 처리</a:t>
              </a: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8E76DBB9-3709-40C2-9FB8-AC185A76C35A}"/>
                </a:ext>
              </a:extLst>
            </p:cNvPr>
            <p:cNvCxnSpPr>
              <a:cxnSpLocks/>
              <a:stCxn id="51" idx="0"/>
              <a:endCxn id="26" idx="2"/>
            </p:cNvCxnSpPr>
            <p:nvPr/>
          </p:nvCxnSpPr>
          <p:spPr>
            <a:xfrm rot="16200000" flipV="1">
              <a:off x="7369418" y="3126092"/>
              <a:ext cx="790727" cy="24676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7F0929FE-744F-4272-AE3D-185829BB4956}"/>
                </a:ext>
              </a:extLst>
            </p:cNvPr>
            <p:cNvCxnSpPr>
              <a:cxnSpLocks/>
              <a:stCxn id="48" idx="0"/>
              <a:endCxn id="26" idx="2"/>
            </p:cNvCxnSpPr>
            <p:nvPr/>
          </p:nvCxnSpPr>
          <p:spPr>
            <a:xfrm rot="5400000" flipH="1" flipV="1">
              <a:off x="4942765" y="3167048"/>
              <a:ext cx="790727" cy="23856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66725F8F-C0A8-4D56-9030-0FA557830B78}"/>
                </a:ext>
              </a:extLst>
            </p:cNvPr>
            <p:cNvCxnSpPr>
              <a:cxnSpLocks/>
              <a:stCxn id="49" idx="0"/>
              <a:endCxn id="26" idx="2"/>
            </p:cNvCxnSpPr>
            <p:nvPr/>
          </p:nvCxnSpPr>
          <p:spPr>
            <a:xfrm rot="5400000" flipH="1" flipV="1">
              <a:off x="5743381" y="3967238"/>
              <a:ext cx="790302" cy="78489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D591394E-220B-4C6A-9E83-38B9E2CA769D}"/>
                </a:ext>
              </a:extLst>
            </p:cNvPr>
            <p:cNvCxnSpPr>
              <a:cxnSpLocks/>
              <a:stCxn id="50" idx="0"/>
              <a:endCxn id="26" idx="2"/>
            </p:cNvCxnSpPr>
            <p:nvPr/>
          </p:nvCxnSpPr>
          <p:spPr>
            <a:xfrm rot="16200000" flipV="1">
              <a:off x="6569121" y="3926389"/>
              <a:ext cx="790515" cy="8668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1B69348-3D15-4785-B430-9BE5B86DFF3B}"/>
                </a:ext>
              </a:extLst>
            </p:cNvPr>
            <p:cNvCxnSpPr/>
            <p:nvPr/>
          </p:nvCxnSpPr>
          <p:spPr>
            <a:xfrm>
              <a:off x="2519680" y="609600"/>
              <a:ext cx="0" cy="2265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889A08CA-45E9-41A7-8D63-9D5D260F4E30}"/>
                </a:ext>
              </a:extLst>
            </p:cNvPr>
            <p:cNvCxnSpPr/>
            <p:nvPr/>
          </p:nvCxnSpPr>
          <p:spPr>
            <a:xfrm>
              <a:off x="2519680" y="609600"/>
              <a:ext cx="187200" cy="0"/>
            </a:xfrm>
            <a:prstGeom prst="line">
              <a:avLst/>
            </a:prstGeom>
            <a:ln w="6604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FF3ED74-D8A4-4DAB-B91F-D209118A53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3753" y="2869347"/>
              <a:ext cx="187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845AC4-BDA8-4CEB-90AB-BA7DC24B3F1A}"/>
                </a:ext>
              </a:extLst>
            </p:cNvPr>
            <p:cNvSpPr txBox="1"/>
            <p:nvPr/>
          </p:nvSpPr>
          <p:spPr>
            <a:xfrm>
              <a:off x="1662009" y="977900"/>
              <a:ext cx="973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사용자가</a:t>
              </a:r>
              <a:endParaRPr lang="en-US" altLang="ko-KR" sz="1200"/>
            </a:p>
            <a:p>
              <a:r>
                <a:rPr lang="ko-KR" altLang="en-US" sz="1200"/>
                <a:t>사용하는 라이브러리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DE7B449-E42E-4DE3-9238-90E3C72F2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825" y="2936240"/>
              <a:ext cx="11857" cy="2530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F1322E6-B4FD-49CD-A544-A1AC9B40978D}"/>
                </a:ext>
              </a:extLst>
            </p:cNvPr>
            <p:cNvCxnSpPr/>
            <p:nvPr/>
          </p:nvCxnSpPr>
          <p:spPr>
            <a:xfrm>
              <a:off x="2513753" y="2936240"/>
              <a:ext cx="187200" cy="0"/>
            </a:xfrm>
            <a:prstGeom prst="line">
              <a:avLst/>
            </a:prstGeom>
            <a:ln w="6604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46E3560D-1D05-4904-8246-BA7E00A6C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826" y="5466916"/>
              <a:ext cx="187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D1A4C41-622D-4397-83E4-CC9F25D2C9AA}"/>
                </a:ext>
              </a:extLst>
            </p:cNvPr>
            <p:cNvSpPr txBox="1"/>
            <p:nvPr/>
          </p:nvSpPr>
          <p:spPr>
            <a:xfrm>
              <a:off x="1657564" y="3029724"/>
              <a:ext cx="973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err="1"/>
                <a:t>텐서</a:t>
              </a:r>
              <a:r>
                <a:rPr lang="en-US" altLang="ko-KR" sz="1200"/>
                <a:t>/</a:t>
              </a:r>
              <a:r>
                <a:rPr lang="ko-KR" altLang="en-US" sz="1200"/>
                <a:t>연산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717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408CBC-9987-40D1-BAA8-C5D48B96732D}"/>
              </a:ext>
            </a:extLst>
          </p:cNvPr>
          <p:cNvSpPr/>
          <p:nvPr/>
        </p:nvSpPr>
        <p:spPr>
          <a:xfrm>
            <a:off x="4832530" y="1828750"/>
            <a:ext cx="2270803" cy="994163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7CCED-82EB-43A1-9F60-EB7C3F2B8C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796" y="1037874"/>
          <a:ext cx="2654299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  <a:gridCol w="1336925">
                  <a:extLst>
                    <a:ext uri="{9D8B030D-6E8A-4147-A177-3AD203B41FA5}">
                      <a16:colId xmlns:a16="http://schemas.microsoft.com/office/drawing/2014/main" val="4222866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Pass/Fail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0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564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0BB8EE0-83A1-48A2-9676-672F968B7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23525" y="1596674"/>
          <a:ext cx="2654299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  <a:gridCol w="1336925">
                  <a:extLst>
                    <a:ext uri="{9D8B030D-6E8A-4147-A177-3AD203B41FA5}">
                      <a16:colId xmlns:a16="http://schemas.microsoft.com/office/drawing/2014/main" val="4222866620"/>
                    </a:ext>
                  </a:extLst>
                </a:gridCol>
              </a:tblGrid>
              <a:tr h="33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Pass/Fail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CA1DE7-06C6-4077-8BB4-1AAC17DCDA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9244" y="3716591"/>
          <a:ext cx="131737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E9C0CA9-D8D0-485D-858C-F4BA06838800}"/>
              </a:ext>
            </a:extLst>
          </p:cNvPr>
          <p:cNvSpPr/>
          <p:nvPr/>
        </p:nvSpPr>
        <p:spPr>
          <a:xfrm>
            <a:off x="3329252" y="2135759"/>
            <a:ext cx="1386000" cy="400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741A08-EEB6-40CE-A3ED-D556C59C7986}"/>
              </a:ext>
            </a:extLst>
          </p:cNvPr>
          <p:cNvSpPr/>
          <p:nvPr/>
        </p:nvSpPr>
        <p:spPr>
          <a:xfrm>
            <a:off x="7220611" y="2135759"/>
            <a:ext cx="1385636" cy="40011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BCFDD01-1A48-4360-8FDA-12226FC9B3F2}"/>
              </a:ext>
            </a:extLst>
          </p:cNvPr>
          <p:cNvSpPr/>
          <p:nvPr/>
        </p:nvSpPr>
        <p:spPr>
          <a:xfrm rot="16200000">
            <a:off x="5611852" y="3076163"/>
            <a:ext cx="713615" cy="38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CC077D16-1738-4D0A-B1C7-4BD762C37BEF}"/>
              </a:ext>
            </a:extLst>
          </p:cNvPr>
          <p:cNvSpPr/>
          <p:nvPr/>
        </p:nvSpPr>
        <p:spPr>
          <a:xfrm>
            <a:off x="5044612" y="1339555"/>
            <a:ext cx="1972638" cy="330034"/>
          </a:xfrm>
          <a:prstGeom prst="curvedDown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A39F7-ACAE-4BBA-A05D-405CFB2F15DF}"/>
              </a:ext>
            </a:extLst>
          </p:cNvPr>
          <p:cNvSpPr txBox="1"/>
          <p:nvPr/>
        </p:nvSpPr>
        <p:spPr>
          <a:xfrm>
            <a:off x="3389156" y="1828750"/>
            <a:ext cx="117051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 input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3864B-88A2-4AB6-B391-59B0F2716552}"/>
              </a:ext>
            </a:extLst>
          </p:cNvPr>
          <p:cNvSpPr txBox="1"/>
          <p:nvPr/>
        </p:nvSpPr>
        <p:spPr>
          <a:xfrm>
            <a:off x="5177824" y="900177"/>
            <a:ext cx="15254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 learning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4371A-2142-4FB5-8F1E-A43C5D3DEE1D}"/>
              </a:ext>
            </a:extLst>
          </p:cNvPr>
          <p:cNvSpPr txBox="1"/>
          <p:nvPr/>
        </p:nvSpPr>
        <p:spPr>
          <a:xfrm>
            <a:off x="7118454" y="1828750"/>
            <a:ext cx="138563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④ predict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C51E8-0CFC-4DCF-92F6-F21896C86EFF}"/>
              </a:ext>
            </a:extLst>
          </p:cNvPr>
          <p:cNvSpPr txBox="1"/>
          <p:nvPr/>
        </p:nvSpPr>
        <p:spPr>
          <a:xfrm>
            <a:off x="4979756" y="3108089"/>
            <a:ext cx="9316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③ ask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569CD-9DFA-420D-AE5A-45DF0D37C54B}"/>
              </a:ext>
            </a:extLst>
          </p:cNvPr>
          <p:cNvSpPr/>
          <p:nvPr/>
        </p:nvSpPr>
        <p:spPr>
          <a:xfrm>
            <a:off x="887940" y="3633754"/>
            <a:ext cx="2024009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Training Data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90BA0B-3A21-41D1-99E5-0AB45888D811}"/>
              </a:ext>
            </a:extLst>
          </p:cNvPr>
          <p:cNvSpPr/>
          <p:nvPr/>
        </p:nvSpPr>
        <p:spPr>
          <a:xfrm>
            <a:off x="4955926" y="5187448"/>
            <a:ext cx="2024009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11CBDB-0E8A-4A8D-A43F-3B9C2A8AD547}"/>
              </a:ext>
            </a:extLst>
          </p:cNvPr>
          <p:cNvSpPr/>
          <p:nvPr/>
        </p:nvSpPr>
        <p:spPr>
          <a:xfrm>
            <a:off x="10050674" y="1428108"/>
            <a:ext cx="1357177" cy="1756881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951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2491273" y="4978687"/>
            <a:ext cx="5962261" cy="1135974"/>
          </a:xfrm>
          <a:prstGeom prst="rect">
            <a:avLst/>
          </a:prstGeom>
          <a:noFill/>
          <a:ln w="412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0126061">
            <a:off x="2324376" y="1169263"/>
            <a:ext cx="3648107" cy="1042863"/>
          </a:xfrm>
          <a:prstGeom prst="ellipse">
            <a:avLst/>
          </a:prstGeom>
          <a:noFill/>
          <a:ln w="412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D7EBB9-2DA2-495E-9F17-84517146CF45}"/>
              </a:ext>
            </a:extLst>
          </p:cNvPr>
          <p:cNvCxnSpPr>
            <a:cxnSpLocks/>
          </p:cNvCxnSpPr>
          <p:nvPr/>
        </p:nvCxnSpPr>
        <p:spPr>
          <a:xfrm flipV="1">
            <a:off x="2315547" y="503854"/>
            <a:ext cx="0" cy="30143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8E98D1-4C0C-4D3B-B986-B1EF956B09D4}"/>
              </a:ext>
            </a:extLst>
          </p:cNvPr>
          <p:cNvCxnSpPr/>
          <p:nvPr/>
        </p:nvCxnSpPr>
        <p:spPr>
          <a:xfrm>
            <a:off x="2309639" y="3526972"/>
            <a:ext cx="491225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5D31094-9435-4DAD-A8DE-AE115C0C031D}"/>
              </a:ext>
            </a:extLst>
          </p:cNvPr>
          <p:cNvCxnSpPr/>
          <p:nvPr/>
        </p:nvCxnSpPr>
        <p:spPr>
          <a:xfrm flipV="1">
            <a:off x="2404175" y="1040719"/>
            <a:ext cx="4354537" cy="2141118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 rot="20126061">
            <a:off x="3393013" y="1939885"/>
            <a:ext cx="3648107" cy="1042863"/>
          </a:xfrm>
          <a:prstGeom prst="ellipse">
            <a:avLst/>
          </a:prstGeom>
          <a:noFill/>
          <a:ln w="412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40015" y="1780829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27658" y="212450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20910" y="221930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15300" y="221930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60093"/>
                </a:solidFill>
              </a:rPr>
              <a:t>X</a:t>
            </a:r>
            <a:endParaRPr lang="ko-KR" altLang="en-US" dirty="0">
              <a:solidFill>
                <a:srgbClr val="D60093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02942" y="1768978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0584" y="197044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55178" y="205339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01804" y="2397066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29060" y="249187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4466" y="166232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04080" y="1757127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52108" y="185193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97332" y="216005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60093"/>
                </a:solidFill>
              </a:rPr>
              <a:t>X</a:t>
            </a:r>
            <a:endParaRPr lang="ko-KR" altLang="en-US" dirty="0">
              <a:solidFill>
                <a:srgbClr val="D60093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39750" y="1247547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60093"/>
                </a:solidFill>
              </a:rPr>
              <a:t>X</a:t>
            </a:r>
            <a:endParaRPr lang="ko-KR" altLang="en-US" dirty="0">
              <a:solidFill>
                <a:srgbClr val="D6009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7901" y="150826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43693" y="166232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87514" y="122384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70949" y="149641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70949" y="117644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54383" y="1247547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59729" y="1069786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39486" y="105793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21518" y="97498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13632" y="255112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01275" y="2894796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94527" y="298960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25016" y="293333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76559" y="253927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64201" y="2740737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28795" y="282369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75421" y="316736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02677" y="3262168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38083" y="2432618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77697" y="2527424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25725" y="262223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13367" y="201784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21518" y="2278559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7310" y="2432618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61131" y="199414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00745" y="2266708"/>
            <a:ext cx="151139" cy="165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4566" y="1946739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8000" y="201784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33346" y="184008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13102" y="182823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195135" y="1745277"/>
            <a:ext cx="140183" cy="14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1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 rot="13590943">
            <a:off x="6299489" y="2565129"/>
            <a:ext cx="349596" cy="136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262492" y="2760387"/>
            <a:ext cx="839994" cy="210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Classification</a:t>
            </a:r>
            <a:endParaRPr lang="ko-KR" altLang="en-US" sz="1600" b="1" dirty="0"/>
          </a:p>
        </p:txBody>
      </p:sp>
      <p:sp>
        <p:nvSpPr>
          <p:cNvPr id="64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 rot="3023427">
            <a:off x="3430049" y="1044606"/>
            <a:ext cx="349596" cy="136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755178" y="682681"/>
            <a:ext cx="839994" cy="210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Classification</a:t>
            </a:r>
            <a:endParaRPr lang="ko-KR" altLang="en-US" sz="1600" b="1" dirty="0"/>
          </a:p>
        </p:txBody>
      </p:sp>
      <p:sp>
        <p:nvSpPr>
          <p:cNvPr id="66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 rot="3023427">
            <a:off x="6289434" y="833888"/>
            <a:ext cx="349596" cy="136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901346" y="417510"/>
            <a:ext cx="714474" cy="210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DD61F3-3FC0-4EA5-9929-18ED8D39665D}"/>
              </a:ext>
            </a:extLst>
          </p:cNvPr>
          <p:cNvSpPr/>
          <p:nvPr/>
        </p:nvSpPr>
        <p:spPr>
          <a:xfrm>
            <a:off x="2824742" y="5133995"/>
            <a:ext cx="2196344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Regression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4DD61F3-3FC0-4EA5-9929-18ED8D39665D}"/>
              </a:ext>
            </a:extLst>
          </p:cNvPr>
          <p:cNvSpPr/>
          <p:nvPr/>
        </p:nvSpPr>
        <p:spPr>
          <a:xfrm>
            <a:off x="5970375" y="5133995"/>
            <a:ext cx="2196345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Classification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구름 모양 설명선 72"/>
          <p:cNvSpPr/>
          <p:nvPr/>
        </p:nvSpPr>
        <p:spPr>
          <a:xfrm>
            <a:off x="709127" y="5137673"/>
            <a:ext cx="1166326" cy="818003"/>
          </a:xfrm>
          <a:prstGeom prst="cloudCallout">
            <a:avLst>
              <a:gd name="adj1" fmla="val -22874"/>
              <a:gd name="adj2" fmla="val 39655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(x, 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구름 모양 설명선 73"/>
          <p:cNvSpPr/>
          <p:nvPr/>
        </p:nvSpPr>
        <p:spPr>
          <a:xfrm>
            <a:off x="9116008" y="4978688"/>
            <a:ext cx="1813249" cy="1135973"/>
          </a:xfrm>
          <a:prstGeom prst="cloudCallout">
            <a:avLst>
              <a:gd name="adj1" fmla="val -22874"/>
              <a:gd name="adj2" fmla="val 39655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True(1) 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False(0) 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>
            <a:off x="2004704" y="5409214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>
            <a:off x="5150337" y="5409214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>
            <a:off x="8295971" y="5409214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2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65B9DE-BD7A-46BD-A342-AFDFB6CCB7C2}"/>
              </a:ext>
            </a:extLst>
          </p:cNvPr>
          <p:cNvSpPr/>
          <p:nvPr/>
        </p:nvSpPr>
        <p:spPr>
          <a:xfrm>
            <a:off x="2491273" y="340012"/>
            <a:ext cx="5962261" cy="1135974"/>
          </a:xfrm>
          <a:prstGeom prst="rect">
            <a:avLst/>
          </a:prstGeom>
          <a:noFill/>
          <a:ln w="412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9ECEB8-68DE-499D-A2CB-F2135DE2B453}"/>
              </a:ext>
            </a:extLst>
          </p:cNvPr>
          <p:cNvSpPr/>
          <p:nvPr/>
        </p:nvSpPr>
        <p:spPr>
          <a:xfrm>
            <a:off x="2796167" y="495320"/>
            <a:ext cx="1663121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b="1">
                <a:solidFill>
                  <a:schemeClr val="bg1"/>
                </a:solidFill>
              </a:rPr>
              <a:t>(Wx+b)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5F0D3E-B16B-4DBF-B8B9-C55C95EC573C}"/>
              </a:ext>
            </a:extLst>
          </p:cNvPr>
          <p:cNvSpPr/>
          <p:nvPr/>
        </p:nvSpPr>
        <p:spPr>
          <a:xfrm>
            <a:off x="5733935" y="495320"/>
            <a:ext cx="1741167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Classification</a:t>
            </a:r>
          </a:p>
          <a:p>
            <a:pPr algn="ctr"/>
            <a:r>
              <a:rPr lang="en-US" altLang="ko-KR" b="1">
                <a:solidFill>
                  <a:schemeClr val="bg1"/>
                </a:solidFill>
              </a:rPr>
              <a:t>(Sigmoid)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구름 모양 설명선 72">
            <a:extLst>
              <a:ext uri="{FF2B5EF4-FFF2-40B4-BE49-F238E27FC236}">
                <a16:creationId xmlns:a16="http://schemas.microsoft.com/office/drawing/2014/main" id="{C9768FA1-F483-49C1-8F8D-354786F43D20}"/>
              </a:ext>
            </a:extLst>
          </p:cNvPr>
          <p:cNvSpPr/>
          <p:nvPr/>
        </p:nvSpPr>
        <p:spPr>
          <a:xfrm>
            <a:off x="709127" y="498998"/>
            <a:ext cx="1166326" cy="818003"/>
          </a:xfrm>
          <a:prstGeom prst="cloudCallout">
            <a:avLst>
              <a:gd name="adj1" fmla="val -22874"/>
              <a:gd name="adj2" fmla="val 39655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(x, t)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구름 모양 설명선 73">
            <a:extLst>
              <a:ext uri="{FF2B5EF4-FFF2-40B4-BE49-F238E27FC236}">
                <a16:creationId xmlns:a16="http://schemas.microsoft.com/office/drawing/2014/main" id="{084F7C4B-56FA-489E-876E-A2F4BD4C2A34}"/>
              </a:ext>
            </a:extLst>
          </p:cNvPr>
          <p:cNvSpPr/>
          <p:nvPr/>
        </p:nvSpPr>
        <p:spPr>
          <a:xfrm>
            <a:off x="9116008" y="340013"/>
            <a:ext cx="1813249" cy="1135973"/>
          </a:xfrm>
          <a:prstGeom prst="cloudCallout">
            <a:avLst>
              <a:gd name="adj1" fmla="val -22874"/>
              <a:gd name="adj2" fmla="val 39655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1 or 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화살표: 오른쪽 8">
            <a:extLst>
              <a:ext uri="{FF2B5EF4-FFF2-40B4-BE49-F238E27FC236}">
                <a16:creationId xmlns:a16="http://schemas.microsoft.com/office/drawing/2014/main" id="{254F4D8C-6FAC-4D04-BE56-15FE39E63ECC}"/>
              </a:ext>
            </a:extLst>
          </p:cNvPr>
          <p:cNvSpPr/>
          <p:nvPr/>
        </p:nvSpPr>
        <p:spPr>
          <a:xfrm>
            <a:off x="2004704" y="770539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8">
            <a:extLst>
              <a:ext uri="{FF2B5EF4-FFF2-40B4-BE49-F238E27FC236}">
                <a16:creationId xmlns:a16="http://schemas.microsoft.com/office/drawing/2014/main" id="{6EA40111-8726-4B8D-8A99-6A053CA6746C}"/>
              </a:ext>
            </a:extLst>
          </p:cNvPr>
          <p:cNvSpPr/>
          <p:nvPr/>
        </p:nvSpPr>
        <p:spPr>
          <a:xfrm>
            <a:off x="4531212" y="771199"/>
            <a:ext cx="1086400" cy="273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609946A-5F7A-40B7-B085-69C2B58D170D}"/>
              </a:ext>
            </a:extLst>
          </p:cNvPr>
          <p:cNvSpPr/>
          <p:nvPr/>
        </p:nvSpPr>
        <p:spPr>
          <a:xfrm>
            <a:off x="7591425" y="770539"/>
            <a:ext cx="1395333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EBFD-5531-48EF-8919-5AC35794D8AE}"/>
                  </a:ext>
                </a:extLst>
              </p:cNvPr>
              <p:cNvSpPr txBox="1"/>
              <p:nvPr/>
            </p:nvSpPr>
            <p:spPr>
              <a:xfrm>
                <a:off x="4476532" y="53330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EBFD-5531-48EF-8919-5AC35794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532" y="533305"/>
                <a:ext cx="117852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2D92B-C01B-4B96-BEBF-B83B30C03FAD}"/>
                  </a:ext>
                </a:extLst>
              </p:cNvPr>
              <p:cNvSpPr txBox="1"/>
              <p:nvPr/>
            </p:nvSpPr>
            <p:spPr>
              <a:xfrm>
                <a:off x="2058806" y="533305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2D92B-C01B-4B96-BEBF-B83B30C03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06" y="533305"/>
                <a:ext cx="35137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7EED3C1-2148-4E92-BD05-1DAD447FF27F}"/>
                  </a:ext>
                </a:extLst>
              </p:cNvPr>
              <p:cNvSpPr/>
              <p:nvPr/>
            </p:nvSpPr>
            <p:spPr>
              <a:xfrm>
                <a:off x="954877" y="2622372"/>
                <a:ext cx="3489552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7EED3C1-2148-4E92-BD05-1DAD447F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7" y="2622372"/>
                <a:ext cx="3489552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3BBFCF0E-96FF-4BF2-A782-FB4B08D49105}"/>
              </a:ext>
            </a:extLst>
          </p:cNvPr>
          <p:cNvGrpSpPr/>
          <p:nvPr/>
        </p:nvGrpSpPr>
        <p:grpSpPr>
          <a:xfrm>
            <a:off x="954877" y="3946753"/>
            <a:ext cx="4533984" cy="1799969"/>
            <a:chOff x="954877" y="3946753"/>
            <a:chExt cx="4533984" cy="1799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61FB6A71-A9D8-465F-AE4C-8307CADB5860}"/>
                    </a:ext>
                  </a:extLst>
                </p:cNvPr>
                <p:cNvSpPr/>
                <p:nvPr/>
              </p:nvSpPr>
              <p:spPr>
                <a:xfrm>
                  <a:off x="954877" y="3946753"/>
                  <a:ext cx="4533984" cy="17999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𝑾𝒙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ko-KR" sz="20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sz="20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sz="20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𝒔𝒊𝒈𝒎𝒐𝒊𝒅</m:t>
                        </m:r>
                        <m:d>
                          <m:d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61FB6A71-A9D8-465F-AE4C-8307CADB58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7" y="3946753"/>
                  <a:ext cx="4533984" cy="17999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F119057D-070F-468D-BB2E-027D2F37916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52741" y="4646566"/>
              <a:ext cx="681099" cy="310785"/>
            </a:xfrm>
            <a:prstGeom prst="bentConnector3">
              <a:avLst>
                <a:gd name="adj1" fmla="val 50000"/>
              </a:avLst>
            </a:prstGeom>
            <a:ln w="31750">
              <a:noFill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475B4D3B-9CE3-4264-831B-DF8F6DF6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03" y="1972661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5CCB9E-DF44-40CC-9E4C-AD66BC1927E1}"/>
                  </a:ext>
                </a:extLst>
              </p:cNvPr>
              <p:cNvSpPr txBox="1"/>
              <p:nvPr/>
            </p:nvSpPr>
            <p:spPr>
              <a:xfrm>
                <a:off x="7517307" y="533305"/>
                <a:ext cx="156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𝒔𝒊𝒈𝒎𝒐𝒊𝒅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5CCB9E-DF44-40CC-9E4C-AD66BC192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307" y="533305"/>
                <a:ext cx="1562030" cy="307777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AC633AC-6FE1-4291-85AB-9A172CEF4267}"/>
              </a:ext>
            </a:extLst>
          </p:cNvPr>
          <p:cNvCxnSpPr/>
          <p:nvPr/>
        </p:nvCxnSpPr>
        <p:spPr>
          <a:xfrm>
            <a:off x="2695491" y="4461409"/>
            <a:ext cx="1076409" cy="681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55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7623529-4665-437A-ABC6-FA02C4110068}"/>
                  </a:ext>
                </a:extLst>
              </p:cNvPr>
              <p:cNvSpPr/>
              <p:nvPr/>
            </p:nvSpPr>
            <p:spPr>
              <a:xfrm>
                <a:off x="2787411" y="1276455"/>
                <a:ext cx="6617177" cy="19188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     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2000" b="1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2000" b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7623529-4665-437A-ABC6-FA02C4110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11" y="1276455"/>
                <a:ext cx="6617177" cy="19188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9936A5-A412-4150-92EA-ECBCE768D258}"/>
                  </a:ext>
                </a:extLst>
              </p:cNvPr>
              <p:cNvSpPr/>
              <p:nvPr/>
            </p:nvSpPr>
            <p:spPr>
              <a:xfrm>
                <a:off x="1577289" y="3888782"/>
                <a:ext cx="3567465" cy="101639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en-US" altLang="ko-KR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9936A5-A412-4150-92EA-ECBCE768D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289" y="3888782"/>
                <a:ext cx="3567465" cy="10163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8407F5A-AC4C-4840-8F52-EAE98EFB922E}"/>
                  </a:ext>
                </a:extLst>
              </p:cNvPr>
              <p:cNvSpPr/>
              <p:nvPr/>
            </p:nvSpPr>
            <p:spPr>
              <a:xfrm>
                <a:off x="7047246" y="3883642"/>
                <a:ext cx="3567465" cy="101639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altLang="ko-KR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8407F5A-AC4C-4840-8F52-EAE98EFB9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246" y="3883642"/>
                <a:ext cx="3567465" cy="1016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5636B33-8E06-448C-98CC-87DC3C3A4C61}"/>
              </a:ext>
            </a:extLst>
          </p:cNvPr>
          <p:cNvSpPr txBox="1"/>
          <p:nvPr/>
        </p:nvSpPr>
        <p:spPr>
          <a:xfrm>
            <a:off x="4159019" y="907123"/>
            <a:ext cx="288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손실 함수</a:t>
            </a:r>
            <a:r>
              <a:rPr lang="en-US" altLang="ko-KR" b="1">
                <a:solidFill>
                  <a:srgbClr val="FF0000"/>
                </a:solidFill>
              </a:rPr>
              <a:t>(Cross Entropy)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화살표: 오른쪽 8">
            <a:extLst>
              <a:ext uri="{FF2B5EF4-FFF2-40B4-BE49-F238E27FC236}">
                <a16:creationId xmlns:a16="http://schemas.microsoft.com/office/drawing/2014/main" id="{D4DC84DB-3123-47CB-9D8E-D05D4C23382D}"/>
              </a:ext>
            </a:extLst>
          </p:cNvPr>
          <p:cNvSpPr/>
          <p:nvPr/>
        </p:nvSpPr>
        <p:spPr>
          <a:xfrm rot="7763188">
            <a:off x="4473951" y="3440397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8">
            <a:extLst>
              <a:ext uri="{FF2B5EF4-FFF2-40B4-BE49-F238E27FC236}">
                <a16:creationId xmlns:a16="http://schemas.microsoft.com/office/drawing/2014/main" id="{282B6CE5-4C95-4E97-B3A8-FAC8AA2777F9}"/>
              </a:ext>
            </a:extLst>
          </p:cNvPr>
          <p:cNvSpPr/>
          <p:nvPr/>
        </p:nvSpPr>
        <p:spPr>
          <a:xfrm rot="2687956">
            <a:off x="7043795" y="3427135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56890-B57D-49D5-889A-7B3E12766A25}"/>
              </a:ext>
            </a:extLst>
          </p:cNvPr>
          <p:cNvSpPr txBox="1"/>
          <p:nvPr/>
        </p:nvSpPr>
        <p:spPr>
          <a:xfrm>
            <a:off x="1232338" y="3296082"/>
            <a:ext cx="364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손실함수 </a:t>
            </a:r>
            <a:r>
              <a:rPr lang="en-US" altLang="ko-KR" sz="1600" b="1" dirty="0"/>
              <a:t>E(W, b)</a:t>
            </a:r>
            <a:r>
              <a:rPr lang="ko-KR" altLang="en-US" sz="1600" b="1" dirty="0"/>
              <a:t>가 최소값을 갖는 </a:t>
            </a:r>
            <a:r>
              <a:rPr lang="en-US" altLang="ko-KR" sz="1600" b="1" dirty="0"/>
              <a:t>W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29A06-9A11-40C9-A555-6EFA5205BC32}"/>
              </a:ext>
            </a:extLst>
          </p:cNvPr>
          <p:cNvSpPr txBox="1"/>
          <p:nvPr/>
        </p:nvSpPr>
        <p:spPr>
          <a:xfrm>
            <a:off x="7441296" y="3296082"/>
            <a:ext cx="356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손실함수 </a:t>
            </a:r>
            <a:r>
              <a:rPr lang="en-US" altLang="ko-KR" sz="1600" b="1" dirty="0"/>
              <a:t>E(W, b)</a:t>
            </a:r>
            <a:r>
              <a:rPr lang="ko-KR" altLang="en-US" sz="1600" b="1" dirty="0"/>
              <a:t>가 최소값을 갖는 </a:t>
            </a:r>
            <a:r>
              <a:rPr lang="en-US" altLang="ko-KR" sz="1600" b="1" dirty="0"/>
              <a:t>b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DD990-77BF-4F6A-8931-3730C6ADCCA7}"/>
              </a:ext>
            </a:extLst>
          </p:cNvPr>
          <p:cNvSpPr txBox="1"/>
          <p:nvPr/>
        </p:nvSpPr>
        <p:spPr>
          <a:xfrm>
            <a:off x="1758018" y="5036210"/>
            <a:ext cx="747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</a:t>
            </a:r>
            <a:r>
              <a:rPr lang="el-GR" altLang="ko-KR" b="1"/>
              <a:t>α</a:t>
            </a:r>
            <a:r>
              <a:rPr lang="ko-KR" altLang="en-US"/>
              <a:t>는 학습률</a:t>
            </a:r>
            <a:r>
              <a:rPr lang="en-US" altLang="ko-KR"/>
              <a:t>(Learning Rate)</a:t>
            </a:r>
            <a:r>
              <a:rPr lang="ko-KR" altLang="en-US"/>
              <a:t>이라 하는데</a:t>
            </a:r>
            <a:r>
              <a:rPr lang="en-US" altLang="ko-KR"/>
              <a:t>, W/b</a:t>
            </a:r>
            <a:r>
              <a:rPr lang="ko-KR" altLang="en-US"/>
              <a:t>의 증감 비율을 나타냄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5884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CE7E3970-B102-43B9-AF2E-35DAF6653D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766389"/>
                  </p:ext>
                </p:extLst>
              </p:nvPr>
            </p:nvGraphicFramePr>
            <p:xfrm>
              <a:off x="782638" y="775620"/>
              <a:ext cx="10626725" cy="5486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97438">
                      <a:extLst>
                        <a:ext uri="{9D8B030D-6E8A-4147-A177-3AD203B41FA5}">
                          <a16:colId xmlns:a16="http://schemas.microsoft.com/office/drawing/2014/main" val="2640041174"/>
                        </a:ext>
                      </a:extLst>
                    </a:gridCol>
                    <a:gridCol w="6429287">
                      <a:extLst>
                        <a:ext uri="{9D8B030D-6E8A-4147-A177-3AD203B41FA5}">
                          <a16:colId xmlns:a16="http://schemas.microsoft.com/office/drawing/2014/main" val="3442672177"/>
                        </a:ext>
                      </a:extLst>
                    </a:gridCol>
                  </a:tblGrid>
                  <a:tr h="3193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/>
                            <a:t>수식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/>
                            <a:t>설명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539278"/>
                      </a:ext>
                    </a:extLst>
                  </a:tr>
                  <a:tr h="33309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𝒔𝒊𝒈𝒎𝒐𝒊𝒅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𝑾𝒙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입력 </a:t>
                          </a:r>
                          <a:r>
                            <a:rPr lang="en-US" altLang="ko-KR" dirty="0"/>
                            <a:t>x</a:t>
                          </a:r>
                          <a:r>
                            <a:rPr lang="ko-KR" altLang="en-US" dirty="0"/>
                            <a:t>에 대하여 출력 값이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일 확률을 </a:t>
                          </a:r>
                          <a:r>
                            <a:rPr lang="en-US" altLang="ko-KR" dirty="0"/>
                            <a:t>y</a:t>
                          </a:r>
                          <a:r>
                            <a:rPr lang="ko-KR" altLang="en-US" dirty="0"/>
                            <a:t>로 정의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en-US" altLang="ko-KR" dirty="0"/>
                            <a:t>y</a:t>
                          </a:r>
                          <a:r>
                            <a:rPr lang="ko-KR" altLang="en-US" dirty="0"/>
                            <a:t>는 </a:t>
                          </a:r>
                          <a:r>
                            <a:rPr lang="en-US" altLang="ko-KR" dirty="0"/>
                            <a:t>1 </a:t>
                          </a:r>
                          <a:r>
                            <a:rPr lang="ko-KR" altLang="en-US" dirty="0"/>
                            <a:t>또는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이므로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𝑠𝑖𝑔𝑚𝑜𝑖𝑑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로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나타낼 수 있음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5519406"/>
                      </a:ext>
                    </a:extLst>
                  </a:tr>
                  <a:tr h="33309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입력 </a:t>
                          </a:r>
                          <a:r>
                            <a:rPr lang="en-US" altLang="ko-KR" dirty="0"/>
                            <a:t>x</a:t>
                          </a:r>
                          <a:r>
                            <a:rPr lang="ko-KR" altLang="en-US" dirty="0"/>
                            <a:t>에 대하여 출력 값이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일 확률이며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확률을 모두 더한 값은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이므로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출력 값이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일 확률은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ko-KR" altLang="en-US" dirty="0"/>
                            <a:t>임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en-US" altLang="ko-KR" dirty="0"/>
                            <a:t>(y</a:t>
                          </a:r>
                          <a:r>
                            <a:rPr lang="ko-KR" altLang="en-US" dirty="0"/>
                            <a:t>는 출력 값이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일 확률로</a:t>
                          </a:r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𝑠𝑖𝑔𝑚𝑜𝑖𝑑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로 정의함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206208"/>
                      </a:ext>
                    </a:extLst>
                  </a:tr>
                  <a:tr h="33309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확률변수 </a:t>
                          </a:r>
                          <a:r>
                            <a:rPr lang="en-US" altLang="ko-KR" dirty="0"/>
                            <a:t>C</a:t>
                          </a:r>
                          <a:r>
                            <a:rPr lang="ko-KR" altLang="en-US" dirty="0"/>
                            <a:t>는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이나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이외에는 값을 가질 수 없으므로</a:t>
                          </a:r>
                          <a:r>
                            <a:rPr lang="en-US" altLang="ko-KR" dirty="0"/>
                            <a:t>, (</a:t>
                          </a:r>
                          <a:r>
                            <a:rPr lang="ko-KR" altLang="en-US" dirty="0"/>
                            <a:t>즉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정답 </a:t>
                          </a:r>
                          <a:r>
                            <a:rPr lang="en-US" altLang="ko-KR" dirty="0"/>
                            <a:t>t = 0 or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1) </a:t>
                          </a:r>
                          <a:r>
                            <a:rPr lang="ko-KR" altLang="en-US" dirty="0"/>
                            <a:t>다음처럼 나타냄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92269"/>
                      </a:ext>
                    </a:extLst>
                  </a:tr>
                  <a:tr h="76529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nary>
                                <m:nary>
                                  <m:naryPr>
                                    <m:chr m:val="∏"/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가중치 </a:t>
                          </a:r>
                          <a:r>
                            <a:rPr lang="en-US" altLang="ko-KR" dirty="0"/>
                            <a:t>W</a:t>
                          </a:r>
                          <a:r>
                            <a:rPr lang="ko-KR" altLang="en-US" dirty="0"/>
                            <a:t>와 편향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를 </a:t>
                          </a:r>
                          <a:r>
                            <a:rPr lang="ko-KR" altLang="en-US" dirty="0" err="1"/>
                            <a:t>최우추정하기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위한 </a:t>
                          </a:r>
                          <a:r>
                            <a:rPr lang="ko-KR" altLang="en-US" dirty="0" err="1"/>
                            <a:t>우도함수</a:t>
                          </a:r>
                          <a:r>
                            <a:rPr lang="en-US" altLang="ko-KR" dirty="0"/>
                            <a:t>(Likelihood Function)</a:t>
                          </a:r>
                          <a:r>
                            <a:rPr lang="ko-KR" altLang="en-US" dirty="0"/>
                            <a:t>는 다음과 같이 나타낼 수 있으며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이 </a:t>
                          </a:r>
                          <a:r>
                            <a:rPr lang="ko-KR" altLang="en-US" dirty="0" err="1"/>
                            <a:t>우도함수</a:t>
                          </a:r>
                          <a:r>
                            <a:rPr lang="ko-KR" altLang="en-US" dirty="0"/>
                            <a:t> 값이 최대가 되도록</a:t>
                          </a:r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 err="1"/>
                            <a:t>최우추정</a:t>
                          </a:r>
                          <a:r>
                            <a:rPr lang="en-US" altLang="ko-KR" dirty="0"/>
                            <a:t>), W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를 </a:t>
                          </a:r>
                          <a:r>
                            <a:rPr lang="en-US" altLang="ko-KR" dirty="0"/>
                            <a:t>update</a:t>
                          </a:r>
                          <a:r>
                            <a:rPr lang="ko-KR" altLang="en-US" dirty="0"/>
                            <a:t>해 나가면 </a:t>
                          </a:r>
                          <a:r>
                            <a:rPr lang="en-US" altLang="ko-KR" dirty="0" err="1"/>
                            <a:t>MachineLearning</a:t>
                          </a:r>
                          <a:r>
                            <a:rPr lang="ko-KR" altLang="en-US" dirty="0"/>
                            <a:t>이 학습이 잘 된 것임</a:t>
                          </a:r>
                          <a:r>
                            <a:rPr lang="en-US" altLang="ko-KR" dirty="0"/>
                            <a:t> 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8218142"/>
                      </a:ext>
                    </a:extLst>
                  </a:tr>
                  <a:tr h="983149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unc>
                                  <m:func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1400" b="1" i="0" smtClean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altLang="ko-KR" sz="1400" b="1" dirty="0"/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𝐥𝐨𝐠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함수가 최대값이 되는 것을 알기 위해서는 </a:t>
                          </a:r>
                          <a:r>
                            <a:rPr lang="en-US" altLang="ko-KR" dirty="0"/>
                            <a:t>W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에 대해 </a:t>
                          </a:r>
                          <a:r>
                            <a:rPr lang="ko-KR" altLang="en-US" dirty="0" err="1"/>
                            <a:t>편미분을</a:t>
                          </a:r>
                          <a:r>
                            <a:rPr lang="ko-KR" altLang="en-US" dirty="0"/>
                            <a:t> 해야 하는데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곱하기는 미분이 불편하므로 양변에 </a:t>
                          </a:r>
                          <a:r>
                            <a:rPr lang="en-US" altLang="ko-KR" dirty="0"/>
                            <a:t>log</a:t>
                          </a:r>
                          <a:r>
                            <a:rPr lang="ko-KR" altLang="en-US" dirty="0"/>
                            <a:t>를 취해 덧셈 형태로 바꾸어 주고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함수의 부호를 바꾸어 주면 함수의 최대화 문제는 최소화 문제로 바꿀 수 있으므로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다음처럼 나타냄</a:t>
                          </a:r>
                          <a:r>
                            <a:rPr lang="en-US" altLang="ko-KR" dirty="0"/>
                            <a:t>. (parameter</a:t>
                          </a:r>
                          <a:r>
                            <a:rPr lang="ko-KR" altLang="en-US" dirty="0"/>
                            <a:t> 최적화를 위해서는 함수 최소값을 구하는 것이 일반적임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5523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CE7E3970-B102-43B9-AF2E-35DAF6653D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766389"/>
                  </p:ext>
                </p:extLst>
              </p:nvPr>
            </p:nvGraphicFramePr>
            <p:xfrm>
              <a:off x="782638" y="775620"/>
              <a:ext cx="10626725" cy="5486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97438">
                      <a:extLst>
                        <a:ext uri="{9D8B030D-6E8A-4147-A177-3AD203B41FA5}">
                          <a16:colId xmlns:a16="http://schemas.microsoft.com/office/drawing/2014/main" val="2640041174"/>
                        </a:ext>
                      </a:extLst>
                    </a:gridCol>
                    <a:gridCol w="6429287">
                      <a:extLst>
                        <a:ext uri="{9D8B030D-6E8A-4147-A177-3AD203B41FA5}">
                          <a16:colId xmlns:a16="http://schemas.microsoft.com/office/drawing/2014/main" val="34426721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/>
                            <a:t>수식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/>
                            <a:t>설명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5392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61905" r="-153411" b="-7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403" t="-61905" r="-190" b="-7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551940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113333" r="-153411" b="-40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403" t="-113333" r="-190" b="-40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20620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304762" r="-153411" b="-4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확률변수 </a:t>
                          </a:r>
                          <a:r>
                            <a:rPr lang="en-US" altLang="ko-KR" dirty="0"/>
                            <a:t>C</a:t>
                          </a:r>
                          <a:r>
                            <a:rPr lang="ko-KR" altLang="en-US" dirty="0"/>
                            <a:t>는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이나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이외에는 값을 가질 수 없으므로</a:t>
                          </a:r>
                          <a:r>
                            <a:rPr lang="en-US" altLang="ko-KR" dirty="0"/>
                            <a:t>, (</a:t>
                          </a:r>
                          <a:r>
                            <a:rPr lang="ko-KR" altLang="en-US" dirty="0"/>
                            <a:t>즉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정답 </a:t>
                          </a:r>
                          <a:r>
                            <a:rPr lang="en-US" altLang="ko-KR" dirty="0"/>
                            <a:t>t = 0 or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1) </a:t>
                          </a:r>
                          <a:r>
                            <a:rPr lang="ko-KR" altLang="en-US" dirty="0"/>
                            <a:t>다음처럼 나타냄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92269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216837" r="-153411" b="-15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가중치 </a:t>
                          </a:r>
                          <a:r>
                            <a:rPr lang="en-US" altLang="ko-KR" dirty="0"/>
                            <a:t>W</a:t>
                          </a:r>
                          <a:r>
                            <a:rPr lang="ko-KR" altLang="en-US" dirty="0"/>
                            <a:t>와 편향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를 </a:t>
                          </a:r>
                          <a:r>
                            <a:rPr lang="ko-KR" altLang="en-US" dirty="0" err="1"/>
                            <a:t>최우추정하기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위한 </a:t>
                          </a:r>
                          <a:r>
                            <a:rPr lang="ko-KR" altLang="en-US" dirty="0" err="1"/>
                            <a:t>우도함수</a:t>
                          </a:r>
                          <a:r>
                            <a:rPr lang="en-US" altLang="ko-KR" dirty="0"/>
                            <a:t>(Likelihood Function)</a:t>
                          </a:r>
                          <a:r>
                            <a:rPr lang="ko-KR" altLang="en-US" dirty="0"/>
                            <a:t>는 다음과 같이 나타낼 수 있으며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이 </a:t>
                          </a:r>
                          <a:r>
                            <a:rPr lang="ko-KR" altLang="en-US" dirty="0" err="1"/>
                            <a:t>우도함수</a:t>
                          </a:r>
                          <a:r>
                            <a:rPr lang="ko-KR" altLang="en-US" dirty="0"/>
                            <a:t> 값이 최대가 되도록</a:t>
                          </a:r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 err="1"/>
                            <a:t>최우추정</a:t>
                          </a:r>
                          <a:r>
                            <a:rPr lang="en-US" altLang="ko-KR" dirty="0"/>
                            <a:t>), W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를 </a:t>
                          </a:r>
                          <a:r>
                            <a:rPr lang="en-US" altLang="ko-KR" dirty="0"/>
                            <a:t>update</a:t>
                          </a:r>
                          <a:r>
                            <a:rPr lang="ko-KR" altLang="en-US" dirty="0"/>
                            <a:t>해 나가면 </a:t>
                          </a:r>
                          <a:r>
                            <a:rPr lang="en-US" altLang="ko-KR" dirty="0" err="1"/>
                            <a:t>MachineLearning</a:t>
                          </a:r>
                          <a:r>
                            <a:rPr lang="ko-KR" altLang="en-US" dirty="0"/>
                            <a:t>이 학습이 잘 된 것임</a:t>
                          </a:r>
                          <a:r>
                            <a:rPr lang="en-US" altLang="ko-KR" dirty="0"/>
                            <a:t> 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8218142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217895" r="-153411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함수가 최대값이 되는 것을 알기 위해서는 </a:t>
                          </a:r>
                          <a:r>
                            <a:rPr lang="en-US" altLang="ko-KR" dirty="0"/>
                            <a:t>W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에 대해 </a:t>
                          </a:r>
                          <a:r>
                            <a:rPr lang="ko-KR" altLang="en-US" dirty="0" err="1"/>
                            <a:t>편미분을</a:t>
                          </a:r>
                          <a:r>
                            <a:rPr lang="ko-KR" altLang="en-US" dirty="0"/>
                            <a:t> 해야 하는데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곱하기는 미분이 불편하므로 양변에 </a:t>
                          </a:r>
                          <a:r>
                            <a:rPr lang="en-US" altLang="ko-KR" dirty="0"/>
                            <a:t>log</a:t>
                          </a:r>
                          <a:r>
                            <a:rPr lang="ko-KR" altLang="en-US" dirty="0"/>
                            <a:t>를 취해 덧셈 형태로 바꾸어 주고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함수의 부호를 바꾸어 주면 함수의 최대화 문제는 최소화 문제로 바꿀 수 있으므로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다음처럼 나타냄</a:t>
                          </a:r>
                          <a:r>
                            <a:rPr lang="en-US" altLang="ko-KR" dirty="0"/>
                            <a:t>. (parameter</a:t>
                          </a:r>
                          <a:r>
                            <a:rPr lang="ko-KR" altLang="en-US" dirty="0"/>
                            <a:t> 최적화를 위해서는 함수 최소값을 구하는 것이 일반적임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55239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775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599014-9D71-418C-BC0E-449723D577E0}"/>
              </a:ext>
            </a:extLst>
          </p:cNvPr>
          <p:cNvSpPr/>
          <p:nvPr/>
        </p:nvSpPr>
        <p:spPr>
          <a:xfrm>
            <a:off x="8765175" y="2444146"/>
            <a:ext cx="935371" cy="1284270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최소값</a:t>
            </a:r>
            <a:r>
              <a:rPr lang="en-US" altLang="ko-KR" sz="1600" b="1">
                <a:solidFill>
                  <a:schemeClr val="tx1"/>
                </a:solidFill>
              </a:rPr>
              <a:t>?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BFAA7F-3DBE-4483-85A4-0660C3624B57}"/>
              </a:ext>
            </a:extLst>
          </p:cNvPr>
          <p:cNvSpPr/>
          <p:nvPr/>
        </p:nvSpPr>
        <p:spPr>
          <a:xfrm>
            <a:off x="10494724" y="2444146"/>
            <a:ext cx="1337353" cy="1284270"/>
          </a:xfrm>
          <a:prstGeom prst="roundRect">
            <a:avLst/>
          </a:prstGeom>
          <a:solidFill>
            <a:srgbClr val="DAE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학습종료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7EA19A-8D79-4845-92AD-A3806A37E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0186"/>
              </p:ext>
            </p:extLst>
          </p:nvPr>
        </p:nvGraphicFramePr>
        <p:xfrm>
          <a:off x="809375" y="1980733"/>
          <a:ext cx="1572108" cy="24942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86054">
                  <a:extLst>
                    <a:ext uri="{9D8B030D-6E8A-4147-A177-3AD203B41FA5}">
                      <a16:colId xmlns:a16="http://schemas.microsoft.com/office/drawing/2014/main" val="2671654252"/>
                    </a:ext>
                  </a:extLst>
                </a:gridCol>
                <a:gridCol w="786054">
                  <a:extLst>
                    <a:ext uri="{9D8B030D-6E8A-4147-A177-3AD203B41FA5}">
                      <a16:colId xmlns:a16="http://schemas.microsoft.com/office/drawing/2014/main" val="149190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입력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정답</a:t>
                      </a:r>
                      <a:r>
                        <a:rPr lang="en-US" altLang="ko-KR"/>
                        <a:t>(t)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1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1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6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2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2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4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,,,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5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n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n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095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F017ED5-0868-4881-8904-072C6B6B7179}"/>
              </a:ext>
            </a:extLst>
          </p:cNvPr>
          <p:cNvSpPr txBox="1"/>
          <p:nvPr/>
        </p:nvSpPr>
        <p:spPr>
          <a:xfrm>
            <a:off x="9691211" y="2580553"/>
            <a:ext cx="5357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Yes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2BC31-C478-45A9-BAEB-98FFFD0B2D1F}"/>
              </a:ext>
            </a:extLst>
          </p:cNvPr>
          <p:cNvSpPr txBox="1"/>
          <p:nvPr/>
        </p:nvSpPr>
        <p:spPr>
          <a:xfrm>
            <a:off x="7413114" y="1928148"/>
            <a:ext cx="1572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③ </a:t>
            </a:r>
            <a:r>
              <a:rPr lang="ko-KR" altLang="en-US" sz="1600" b="1">
                <a:solidFill>
                  <a:srgbClr val="7030A0"/>
                </a:solidFill>
              </a:rPr>
              <a:t>손실함수값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63527B7-2DF7-4002-8F29-441D966AD083}"/>
              </a:ext>
            </a:extLst>
          </p:cNvPr>
          <p:cNvSpPr/>
          <p:nvPr/>
        </p:nvSpPr>
        <p:spPr>
          <a:xfrm>
            <a:off x="2485811" y="2875661"/>
            <a:ext cx="586800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FA0667B-6219-487E-A333-17AFCCBB6E2A}"/>
              </a:ext>
            </a:extLst>
          </p:cNvPr>
          <p:cNvSpPr/>
          <p:nvPr/>
        </p:nvSpPr>
        <p:spPr>
          <a:xfrm>
            <a:off x="9804874" y="2875661"/>
            <a:ext cx="585522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186A1-F8E1-4B79-AEBD-46CBE212CDBF}"/>
              </a:ext>
            </a:extLst>
          </p:cNvPr>
          <p:cNvSpPr txBox="1"/>
          <p:nvPr/>
        </p:nvSpPr>
        <p:spPr>
          <a:xfrm>
            <a:off x="2332337" y="1928148"/>
            <a:ext cx="1156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①</a:t>
            </a:r>
            <a:r>
              <a:rPr lang="en-US" altLang="ko-KR" b="1">
                <a:solidFill>
                  <a:srgbClr val="7030A0"/>
                </a:solidFill>
              </a:rPr>
              <a:t> input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ECA93-99BC-482A-B693-D62448662BCD}"/>
              </a:ext>
            </a:extLst>
          </p:cNvPr>
          <p:cNvSpPr txBox="1"/>
          <p:nvPr/>
        </p:nvSpPr>
        <p:spPr>
          <a:xfrm>
            <a:off x="4024862" y="1789649"/>
            <a:ext cx="17448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② </a:t>
            </a:r>
            <a:r>
              <a:rPr lang="en-US" altLang="ko-KR" b="1">
                <a:solidFill>
                  <a:srgbClr val="7030A0"/>
                </a:solidFill>
              </a:rPr>
              <a:t>Learning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(</a:t>
            </a:r>
            <a:r>
              <a:rPr lang="ko-KR" altLang="en-US" b="1">
                <a:solidFill>
                  <a:srgbClr val="7030A0"/>
                </a:solidFill>
              </a:rPr>
              <a:t>손실함수 계산</a:t>
            </a:r>
            <a:r>
              <a:rPr lang="en-US" altLang="ko-KR" b="1">
                <a:solidFill>
                  <a:srgbClr val="7030A0"/>
                </a:solidFill>
              </a:rPr>
              <a:t>)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521A43-A1E0-41C6-823B-EA7D851ABC89}"/>
              </a:ext>
            </a:extLst>
          </p:cNvPr>
          <p:cNvSpPr txBox="1"/>
          <p:nvPr/>
        </p:nvSpPr>
        <p:spPr>
          <a:xfrm>
            <a:off x="4045009" y="4013056"/>
            <a:ext cx="27082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④ </a:t>
            </a:r>
            <a:r>
              <a:rPr lang="en-US" altLang="ko-KR" b="1">
                <a:solidFill>
                  <a:srgbClr val="7030A0"/>
                </a:solidFill>
              </a:rPr>
              <a:t>Weight/Bias Update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0F08-F4E0-4691-B60B-92F44E6A3DB5}"/>
              </a:ext>
            </a:extLst>
          </p:cNvPr>
          <p:cNvSpPr txBox="1"/>
          <p:nvPr/>
        </p:nvSpPr>
        <p:spPr>
          <a:xfrm>
            <a:off x="8721181" y="3853700"/>
            <a:ext cx="5116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No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F0E82-5DBB-4C68-91F0-3A264EFF8D2C}"/>
              </a:ext>
            </a:extLst>
          </p:cNvPr>
          <p:cNvSpPr txBox="1"/>
          <p:nvPr/>
        </p:nvSpPr>
        <p:spPr>
          <a:xfrm>
            <a:off x="764015" y="4475013"/>
            <a:ext cx="1662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Training Data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254DF-EF35-4961-86BA-21BC29365DC9}"/>
                  </a:ext>
                </a:extLst>
              </p:cNvPr>
              <p:cNvSpPr txBox="1"/>
              <p:nvPr/>
            </p:nvSpPr>
            <p:spPr>
              <a:xfrm>
                <a:off x="3340121" y="4403749"/>
                <a:ext cx="2155269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254DF-EF35-4961-86BA-21BC29365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21" y="4403749"/>
                <a:ext cx="2155269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AC2A3-978A-474D-8A03-A612ACCFD26E}"/>
                  </a:ext>
                </a:extLst>
              </p:cNvPr>
              <p:cNvSpPr txBox="1"/>
              <p:nvPr/>
            </p:nvSpPr>
            <p:spPr>
              <a:xfrm>
                <a:off x="5540339" y="4403749"/>
                <a:ext cx="1984709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AC2A3-978A-474D-8A03-A612ACCF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39" y="4403749"/>
                <a:ext cx="1984709" cy="561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D8FC91F-1FE5-49F9-A0D8-7DB2C7CA15C7}"/>
                  </a:ext>
                </a:extLst>
              </p:cNvPr>
              <p:cNvSpPr/>
              <p:nvPr/>
            </p:nvSpPr>
            <p:spPr>
              <a:xfrm>
                <a:off x="6424914" y="1253120"/>
                <a:ext cx="447186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D8FC91F-1FE5-49F9-A0D8-7DB2C7CA1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914" y="1253120"/>
                <a:ext cx="4471865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EB38402-1B9D-4D70-B92A-98FE265FE097}"/>
              </a:ext>
            </a:extLst>
          </p:cNvPr>
          <p:cNvSpPr/>
          <p:nvPr/>
        </p:nvSpPr>
        <p:spPr>
          <a:xfrm>
            <a:off x="3166665" y="2434240"/>
            <a:ext cx="4792780" cy="1304083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23DD493-3A93-498B-BDBF-D11D9DFE4E88}"/>
                  </a:ext>
                </a:extLst>
              </p:cNvPr>
              <p:cNvSpPr/>
              <p:nvPr/>
            </p:nvSpPr>
            <p:spPr>
              <a:xfrm>
                <a:off x="3322956" y="2588307"/>
                <a:ext cx="1620338" cy="995950"/>
              </a:xfrm>
              <a:prstGeom prst="round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Regression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23DD493-3A93-498B-BDBF-D11D9DFE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956" y="2588307"/>
                <a:ext cx="1620338" cy="99595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FB28281-0EC2-4311-B5F4-9223B779B557}"/>
                  </a:ext>
                </a:extLst>
              </p:cNvPr>
              <p:cNvSpPr/>
              <p:nvPr/>
            </p:nvSpPr>
            <p:spPr>
              <a:xfrm>
                <a:off x="5687063" y="2596785"/>
                <a:ext cx="2127541" cy="978994"/>
              </a:xfrm>
              <a:prstGeom prst="round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Classification</a:t>
                </a:r>
              </a:p>
              <a:p>
                <a:pPr algn="ctr"/>
                <a:r>
                  <a:rPr lang="en-US" altLang="ko-KR" sz="1600" b="1">
                    <a:solidFill>
                      <a:schemeClr val="tx1"/>
                    </a:solidFill>
                  </a:rPr>
                  <a:t>sigmoid(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FB28281-0EC2-4311-B5F4-9223B779B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63" y="2596785"/>
                <a:ext cx="2127541" cy="97899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0CEFCDE-12D7-4B3E-8EB8-B24803E140AE}"/>
              </a:ext>
            </a:extLst>
          </p:cNvPr>
          <p:cNvSpPr/>
          <p:nvPr/>
        </p:nvSpPr>
        <p:spPr>
          <a:xfrm>
            <a:off x="8074047" y="2875661"/>
            <a:ext cx="586800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01040A2-3966-4543-B988-06FA95FAAC07}"/>
              </a:ext>
            </a:extLst>
          </p:cNvPr>
          <p:cNvSpPr/>
          <p:nvPr/>
        </p:nvSpPr>
        <p:spPr>
          <a:xfrm>
            <a:off x="5021778" y="2882266"/>
            <a:ext cx="586800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B9683B-688C-4562-9008-454EFF622CD8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>
            <a:off x="5680741" y="176297"/>
            <a:ext cx="520651" cy="6583589"/>
          </a:xfrm>
          <a:prstGeom prst="bentConnector4">
            <a:avLst>
              <a:gd name="adj1" fmla="val -127902"/>
              <a:gd name="adj2" fmla="val 100050"/>
            </a:avLst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7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4B168A-927C-4391-AEE8-92BFE3F9C9C7}"/>
              </a:ext>
            </a:extLst>
          </p:cNvPr>
          <p:cNvSpPr/>
          <p:nvPr/>
        </p:nvSpPr>
        <p:spPr>
          <a:xfrm>
            <a:off x="2980890" y="2352524"/>
            <a:ext cx="5467038" cy="2545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920DDA-BB83-40B5-A8FD-633F6A98C901}"/>
              </a:ext>
            </a:extLst>
          </p:cNvPr>
          <p:cNvSpPr/>
          <p:nvPr/>
        </p:nvSpPr>
        <p:spPr>
          <a:xfrm>
            <a:off x="8537713" y="2352525"/>
            <a:ext cx="673398" cy="254534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A3EBE-BDF2-4E32-952A-7962CB2D914A}"/>
              </a:ext>
            </a:extLst>
          </p:cNvPr>
          <p:cNvSpPr txBox="1"/>
          <p:nvPr/>
        </p:nvSpPr>
        <p:spPr>
          <a:xfrm>
            <a:off x="5196478" y="2075526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입력 </a:t>
            </a:r>
            <a:r>
              <a:rPr lang="en-US" altLang="ko-KR" sz="1200" b="1" dirty="0">
                <a:solidFill>
                  <a:srgbClr val="FF0000"/>
                </a:solidFill>
              </a:rPr>
              <a:t>Data(x)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ADD90-D8EF-4F4C-9899-A7CD9333045E}"/>
              </a:ext>
            </a:extLst>
          </p:cNvPr>
          <p:cNvSpPr txBox="1"/>
          <p:nvPr/>
        </p:nvSpPr>
        <p:spPr>
          <a:xfrm>
            <a:off x="8555261" y="207617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정답</a:t>
            </a:r>
            <a:r>
              <a:rPr lang="en-US" altLang="ko-KR" sz="1200" b="1" dirty="0">
                <a:solidFill>
                  <a:srgbClr val="00B050"/>
                </a:solidFill>
              </a:rPr>
              <a:t>(t)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A0511A-5E06-4852-92A0-CB6A3AD81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13449"/>
              </p:ext>
            </p:extLst>
          </p:nvPr>
        </p:nvGraphicFramePr>
        <p:xfrm>
          <a:off x="3009900" y="2383267"/>
          <a:ext cx="6172200" cy="2514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853337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351522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627070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75114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881316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4329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463510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20102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66628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임신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포도당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삼두근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피부두께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혈청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인슐린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체질량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BMI)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가족력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발병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364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-0.29412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0.487437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0.180328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-0.29293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-0.53117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977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-0.88235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-0.14573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0.081967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-0.41414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-0.20715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-0.76687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-0.66667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441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-0.30551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-0.49274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9468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-0.88235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0.081967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-0.53535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-0.77778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-0.16244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-0.924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479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0.376884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-0.34426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-0.29293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-0.60284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0.28465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0.887276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8058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-0.41177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0.165829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0.213115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-0.23696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-0.89496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591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-0.64706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-0.21608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-0.18033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-0.35354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-0.79196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-0.07601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-0.85483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624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0.176471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0.155779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0.052161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-0.95218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8769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-0.76471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0.979899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0.147541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0.283688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-0.93168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0.066667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594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0.256281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-0.86849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6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50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8E76FB-C765-48A9-888D-D89C6315B890}"/>
              </a:ext>
            </a:extLst>
          </p:cNvPr>
          <p:cNvSpPr/>
          <p:nvPr/>
        </p:nvSpPr>
        <p:spPr>
          <a:xfrm>
            <a:off x="996593" y="1104094"/>
            <a:ext cx="766803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Data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DD61F3-3FC0-4EA5-9929-18ED8D39665D}"/>
              </a:ext>
            </a:extLst>
          </p:cNvPr>
          <p:cNvSpPr/>
          <p:nvPr/>
        </p:nvSpPr>
        <p:spPr>
          <a:xfrm>
            <a:off x="2631727" y="1104094"/>
            <a:ext cx="5636625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1D6DD9-7D09-451A-B73E-02A777CC5479}"/>
              </a:ext>
            </a:extLst>
          </p:cNvPr>
          <p:cNvSpPr/>
          <p:nvPr/>
        </p:nvSpPr>
        <p:spPr>
          <a:xfrm>
            <a:off x="9166274" y="1104094"/>
            <a:ext cx="1077539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손실함수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최소값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4DFC8-C7A6-4762-ABC0-94A5EB54E2C5}"/>
              </a:ext>
            </a:extLst>
          </p:cNvPr>
          <p:cNvSpPr/>
          <p:nvPr/>
        </p:nvSpPr>
        <p:spPr>
          <a:xfrm>
            <a:off x="10879737" y="1104094"/>
            <a:ext cx="76680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C2A2B-54CB-4E07-9A3B-8887A6EEA85D}"/>
              </a:ext>
            </a:extLst>
          </p:cNvPr>
          <p:cNvSpPr txBox="1"/>
          <p:nvPr/>
        </p:nvSpPr>
        <p:spPr>
          <a:xfrm>
            <a:off x="1759732" y="115670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① </a:t>
            </a:r>
            <a:r>
              <a:rPr lang="ko-KR" altLang="en-US" sz="1400" b="1" dirty="0">
                <a:solidFill>
                  <a:srgbClr val="7030A0"/>
                </a:solidFill>
              </a:rPr>
              <a:t>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3BEED2-40CB-475F-B0E6-89129403FCE7}"/>
              </a:ext>
            </a:extLst>
          </p:cNvPr>
          <p:cNvSpPr txBox="1"/>
          <p:nvPr/>
        </p:nvSpPr>
        <p:spPr>
          <a:xfrm>
            <a:off x="4420113" y="75230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② </a:t>
            </a:r>
            <a:r>
              <a:rPr lang="ko-KR" altLang="en-US" sz="1400" b="1" dirty="0">
                <a:solidFill>
                  <a:srgbClr val="7030A0"/>
                </a:solidFill>
              </a:rPr>
              <a:t>로지스틱 회귀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162BE-94C1-4DF5-A340-BA9D2E8E3D9F}"/>
              </a:ext>
            </a:extLst>
          </p:cNvPr>
          <p:cNvSpPr txBox="1"/>
          <p:nvPr/>
        </p:nvSpPr>
        <p:spPr>
          <a:xfrm>
            <a:off x="3128763" y="2052126"/>
            <a:ext cx="426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④ Optimizer</a:t>
            </a:r>
            <a:r>
              <a:rPr lang="ko-KR" altLang="en-US" sz="1400" b="1" dirty="0">
                <a:solidFill>
                  <a:srgbClr val="7030A0"/>
                </a:solidFill>
              </a:rPr>
              <a:t>를 이용한 가중치</a:t>
            </a:r>
            <a:r>
              <a:rPr lang="en-US" altLang="ko-KR" sz="1400" b="1" dirty="0">
                <a:solidFill>
                  <a:srgbClr val="7030A0"/>
                </a:solidFill>
              </a:rPr>
              <a:t>(W), </a:t>
            </a:r>
            <a:r>
              <a:rPr lang="ko-KR" altLang="en-US" sz="1400" b="1" dirty="0">
                <a:solidFill>
                  <a:srgbClr val="7030A0"/>
                </a:solidFill>
              </a:rPr>
              <a:t>편향</a:t>
            </a:r>
            <a:r>
              <a:rPr lang="en-US" altLang="ko-KR" sz="1400" b="1" dirty="0">
                <a:solidFill>
                  <a:srgbClr val="7030A0"/>
                </a:solidFill>
              </a:rPr>
              <a:t>(b)</a:t>
            </a:r>
            <a:r>
              <a:rPr lang="ko-KR" altLang="en-US" sz="1400" b="1" dirty="0">
                <a:solidFill>
                  <a:srgbClr val="7030A0"/>
                </a:solidFill>
              </a:rPr>
              <a:t> 최적화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BA48FC-427B-4868-A1E7-D3DEAE0ED2AF}"/>
              </a:ext>
            </a:extLst>
          </p:cNvPr>
          <p:cNvSpPr txBox="1"/>
          <p:nvPr/>
        </p:nvSpPr>
        <p:spPr>
          <a:xfrm>
            <a:off x="8268353" y="115670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③ </a:t>
            </a:r>
            <a:r>
              <a:rPr lang="ko-KR" altLang="en-US" sz="1400" b="1" dirty="0" err="1">
                <a:solidFill>
                  <a:srgbClr val="7030A0"/>
                </a:solidFill>
              </a:rPr>
              <a:t>예측값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6F187BA-D04E-4866-9D1D-9B00F2E0D6A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763396" y="1516773"/>
            <a:ext cx="1383871" cy="1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9305AB-6F8C-4257-A085-50C62A908E6E}"/>
              </a:ext>
            </a:extLst>
          </p:cNvPr>
          <p:cNvCxnSpPr>
            <a:cxnSpLocks/>
            <a:stCxn id="49" idx="3"/>
            <a:endCxn id="4" idx="1"/>
          </p:cNvCxnSpPr>
          <p:nvPr/>
        </p:nvCxnSpPr>
        <p:spPr>
          <a:xfrm>
            <a:off x="7550447" y="1516773"/>
            <a:ext cx="1615827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25CD098-7B1B-43FE-B69A-A1AD8B54631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0243813" y="1516773"/>
            <a:ext cx="635924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5D2B9F11-4693-4B8D-BCE7-CF1B3065F1D9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>
            <a:off x="5805890" y="-1969701"/>
            <a:ext cx="349447" cy="7448861"/>
          </a:xfrm>
          <a:prstGeom prst="bentConnector4">
            <a:avLst>
              <a:gd name="adj1" fmla="val -127991"/>
              <a:gd name="adj2" fmla="val 100050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아래로 구부러짐 45">
            <a:extLst>
              <a:ext uri="{FF2B5EF4-FFF2-40B4-BE49-F238E27FC236}">
                <a16:creationId xmlns:a16="http://schemas.microsoft.com/office/drawing/2014/main" id="{C28336E0-B92B-49BA-9CF9-F7581841CAF0}"/>
              </a:ext>
            </a:extLst>
          </p:cNvPr>
          <p:cNvSpPr/>
          <p:nvPr/>
        </p:nvSpPr>
        <p:spPr>
          <a:xfrm>
            <a:off x="3606235" y="700119"/>
            <a:ext cx="3411014" cy="380409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E2FDFB-E5A6-4A4E-86FF-8DB2AEF36CFC}"/>
              </a:ext>
            </a:extLst>
          </p:cNvPr>
          <p:cNvSpPr txBox="1"/>
          <p:nvPr/>
        </p:nvSpPr>
        <p:spPr>
          <a:xfrm>
            <a:off x="10197990" y="1156709"/>
            <a:ext cx="45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Yes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B59754-FAF5-49C0-9765-315CDF6CF193}"/>
              </a:ext>
            </a:extLst>
          </p:cNvPr>
          <p:cNvSpPr txBox="1"/>
          <p:nvPr/>
        </p:nvSpPr>
        <p:spPr>
          <a:xfrm>
            <a:off x="9266380" y="198204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No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581C1C-D26B-4F29-8BE6-1E52BF3400F6}"/>
              </a:ext>
            </a:extLst>
          </p:cNvPr>
          <p:cNvSpPr/>
          <p:nvPr/>
        </p:nvSpPr>
        <p:spPr>
          <a:xfrm>
            <a:off x="996232" y="4431859"/>
            <a:ext cx="763139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Data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B7149C9-CC98-46FD-B1D8-6F25134B0C59}"/>
              </a:ext>
            </a:extLst>
          </p:cNvPr>
          <p:cNvSpPr/>
          <p:nvPr/>
        </p:nvSpPr>
        <p:spPr>
          <a:xfrm>
            <a:off x="9166274" y="4431859"/>
            <a:ext cx="107754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손실함수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최소값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B8493F-1DC8-4F49-B73A-0EAE78A46C0E}"/>
              </a:ext>
            </a:extLst>
          </p:cNvPr>
          <p:cNvSpPr/>
          <p:nvPr/>
        </p:nvSpPr>
        <p:spPr>
          <a:xfrm>
            <a:off x="10879737" y="4431859"/>
            <a:ext cx="76680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7104ED-2BE3-483C-A6E9-3124E1B211E5}"/>
              </a:ext>
            </a:extLst>
          </p:cNvPr>
          <p:cNvSpPr txBox="1"/>
          <p:nvPr/>
        </p:nvSpPr>
        <p:spPr>
          <a:xfrm>
            <a:off x="1759372" y="449115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① </a:t>
            </a:r>
            <a:r>
              <a:rPr lang="ko-KR" altLang="en-US" sz="1400" b="1" dirty="0">
                <a:solidFill>
                  <a:srgbClr val="7030A0"/>
                </a:solidFill>
              </a:rPr>
              <a:t>입력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952BE1-A7AD-4AC5-A8D3-2CC8853B71E4}"/>
              </a:ext>
            </a:extLst>
          </p:cNvPr>
          <p:cNvSpPr txBox="1"/>
          <p:nvPr/>
        </p:nvSpPr>
        <p:spPr>
          <a:xfrm>
            <a:off x="3128763" y="5947571"/>
            <a:ext cx="426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④ Optimizer</a:t>
            </a:r>
            <a:r>
              <a:rPr lang="ko-KR" altLang="en-US" sz="1400" b="1" dirty="0">
                <a:solidFill>
                  <a:srgbClr val="7030A0"/>
                </a:solidFill>
              </a:rPr>
              <a:t>를 이용한 가중치</a:t>
            </a:r>
            <a:r>
              <a:rPr lang="en-US" altLang="ko-KR" sz="1400" b="1" dirty="0">
                <a:solidFill>
                  <a:srgbClr val="7030A0"/>
                </a:solidFill>
              </a:rPr>
              <a:t>(W), </a:t>
            </a:r>
            <a:r>
              <a:rPr lang="ko-KR" altLang="en-US" sz="1400" b="1" dirty="0">
                <a:solidFill>
                  <a:srgbClr val="7030A0"/>
                </a:solidFill>
              </a:rPr>
              <a:t>편향</a:t>
            </a:r>
            <a:r>
              <a:rPr lang="en-US" altLang="ko-KR" sz="1400" b="1" dirty="0">
                <a:solidFill>
                  <a:srgbClr val="7030A0"/>
                </a:solidFill>
              </a:rPr>
              <a:t>(b)</a:t>
            </a:r>
            <a:r>
              <a:rPr lang="ko-KR" altLang="en-US" sz="1400" b="1" dirty="0">
                <a:solidFill>
                  <a:srgbClr val="7030A0"/>
                </a:solidFill>
              </a:rPr>
              <a:t> 최적화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CE9BB9-C2E6-4463-A9B1-89539657F653}"/>
              </a:ext>
            </a:extLst>
          </p:cNvPr>
          <p:cNvSpPr txBox="1"/>
          <p:nvPr/>
        </p:nvSpPr>
        <p:spPr>
          <a:xfrm>
            <a:off x="8268353" y="4491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③ </a:t>
            </a:r>
            <a:r>
              <a:rPr lang="ko-KR" altLang="en-US" sz="1400" b="1">
                <a:solidFill>
                  <a:srgbClr val="7030A0"/>
                </a:solidFill>
              </a:rPr>
              <a:t>예측값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3EEEA94-A5A5-45CE-82B4-B3D27E1A2541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0243814" y="4844538"/>
            <a:ext cx="635923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BF014DB-D910-4EEC-884C-10547E42973E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 flipH="1">
            <a:off x="5801418" y="1353591"/>
            <a:ext cx="358392" cy="7448861"/>
          </a:xfrm>
          <a:prstGeom prst="bentConnector4">
            <a:avLst>
              <a:gd name="adj1" fmla="val -280099"/>
              <a:gd name="adj2" fmla="val 100184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E9CE005-16CB-4892-86AF-ABA67ED3DB45}"/>
              </a:ext>
            </a:extLst>
          </p:cNvPr>
          <p:cNvSpPr txBox="1"/>
          <p:nvPr/>
        </p:nvSpPr>
        <p:spPr>
          <a:xfrm>
            <a:off x="10197990" y="4491159"/>
            <a:ext cx="45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Yes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B8E724-6F58-4DA4-A404-57FD79844002}"/>
              </a:ext>
            </a:extLst>
          </p:cNvPr>
          <p:cNvSpPr txBox="1"/>
          <p:nvPr/>
        </p:nvSpPr>
        <p:spPr>
          <a:xfrm>
            <a:off x="9266380" y="5327144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No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1934C4-8119-4A36-B86A-642A3BB2F967}"/>
              </a:ext>
            </a:extLst>
          </p:cNvPr>
          <p:cNvSpPr/>
          <p:nvPr/>
        </p:nvSpPr>
        <p:spPr>
          <a:xfrm>
            <a:off x="2631728" y="3890761"/>
            <a:ext cx="5645886" cy="190755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74A04F-38A5-43AB-864F-0CF6BFAD4388}"/>
              </a:ext>
            </a:extLst>
          </p:cNvPr>
          <p:cNvSpPr txBox="1"/>
          <p:nvPr/>
        </p:nvSpPr>
        <p:spPr>
          <a:xfrm>
            <a:off x="4460830" y="356173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② </a:t>
            </a:r>
            <a:r>
              <a:rPr lang="ko-KR" altLang="en-US" sz="1400" b="1" dirty="0">
                <a:solidFill>
                  <a:srgbClr val="7030A0"/>
                </a:solidFill>
              </a:rPr>
              <a:t>로지스틱 회귀</a:t>
            </a:r>
          </a:p>
        </p:txBody>
      </p:sp>
      <p:sp>
        <p:nvSpPr>
          <p:cNvPr id="88" name="화살표: 아래로 구부러짐 87">
            <a:extLst>
              <a:ext uri="{FF2B5EF4-FFF2-40B4-BE49-F238E27FC236}">
                <a16:creationId xmlns:a16="http://schemas.microsoft.com/office/drawing/2014/main" id="{E4F99025-6B7D-4950-B67A-3E8CF2484330}"/>
              </a:ext>
            </a:extLst>
          </p:cNvPr>
          <p:cNvSpPr/>
          <p:nvPr/>
        </p:nvSpPr>
        <p:spPr>
          <a:xfrm>
            <a:off x="3664379" y="3478081"/>
            <a:ext cx="3411014" cy="400068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763CCDE-AFD2-4BE2-8945-FDEEB5E4BFCA}"/>
              </a:ext>
            </a:extLst>
          </p:cNvPr>
          <p:cNvSpPr/>
          <p:nvPr/>
        </p:nvSpPr>
        <p:spPr>
          <a:xfrm>
            <a:off x="4353942" y="4283602"/>
            <a:ext cx="1715347" cy="112187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C97BF6-CCA9-41CB-BB68-3C551EF3B56E}"/>
              </a:ext>
            </a:extLst>
          </p:cNvPr>
          <p:cNvSpPr txBox="1"/>
          <p:nvPr/>
        </p:nvSpPr>
        <p:spPr>
          <a:xfrm>
            <a:off x="4506302" y="3965944"/>
            <a:ext cx="148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nn.Linear</a:t>
            </a:r>
            <a:r>
              <a:rPr lang="en-US" altLang="ko-KR" sz="1600" b="1" dirty="0">
                <a:solidFill>
                  <a:schemeClr val="bg1"/>
                </a:solidFill>
              </a:rPr>
              <a:t>()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FA8AE27C-1679-4702-BC95-3E9D4D47BA30}"/>
                  </a:ext>
                </a:extLst>
              </p:cNvPr>
              <p:cNvSpPr/>
              <p:nvPr/>
            </p:nvSpPr>
            <p:spPr>
              <a:xfrm>
                <a:off x="4486983" y="4538454"/>
                <a:ext cx="1484660" cy="61216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FA8AE27C-1679-4702-BC95-3E9D4D47B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83" y="4538454"/>
                <a:ext cx="1484660" cy="6121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5A6C2F04-FAA0-4A27-8C60-FA074E704569}"/>
              </a:ext>
            </a:extLst>
          </p:cNvPr>
          <p:cNvSpPr txBox="1"/>
          <p:nvPr/>
        </p:nvSpPr>
        <p:spPr>
          <a:xfrm>
            <a:off x="4301010" y="5459761"/>
            <a:ext cx="16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Pytorch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Model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18" name="Picture 9" descr="004">
            <a:extLst>
              <a:ext uri="{FF2B5EF4-FFF2-40B4-BE49-F238E27FC236}">
                <a16:creationId xmlns:a16="http://schemas.microsoft.com/office/drawing/2014/main" id="{1B2BAA5F-C6E2-4336-ABB5-34A12574E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39248" y="2506404"/>
            <a:ext cx="3061276" cy="82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B2541E1-27AE-4A0E-A51B-E507F72B4C63}"/>
              </a:ext>
            </a:extLst>
          </p:cNvPr>
          <p:cNvSpPr txBox="1"/>
          <p:nvPr/>
        </p:nvSpPr>
        <p:spPr>
          <a:xfrm>
            <a:off x="4077064" y="2753252"/>
            <a:ext cx="258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Pytorch Model</a:t>
            </a:r>
            <a:r>
              <a:rPr lang="ko-KR" altLang="en-US" sz="2000" b="1">
                <a:solidFill>
                  <a:srgbClr val="FF0000"/>
                </a:solidFill>
              </a:rPr>
              <a:t> 구축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6A205E-6F80-4DAF-824A-C21CB2B32BD6}"/>
                  </a:ext>
                </a:extLst>
              </p:cNvPr>
              <p:cNvSpPr/>
              <p:nvPr/>
            </p:nvSpPr>
            <p:spPr>
              <a:xfrm>
                <a:off x="3147267" y="1297484"/>
                <a:ext cx="1637571" cy="43857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6A205E-6F80-4DAF-824A-C21CB2B32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267" y="1297484"/>
                <a:ext cx="1637571" cy="438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347DAF6-9A84-470F-AF8F-4008D84A7B97}"/>
                  </a:ext>
                </a:extLst>
              </p:cNvPr>
              <p:cNvSpPr/>
              <p:nvPr/>
            </p:nvSpPr>
            <p:spPr>
              <a:xfrm>
                <a:off x="5811501" y="1297484"/>
                <a:ext cx="1738946" cy="4385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𝒔𝒊𝒈𝒎𝒐𝒊𝒅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347DAF6-9A84-470F-AF8F-4008D84A7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501" y="1297484"/>
                <a:ext cx="1738946" cy="4385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341EED2-63C1-4CEE-BD60-4B5157756121}"/>
              </a:ext>
            </a:extLst>
          </p:cNvPr>
          <p:cNvCxnSpPr>
            <a:cxnSpLocks/>
          </p:cNvCxnSpPr>
          <p:nvPr/>
        </p:nvCxnSpPr>
        <p:spPr>
          <a:xfrm>
            <a:off x="4784838" y="1516773"/>
            <a:ext cx="1026663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810E928-CA3B-4B0E-BE28-F43D2693AAAD}"/>
              </a:ext>
            </a:extLst>
          </p:cNvPr>
          <p:cNvSpPr/>
          <p:nvPr/>
        </p:nvSpPr>
        <p:spPr>
          <a:xfrm>
            <a:off x="6475019" y="4283602"/>
            <a:ext cx="1590598" cy="112187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19B0FD-D396-43CD-A98D-8204C4C5176E}"/>
              </a:ext>
            </a:extLst>
          </p:cNvPr>
          <p:cNvSpPr txBox="1"/>
          <p:nvPr/>
        </p:nvSpPr>
        <p:spPr>
          <a:xfrm>
            <a:off x="6645236" y="3965944"/>
            <a:ext cx="148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nn.Sigmoid</a:t>
            </a:r>
            <a:r>
              <a:rPr lang="en-US" altLang="ko-KR" sz="1600" b="1" dirty="0">
                <a:solidFill>
                  <a:schemeClr val="bg1"/>
                </a:solidFill>
              </a:rPr>
              <a:t>()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E0812271-F8FB-419B-9533-B288F1CA2EDE}"/>
                  </a:ext>
                </a:extLst>
              </p:cNvPr>
              <p:cNvSpPr/>
              <p:nvPr/>
            </p:nvSpPr>
            <p:spPr>
              <a:xfrm>
                <a:off x="6608059" y="4538454"/>
                <a:ext cx="1324518" cy="612168"/>
              </a:xfrm>
              <a:prstGeom prst="ellipse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𝒔𝒊𝒈𝒎𝒐𝒊𝒅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E0812271-F8FB-419B-9533-B288F1CA2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59" y="4538454"/>
                <a:ext cx="1324518" cy="6121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E820365C-65DF-4AD1-B0BF-95869FDE2679}"/>
              </a:ext>
            </a:extLst>
          </p:cNvPr>
          <p:cNvGrpSpPr/>
          <p:nvPr/>
        </p:nvGrpSpPr>
        <p:grpSpPr>
          <a:xfrm>
            <a:off x="2925620" y="4107139"/>
            <a:ext cx="975847" cy="1474798"/>
            <a:chOff x="2925620" y="4188044"/>
            <a:chExt cx="975847" cy="1474798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82FA365-651E-470C-8741-DB1A8851D1BA}"/>
                </a:ext>
              </a:extLst>
            </p:cNvPr>
            <p:cNvSpPr/>
            <p:nvPr/>
          </p:nvSpPr>
          <p:spPr>
            <a:xfrm>
              <a:off x="2925620" y="4188044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34A2B56-95EA-49A7-BCAC-4FEE6069B929}"/>
                </a:ext>
              </a:extLst>
            </p:cNvPr>
            <p:cNvSpPr/>
            <p:nvPr/>
          </p:nvSpPr>
          <p:spPr>
            <a:xfrm>
              <a:off x="3090849" y="43527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925D870-C1A0-4B57-988E-7314402AEABE}"/>
                </a:ext>
              </a:extLst>
            </p:cNvPr>
            <p:cNvSpPr/>
            <p:nvPr/>
          </p:nvSpPr>
          <p:spPr>
            <a:xfrm>
              <a:off x="3090849" y="4698121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1750717-6065-4DB9-BEEE-B3A4797F521A}"/>
                </a:ext>
              </a:extLst>
            </p:cNvPr>
            <p:cNvSpPr/>
            <p:nvPr/>
          </p:nvSpPr>
          <p:spPr>
            <a:xfrm>
              <a:off x="3090849" y="51726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636432-F133-4D5B-BF3D-D1BFE3C6B94C}"/>
                </a:ext>
              </a:extLst>
            </p:cNvPr>
            <p:cNvSpPr/>
            <p:nvPr/>
          </p:nvSpPr>
          <p:spPr>
            <a:xfrm>
              <a:off x="3135660" y="4903871"/>
              <a:ext cx="563015" cy="246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…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62C78C0-EE0B-4750-A499-867BF24EF903}"/>
              </a:ext>
            </a:extLst>
          </p:cNvPr>
          <p:cNvCxnSpPr>
            <a:cxnSpLocks/>
          </p:cNvCxnSpPr>
          <p:nvPr/>
        </p:nvCxnSpPr>
        <p:spPr>
          <a:xfrm>
            <a:off x="1759371" y="4844538"/>
            <a:ext cx="1166249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CC79296-B47D-4C87-A9A7-FF9663531796}"/>
              </a:ext>
            </a:extLst>
          </p:cNvPr>
          <p:cNvCxnSpPr>
            <a:cxnSpLocks/>
            <a:stCxn id="100" idx="6"/>
            <a:endCxn id="99" idx="2"/>
          </p:cNvCxnSpPr>
          <p:nvPr/>
        </p:nvCxnSpPr>
        <p:spPr>
          <a:xfrm>
            <a:off x="3752875" y="4430103"/>
            <a:ext cx="734108" cy="4144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6FD9C18-0B33-4BE2-8115-6431ED380DC1}"/>
              </a:ext>
            </a:extLst>
          </p:cNvPr>
          <p:cNvCxnSpPr>
            <a:cxnSpLocks/>
            <a:stCxn id="101" idx="6"/>
            <a:endCxn id="99" idx="2"/>
          </p:cNvCxnSpPr>
          <p:nvPr/>
        </p:nvCxnSpPr>
        <p:spPr>
          <a:xfrm>
            <a:off x="3752875" y="4775450"/>
            <a:ext cx="734108" cy="69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BBD2BE3-2DCE-420B-ABF5-AF9100EB6560}"/>
              </a:ext>
            </a:extLst>
          </p:cNvPr>
          <p:cNvCxnSpPr>
            <a:cxnSpLocks/>
            <a:stCxn id="102" idx="6"/>
            <a:endCxn id="99" idx="2"/>
          </p:cNvCxnSpPr>
          <p:nvPr/>
        </p:nvCxnSpPr>
        <p:spPr>
          <a:xfrm flipV="1">
            <a:off x="3752875" y="4844538"/>
            <a:ext cx="734108" cy="4054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61FF6CE-312C-405E-A717-6E25A15F1D49}"/>
              </a:ext>
            </a:extLst>
          </p:cNvPr>
          <p:cNvCxnSpPr>
            <a:cxnSpLocks/>
            <a:stCxn id="99" idx="6"/>
            <a:endCxn id="95" idx="2"/>
          </p:cNvCxnSpPr>
          <p:nvPr/>
        </p:nvCxnSpPr>
        <p:spPr>
          <a:xfrm>
            <a:off x="5971643" y="4844538"/>
            <a:ext cx="6364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A0806A9-C549-439A-824A-7DBF414AD6D1}"/>
              </a:ext>
            </a:extLst>
          </p:cNvPr>
          <p:cNvCxnSpPr>
            <a:cxnSpLocks/>
            <a:stCxn id="95" idx="6"/>
            <a:endCxn id="78" idx="1"/>
          </p:cNvCxnSpPr>
          <p:nvPr/>
        </p:nvCxnSpPr>
        <p:spPr>
          <a:xfrm>
            <a:off x="7932577" y="4844538"/>
            <a:ext cx="1233697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8A09F7F-9D42-490E-A208-620E27C9D1AC}"/>
                  </a:ext>
                </a:extLst>
              </p:cNvPr>
              <p:cNvSpPr txBox="1"/>
              <p:nvPr/>
            </p:nvSpPr>
            <p:spPr>
              <a:xfrm>
                <a:off x="4983125" y="1208996"/>
                <a:ext cx="340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8A09F7F-9D42-490E-A208-620E27C9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25" y="1208996"/>
                <a:ext cx="3401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32D95FC-FA8C-4862-AD51-D0151EA6B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095375"/>
            <a:ext cx="84486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26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3844CE-4178-4E88-8AC3-B52C9C5DD81B}"/>
              </a:ext>
            </a:extLst>
          </p:cNvPr>
          <p:cNvGrpSpPr/>
          <p:nvPr/>
        </p:nvGrpSpPr>
        <p:grpSpPr>
          <a:xfrm>
            <a:off x="581025" y="590552"/>
            <a:ext cx="11029950" cy="587030"/>
            <a:chOff x="853147" y="783396"/>
            <a:chExt cx="10185010" cy="5501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65384E6-647E-45DD-8914-2106E2E39A0E}"/>
                </a:ext>
              </a:extLst>
            </p:cNvPr>
            <p:cNvSpPr/>
            <p:nvPr/>
          </p:nvSpPr>
          <p:spPr>
            <a:xfrm>
              <a:off x="853147" y="783396"/>
              <a:ext cx="5978769" cy="55010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</a:rPr>
                <a:t>train data</a:t>
              </a:r>
              <a:endParaRPr lang="ko-KR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BFFD716-C977-43A7-A38F-0845545EB5F2}"/>
                </a:ext>
              </a:extLst>
            </p:cNvPr>
            <p:cNvSpPr/>
            <p:nvPr/>
          </p:nvSpPr>
          <p:spPr>
            <a:xfrm>
              <a:off x="6831917" y="783396"/>
              <a:ext cx="2250831" cy="55010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validation data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30DC51-F1BC-4447-A843-93C01B4B1C29}"/>
                </a:ext>
              </a:extLst>
            </p:cNvPr>
            <p:cNvSpPr/>
            <p:nvPr/>
          </p:nvSpPr>
          <p:spPr>
            <a:xfrm>
              <a:off x="9082749" y="783396"/>
              <a:ext cx="1955408" cy="55010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test data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CCB1B2-DFD2-4634-AAF6-9663D699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51656"/>
              </p:ext>
            </p:extLst>
          </p:nvPr>
        </p:nvGraphicFramePr>
        <p:xfrm>
          <a:off x="581025" y="1748366"/>
          <a:ext cx="11029950" cy="45190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21818554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331753073"/>
                    </a:ext>
                  </a:extLst>
                </a:gridCol>
              </a:tblGrid>
              <a:tr h="1506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>
                          <a:solidFill>
                            <a:srgbClr val="92D050"/>
                          </a:solidFill>
                        </a:rPr>
                        <a:t>train data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 b="1" u="sng"/>
                        <a:t>학습</a:t>
                      </a:r>
                      <a:r>
                        <a:rPr lang="ko-KR" altLang="en-US" sz="2000"/>
                        <a:t>에 사용되는 </a:t>
                      </a:r>
                      <a:r>
                        <a:rPr lang="en-US" altLang="ko-KR" sz="2000"/>
                        <a:t>data</a:t>
                      </a:r>
                      <a:r>
                        <a:rPr lang="ko-KR" altLang="en-US" sz="2000"/>
                        <a:t>이며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가중치</a:t>
                      </a:r>
                      <a:r>
                        <a:rPr lang="en-US" altLang="ko-KR" sz="2000"/>
                        <a:t>(W)</a:t>
                      </a:r>
                      <a:r>
                        <a:rPr lang="ko-KR" altLang="en-US" sz="2000"/>
                        <a:t>와 편향</a:t>
                      </a:r>
                      <a:r>
                        <a:rPr lang="en-US" altLang="ko-KR" sz="2000"/>
                        <a:t>(b)</a:t>
                      </a:r>
                      <a:r>
                        <a:rPr lang="ko-KR" altLang="en-US" sz="2000"/>
                        <a:t>를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/>
                        <a:t>최적화 하기 위해 사용되는 </a:t>
                      </a:r>
                      <a:r>
                        <a:rPr lang="en-US" altLang="ko-KR" sz="2000"/>
                        <a:t>data</a:t>
                      </a:r>
                      <a:endParaRPr lang="ko-KR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221237"/>
                  </a:ext>
                </a:extLst>
              </a:tr>
              <a:tr h="1506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>
                          <a:solidFill>
                            <a:srgbClr val="7030A0"/>
                          </a:solidFill>
                        </a:rPr>
                        <a:t>validation data</a:t>
                      </a:r>
                      <a:r>
                        <a:rPr lang="en-US" altLang="ko-KR" sz="2000"/>
                        <a:t> </a:t>
                      </a:r>
                      <a:r>
                        <a:rPr lang="en-US" altLang="ko-KR" sz="2000" b="1" u="sng"/>
                        <a:t>1 epoch </a:t>
                      </a:r>
                      <a:r>
                        <a:rPr lang="ko-KR" altLang="en-US" sz="2000" b="1" u="sng"/>
                        <a:t>마다</a:t>
                      </a:r>
                      <a:r>
                        <a:rPr lang="ko-KR" altLang="en-US" sz="2000"/>
                        <a:t> 과적합</a:t>
                      </a:r>
                      <a:r>
                        <a:rPr lang="en-US" altLang="ko-KR" sz="2000"/>
                        <a:t>(overfitting)</a:t>
                      </a:r>
                      <a:r>
                        <a:rPr lang="ko-KR" altLang="en-US" sz="2000"/>
                        <a:t>을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/>
                        <a:t>확인하기 위해 사용되는 </a:t>
                      </a:r>
                      <a:r>
                        <a:rPr lang="en-US" altLang="ko-KR" sz="2000"/>
                        <a:t>data (</a:t>
                      </a:r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during learning</a:t>
                      </a:r>
                      <a:r>
                        <a:rPr lang="en-US" altLang="ko-KR" sz="2000"/>
                        <a:t>)</a:t>
                      </a:r>
                      <a:endParaRPr lang="ko-KR" altLang="en-US" sz="20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0980953"/>
                  </a:ext>
                </a:extLst>
              </a:tr>
              <a:tr h="1506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>
                          <a:solidFill>
                            <a:srgbClr val="ED7D31"/>
                          </a:solidFill>
                        </a:rPr>
                        <a:t>test data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 b="1" u="sng"/>
                        <a:t>학습 후</a:t>
                      </a:r>
                      <a:r>
                        <a:rPr lang="ko-KR" altLang="en-US" sz="2000"/>
                        <a:t>에 정확도를 평가하거나 임의의 입력에 대한 결과를 예측하기 위해 사용되는 </a:t>
                      </a:r>
                      <a:r>
                        <a:rPr lang="en-US" altLang="ko-KR" sz="2000"/>
                        <a:t>data (</a:t>
                      </a:r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after</a:t>
                      </a:r>
                      <a:r>
                        <a:rPr lang="ko-KR" altLang="en-US" sz="20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learning</a:t>
                      </a:r>
                      <a:r>
                        <a:rPr lang="en-US" altLang="ko-KR" sz="2000"/>
                        <a:t>)</a:t>
                      </a: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9275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7C825F-47C6-4DE0-B552-3527CF18663E}"/>
              </a:ext>
            </a:extLst>
          </p:cNvPr>
          <p:cNvSpPr/>
          <p:nvPr/>
        </p:nvSpPr>
        <p:spPr>
          <a:xfrm>
            <a:off x="685800" y="1924049"/>
            <a:ext cx="1200150" cy="8739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train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9307B1-FFFB-4758-8486-B25A26CCC042}"/>
              </a:ext>
            </a:extLst>
          </p:cNvPr>
          <p:cNvSpPr/>
          <p:nvPr/>
        </p:nvSpPr>
        <p:spPr>
          <a:xfrm>
            <a:off x="4457700" y="1924049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손실함수</a:t>
            </a:r>
            <a:endParaRPr lang="en-US" altLang="ko-KR" sz="1600" b="1"/>
          </a:p>
          <a:p>
            <a:pPr algn="ctr"/>
            <a:r>
              <a:rPr lang="ko-KR" altLang="en-US" sz="1600" b="1"/>
              <a:t>최소값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48CE2A-93DD-41CA-AD61-99C06EF80083}"/>
              </a:ext>
            </a:extLst>
          </p:cNvPr>
          <p:cNvSpPr/>
          <p:nvPr/>
        </p:nvSpPr>
        <p:spPr>
          <a:xfrm>
            <a:off x="2571750" y="1924049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CE2273-0741-4505-A8CC-5D37316098E2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885950" y="2361026"/>
            <a:ext cx="685800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16F35C-642C-497F-B639-0423EDD09BF1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3771900" y="2361026"/>
            <a:ext cx="685800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53A079-B472-496F-905C-6D3DDF2EBB72}"/>
              </a:ext>
            </a:extLst>
          </p:cNvPr>
          <p:cNvSpPr/>
          <p:nvPr/>
        </p:nvSpPr>
        <p:spPr>
          <a:xfrm>
            <a:off x="685800" y="3562348"/>
            <a:ext cx="1200150" cy="873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validation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728345-CE4B-466F-BD46-5B0D437E92D3}"/>
              </a:ext>
            </a:extLst>
          </p:cNvPr>
          <p:cNvSpPr/>
          <p:nvPr/>
        </p:nvSpPr>
        <p:spPr>
          <a:xfrm>
            <a:off x="4457700" y="3562348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현재의 손실함수 값 확인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FDB96E-D3DC-4FF3-BD3C-1017D711F43F}"/>
              </a:ext>
            </a:extLst>
          </p:cNvPr>
          <p:cNvSpPr/>
          <p:nvPr/>
        </p:nvSpPr>
        <p:spPr>
          <a:xfrm>
            <a:off x="2571750" y="3562348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4F05AC-A568-45A6-A096-50499F3450E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885950" y="3981449"/>
            <a:ext cx="685800" cy="17876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397990-7A58-4130-8901-32664631F67D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3771900" y="3999325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949627-F705-41A0-B042-A87374EE1B7B}"/>
              </a:ext>
            </a:extLst>
          </p:cNvPr>
          <p:cNvSpPr/>
          <p:nvPr/>
        </p:nvSpPr>
        <p:spPr>
          <a:xfrm>
            <a:off x="685800" y="5086347"/>
            <a:ext cx="1200150" cy="87395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test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A873D1-2019-47FD-8670-73E5146A55E0}"/>
              </a:ext>
            </a:extLst>
          </p:cNvPr>
          <p:cNvSpPr/>
          <p:nvPr/>
        </p:nvSpPr>
        <p:spPr>
          <a:xfrm>
            <a:off x="4457700" y="5086347"/>
            <a:ext cx="1466850" cy="873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평가 및 예측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3FF32-693C-4580-9CFE-349269CA5B45}"/>
              </a:ext>
            </a:extLst>
          </p:cNvPr>
          <p:cNvSpPr/>
          <p:nvPr/>
        </p:nvSpPr>
        <p:spPr>
          <a:xfrm>
            <a:off x="2571750" y="5086347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C74096-299F-4382-B134-E4BC24D48981}"/>
              </a:ext>
            </a:extLst>
          </p:cNvPr>
          <p:cNvCxnSpPr>
            <a:cxnSpLocks/>
          </p:cNvCxnSpPr>
          <p:nvPr/>
        </p:nvCxnSpPr>
        <p:spPr>
          <a:xfrm>
            <a:off x="1885950" y="5505448"/>
            <a:ext cx="685800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5207FB-FBA0-4A67-8209-B8732CD4E18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771900" y="5505448"/>
            <a:ext cx="685800" cy="17876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56C6E58-0EF5-467D-9EBF-2C966D499BA3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>
            <a:off x="3455160" y="1062038"/>
            <a:ext cx="395355" cy="3076575"/>
          </a:xfrm>
          <a:prstGeom prst="bentConnector4">
            <a:avLst>
              <a:gd name="adj1" fmla="val -72276"/>
              <a:gd name="adj2" fmla="val 100041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3E67BF7-29B4-4527-9996-3A1D8072F421}"/>
              </a:ext>
            </a:extLst>
          </p:cNvPr>
          <p:cNvSpPr txBox="1"/>
          <p:nvPr/>
        </p:nvSpPr>
        <p:spPr>
          <a:xfrm>
            <a:off x="3114747" y="2781125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optimizer</a:t>
            </a:r>
            <a:endParaRPr lang="ko-KR" altLang="en-US" sz="1600" b="1"/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1E267D13-3A2A-4C89-83E9-E701B067BA99}"/>
              </a:ext>
            </a:extLst>
          </p:cNvPr>
          <p:cNvSpPr/>
          <p:nvPr/>
        </p:nvSpPr>
        <p:spPr>
          <a:xfrm rot="16200000">
            <a:off x="6041922" y="-4258261"/>
            <a:ext cx="108156" cy="1102995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8EBB10-81A7-4577-804A-57AF09724750}"/>
              </a:ext>
            </a:extLst>
          </p:cNvPr>
          <p:cNvSpPr txBox="1"/>
          <p:nvPr/>
        </p:nvSpPr>
        <p:spPr>
          <a:xfrm>
            <a:off x="5749118" y="127089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Data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E46505-33F8-40AC-8DBF-CD568C34A16D}"/>
              </a:ext>
            </a:extLst>
          </p:cNvPr>
          <p:cNvSpPr/>
          <p:nvPr/>
        </p:nvSpPr>
        <p:spPr>
          <a:xfrm>
            <a:off x="3185782" y="2501921"/>
            <a:ext cx="1238250" cy="571500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X〮W+b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46CED4-9746-4FC7-B315-8BC45A838775}"/>
              </a:ext>
            </a:extLst>
          </p:cNvPr>
          <p:cNvSpPr/>
          <p:nvPr/>
        </p:nvSpPr>
        <p:spPr>
          <a:xfrm>
            <a:off x="5270898" y="2406354"/>
            <a:ext cx="1555750" cy="762635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7030A0"/>
                </a:solidFill>
              </a:rPr>
              <a:t>Activation</a:t>
            </a:r>
          </a:p>
          <a:p>
            <a:pPr algn="ctr"/>
            <a:r>
              <a:rPr lang="en-US" altLang="ko-KR" sz="2000" b="1">
                <a:solidFill>
                  <a:srgbClr val="7030A0"/>
                </a:solidFill>
              </a:rPr>
              <a:t>Function</a:t>
            </a:r>
            <a:endParaRPr lang="ko-KR" altLang="en-US" sz="2000" b="1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3DD6B-FBA2-4B82-AF6E-DBAB82AFC3D8}"/>
              </a:ext>
            </a:extLst>
          </p:cNvPr>
          <p:cNvSpPr txBox="1"/>
          <p:nvPr/>
        </p:nvSpPr>
        <p:spPr>
          <a:xfrm>
            <a:off x="1383205" y="2587616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입력 </a:t>
            </a:r>
            <a:r>
              <a:rPr lang="en-US" altLang="ko-KR" sz="2000" b="1"/>
              <a:t>X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318C8-E705-4790-A2F7-5BDBFEECFEDE}"/>
              </a:ext>
            </a:extLst>
          </p:cNvPr>
          <p:cNvSpPr txBox="1"/>
          <p:nvPr/>
        </p:nvSpPr>
        <p:spPr>
          <a:xfrm>
            <a:off x="7673515" y="2587616"/>
            <a:ext cx="182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출력 </a:t>
            </a:r>
            <a:r>
              <a:rPr lang="en-US" altLang="ko-KR" sz="2000" b="1"/>
              <a:t>Y, </a:t>
            </a:r>
            <a:r>
              <a:rPr lang="ko-KR" altLang="en-US" sz="2000" b="1"/>
              <a:t>정답 </a:t>
            </a:r>
            <a:r>
              <a:rPr lang="en-US" altLang="ko-KR" sz="2000" b="1"/>
              <a:t>T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1F91C-01F7-4426-831C-F12A0AE2B5BF}"/>
              </a:ext>
            </a:extLst>
          </p:cNvPr>
          <p:cNvSpPr txBox="1"/>
          <p:nvPr/>
        </p:nvSpPr>
        <p:spPr>
          <a:xfrm>
            <a:off x="7673514" y="3133157"/>
            <a:ext cx="31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손실함수 </a:t>
            </a:r>
            <a:r>
              <a:rPr lang="en-US" altLang="ko-KR" sz="2000" b="1"/>
              <a:t>E(W, b) = Y - T</a:t>
            </a:r>
            <a:endParaRPr lang="ko-KR" altLang="en-US" sz="2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A47487-6C7B-4270-AEC7-0C190CA86244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338916" y="2787671"/>
            <a:ext cx="846866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E5F402-5F72-4502-BB51-1483F713E6A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24032" y="2787671"/>
            <a:ext cx="846866" cy="1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F35E79-076D-4D9E-9D7A-5F962130C2B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826648" y="2787671"/>
            <a:ext cx="846867" cy="1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1B173A-E48A-4F38-92EE-2A9B52ED6CD2}"/>
              </a:ext>
            </a:extLst>
          </p:cNvPr>
          <p:cNvSpPr/>
          <p:nvPr/>
        </p:nvSpPr>
        <p:spPr>
          <a:xfrm>
            <a:off x="2897045" y="2203612"/>
            <a:ext cx="4206240" cy="1209032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solidFill>
                <a:srgbClr val="FF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0D617F0-B01D-449D-8B3A-CBCF9FBF8062}"/>
              </a:ext>
            </a:extLst>
          </p:cNvPr>
          <p:cNvCxnSpPr>
            <a:cxnSpLocks/>
          </p:cNvCxnSpPr>
          <p:nvPr/>
        </p:nvCxnSpPr>
        <p:spPr>
          <a:xfrm>
            <a:off x="7306485" y="2787671"/>
            <a:ext cx="0" cy="1295533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01BE48-AAF1-408B-A0A0-2495C606173A}"/>
              </a:ext>
            </a:extLst>
          </p:cNvPr>
          <p:cNvCxnSpPr/>
          <p:nvPr/>
        </p:nvCxnSpPr>
        <p:spPr>
          <a:xfrm flipH="1">
            <a:off x="2629990" y="4083204"/>
            <a:ext cx="4689551" cy="0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3618B3C-044D-4531-806B-A731A5097491}"/>
              </a:ext>
            </a:extLst>
          </p:cNvPr>
          <p:cNvCxnSpPr>
            <a:cxnSpLocks/>
          </p:cNvCxnSpPr>
          <p:nvPr/>
        </p:nvCxnSpPr>
        <p:spPr>
          <a:xfrm flipV="1">
            <a:off x="2663365" y="2787672"/>
            <a:ext cx="0" cy="1295532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684760-8595-4A31-B642-15FDBC89FFEC}"/>
              </a:ext>
            </a:extLst>
          </p:cNvPr>
          <p:cNvSpPr txBox="1"/>
          <p:nvPr/>
        </p:nvSpPr>
        <p:spPr>
          <a:xfrm>
            <a:off x="2762349" y="4184287"/>
            <a:ext cx="697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※ </a:t>
            </a:r>
            <a:r>
              <a:rPr lang="ko-KR" altLang="en-US" sz="1600"/>
              <a:t>입력</a:t>
            </a:r>
            <a:r>
              <a:rPr lang="en-US" altLang="ko-KR" sz="1600"/>
              <a:t>(X), </a:t>
            </a:r>
            <a:r>
              <a:rPr lang="ko-KR" altLang="en-US" sz="1600"/>
              <a:t>출력</a:t>
            </a:r>
            <a:r>
              <a:rPr lang="en-US" altLang="ko-KR" sz="1600"/>
              <a:t>(Y), </a:t>
            </a:r>
            <a:r>
              <a:rPr lang="ko-KR" altLang="en-US" sz="1600"/>
              <a:t>정답</a:t>
            </a:r>
            <a:r>
              <a:rPr lang="en-US" altLang="ko-KR" sz="1600"/>
              <a:t>(T), </a:t>
            </a:r>
            <a:r>
              <a:rPr lang="ko-KR" altLang="en-US" sz="1600"/>
              <a:t>가중치</a:t>
            </a:r>
            <a:r>
              <a:rPr lang="en-US" altLang="ko-KR" sz="1600"/>
              <a:t>(W), Bias(b): Tensor data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09B7B-8643-4000-A41E-69F5F13D6266}"/>
              </a:ext>
            </a:extLst>
          </p:cNvPr>
          <p:cNvSpPr txBox="1"/>
          <p:nvPr/>
        </p:nvSpPr>
        <p:spPr>
          <a:xfrm>
            <a:off x="2762349" y="4507402"/>
            <a:ext cx="668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※ </a:t>
            </a:r>
            <a:r>
              <a:rPr lang="ko-KR" altLang="en-US" sz="1600"/>
              <a:t>손실함수는 개념적인 의미로서</a:t>
            </a:r>
            <a:r>
              <a:rPr lang="en-US" altLang="ko-KR" sz="1600"/>
              <a:t>, DeepLearning model</a:t>
            </a:r>
            <a:r>
              <a:rPr lang="ko-KR" altLang="en-US" sz="1600"/>
              <a:t>에 맞게 최적화된 손실함수가 존재함</a:t>
            </a:r>
            <a:r>
              <a:rPr lang="en-US" altLang="ko-KR" sz="1600"/>
              <a:t>(MSE, Binary/Categorical/Sparse Cross-Entropy</a:t>
            </a:r>
            <a:r>
              <a:rPr lang="ko-KR" altLang="en-US" sz="1600"/>
              <a:t>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FE6793-886C-46B2-8A4D-5510283D3F4A}"/>
              </a:ext>
            </a:extLst>
          </p:cNvPr>
          <p:cNvSpPr/>
          <p:nvPr/>
        </p:nvSpPr>
        <p:spPr>
          <a:xfrm>
            <a:off x="2871645" y="1765824"/>
            <a:ext cx="4206240" cy="336705"/>
          </a:xfrm>
          <a:prstGeom prst="rect">
            <a:avLst/>
          </a:prstGeom>
          <a:noFill/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7030A0"/>
                </a:solidFill>
              </a:rPr>
              <a:t>딥러닝 기본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82904D-4CD5-4387-9360-B50E8509701A}"/>
                  </a:ext>
                </a:extLst>
              </p:cNvPr>
              <p:cNvSpPr txBox="1"/>
              <p:nvPr/>
            </p:nvSpPr>
            <p:spPr>
              <a:xfrm>
                <a:off x="2657349" y="3442491"/>
                <a:ext cx="2430474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82904D-4CD5-4387-9360-B50E85097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349" y="3442491"/>
                <a:ext cx="2430474" cy="619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0B96B-FF4D-43C0-9B7F-288052A0AD82}"/>
                  </a:ext>
                </a:extLst>
              </p:cNvPr>
              <p:cNvSpPr txBox="1"/>
              <p:nvPr/>
            </p:nvSpPr>
            <p:spPr>
              <a:xfrm>
                <a:off x="4991129" y="3442491"/>
                <a:ext cx="2258952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0B96B-FF4D-43C0-9B7F-288052A0A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29" y="3442491"/>
                <a:ext cx="2258952" cy="61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074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7E745A-7D11-45E3-8D77-7013962488EA}"/>
              </a:ext>
            </a:extLst>
          </p:cNvPr>
          <p:cNvSpPr/>
          <p:nvPr/>
        </p:nvSpPr>
        <p:spPr>
          <a:xfrm>
            <a:off x="4076699" y="3882045"/>
            <a:ext cx="1685925" cy="436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batch #1</a:t>
            </a:r>
            <a:endParaRPr lang="ko-KR" altLang="en-US" sz="1600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EB2BF7-2A50-4BEE-BBEA-2DBBE5E32724}"/>
              </a:ext>
            </a:extLst>
          </p:cNvPr>
          <p:cNvSpPr/>
          <p:nvPr/>
        </p:nvSpPr>
        <p:spPr>
          <a:xfrm>
            <a:off x="8524874" y="3882045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손실함수</a:t>
            </a:r>
            <a:endParaRPr lang="en-US" altLang="ko-KR" sz="1600" b="1"/>
          </a:p>
          <a:p>
            <a:pPr algn="ctr"/>
            <a:r>
              <a:rPr lang="ko-KR" altLang="en-US" sz="1600" b="1"/>
              <a:t>최소값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732B8-D57D-44FC-9ADE-BE97F7CE0168}"/>
              </a:ext>
            </a:extLst>
          </p:cNvPr>
          <p:cNvSpPr/>
          <p:nvPr/>
        </p:nvSpPr>
        <p:spPr>
          <a:xfrm>
            <a:off x="6638924" y="3882045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FE7909B-20F6-432D-A326-736EAA94C61E}"/>
              </a:ext>
            </a:extLst>
          </p:cNvPr>
          <p:cNvCxnSpPr>
            <a:cxnSpLocks/>
            <a:stCxn id="11" idx="1"/>
            <a:endCxn id="4" idx="1"/>
          </p:cNvCxnSpPr>
          <p:nvPr/>
        </p:nvCxnSpPr>
        <p:spPr>
          <a:xfrm>
            <a:off x="6181725" y="4315478"/>
            <a:ext cx="457199" cy="3544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073A18-AEB3-4B7F-BAE5-B557D0BA2F66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839074" y="4319022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FC94F45-9E7A-48F6-874E-EAFE75557984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 flipH="1">
            <a:off x="7563231" y="3060931"/>
            <a:ext cx="395353" cy="2994783"/>
          </a:xfrm>
          <a:prstGeom prst="bentConnector4">
            <a:avLst>
              <a:gd name="adj1" fmla="val -80448"/>
              <a:gd name="adj2" fmla="val 99748"/>
            </a:avLst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03E34D-3B94-4A98-8086-2E5B8BA82FF9}"/>
              </a:ext>
            </a:extLst>
          </p:cNvPr>
          <p:cNvSpPr txBox="1"/>
          <p:nvPr/>
        </p:nvSpPr>
        <p:spPr>
          <a:xfrm>
            <a:off x="7181921" y="4739121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optimizer</a:t>
            </a:r>
            <a:endParaRPr lang="ko-KR" altLang="en-US" sz="16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3C68C-C093-4E4B-8F82-F3D864BAEDB1}"/>
              </a:ext>
            </a:extLst>
          </p:cNvPr>
          <p:cNvSpPr/>
          <p:nvPr/>
        </p:nvSpPr>
        <p:spPr>
          <a:xfrm>
            <a:off x="4076699" y="4456660"/>
            <a:ext cx="1685925" cy="436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batch #2</a:t>
            </a:r>
            <a:endParaRPr lang="ko-KR" altLang="en-US" sz="16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36399-C7BB-45D9-9B04-D178FDEBC9CB}"/>
              </a:ext>
            </a:extLst>
          </p:cNvPr>
          <p:cNvSpPr/>
          <p:nvPr/>
        </p:nvSpPr>
        <p:spPr>
          <a:xfrm>
            <a:off x="4076699" y="5031275"/>
            <a:ext cx="1685925" cy="436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batch #3</a:t>
            </a:r>
            <a:endParaRPr lang="ko-KR" altLang="en-US" sz="16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515211-3E62-4E13-BEDD-56AF26503533}"/>
              </a:ext>
            </a:extLst>
          </p:cNvPr>
          <p:cNvSpPr/>
          <p:nvPr/>
        </p:nvSpPr>
        <p:spPr>
          <a:xfrm>
            <a:off x="4076699" y="6180506"/>
            <a:ext cx="1685925" cy="436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batch #1</a:t>
            </a:r>
            <a:endParaRPr lang="ko-KR" altLang="en-US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A935C5-5060-4263-948D-FF0596BFC7BF}"/>
              </a:ext>
            </a:extLst>
          </p:cNvPr>
          <p:cNvSpPr/>
          <p:nvPr/>
        </p:nvSpPr>
        <p:spPr>
          <a:xfrm>
            <a:off x="4076699" y="5605890"/>
            <a:ext cx="1685925" cy="436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• • • • •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F011D5C6-B922-4D40-B958-A2011880416C}"/>
              </a:ext>
            </a:extLst>
          </p:cNvPr>
          <p:cNvSpPr/>
          <p:nvPr/>
        </p:nvSpPr>
        <p:spPr>
          <a:xfrm>
            <a:off x="5844415" y="3935313"/>
            <a:ext cx="337310" cy="2628900"/>
          </a:xfrm>
          <a:prstGeom prst="rightBrace">
            <a:avLst>
              <a:gd name="adj1" fmla="val 8333"/>
              <a:gd name="adj2" fmla="val 14461"/>
            </a:avLst>
          </a:prstGeom>
          <a:ln w="889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36777E-871B-410B-B9EA-815351ABDC04}"/>
              </a:ext>
            </a:extLst>
          </p:cNvPr>
          <p:cNvSpPr/>
          <p:nvPr/>
        </p:nvSpPr>
        <p:spPr>
          <a:xfrm>
            <a:off x="4076699" y="523136"/>
            <a:ext cx="1200150" cy="8739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train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38C848-443A-43BC-9069-CE72019A1F84}"/>
              </a:ext>
            </a:extLst>
          </p:cNvPr>
          <p:cNvSpPr/>
          <p:nvPr/>
        </p:nvSpPr>
        <p:spPr>
          <a:xfrm>
            <a:off x="7848599" y="523136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손실함수</a:t>
            </a:r>
            <a:endParaRPr lang="en-US" altLang="ko-KR" sz="1600" b="1"/>
          </a:p>
          <a:p>
            <a:pPr algn="ctr"/>
            <a:r>
              <a:rPr lang="ko-KR" altLang="en-US" sz="1600" b="1"/>
              <a:t>최소값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249B60-1BC1-4220-BA97-5012539CF154}"/>
              </a:ext>
            </a:extLst>
          </p:cNvPr>
          <p:cNvSpPr/>
          <p:nvPr/>
        </p:nvSpPr>
        <p:spPr>
          <a:xfrm>
            <a:off x="5962649" y="523136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36BA0EE-8F59-4BDD-83E1-7B812D8F76ED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5276849" y="960113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C52FCA-8188-4AE3-B996-FF74B639EDDB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7162799" y="960113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383E79E-0409-48CA-8F6D-59660F3785D4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>
            <a:off x="6846059" y="-338875"/>
            <a:ext cx="395355" cy="3076575"/>
          </a:xfrm>
          <a:prstGeom prst="bentConnector4">
            <a:avLst>
              <a:gd name="adj1" fmla="val -72276"/>
              <a:gd name="adj2" fmla="val 99718"/>
            </a:avLst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364182-76C3-4023-9722-680C5572F6A1}"/>
              </a:ext>
            </a:extLst>
          </p:cNvPr>
          <p:cNvSpPr txBox="1"/>
          <p:nvPr/>
        </p:nvSpPr>
        <p:spPr>
          <a:xfrm>
            <a:off x="6505646" y="1380212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optimizer</a:t>
            </a:r>
            <a:endParaRPr lang="ko-KR" altLang="en-US" sz="1600" b="1"/>
          </a:p>
        </p:txBody>
      </p:sp>
      <p:sp>
        <p:nvSpPr>
          <p:cNvPr id="33" name="왼쪽 대괄호 32">
            <a:extLst>
              <a:ext uri="{FF2B5EF4-FFF2-40B4-BE49-F238E27FC236}">
                <a16:creationId xmlns:a16="http://schemas.microsoft.com/office/drawing/2014/main" id="{C563F9A9-0A51-4E3B-81FA-71C9AB1005F4}"/>
              </a:ext>
            </a:extLst>
          </p:cNvPr>
          <p:cNvSpPr/>
          <p:nvPr/>
        </p:nvSpPr>
        <p:spPr>
          <a:xfrm>
            <a:off x="3860358" y="523136"/>
            <a:ext cx="155050" cy="873953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41A6F52A-0109-4DE1-BD23-E4A75584127B}"/>
              </a:ext>
            </a:extLst>
          </p:cNvPr>
          <p:cNvSpPr/>
          <p:nvPr/>
        </p:nvSpPr>
        <p:spPr>
          <a:xfrm rot="5400000">
            <a:off x="4585649" y="-209684"/>
            <a:ext cx="182249" cy="1200151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A349C9-4091-45EF-AF27-34CFA6B1D0D4}"/>
              </a:ext>
            </a:extLst>
          </p:cNvPr>
          <p:cNvSpPr txBox="1"/>
          <p:nvPr/>
        </p:nvSpPr>
        <p:spPr>
          <a:xfrm>
            <a:off x="4462612" y="76889"/>
            <a:ext cx="428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5</a:t>
            </a:r>
            <a:r>
              <a:rPr lang="ko-KR" altLang="en-US" sz="1200" b="1">
                <a:solidFill>
                  <a:srgbClr val="FF0000"/>
                </a:solidFill>
              </a:rPr>
              <a:t>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5FBB64-B8BC-46C8-8136-BD8904CC3E7B}"/>
              </a:ext>
            </a:extLst>
          </p:cNvPr>
          <p:cNvSpPr txBox="1"/>
          <p:nvPr/>
        </p:nvSpPr>
        <p:spPr>
          <a:xfrm>
            <a:off x="3504673" y="821612"/>
            <a:ext cx="428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5</a:t>
            </a:r>
            <a:r>
              <a:rPr lang="ko-KR" altLang="en-US" sz="1200" b="1">
                <a:solidFill>
                  <a:srgbClr val="FF0000"/>
                </a:solidFill>
              </a:rPr>
              <a:t>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60DCED-E2FB-4151-8738-A94F95753B4C}"/>
              </a:ext>
            </a:extLst>
          </p:cNvPr>
          <p:cNvSpPr/>
          <p:nvPr/>
        </p:nvSpPr>
        <p:spPr>
          <a:xfrm>
            <a:off x="3836991" y="2320006"/>
            <a:ext cx="1439858" cy="13347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train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DCD810-50C4-4156-A39E-3ED140DFB4FE}"/>
              </a:ext>
            </a:extLst>
          </p:cNvPr>
          <p:cNvSpPr/>
          <p:nvPr/>
        </p:nvSpPr>
        <p:spPr>
          <a:xfrm>
            <a:off x="7848599" y="2320006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손실함수</a:t>
            </a:r>
            <a:endParaRPr lang="en-US" altLang="ko-KR" sz="1600" b="1"/>
          </a:p>
          <a:p>
            <a:pPr algn="ctr"/>
            <a:r>
              <a:rPr lang="ko-KR" altLang="en-US" sz="1600" b="1"/>
              <a:t>최소값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7082DE-4D72-431A-9284-20B566FFF238}"/>
              </a:ext>
            </a:extLst>
          </p:cNvPr>
          <p:cNvSpPr/>
          <p:nvPr/>
        </p:nvSpPr>
        <p:spPr>
          <a:xfrm>
            <a:off x="5962649" y="2320006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1436549-F153-4672-B777-EE1EC8AB62C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276849" y="2756983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B321877-DCE9-47D2-902C-F739E4B3A7A3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7162799" y="2756983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0A0D37F-E65A-4C03-9DC9-D96DE3D177F5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 flipH="1">
            <a:off x="6846059" y="1457995"/>
            <a:ext cx="395355" cy="3076575"/>
          </a:xfrm>
          <a:prstGeom prst="bentConnector4">
            <a:avLst>
              <a:gd name="adj1" fmla="val -72276"/>
              <a:gd name="adj2" fmla="val 100041"/>
            </a:avLst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357B46-098E-495E-AD9A-E61A2F79BAA1}"/>
              </a:ext>
            </a:extLst>
          </p:cNvPr>
          <p:cNvSpPr txBox="1"/>
          <p:nvPr/>
        </p:nvSpPr>
        <p:spPr>
          <a:xfrm>
            <a:off x="6505646" y="3177082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optimizer</a:t>
            </a:r>
            <a:endParaRPr lang="ko-KR" altLang="en-US" sz="1600" b="1"/>
          </a:p>
        </p:txBody>
      </p:sp>
      <p:sp>
        <p:nvSpPr>
          <p:cNvPr id="44" name="왼쪽 대괄호 43">
            <a:extLst>
              <a:ext uri="{FF2B5EF4-FFF2-40B4-BE49-F238E27FC236}">
                <a16:creationId xmlns:a16="http://schemas.microsoft.com/office/drawing/2014/main" id="{7823CA96-A7B2-47C9-8FB7-EBBD7DA3C55B}"/>
              </a:ext>
            </a:extLst>
          </p:cNvPr>
          <p:cNvSpPr/>
          <p:nvPr/>
        </p:nvSpPr>
        <p:spPr>
          <a:xfrm>
            <a:off x="3641697" y="2320006"/>
            <a:ext cx="155050" cy="1334788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대괄호 44">
            <a:extLst>
              <a:ext uri="{FF2B5EF4-FFF2-40B4-BE49-F238E27FC236}">
                <a16:creationId xmlns:a16="http://schemas.microsoft.com/office/drawing/2014/main" id="{81298336-754D-4D43-BA27-91795D0CA0E7}"/>
              </a:ext>
            </a:extLst>
          </p:cNvPr>
          <p:cNvSpPr/>
          <p:nvPr/>
        </p:nvSpPr>
        <p:spPr>
          <a:xfrm rot="5400000">
            <a:off x="4474689" y="1458437"/>
            <a:ext cx="164459" cy="1439859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E0D983-C219-42DC-A9E3-390F1AEA54EC}"/>
              </a:ext>
            </a:extLst>
          </p:cNvPr>
          <p:cNvSpPr txBox="1"/>
          <p:nvPr/>
        </p:nvSpPr>
        <p:spPr>
          <a:xfrm>
            <a:off x="4143182" y="1863371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10,000</a:t>
            </a:r>
            <a:r>
              <a:rPr lang="ko-KR" altLang="en-US" sz="1200" b="1">
                <a:solidFill>
                  <a:srgbClr val="FF0000"/>
                </a:solidFill>
              </a:rPr>
              <a:t>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5F273C-0A84-45C8-B3BF-A22556CFDFB1}"/>
              </a:ext>
            </a:extLst>
          </p:cNvPr>
          <p:cNvSpPr txBox="1"/>
          <p:nvPr/>
        </p:nvSpPr>
        <p:spPr>
          <a:xfrm>
            <a:off x="3057414" y="2618482"/>
            <a:ext cx="8274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10,000</a:t>
            </a:r>
            <a:r>
              <a:rPr lang="ko-KR" altLang="en-US" sz="1200" b="1">
                <a:solidFill>
                  <a:srgbClr val="FF0000"/>
                </a:solidFill>
              </a:rPr>
              <a:t>행</a:t>
            </a:r>
          </a:p>
        </p:txBody>
      </p:sp>
      <p:sp>
        <p:nvSpPr>
          <p:cNvPr id="50" name="왼쪽 대괄호 49">
            <a:extLst>
              <a:ext uri="{FF2B5EF4-FFF2-40B4-BE49-F238E27FC236}">
                <a16:creationId xmlns:a16="http://schemas.microsoft.com/office/drawing/2014/main" id="{157EAB16-10C4-4888-A922-30B7E8CE0CA3}"/>
              </a:ext>
            </a:extLst>
          </p:cNvPr>
          <p:cNvSpPr/>
          <p:nvPr/>
        </p:nvSpPr>
        <p:spPr>
          <a:xfrm>
            <a:off x="3860791" y="3888865"/>
            <a:ext cx="154617" cy="2728618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FBF2B-6499-4650-979E-D4D6D10E4BD0}"/>
              </a:ext>
            </a:extLst>
          </p:cNvPr>
          <p:cNvSpPr txBox="1"/>
          <p:nvPr/>
        </p:nvSpPr>
        <p:spPr>
          <a:xfrm>
            <a:off x="3316264" y="4187341"/>
            <a:ext cx="5892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N</a:t>
            </a:r>
            <a:r>
              <a:rPr lang="ko-KR" altLang="en-US" sz="1200" b="1">
                <a:solidFill>
                  <a:srgbClr val="FF0000"/>
                </a:solidFill>
              </a:rPr>
              <a:t>개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batch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42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0B884F-D9CC-42C8-9646-89C22F272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32" y="1192694"/>
            <a:ext cx="759461" cy="75946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12D483-FFA8-48E5-8A14-EAECEAD185F9}"/>
              </a:ext>
            </a:extLst>
          </p:cNvPr>
          <p:cNvSpPr/>
          <p:nvPr/>
        </p:nvSpPr>
        <p:spPr>
          <a:xfrm>
            <a:off x="5940287" y="646043"/>
            <a:ext cx="2990850" cy="1873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343773-72AA-4528-A310-F6A055179338}"/>
              </a:ext>
            </a:extLst>
          </p:cNvPr>
          <p:cNvSpPr/>
          <p:nvPr/>
        </p:nvSpPr>
        <p:spPr>
          <a:xfrm>
            <a:off x="6098899" y="1192694"/>
            <a:ext cx="2673626" cy="11429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A6453B-AD50-46F1-9F53-A908F26B30BD}"/>
              </a:ext>
            </a:extLst>
          </p:cNvPr>
          <p:cNvSpPr/>
          <p:nvPr/>
        </p:nvSpPr>
        <p:spPr>
          <a:xfrm>
            <a:off x="6292505" y="1376567"/>
            <a:ext cx="1282562" cy="7752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7030A0"/>
                </a:solidFill>
              </a:rPr>
              <a:t>입력 </a:t>
            </a:r>
            <a:r>
              <a:rPr lang="en-US" altLang="ko-KR">
                <a:solidFill>
                  <a:srgbClr val="7030A0"/>
                </a:solidFill>
              </a:rPr>
              <a:t>Data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38E778-6F87-43D2-B9B9-26DC9B9D04D5}"/>
              </a:ext>
            </a:extLst>
          </p:cNvPr>
          <p:cNvSpPr/>
          <p:nvPr/>
        </p:nvSpPr>
        <p:spPr>
          <a:xfrm>
            <a:off x="7769087" y="1376567"/>
            <a:ext cx="809832" cy="7752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7030A0"/>
                </a:solidFill>
              </a:rPr>
              <a:t>정답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55045-A2F7-4087-976D-256D6D27C515}"/>
              </a:ext>
            </a:extLst>
          </p:cNvPr>
          <p:cNvSpPr txBox="1"/>
          <p:nvPr/>
        </p:nvSpPr>
        <p:spPr>
          <a:xfrm>
            <a:off x="6507926" y="834886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</a:rPr>
              <a:t>CustomDataset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330F8-3BFB-4643-9716-96CAC721C7D5}"/>
              </a:ext>
            </a:extLst>
          </p:cNvPr>
          <p:cNvSpPr txBox="1"/>
          <p:nvPr/>
        </p:nvSpPr>
        <p:spPr>
          <a:xfrm>
            <a:off x="6715547" y="299902"/>
            <a:ext cx="144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DataLoader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C0CAF26-F420-4FFD-AC39-E01C1803DB03}"/>
              </a:ext>
            </a:extLst>
          </p:cNvPr>
          <p:cNvSpPr/>
          <p:nvPr/>
        </p:nvSpPr>
        <p:spPr>
          <a:xfrm>
            <a:off x="3339548" y="1302025"/>
            <a:ext cx="2442127" cy="180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1B8C6D2A-1F4D-4340-B924-A99A57BAA46E}"/>
              </a:ext>
            </a:extLst>
          </p:cNvPr>
          <p:cNvSpPr/>
          <p:nvPr/>
        </p:nvSpPr>
        <p:spPr>
          <a:xfrm>
            <a:off x="3357252" y="1764193"/>
            <a:ext cx="2406719" cy="18000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CF105-6710-492E-84B8-8C95FB602231}"/>
              </a:ext>
            </a:extLst>
          </p:cNvPr>
          <p:cNvSpPr txBox="1"/>
          <p:nvPr/>
        </p:nvSpPr>
        <p:spPr>
          <a:xfrm>
            <a:off x="3399428" y="924337"/>
            <a:ext cx="232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DataLoader Instance</a:t>
            </a:r>
            <a:r>
              <a:rPr lang="ko-KR" altLang="en-US" sz="1200" b="1">
                <a:solidFill>
                  <a:srgbClr val="7030A0"/>
                </a:solidFill>
              </a:rPr>
              <a:t> 제공</a:t>
            </a:r>
            <a:endParaRPr lang="en-US" altLang="ko-KR" sz="1200" b="1">
              <a:solidFill>
                <a:srgbClr val="7030A0"/>
              </a:solidFill>
            </a:endParaRPr>
          </a:p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CustomDataset Instance</a:t>
            </a:r>
            <a:r>
              <a:rPr lang="ko-KR" altLang="en-US" sz="1200" b="1">
                <a:solidFill>
                  <a:srgbClr val="7030A0"/>
                </a:solidFill>
              </a:rPr>
              <a:t> 제공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4069C-2009-4C90-B873-82E73A66F50D}"/>
              </a:ext>
            </a:extLst>
          </p:cNvPr>
          <p:cNvSpPr txBox="1"/>
          <p:nvPr/>
        </p:nvSpPr>
        <p:spPr>
          <a:xfrm>
            <a:off x="3896487" y="1882582"/>
            <a:ext cx="1328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batch data </a:t>
            </a:r>
            <a:r>
              <a:rPr lang="ko-KR" altLang="en-US" sz="1200" b="1">
                <a:solidFill>
                  <a:srgbClr val="7030A0"/>
                </a:solidFill>
              </a:rPr>
              <a:t>제공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97DF948-B9AC-4B47-9B00-36C2A9255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20496"/>
              </p:ext>
            </p:extLst>
          </p:nvPr>
        </p:nvGraphicFramePr>
        <p:xfrm>
          <a:off x="3051073" y="2960095"/>
          <a:ext cx="1727890" cy="2595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45">
                  <a:extLst>
                    <a:ext uri="{9D8B030D-6E8A-4147-A177-3AD203B41FA5}">
                      <a16:colId xmlns:a16="http://schemas.microsoft.com/office/drawing/2014/main" val="1940725137"/>
                    </a:ext>
                  </a:extLst>
                </a:gridCol>
                <a:gridCol w="863945">
                  <a:extLst>
                    <a:ext uri="{9D8B030D-6E8A-4147-A177-3AD203B41FA5}">
                      <a16:colId xmlns:a16="http://schemas.microsoft.com/office/drawing/2014/main" val="467976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x_train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y_train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8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2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83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20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2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22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8910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ED439B9-053A-4859-8CC1-9E6CB174B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63359"/>
              </p:ext>
            </p:extLst>
          </p:nvPr>
        </p:nvGraphicFramePr>
        <p:xfrm>
          <a:off x="7044635" y="2960095"/>
          <a:ext cx="1727890" cy="2595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45">
                  <a:extLst>
                    <a:ext uri="{9D8B030D-6E8A-4147-A177-3AD203B41FA5}">
                      <a16:colId xmlns:a16="http://schemas.microsoft.com/office/drawing/2014/main" val="1940725137"/>
                    </a:ext>
                  </a:extLst>
                </a:gridCol>
                <a:gridCol w="863945">
                  <a:extLst>
                    <a:ext uri="{9D8B030D-6E8A-4147-A177-3AD203B41FA5}">
                      <a16:colId xmlns:a16="http://schemas.microsoft.com/office/drawing/2014/main" val="467976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x_train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y_train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8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2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83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20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2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22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89103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79AA032-7AE6-4F86-953C-7CBD9A0B2AE2}"/>
              </a:ext>
            </a:extLst>
          </p:cNvPr>
          <p:cNvSpPr/>
          <p:nvPr/>
        </p:nvSpPr>
        <p:spPr>
          <a:xfrm>
            <a:off x="6947452" y="3359427"/>
            <a:ext cx="1898374" cy="105354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EA7758D-BF06-4452-94FD-7D5E3F9D182D}"/>
              </a:ext>
            </a:extLst>
          </p:cNvPr>
          <p:cNvSpPr/>
          <p:nvPr/>
        </p:nvSpPr>
        <p:spPr>
          <a:xfrm>
            <a:off x="6959393" y="4485863"/>
            <a:ext cx="1898374" cy="1053548"/>
          </a:xfrm>
          <a:prstGeom prst="roundRect">
            <a:avLst/>
          </a:prstGeom>
          <a:noFill/>
          <a:ln w="317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AD60E-7E07-4AAA-8362-00FF2E6AC7F2}"/>
              </a:ext>
            </a:extLst>
          </p:cNvPr>
          <p:cNvSpPr txBox="1"/>
          <p:nvPr/>
        </p:nvSpPr>
        <p:spPr>
          <a:xfrm>
            <a:off x="6111174" y="3732312"/>
            <a:ext cx="93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batch #1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BC2F0-596B-45D2-B6B6-F8616371D8F5}"/>
              </a:ext>
            </a:extLst>
          </p:cNvPr>
          <p:cNvSpPr txBox="1"/>
          <p:nvPr/>
        </p:nvSpPr>
        <p:spPr>
          <a:xfrm>
            <a:off x="6111174" y="4873379"/>
            <a:ext cx="93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2060"/>
                </a:solidFill>
              </a:rPr>
              <a:t>batch #2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409F4-CCA7-4557-B567-666E0B13DED9}"/>
              </a:ext>
            </a:extLst>
          </p:cNvPr>
          <p:cNvSpPr txBox="1"/>
          <p:nvPr/>
        </p:nvSpPr>
        <p:spPr>
          <a:xfrm>
            <a:off x="2506874" y="1869099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User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720719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9B14938-1086-4FE1-AB13-DA118F525349}"/>
              </a:ext>
            </a:extLst>
          </p:cNvPr>
          <p:cNvSpPr/>
          <p:nvPr/>
        </p:nvSpPr>
        <p:spPr>
          <a:xfrm>
            <a:off x="952500" y="3962400"/>
            <a:ext cx="2609850" cy="1238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9966"/>
                </a:solidFill>
              </a:rPr>
              <a:t>[</a:t>
            </a:r>
            <a:r>
              <a:rPr lang="ko-KR" altLang="en-US" sz="2000" b="1">
                <a:solidFill>
                  <a:srgbClr val="FF9966"/>
                </a:solidFill>
              </a:rPr>
              <a:t>딥러닝</a:t>
            </a:r>
            <a:r>
              <a:rPr lang="en-US" altLang="ko-KR" sz="2000" b="1">
                <a:solidFill>
                  <a:srgbClr val="FF9966"/>
                </a:solidFill>
              </a:rPr>
              <a:t>]</a:t>
            </a:r>
          </a:p>
          <a:p>
            <a:pPr algn="ctr"/>
            <a:endParaRPr lang="en-US" altLang="ko-KR" sz="2000" b="1">
              <a:solidFill>
                <a:srgbClr val="FF9966"/>
              </a:solidFill>
            </a:endParaRPr>
          </a:p>
          <a:p>
            <a:pPr algn="ctr"/>
            <a:r>
              <a:rPr lang="en-US" altLang="ko-KR" sz="2000" b="1">
                <a:solidFill>
                  <a:srgbClr val="FF9966"/>
                </a:solidFill>
              </a:rPr>
              <a:t>ANN, CNN, RNN</a:t>
            </a:r>
            <a:endParaRPr lang="ko-KR" altLang="en-US" sz="2000" b="1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418916-466B-41E0-9336-16E6EBA4AB26}"/>
              </a:ext>
            </a:extLst>
          </p:cNvPr>
          <p:cNvSpPr/>
          <p:nvPr/>
        </p:nvSpPr>
        <p:spPr>
          <a:xfrm>
            <a:off x="685800" y="2362200"/>
            <a:ext cx="3143250" cy="3028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57E347-58B9-4C76-89FE-3D6827AC116C}"/>
              </a:ext>
            </a:extLst>
          </p:cNvPr>
          <p:cNvSpPr/>
          <p:nvPr/>
        </p:nvSpPr>
        <p:spPr>
          <a:xfrm>
            <a:off x="400050" y="1779414"/>
            <a:ext cx="3714750" cy="3840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F345F-A566-4978-8261-EC17B7097B7B}"/>
              </a:ext>
            </a:extLst>
          </p:cNvPr>
          <p:cNvSpPr txBox="1"/>
          <p:nvPr/>
        </p:nvSpPr>
        <p:spPr>
          <a:xfrm>
            <a:off x="984160" y="2552700"/>
            <a:ext cx="25465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070C0"/>
                </a:solidFill>
              </a:rPr>
              <a:t>[</a:t>
            </a:r>
            <a:r>
              <a:rPr lang="ko-KR" altLang="en-US" sz="2000" b="1">
                <a:solidFill>
                  <a:srgbClr val="0070C0"/>
                </a:solidFill>
              </a:rPr>
              <a:t>머신러닝</a:t>
            </a:r>
            <a:r>
              <a:rPr lang="en-US" altLang="ko-KR" sz="2000" b="1">
                <a:solidFill>
                  <a:srgbClr val="0070C0"/>
                </a:solidFill>
              </a:rPr>
              <a:t>]</a:t>
            </a:r>
          </a:p>
          <a:p>
            <a:pPr algn="ctr"/>
            <a:endParaRPr lang="en-US" altLang="ko-KR" sz="2000" b="1">
              <a:solidFill>
                <a:srgbClr val="0070C0"/>
              </a:solidFill>
            </a:endParaRPr>
          </a:p>
          <a:p>
            <a:pPr algn="ctr"/>
            <a:r>
              <a:rPr lang="en-US" altLang="ko-KR" sz="2000" b="1">
                <a:solidFill>
                  <a:srgbClr val="0070C0"/>
                </a:solidFill>
              </a:rPr>
              <a:t>Linear Regression</a:t>
            </a:r>
          </a:p>
          <a:p>
            <a:pPr algn="ctr"/>
            <a:r>
              <a:rPr lang="en-US" altLang="ko-KR" sz="2000" b="1">
                <a:solidFill>
                  <a:srgbClr val="0070C0"/>
                </a:solidFill>
              </a:rPr>
              <a:t>Logistic Regression</a:t>
            </a:r>
            <a:endParaRPr lang="ko-KR" altLang="en-US" sz="20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C6989-3A50-439B-825F-A68B24062DF2}"/>
              </a:ext>
            </a:extLst>
          </p:cNvPr>
          <p:cNvSpPr txBox="1"/>
          <p:nvPr/>
        </p:nvSpPr>
        <p:spPr>
          <a:xfrm>
            <a:off x="1560760" y="1877891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7030A0"/>
                </a:solidFill>
              </a:rPr>
              <a:t>[</a:t>
            </a:r>
            <a:r>
              <a:rPr lang="ko-KR" altLang="en-US" sz="2000" b="1">
                <a:solidFill>
                  <a:srgbClr val="7030A0"/>
                </a:solidFill>
              </a:rPr>
              <a:t>인공지능</a:t>
            </a:r>
            <a:r>
              <a:rPr lang="en-US" altLang="ko-KR" sz="2000" b="1">
                <a:solidFill>
                  <a:srgbClr val="7030A0"/>
                </a:solidFill>
              </a:rPr>
              <a:t>]</a:t>
            </a:r>
            <a:endParaRPr lang="ko-KR" altLang="en-US" sz="2000" b="1">
              <a:solidFill>
                <a:srgbClr val="7030A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9BE3D2-20F4-4369-9BE2-82D900EBC952}"/>
              </a:ext>
            </a:extLst>
          </p:cNvPr>
          <p:cNvSpPr/>
          <p:nvPr/>
        </p:nvSpPr>
        <p:spPr>
          <a:xfrm>
            <a:off x="4501078" y="562706"/>
            <a:ext cx="6063175" cy="16025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>
                <a:solidFill>
                  <a:srgbClr val="7030A0"/>
                </a:solidFill>
              </a:rPr>
              <a:t>인공지능</a:t>
            </a:r>
            <a:r>
              <a:rPr lang="en-US" altLang="ko-KR" sz="2000" b="1">
                <a:solidFill>
                  <a:srgbClr val="7030A0"/>
                </a:solidFill>
              </a:rPr>
              <a:t>(AI, </a:t>
            </a:r>
            <a:r>
              <a:rPr lang="en-US" altLang="ko-KR" b="1">
                <a:solidFill>
                  <a:srgbClr val="7030A0"/>
                </a:solidFill>
              </a:rPr>
              <a:t>Artificial Intelligence)</a:t>
            </a:r>
          </a:p>
          <a:p>
            <a:endParaRPr lang="ko-KR" altLang="en-US" sz="2000" b="1">
              <a:solidFill>
                <a:srgbClr val="7030A0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인공적으로 만들어진 지능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인간의 학습 </a:t>
            </a:r>
            <a:r>
              <a:rPr lang="en-US" altLang="ko-KR">
                <a:solidFill>
                  <a:schemeClr val="tx1"/>
                </a:solidFill>
              </a:rPr>
              <a:t>/ </a:t>
            </a:r>
            <a:r>
              <a:rPr lang="ko-KR" altLang="en-US">
                <a:solidFill>
                  <a:schemeClr val="tx1"/>
                </a:solidFill>
              </a:rPr>
              <a:t>추론 능력등을 컴퓨터를 통해 구현하는 추상적 개념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E40FCF-7976-4E52-A027-0CE661EF9E40}"/>
              </a:ext>
            </a:extLst>
          </p:cNvPr>
          <p:cNvSpPr/>
          <p:nvPr/>
        </p:nvSpPr>
        <p:spPr>
          <a:xfrm>
            <a:off x="4501078" y="2592117"/>
            <a:ext cx="6063175" cy="16025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>
                <a:solidFill>
                  <a:srgbClr val="0070C0"/>
                </a:solidFill>
              </a:rPr>
              <a:t>머신러닝</a:t>
            </a:r>
            <a:r>
              <a:rPr lang="en-US" altLang="ko-KR" sz="2000" b="1">
                <a:solidFill>
                  <a:srgbClr val="0070C0"/>
                </a:solidFill>
              </a:rPr>
              <a:t>(Machine Learning)</a:t>
            </a:r>
            <a:endParaRPr lang="en-US" altLang="ko-KR" b="1">
              <a:solidFill>
                <a:srgbClr val="7030A0"/>
              </a:solidFill>
            </a:endParaRPr>
          </a:p>
          <a:p>
            <a:endParaRPr lang="ko-KR" altLang="en-US" sz="2000" b="1">
              <a:solidFill>
                <a:srgbClr val="7030A0"/>
              </a:solidFill>
            </a:endParaRPr>
          </a:p>
          <a:p>
            <a:r>
              <a:rPr lang="en-US" altLang="ko-KR" b="1">
                <a:solidFill>
                  <a:srgbClr val="7030A0"/>
                </a:solidFill>
              </a:rPr>
              <a:t>Data</a:t>
            </a:r>
            <a:r>
              <a:rPr lang="ko-KR" altLang="en-US">
                <a:solidFill>
                  <a:schemeClr val="tx1"/>
                </a:solidFill>
              </a:rPr>
              <a:t>를 이용하여 </a:t>
            </a:r>
            <a:r>
              <a:rPr lang="en-US" altLang="ko-KR">
                <a:solidFill>
                  <a:schemeClr val="tx1"/>
                </a:solidFill>
              </a:rPr>
              <a:t>Data</a:t>
            </a:r>
            <a:r>
              <a:rPr lang="ko-KR" altLang="en-US">
                <a:solidFill>
                  <a:schemeClr val="tx1"/>
                </a:solidFill>
              </a:rPr>
              <a:t>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특성과 패턴을 </a:t>
            </a:r>
            <a:r>
              <a:rPr lang="ko-KR" altLang="en-US" b="1">
                <a:solidFill>
                  <a:srgbClr val="7030A0"/>
                </a:solidFill>
              </a:rPr>
              <a:t>학습</a:t>
            </a:r>
            <a:r>
              <a:rPr lang="ko-KR" altLang="en-US">
                <a:solidFill>
                  <a:schemeClr val="tx1"/>
                </a:solidFill>
              </a:rPr>
              <a:t>하고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그 결과를 바탕으로 미지의 </a:t>
            </a:r>
            <a:r>
              <a:rPr lang="en-US" altLang="ko-KR">
                <a:solidFill>
                  <a:schemeClr val="tx1"/>
                </a:solidFill>
              </a:rPr>
              <a:t>Data</a:t>
            </a:r>
            <a:r>
              <a:rPr lang="ko-KR" altLang="en-US">
                <a:solidFill>
                  <a:schemeClr val="tx1"/>
                </a:solidFill>
              </a:rPr>
              <a:t>에 대한 미래의 결과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값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분포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r>
              <a:rPr lang="ko-KR" altLang="en-US" b="1">
                <a:solidFill>
                  <a:srgbClr val="7030A0"/>
                </a:solidFill>
              </a:rPr>
              <a:t>예측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32F30F-ECB4-4B45-B765-2E8A7109C669}"/>
              </a:ext>
            </a:extLst>
          </p:cNvPr>
          <p:cNvSpPr/>
          <p:nvPr/>
        </p:nvSpPr>
        <p:spPr>
          <a:xfrm>
            <a:off x="4501078" y="4621528"/>
            <a:ext cx="6063175" cy="18636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>
                <a:solidFill>
                  <a:srgbClr val="FF9966"/>
                </a:solidFill>
              </a:rPr>
              <a:t>딥러닝</a:t>
            </a:r>
            <a:r>
              <a:rPr lang="en-US" altLang="ko-KR" sz="2000" b="1">
                <a:solidFill>
                  <a:srgbClr val="FF9966"/>
                </a:solidFill>
              </a:rPr>
              <a:t>(Deep</a:t>
            </a:r>
            <a:r>
              <a:rPr lang="ko-KR" altLang="en-US" sz="2000" b="1">
                <a:solidFill>
                  <a:srgbClr val="FF9966"/>
                </a:solidFill>
              </a:rPr>
              <a:t> </a:t>
            </a:r>
            <a:r>
              <a:rPr lang="en-US" altLang="ko-KR" sz="2000" b="1">
                <a:solidFill>
                  <a:srgbClr val="FF9966"/>
                </a:solidFill>
              </a:rPr>
              <a:t>Learning)</a:t>
            </a:r>
          </a:p>
          <a:p>
            <a:endParaRPr lang="ko-KR" altLang="en-US" sz="2000" b="1">
              <a:solidFill>
                <a:srgbClr val="7030A0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Machine Learning</a:t>
            </a:r>
            <a:r>
              <a:rPr lang="ko-KR" altLang="en-US">
                <a:solidFill>
                  <a:schemeClr val="tx1"/>
                </a:solidFill>
              </a:rPr>
              <a:t>의 한 분야로서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b="1">
                <a:solidFill>
                  <a:srgbClr val="7030A0"/>
                </a:solidFill>
              </a:rPr>
              <a:t>인공신경망</a:t>
            </a:r>
            <a:r>
              <a:rPr lang="en-US" altLang="ko-KR" b="1">
                <a:solidFill>
                  <a:srgbClr val="7030A0"/>
                </a:solidFill>
              </a:rPr>
              <a:t>(ANN, Artificial Network)</a:t>
            </a:r>
            <a:r>
              <a:rPr lang="ko-KR" altLang="en-US">
                <a:solidFill>
                  <a:schemeClr val="tx1"/>
                </a:solidFill>
              </a:rPr>
              <a:t>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이용하여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b="1">
                <a:solidFill>
                  <a:srgbClr val="7030A0"/>
                </a:solidFill>
              </a:rPr>
              <a:t>Data</a:t>
            </a:r>
            <a:r>
              <a:rPr lang="ko-KR" altLang="en-US">
                <a:solidFill>
                  <a:schemeClr val="tx1"/>
                </a:solidFill>
              </a:rPr>
              <a:t>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특성과 패턴을 </a:t>
            </a:r>
            <a:r>
              <a:rPr lang="ko-KR" altLang="en-US" b="1">
                <a:solidFill>
                  <a:srgbClr val="7030A0"/>
                </a:solidFill>
              </a:rPr>
              <a:t>학습</a:t>
            </a:r>
            <a:r>
              <a:rPr lang="ko-KR" altLang="en-US">
                <a:solidFill>
                  <a:schemeClr val="tx1"/>
                </a:solidFill>
              </a:rPr>
              <a:t>하고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그 결과를 바탕으로 학습되지 않은 미지의 </a:t>
            </a:r>
            <a:r>
              <a:rPr lang="en-US" altLang="ko-KR">
                <a:solidFill>
                  <a:schemeClr val="tx1"/>
                </a:solidFill>
              </a:rPr>
              <a:t>Data</a:t>
            </a:r>
            <a:r>
              <a:rPr lang="ko-KR" altLang="en-US">
                <a:solidFill>
                  <a:schemeClr val="tx1"/>
                </a:solidFill>
              </a:rPr>
              <a:t>에 대한 미래의 결과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값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분포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r>
              <a:rPr lang="ko-KR" altLang="en-US">
                <a:solidFill>
                  <a:srgbClr val="7030A0"/>
                </a:solidFill>
              </a:rPr>
              <a:t>예측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702B159-4B34-40A6-8882-08625E4AE493}"/>
              </a:ext>
            </a:extLst>
          </p:cNvPr>
          <p:cNvSpPr/>
          <p:nvPr/>
        </p:nvSpPr>
        <p:spPr>
          <a:xfrm>
            <a:off x="7096567" y="2165251"/>
            <a:ext cx="872197" cy="4268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C57E447-38D3-445C-B0DC-F28A33E32F9C}"/>
              </a:ext>
            </a:extLst>
          </p:cNvPr>
          <p:cNvSpPr/>
          <p:nvPr/>
        </p:nvSpPr>
        <p:spPr>
          <a:xfrm>
            <a:off x="7096567" y="4188213"/>
            <a:ext cx="872197" cy="4268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20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F7CFE3-6B5F-4AFB-9168-346AAD7DA970}"/>
              </a:ext>
            </a:extLst>
          </p:cNvPr>
          <p:cNvSpPr/>
          <p:nvPr/>
        </p:nvSpPr>
        <p:spPr>
          <a:xfrm>
            <a:off x="1172401" y="4683529"/>
            <a:ext cx="763139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Data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BFE140-39DD-40E8-A6B5-B2006ABBE71F}"/>
              </a:ext>
            </a:extLst>
          </p:cNvPr>
          <p:cNvSpPr/>
          <p:nvPr/>
        </p:nvSpPr>
        <p:spPr>
          <a:xfrm>
            <a:off x="8025370" y="4683529"/>
            <a:ext cx="107754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손실함수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최소값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E28DF-FC15-44CC-9BD0-C0456A02BFDA}"/>
              </a:ext>
            </a:extLst>
          </p:cNvPr>
          <p:cNvSpPr txBox="1"/>
          <p:nvPr/>
        </p:nvSpPr>
        <p:spPr>
          <a:xfrm>
            <a:off x="1910374" y="474282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① </a:t>
            </a:r>
            <a:r>
              <a:rPr lang="ko-KR" altLang="en-US" sz="1400" b="1" dirty="0">
                <a:solidFill>
                  <a:srgbClr val="7030A0"/>
                </a:solidFill>
              </a:rPr>
              <a:t>입력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6CA1B-CDB5-4553-819C-1F611DC166F2}"/>
              </a:ext>
            </a:extLst>
          </p:cNvPr>
          <p:cNvSpPr txBox="1"/>
          <p:nvPr/>
        </p:nvSpPr>
        <p:spPr>
          <a:xfrm>
            <a:off x="2902260" y="5972738"/>
            <a:ext cx="4259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④ Optimizer</a:t>
            </a:r>
            <a:r>
              <a:rPr lang="ko-KR" altLang="en-US" sz="1400" b="1" dirty="0">
                <a:solidFill>
                  <a:srgbClr val="7030A0"/>
                </a:solidFill>
              </a:rPr>
              <a:t>를 </a:t>
            </a:r>
            <a:r>
              <a:rPr lang="ko-KR" altLang="en-US" sz="1400" b="1">
                <a:solidFill>
                  <a:srgbClr val="7030A0"/>
                </a:solidFill>
              </a:rPr>
              <a:t>이용한 </a:t>
            </a:r>
            <a:r>
              <a:rPr lang="en-US" altLang="ko-KR" sz="1400" b="1">
                <a:solidFill>
                  <a:srgbClr val="7030A0"/>
                </a:solidFill>
              </a:rPr>
              <a:t>Model</a:t>
            </a:r>
            <a:r>
              <a:rPr lang="ko-KR" altLang="en-US" sz="1400" b="1">
                <a:solidFill>
                  <a:srgbClr val="7030A0"/>
                </a:solidFill>
              </a:rPr>
              <a:t> </a:t>
            </a:r>
            <a:r>
              <a:rPr lang="en-US" altLang="ko-KR" sz="1400" b="1">
                <a:solidFill>
                  <a:srgbClr val="7030A0"/>
                </a:solidFill>
              </a:rPr>
              <a:t>parameter</a:t>
            </a:r>
            <a:r>
              <a:rPr lang="ko-KR" altLang="en-US" sz="1400" b="1">
                <a:solidFill>
                  <a:srgbClr val="7030A0"/>
                </a:solidFill>
              </a:rPr>
              <a:t> </a:t>
            </a:r>
            <a:r>
              <a:rPr lang="en-US" altLang="ko-KR" sz="1400" b="1">
                <a:solidFill>
                  <a:srgbClr val="7030A0"/>
                </a:solidFill>
              </a:rPr>
              <a:t>update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3A28D-AD49-4151-B0E1-146E76BAEC48}"/>
              </a:ext>
            </a:extLst>
          </p:cNvPr>
          <p:cNvSpPr txBox="1"/>
          <p:nvPr/>
        </p:nvSpPr>
        <p:spPr>
          <a:xfrm>
            <a:off x="7127449" y="474282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③ </a:t>
            </a:r>
            <a:r>
              <a:rPr lang="ko-KR" altLang="en-US" sz="1400" b="1">
                <a:solidFill>
                  <a:srgbClr val="7030A0"/>
                </a:solidFill>
              </a:rPr>
              <a:t>예측값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E9D65F9-F8F0-4513-AFB0-1277EDBC77BC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5059056" y="2003803"/>
            <a:ext cx="12700" cy="7010169"/>
          </a:xfrm>
          <a:prstGeom prst="bentConnector3">
            <a:avLst>
              <a:gd name="adj1" fmla="val 6225701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270989-B3C5-4F7B-9E77-A761D2252405}"/>
              </a:ext>
            </a:extLst>
          </p:cNvPr>
          <p:cNvSpPr/>
          <p:nvPr/>
        </p:nvSpPr>
        <p:spPr>
          <a:xfrm>
            <a:off x="2631728" y="3960094"/>
            <a:ext cx="4557637" cy="200099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E2B89-019C-4BC3-BDAC-D212654A7AB2}"/>
              </a:ext>
            </a:extLst>
          </p:cNvPr>
          <p:cNvSpPr txBox="1"/>
          <p:nvPr/>
        </p:nvSpPr>
        <p:spPr>
          <a:xfrm>
            <a:off x="4149124" y="3598828"/>
            <a:ext cx="1599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② Feed</a:t>
            </a:r>
            <a:r>
              <a:rPr lang="ko-KR" altLang="en-US" sz="1400" b="1">
                <a:solidFill>
                  <a:srgbClr val="7030A0"/>
                </a:solidFill>
              </a:rPr>
              <a:t> </a:t>
            </a:r>
            <a:r>
              <a:rPr lang="en-US" altLang="ko-KR" sz="1400" b="1">
                <a:solidFill>
                  <a:srgbClr val="7030A0"/>
                </a:solidFill>
              </a:rPr>
              <a:t>Forward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id="{CE5B9669-3FB1-40FE-8DB1-FA4F1405662F}"/>
              </a:ext>
            </a:extLst>
          </p:cNvPr>
          <p:cNvSpPr/>
          <p:nvPr/>
        </p:nvSpPr>
        <p:spPr>
          <a:xfrm>
            <a:off x="2631728" y="3525581"/>
            <a:ext cx="4557637" cy="400068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BF9A0-3B7C-499D-9797-9F83CFA33066}"/>
              </a:ext>
            </a:extLst>
          </p:cNvPr>
          <p:cNvSpPr txBox="1"/>
          <p:nvPr/>
        </p:nvSpPr>
        <p:spPr>
          <a:xfrm>
            <a:off x="2989427" y="3977779"/>
            <a:ext cx="84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입력층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B1A3AC-878F-4F8B-A63E-8CA02A59ADC5}"/>
              </a:ext>
            </a:extLst>
          </p:cNvPr>
          <p:cNvGrpSpPr/>
          <p:nvPr/>
        </p:nvGrpSpPr>
        <p:grpSpPr>
          <a:xfrm>
            <a:off x="2925620" y="4358809"/>
            <a:ext cx="975847" cy="1474798"/>
            <a:chOff x="2925620" y="4188044"/>
            <a:chExt cx="975847" cy="147479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557E9FB-D04B-412E-A639-2F03E2BF07BF}"/>
                </a:ext>
              </a:extLst>
            </p:cNvPr>
            <p:cNvSpPr/>
            <p:nvPr/>
          </p:nvSpPr>
          <p:spPr>
            <a:xfrm>
              <a:off x="2925620" y="4188044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A87CA76-8E4E-4600-BD65-4153184B1FC6}"/>
                </a:ext>
              </a:extLst>
            </p:cNvPr>
            <p:cNvSpPr/>
            <p:nvPr/>
          </p:nvSpPr>
          <p:spPr>
            <a:xfrm>
              <a:off x="3090849" y="43527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566A034-291F-47C9-B2E8-6A53FB35336F}"/>
                </a:ext>
              </a:extLst>
            </p:cNvPr>
            <p:cNvSpPr/>
            <p:nvPr/>
          </p:nvSpPr>
          <p:spPr>
            <a:xfrm>
              <a:off x="3090849" y="4698121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E375796-BA0F-4C9D-B3FD-4DEA566B5195}"/>
                </a:ext>
              </a:extLst>
            </p:cNvPr>
            <p:cNvSpPr/>
            <p:nvPr/>
          </p:nvSpPr>
          <p:spPr>
            <a:xfrm>
              <a:off x="3090849" y="51726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EB0028-1F7C-4E23-B577-2D087448FDCF}"/>
                </a:ext>
              </a:extLst>
            </p:cNvPr>
            <p:cNvSpPr/>
            <p:nvPr/>
          </p:nvSpPr>
          <p:spPr>
            <a:xfrm>
              <a:off x="3135660" y="4903871"/>
              <a:ext cx="563015" cy="246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…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0D65890-216C-4192-ABEA-E581E3F723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35540" y="5096208"/>
            <a:ext cx="990080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A3653F6-DC69-4EC8-BAC1-E06EB3484BE4}"/>
              </a:ext>
            </a:extLst>
          </p:cNvPr>
          <p:cNvCxnSpPr>
            <a:cxnSpLocks/>
            <a:stCxn id="45" idx="3"/>
            <a:endCxn id="3" idx="1"/>
          </p:cNvCxnSpPr>
          <p:nvPr/>
        </p:nvCxnSpPr>
        <p:spPr>
          <a:xfrm>
            <a:off x="6922445" y="5096208"/>
            <a:ext cx="1102925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8EC9BD5-9754-426A-B01F-5E17C01A68E4}"/>
              </a:ext>
            </a:extLst>
          </p:cNvPr>
          <p:cNvGrpSpPr/>
          <p:nvPr/>
        </p:nvGrpSpPr>
        <p:grpSpPr>
          <a:xfrm>
            <a:off x="4436109" y="4358809"/>
            <a:ext cx="975847" cy="1474798"/>
            <a:chOff x="2925620" y="4188044"/>
            <a:chExt cx="975847" cy="147479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A33A912-8AA0-45B5-AB0E-20F66ECABB9D}"/>
                </a:ext>
              </a:extLst>
            </p:cNvPr>
            <p:cNvSpPr/>
            <p:nvPr/>
          </p:nvSpPr>
          <p:spPr>
            <a:xfrm>
              <a:off x="2925620" y="4188044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BBFE2CB-2794-4347-9061-FF44F29FEB32}"/>
                </a:ext>
              </a:extLst>
            </p:cNvPr>
            <p:cNvSpPr/>
            <p:nvPr/>
          </p:nvSpPr>
          <p:spPr>
            <a:xfrm>
              <a:off x="3090849" y="43527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D0BB8DC-853E-46C9-9938-10CFDC21097C}"/>
                </a:ext>
              </a:extLst>
            </p:cNvPr>
            <p:cNvSpPr/>
            <p:nvPr/>
          </p:nvSpPr>
          <p:spPr>
            <a:xfrm>
              <a:off x="3090849" y="4698121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8261755-EE56-4806-815B-B13B512D7DF5}"/>
                </a:ext>
              </a:extLst>
            </p:cNvPr>
            <p:cNvSpPr/>
            <p:nvPr/>
          </p:nvSpPr>
          <p:spPr>
            <a:xfrm>
              <a:off x="3090849" y="51726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4A86C62-7C8F-4B39-89F1-D1A4B80D173F}"/>
                </a:ext>
              </a:extLst>
            </p:cNvPr>
            <p:cNvSpPr/>
            <p:nvPr/>
          </p:nvSpPr>
          <p:spPr>
            <a:xfrm>
              <a:off x="3135660" y="4903871"/>
              <a:ext cx="563015" cy="246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…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84F05EB-5CB6-4056-9118-7ECDB57168E4}"/>
              </a:ext>
            </a:extLst>
          </p:cNvPr>
          <p:cNvSpPr txBox="1"/>
          <p:nvPr/>
        </p:nvSpPr>
        <p:spPr>
          <a:xfrm>
            <a:off x="4531870" y="3993112"/>
            <a:ext cx="84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은닉층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6B077E-DA5F-4B00-806E-B60470AD79EC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3901467" y="5096208"/>
            <a:ext cx="534642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E62C547-9083-43E4-8D61-C887C348CAAC}"/>
              </a:ext>
            </a:extLst>
          </p:cNvPr>
          <p:cNvGrpSpPr/>
          <p:nvPr/>
        </p:nvGrpSpPr>
        <p:grpSpPr>
          <a:xfrm>
            <a:off x="5946598" y="4358809"/>
            <a:ext cx="975847" cy="1474798"/>
            <a:chOff x="2925620" y="4188044"/>
            <a:chExt cx="975847" cy="147479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1F18F24-4B8E-41FA-8007-DB1EDAA722CA}"/>
                </a:ext>
              </a:extLst>
            </p:cNvPr>
            <p:cNvSpPr/>
            <p:nvPr/>
          </p:nvSpPr>
          <p:spPr>
            <a:xfrm>
              <a:off x="2925620" y="4188044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3C2F51A-D551-4057-B6EB-0138A2ED7762}"/>
                </a:ext>
              </a:extLst>
            </p:cNvPr>
            <p:cNvSpPr/>
            <p:nvPr/>
          </p:nvSpPr>
          <p:spPr>
            <a:xfrm>
              <a:off x="3090849" y="43527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65F2D62-8A47-4580-A860-31DB2D15F536}"/>
                </a:ext>
              </a:extLst>
            </p:cNvPr>
            <p:cNvSpPr/>
            <p:nvPr/>
          </p:nvSpPr>
          <p:spPr>
            <a:xfrm>
              <a:off x="3090849" y="4698121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1A25F7E-FDBB-4C3A-A0C6-C86D6678503A}"/>
                </a:ext>
              </a:extLst>
            </p:cNvPr>
            <p:cNvSpPr/>
            <p:nvPr/>
          </p:nvSpPr>
          <p:spPr>
            <a:xfrm>
              <a:off x="3090849" y="51726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5874CF1-6C7A-453F-B46C-6E979BE05E76}"/>
                </a:ext>
              </a:extLst>
            </p:cNvPr>
            <p:cNvSpPr/>
            <p:nvPr/>
          </p:nvSpPr>
          <p:spPr>
            <a:xfrm>
              <a:off x="3135660" y="4903871"/>
              <a:ext cx="563015" cy="246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…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53E95FD-25EE-45C5-A411-1E043C5FC579}"/>
              </a:ext>
            </a:extLst>
          </p:cNvPr>
          <p:cNvSpPr txBox="1"/>
          <p:nvPr/>
        </p:nvSpPr>
        <p:spPr>
          <a:xfrm>
            <a:off x="6027284" y="3977779"/>
            <a:ext cx="84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출력층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DBDF1EE-E374-4F10-84BC-74A49A57E243}"/>
              </a:ext>
            </a:extLst>
          </p:cNvPr>
          <p:cNvCxnSpPr>
            <a:cxnSpLocks/>
            <a:stCxn id="32" idx="3"/>
            <a:endCxn id="45" idx="1"/>
          </p:cNvCxnSpPr>
          <p:nvPr/>
        </p:nvCxnSpPr>
        <p:spPr>
          <a:xfrm>
            <a:off x="5411956" y="5096208"/>
            <a:ext cx="534642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96996B5-556C-443B-B1D3-405C2F52E8BC}"/>
              </a:ext>
            </a:extLst>
          </p:cNvPr>
          <p:cNvSpPr/>
          <p:nvPr/>
        </p:nvSpPr>
        <p:spPr>
          <a:xfrm>
            <a:off x="702689" y="1400927"/>
            <a:ext cx="763139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Data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4C080BE-DAE1-4298-B96D-E5AE788EE101}"/>
              </a:ext>
            </a:extLst>
          </p:cNvPr>
          <p:cNvSpPr/>
          <p:nvPr/>
        </p:nvSpPr>
        <p:spPr>
          <a:xfrm>
            <a:off x="7555658" y="1400927"/>
            <a:ext cx="107754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손실함수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최소값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4954C7-C3A7-4AE6-B5CC-8D7CE045AC60}"/>
              </a:ext>
            </a:extLst>
          </p:cNvPr>
          <p:cNvSpPr txBox="1"/>
          <p:nvPr/>
        </p:nvSpPr>
        <p:spPr>
          <a:xfrm>
            <a:off x="1440662" y="1460227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① </a:t>
            </a:r>
            <a:r>
              <a:rPr lang="ko-KR" altLang="en-US" sz="1400" b="1" dirty="0">
                <a:solidFill>
                  <a:srgbClr val="7030A0"/>
                </a:solidFill>
              </a:rPr>
              <a:t>입력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17AC14-E372-40F9-BA40-7FF8F032F07E}"/>
              </a:ext>
            </a:extLst>
          </p:cNvPr>
          <p:cNvSpPr txBox="1"/>
          <p:nvPr/>
        </p:nvSpPr>
        <p:spPr>
          <a:xfrm>
            <a:off x="2432548" y="2690136"/>
            <a:ext cx="4259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④ Optimizer</a:t>
            </a:r>
            <a:r>
              <a:rPr lang="ko-KR" altLang="en-US" sz="1400" b="1" dirty="0">
                <a:solidFill>
                  <a:srgbClr val="7030A0"/>
                </a:solidFill>
              </a:rPr>
              <a:t>를 </a:t>
            </a:r>
            <a:r>
              <a:rPr lang="ko-KR" altLang="en-US" sz="1400" b="1">
                <a:solidFill>
                  <a:srgbClr val="7030A0"/>
                </a:solidFill>
              </a:rPr>
              <a:t>이용한 </a:t>
            </a:r>
            <a:r>
              <a:rPr lang="en-US" altLang="ko-KR" sz="1400" b="1">
                <a:solidFill>
                  <a:srgbClr val="7030A0"/>
                </a:solidFill>
              </a:rPr>
              <a:t>Model</a:t>
            </a:r>
            <a:r>
              <a:rPr lang="ko-KR" altLang="en-US" sz="1400" b="1">
                <a:solidFill>
                  <a:srgbClr val="7030A0"/>
                </a:solidFill>
              </a:rPr>
              <a:t> </a:t>
            </a:r>
            <a:r>
              <a:rPr lang="en-US" altLang="ko-KR" sz="1400" b="1">
                <a:solidFill>
                  <a:srgbClr val="7030A0"/>
                </a:solidFill>
              </a:rPr>
              <a:t>parameter</a:t>
            </a:r>
            <a:r>
              <a:rPr lang="ko-KR" altLang="en-US" sz="1400" b="1">
                <a:solidFill>
                  <a:srgbClr val="7030A0"/>
                </a:solidFill>
              </a:rPr>
              <a:t> </a:t>
            </a:r>
            <a:r>
              <a:rPr lang="en-US" altLang="ko-KR" sz="1400" b="1">
                <a:solidFill>
                  <a:srgbClr val="7030A0"/>
                </a:solidFill>
              </a:rPr>
              <a:t>update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BE7B79-155C-4DF5-BD1F-AA1EEC65A405}"/>
              </a:ext>
            </a:extLst>
          </p:cNvPr>
          <p:cNvSpPr txBox="1"/>
          <p:nvPr/>
        </p:nvSpPr>
        <p:spPr>
          <a:xfrm>
            <a:off x="6657737" y="146022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③ </a:t>
            </a:r>
            <a:r>
              <a:rPr lang="ko-KR" altLang="en-US" sz="1400" b="1">
                <a:solidFill>
                  <a:srgbClr val="7030A0"/>
                </a:solidFill>
              </a:rPr>
              <a:t>예측값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571F705-8520-4B75-80AE-1281012728C3}"/>
              </a:ext>
            </a:extLst>
          </p:cNvPr>
          <p:cNvCxnSpPr>
            <a:cxnSpLocks/>
            <a:stCxn id="59" idx="2"/>
            <a:endCxn id="58" idx="2"/>
          </p:cNvCxnSpPr>
          <p:nvPr/>
        </p:nvCxnSpPr>
        <p:spPr>
          <a:xfrm rot="5400000">
            <a:off x="4589344" y="-1278799"/>
            <a:ext cx="12700" cy="7010169"/>
          </a:xfrm>
          <a:prstGeom prst="bentConnector3">
            <a:avLst>
              <a:gd name="adj1" fmla="val 6159638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442AB6-942F-4FFE-A8A1-85248F1B373E}"/>
              </a:ext>
            </a:extLst>
          </p:cNvPr>
          <p:cNvSpPr/>
          <p:nvPr/>
        </p:nvSpPr>
        <p:spPr>
          <a:xfrm>
            <a:off x="2162016" y="677492"/>
            <a:ext cx="4557637" cy="200099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902D6A-D66E-4B61-AB6B-4F81A828D4B4}"/>
              </a:ext>
            </a:extLst>
          </p:cNvPr>
          <p:cNvSpPr txBox="1"/>
          <p:nvPr/>
        </p:nvSpPr>
        <p:spPr>
          <a:xfrm>
            <a:off x="3679412" y="31622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② </a:t>
            </a:r>
            <a:r>
              <a:rPr lang="ko-KR" altLang="en-US" sz="1400" b="1">
                <a:solidFill>
                  <a:srgbClr val="7030A0"/>
                </a:solidFill>
              </a:rPr>
              <a:t>로지스틱 회귀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66" name="화살표: 아래로 구부러짐 65">
            <a:extLst>
              <a:ext uri="{FF2B5EF4-FFF2-40B4-BE49-F238E27FC236}">
                <a16:creationId xmlns:a16="http://schemas.microsoft.com/office/drawing/2014/main" id="{63F35F61-1A21-48CF-A447-5684F142DCCF}"/>
              </a:ext>
            </a:extLst>
          </p:cNvPr>
          <p:cNvSpPr/>
          <p:nvPr/>
        </p:nvSpPr>
        <p:spPr>
          <a:xfrm>
            <a:off x="2162016" y="242979"/>
            <a:ext cx="4557637" cy="400068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78822B-22A2-42F1-BD32-F8C2B9110202}"/>
              </a:ext>
            </a:extLst>
          </p:cNvPr>
          <p:cNvSpPr txBox="1"/>
          <p:nvPr/>
        </p:nvSpPr>
        <p:spPr>
          <a:xfrm>
            <a:off x="2519715" y="695177"/>
            <a:ext cx="84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입력층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ED7A458-289B-4D61-A594-78D8DD09D3CD}"/>
              </a:ext>
            </a:extLst>
          </p:cNvPr>
          <p:cNvGrpSpPr/>
          <p:nvPr/>
        </p:nvGrpSpPr>
        <p:grpSpPr>
          <a:xfrm>
            <a:off x="2455908" y="1076207"/>
            <a:ext cx="975847" cy="1474798"/>
            <a:chOff x="2925620" y="4188044"/>
            <a:chExt cx="975847" cy="147479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A282E21-E1DA-49F5-9004-50F221BB8092}"/>
                </a:ext>
              </a:extLst>
            </p:cNvPr>
            <p:cNvSpPr/>
            <p:nvPr/>
          </p:nvSpPr>
          <p:spPr>
            <a:xfrm>
              <a:off x="2925620" y="4188044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14C6E3F-71A7-4B14-AE2D-B0E55FE60A41}"/>
                </a:ext>
              </a:extLst>
            </p:cNvPr>
            <p:cNvSpPr/>
            <p:nvPr/>
          </p:nvSpPr>
          <p:spPr>
            <a:xfrm>
              <a:off x="3090849" y="43527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4E0E48E-CC4F-4196-8DF8-FD0459F16D9C}"/>
                </a:ext>
              </a:extLst>
            </p:cNvPr>
            <p:cNvSpPr/>
            <p:nvPr/>
          </p:nvSpPr>
          <p:spPr>
            <a:xfrm>
              <a:off x="3090849" y="4698121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FF5980D-43C8-4AB5-8141-BF3924DE69E4}"/>
                </a:ext>
              </a:extLst>
            </p:cNvPr>
            <p:cNvSpPr/>
            <p:nvPr/>
          </p:nvSpPr>
          <p:spPr>
            <a:xfrm>
              <a:off x="3090849" y="51726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815F129-CC1B-482B-A0B6-DB63C30C1026}"/>
                </a:ext>
              </a:extLst>
            </p:cNvPr>
            <p:cNvSpPr/>
            <p:nvPr/>
          </p:nvSpPr>
          <p:spPr>
            <a:xfrm>
              <a:off x="3135660" y="4903871"/>
              <a:ext cx="563015" cy="246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…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CF8BCB5-03F4-4DCB-88D5-D410B5DD0F0F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1465828" y="1813606"/>
            <a:ext cx="990080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998F484-0DFB-4051-AFE9-9B38700CB654}"/>
              </a:ext>
            </a:extLst>
          </p:cNvPr>
          <p:cNvCxnSpPr>
            <a:cxnSpLocks/>
            <a:stCxn id="85" idx="3"/>
            <a:endCxn id="59" idx="1"/>
          </p:cNvCxnSpPr>
          <p:nvPr/>
        </p:nvCxnSpPr>
        <p:spPr>
          <a:xfrm>
            <a:off x="6452733" y="1813606"/>
            <a:ext cx="1102925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5EC3FEC-D30F-4D49-A654-D70C4405890F}"/>
              </a:ext>
            </a:extLst>
          </p:cNvPr>
          <p:cNvCxnSpPr>
            <a:cxnSpLocks/>
            <a:stCxn id="69" idx="3"/>
            <a:endCxn id="85" idx="1"/>
          </p:cNvCxnSpPr>
          <p:nvPr/>
        </p:nvCxnSpPr>
        <p:spPr>
          <a:xfrm>
            <a:off x="3431755" y="1813606"/>
            <a:ext cx="2045131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ADD3445-B688-4F0D-854F-E2F301B69D21}"/>
              </a:ext>
            </a:extLst>
          </p:cNvPr>
          <p:cNvGrpSpPr/>
          <p:nvPr/>
        </p:nvGrpSpPr>
        <p:grpSpPr>
          <a:xfrm>
            <a:off x="5476886" y="1076207"/>
            <a:ext cx="975847" cy="1474798"/>
            <a:chOff x="2925620" y="4188044"/>
            <a:chExt cx="975847" cy="1474798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C9520E-83BA-4D15-AEF1-FE8D2727F0CE}"/>
                </a:ext>
              </a:extLst>
            </p:cNvPr>
            <p:cNvSpPr/>
            <p:nvPr/>
          </p:nvSpPr>
          <p:spPr>
            <a:xfrm>
              <a:off x="2925620" y="4188044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93D51B3-2CB5-4EA0-A10A-7885A638D0B3}"/>
                </a:ext>
              </a:extLst>
            </p:cNvPr>
            <p:cNvSpPr/>
            <p:nvPr/>
          </p:nvSpPr>
          <p:spPr>
            <a:xfrm>
              <a:off x="3090849" y="43527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14279E2-51F0-48EB-86DC-71B268887F13}"/>
                </a:ext>
              </a:extLst>
            </p:cNvPr>
            <p:cNvSpPr/>
            <p:nvPr/>
          </p:nvSpPr>
          <p:spPr>
            <a:xfrm>
              <a:off x="3090849" y="4698121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9B5502D-C274-4141-B86B-5B3AC445ED3C}"/>
                </a:ext>
              </a:extLst>
            </p:cNvPr>
            <p:cNvSpPr/>
            <p:nvPr/>
          </p:nvSpPr>
          <p:spPr>
            <a:xfrm>
              <a:off x="3090849" y="51726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D6AFD4-F931-4973-922C-5F1939E16155}"/>
                </a:ext>
              </a:extLst>
            </p:cNvPr>
            <p:cNvSpPr/>
            <p:nvPr/>
          </p:nvSpPr>
          <p:spPr>
            <a:xfrm>
              <a:off x="3135660" y="4903871"/>
              <a:ext cx="563015" cy="246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…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0CDC264-58DC-4D92-A2AB-C13EB12A4551}"/>
              </a:ext>
            </a:extLst>
          </p:cNvPr>
          <p:cNvSpPr txBox="1"/>
          <p:nvPr/>
        </p:nvSpPr>
        <p:spPr>
          <a:xfrm>
            <a:off x="5557572" y="695177"/>
            <a:ext cx="84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출력층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18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11785E-8B16-47CF-B2E4-820676663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57318"/>
              </p:ext>
            </p:extLst>
          </p:nvPr>
        </p:nvGraphicFramePr>
        <p:xfrm>
          <a:off x="1740046" y="1752600"/>
          <a:ext cx="1873316" cy="3017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6658">
                  <a:extLst>
                    <a:ext uri="{9D8B030D-6E8A-4147-A177-3AD203B41FA5}">
                      <a16:colId xmlns:a16="http://schemas.microsoft.com/office/drawing/2014/main" val="1940725137"/>
                    </a:ext>
                  </a:extLst>
                </a:gridCol>
                <a:gridCol w="936658">
                  <a:extLst>
                    <a:ext uri="{9D8B030D-6E8A-4147-A177-3AD203B41FA5}">
                      <a16:colId xmlns:a16="http://schemas.microsoft.com/office/drawing/2014/main" val="467976230"/>
                    </a:ext>
                  </a:extLst>
                </a:gridCol>
              </a:tblGrid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공부시간</a:t>
                      </a:r>
                      <a:r>
                        <a:rPr lang="en-US" altLang="ko-KR" sz="1200"/>
                        <a:t>(x)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Fail/Pass(t)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86944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22466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835463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209229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21034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227470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89103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838422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302666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18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101229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2539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8BF49C9-7D04-44B1-AB07-F75CBAC4F818}"/>
              </a:ext>
            </a:extLst>
          </p:cNvPr>
          <p:cNvSpPr/>
          <p:nvPr/>
        </p:nvSpPr>
        <p:spPr>
          <a:xfrm>
            <a:off x="3690522" y="2742186"/>
            <a:ext cx="763139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Data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3E85D8-69C0-45B0-A54C-898461964E7A}"/>
              </a:ext>
            </a:extLst>
          </p:cNvPr>
          <p:cNvSpPr/>
          <p:nvPr/>
        </p:nvSpPr>
        <p:spPr>
          <a:xfrm>
            <a:off x="8858589" y="2770322"/>
            <a:ext cx="107754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손실함수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최소값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A671F-7DD4-4FFF-9E7D-C48AFF733723}"/>
              </a:ext>
            </a:extLst>
          </p:cNvPr>
          <p:cNvSpPr txBox="1"/>
          <p:nvPr/>
        </p:nvSpPr>
        <p:spPr>
          <a:xfrm>
            <a:off x="6287094" y="434728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SGD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D622600-6A3D-45C6-9D40-7E2782231070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 flipH="1">
            <a:off x="6720658" y="918979"/>
            <a:ext cx="28136" cy="5325267"/>
          </a:xfrm>
          <a:prstGeom prst="bentConnector3">
            <a:avLst>
              <a:gd name="adj1" fmla="val -3674812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5C752C-F730-473F-BA17-02EE209A949F}"/>
              </a:ext>
            </a:extLst>
          </p:cNvPr>
          <p:cNvSpPr/>
          <p:nvPr/>
        </p:nvSpPr>
        <p:spPr>
          <a:xfrm>
            <a:off x="4596079" y="2046887"/>
            <a:ext cx="4041484" cy="224854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7559652-F8E3-42E4-B332-77AD488B1FF0}"/>
              </a:ext>
            </a:extLst>
          </p:cNvPr>
          <p:cNvGrpSpPr/>
          <p:nvPr/>
        </p:nvGrpSpPr>
        <p:grpSpPr>
          <a:xfrm>
            <a:off x="4726284" y="2064572"/>
            <a:ext cx="975847" cy="1855828"/>
            <a:chOff x="4726284" y="2064572"/>
            <a:chExt cx="975847" cy="18558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99DDB0-F57B-4B61-90B4-7DEC3FC43008}"/>
                </a:ext>
              </a:extLst>
            </p:cNvPr>
            <p:cNvSpPr txBox="1"/>
            <p:nvPr/>
          </p:nvSpPr>
          <p:spPr>
            <a:xfrm>
              <a:off x="4790091" y="2064572"/>
              <a:ext cx="84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bg1"/>
                  </a:solidFill>
                </a:rPr>
                <a:t>입력층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D12DFC-DF18-493C-9AB1-A9537B118D12}"/>
                </a:ext>
              </a:extLst>
            </p:cNvPr>
            <p:cNvSpPr/>
            <p:nvPr/>
          </p:nvSpPr>
          <p:spPr>
            <a:xfrm>
              <a:off x="4726284" y="2445602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5E8D84A-FA5F-433A-AE68-C8360D043ABA}"/>
                </a:ext>
              </a:extLst>
            </p:cNvPr>
            <p:cNvSpPr/>
            <p:nvPr/>
          </p:nvSpPr>
          <p:spPr>
            <a:xfrm>
              <a:off x="4891513" y="2997883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54BAF8-70FF-44D2-8A8D-C3E078B19F16}"/>
              </a:ext>
            </a:extLst>
          </p:cNvPr>
          <p:cNvCxnSpPr>
            <a:cxnSpLocks/>
            <a:stCxn id="3" idx="3"/>
            <a:endCxn id="16" idx="2"/>
          </p:cNvCxnSpPr>
          <p:nvPr/>
        </p:nvCxnSpPr>
        <p:spPr>
          <a:xfrm>
            <a:off x="4453661" y="3154865"/>
            <a:ext cx="437852" cy="1252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CFD278B-9E13-4D1E-B8DA-2D85939C24CD}"/>
              </a:ext>
            </a:extLst>
          </p:cNvPr>
          <p:cNvCxnSpPr>
            <a:cxnSpLocks/>
            <a:stCxn id="30" idx="3"/>
            <a:endCxn id="4" idx="1"/>
          </p:cNvCxnSpPr>
          <p:nvPr/>
        </p:nvCxnSpPr>
        <p:spPr>
          <a:xfrm>
            <a:off x="8483960" y="3183001"/>
            <a:ext cx="374629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8C7D7AC-C3FA-45B6-8ADB-1C7358BFB3A4}"/>
              </a:ext>
            </a:extLst>
          </p:cNvPr>
          <p:cNvGrpSpPr/>
          <p:nvPr/>
        </p:nvGrpSpPr>
        <p:grpSpPr>
          <a:xfrm>
            <a:off x="6124229" y="2079905"/>
            <a:ext cx="975847" cy="1840495"/>
            <a:chOff x="6236773" y="2079905"/>
            <a:chExt cx="975847" cy="184049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E8D876B-5DF7-4332-BEA8-D6A5579AA69C}"/>
                </a:ext>
              </a:extLst>
            </p:cNvPr>
            <p:cNvGrpSpPr/>
            <p:nvPr/>
          </p:nvGrpSpPr>
          <p:grpSpPr>
            <a:xfrm>
              <a:off x="6236773" y="2445602"/>
              <a:ext cx="975847" cy="1474798"/>
              <a:chOff x="2925620" y="4188044"/>
              <a:chExt cx="975847" cy="147479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322868E-F38C-4739-997D-CC5BFD3F0DAF}"/>
                  </a:ext>
                </a:extLst>
              </p:cNvPr>
              <p:cNvSpPr/>
              <p:nvPr/>
            </p:nvSpPr>
            <p:spPr>
              <a:xfrm>
                <a:off x="2925620" y="4188044"/>
                <a:ext cx="975847" cy="1474798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21F41D7-2724-4FDA-BA73-279F62F2C379}"/>
                  </a:ext>
                </a:extLst>
              </p:cNvPr>
              <p:cNvSpPr/>
              <p:nvPr/>
            </p:nvSpPr>
            <p:spPr>
              <a:xfrm>
                <a:off x="3090849" y="4352774"/>
                <a:ext cx="662026" cy="3164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9B7BF37-ABBA-42D3-9587-D0A43D423C73}"/>
                  </a:ext>
                </a:extLst>
              </p:cNvPr>
              <p:cNvSpPr/>
              <p:nvPr/>
            </p:nvSpPr>
            <p:spPr>
              <a:xfrm>
                <a:off x="3090849" y="4698121"/>
                <a:ext cx="662026" cy="3164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CC9425B-F21A-4C25-B67B-BC2092C98388}"/>
                  </a:ext>
                </a:extLst>
              </p:cNvPr>
              <p:cNvSpPr/>
              <p:nvPr/>
            </p:nvSpPr>
            <p:spPr>
              <a:xfrm>
                <a:off x="3090849" y="5172674"/>
                <a:ext cx="662026" cy="3164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B1FABC7-542B-4301-BA84-215973FC32DB}"/>
                  </a:ext>
                </a:extLst>
              </p:cNvPr>
              <p:cNvSpPr/>
              <p:nvPr/>
            </p:nvSpPr>
            <p:spPr>
              <a:xfrm>
                <a:off x="3135660" y="4903871"/>
                <a:ext cx="563015" cy="246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…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8436EA-4685-4B52-9A40-8159312C52D0}"/>
                </a:ext>
              </a:extLst>
            </p:cNvPr>
            <p:cNvSpPr txBox="1"/>
            <p:nvPr/>
          </p:nvSpPr>
          <p:spPr>
            <a:xfrm>
              <a:off x="6332534" y="2079905"/>
              <a:ext cx="84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bg1"/>
                  </a:solidFill>
                </a:rPr>
                <a:t>은닉층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1DF090-56BF-4DF9-A979-F5CB30C6493F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5702131" y="3183001"/>
            <a:ext cx="422098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B266590-1B37-4F20-9F7B-521F0B85E0C7}"/>
              </a:ext>
            </a:extLst>
          </p:cNvPr>
          <p:cNvGrpSpPr/>
          <p:nvPr/>
        </p:nvGrpSpPr>
        <p:grpSpPr>
          <a:xfrm>
            <a:off x="7508113" y="2064572"/>
            <a:ext cx="975847" cy="1855828"/>
            <a:chOff x="7747262" y="2064572"/>
            <a:chExt cx="975847" cy="185582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B66E05B-F528-4CF1-9DAC-4EC1541FE2EE}"/>
                </a:ext>
              </a:extLst>
            </p:cNvPr>
            <p:cNvSpPr/>
            <p:nvPr/>
          </p:nvSpPr>
          <p:spPr>
            <a:xfrm>
              <a:off x="7747262" y="2445602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FAF6A17-D3E6-4D81-BB38-95381642E7A3}"/>
                </a:ext>
              </a:extLst>
            </p:cNvPr>
            <p:cNvSpPr/>
            <p:nvPr/>
          </p:nvSpPr>
          <p:spPr>
            <a:xfrm>
              <a:off x="7912491" y="2997883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9A22E6-5FFC-41F9-A416-B92922272EF1}"/>
                </a:ext>
              </a:extLst>
            </p:cNvPr>
            <p:cNvSpPr txBox="1"/>
            <p:nvPr/>
          </p:nvSpPr>
          <p:spPr>
            <a:xfrm>
              <a:off x="7827948" y="2064572"/>
              <a:ext cx="84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bg1"/>
                  </a:solidFill>
                </a:rPr>
                <a:t>출력층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4A21D4-1FE2-464E-BDFB-10B85E88E935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7100076" y="3183001"/>
            <a:ext cx="408037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B89E923-C0AF-4F3F-93C6-EDF76CCD47AB}"/>
              </a:ext>
            </a:extLst>
          </p:cNvPr>
          <p:cNvSpPr txBox="1"/>
          <p:nvPr/>
        </p:nvSpPr>
        <p:spPr>
          <a:xfrm>
            <a:off x="6287094" y="3956873"/>
            <a:ext cx="84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Model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D88BD2-00B5-40CC-ABD3-B515099B9472}"/>
              </a:ext>
            </a:extLst>
          </p:cNvPr>
          <p:cNvSpPr txBox="1"/>
          <p:nvPr/>
        </p:nvSpPr>
        <p:spPr>
          <a:xfrm>
            <a:off x="2009886" y="1444823"/>
            <a:ext cx="1333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Training</a:t>
            </a:r>
            <a:r>
              <a:rPr lang="ko-KR" altLang="en-US" sz="1400" b="1">
                <a:solidFill>
                  <a:srgbClr val="7030A0"/>
                </a:solidFill>
              </a:rPr>
              <a:t> </a:t>
            </a:r>
            <a:r>
              <a:rPr lang="en-US" altLang="ko-KR" sz="1400" b="1">
                <a:solidFill>
                  <a:srgbClr val="7030A0"/>
                </a:solidFill>
              </a:rPr>
              <a:t>Data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95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A0C704-B603-4659-A7DA-1EBDFA533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62158"/>
              </p:ext>
            </p:extLst>
          </p:nvPr>
        </p:nvGraphicFramePr>
        <p:xfrm>
          <a:off x="1736578" y="1873217"/>
          <a:ext cx="8128000" cy="14045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80531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51665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2003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82321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1711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1391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15042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19724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41418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5487425"/>
                    </a:ext>
                  </a:extLst>
                </a:gridCol>
              </a:tblGrid>
              <a:tr h="140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0661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324E62-86D4-4238-9FE0-BBBDA862DFD9}"/>
              </a:ext>
            </a:extLst>
          </p:cNvPr>
          <p:cNvSpPr txBox="1"/>
          <p:nvPr/>
        </p:nvSpPr>
        <p:spPr>
          <a:xfrm>
            <a:off x="1603717" y="150388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Dataset:</a:t>
            </a:r>
            <a:r>
              <a:rPr lang="ko-KR" altLang="en-US" b="1"/>
              <a:t> </a:t>
            </a:r>
            <a:r>
              <a:rPr lang="en-US" altLang="ko-KR" b="1"/>
              <a:t>2000</a:t>
            </a:r>
            <a:endParaRPr lang="ko-KR" altLang="en-US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D1E9E9-CF1E-421F-9A59-2A7688232471}"/>
              </a:ext>
            </a:extLst>
          </p:cNvPr>
          <p:cNvCxnSpPr>
            <a:cxnSpLocks/>
          </p:cNvCxnSpPr>
          <p:nvPr/>
        </p:nvCxnSpPr>
        <p:spPr>
          <a:xfrm>
            <a:off x="4979963" y="1726651"/>
            <a:ext cx="820615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7DDCD1-1A99-408E-8ACA-3B13B7E2E2C1}"/>
              </a:ext>
            </a:extLst>
          </p:cNvPr>
          <p:cNvSpPr txBox="1"/>
          <p:nvPr/>
        </p:nvSpPr>
        <p:spPr>
          <a:xfrm>
            <a:off x="4749229" y="1338269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B050"/>
                </a:solidFill>
              </a:rPr>
              <a:t>batch size</a:t>
            </a:r>
            <a:endParaRPr lang="ko-KR" altLang="en-US" b="1">
              <a:solidFill>
                <a:srgbClr val="00B050"/>
              </a:solidFill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7D0AA2E6-E02B-4A2A-9AF5-438247B94513}"/>
              </a:ext>
            </a:extLst>
          </p:cNvPr>
          <p:cNvSpPr/>
          <p:nvPr/>
        </p:nvSpPr>
        <p:spPr>
          <a:xfrm rot="5400000" flipH="1">
            <a:off x="5752191" y="-667475"/>
            <a:ext cx="96774" cy="8128000"/>
          </a:xfrm>
          <a:prstGeom prst="leftBracket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A118B-DF58-4E72-9354-74D32629BECB}"/>
              </a:ext>
            </a:extLst>
          </p:cNvPr>
          <p:cNvSpPr txBox="1"/>
          <p:nvPr/>
        </p:nvSpPr>
        <p:spPr>
          <a:xfrm>
            <a:off x="4518496" y="3480424"/>
            <a:ext cx="15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7030A0"/>
                </a:solidFill>
              </a:rPr>
              <a:t>iteration: 10</a:t>
            </a:r>
            <a:endParaRPr lang="ko-KR" altLang="en-US" b="1">
              <a:solidFill>
                <a:srgbClr val="7030A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49886BE-9B39-4D53-814F-1BBF86C4AF5F}"/>
              </a:ext>
            </a:extLst>
          </p:cNvPr>
          <p:cNvCxnSpPr/>
          <p:nvPr/>
        </p:nvCxnSpPr>
        <p:spPr>
          <a:xfrm>
            <a:off x="1736578" y="3885268"/>
            <a:ext cx="8128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EBA0EB-0703-4BA4-B662-F2A0285CDC10}"/>
              </a:ext>
            </a:extLst>
          </p:cNvPr>
          <p:cNvSpPr txBox="1"/>
          <p:nvPr/>
        </p:nvSpPr>
        <p:spPr>
          <a:xfrm>
            <a:off x="8224599" y="3881749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472C4"/>
                </a:solidFill>
              </a:rPr>
              <a:t>epoch: 1</a:t>
            </a:r>
            <a:endParaRPr lang="ko-KR" altLang="en-US" b="1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00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19F194D-78B1-4BAF-9067-F1740F86ED5F}"/>
              </a:ext>
            </a:extLst>
          </p:cNvPr>
          <p:cNvGrpSpPr/>
          <p:nvPr/>
        </p:nvGrpSpPr>
        <p:grpSpPr>
          <a:xfrm>
            <a:off x="793480" y="1150770"/>
            <a:ext cx="5611008" cy="4165110"/>
            <a:chOff x="3290496" y="1361786"/>
            <a:chExt cx="5611008" cy="416511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49A3873-5092-4C11-9B99-636A2742B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0496" y="1361786"/>
              <a:ext cx="5611008" cy="41344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오른쪽 대괄호 2">
              <a:extLst>
                <a:ext uri="{FF2B5EF4-FFF2-40B4-BE49-F238E27FC236}">
                  <a16:creationId xmlns:a16="http://schemas.microsoft.com/office/drawing/2014/main" id="{BD66923F-1CA6-457A-8122-D0602FA05186}"/>
                </a:ext>
              </a:extLst>
            </p:cNvPr>
            <p:cNvSpPr/>
            <p:nvPr/>
          </p:nvSpPr>
          <p:spPr>
            <a:xfrm>
              <a:off x="5862710" y="1842868"/>
              <a:ext cx="45719" cy="1336430"/>
            </a:xfrm>
            <a:prstGeom prst="rightBracket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3D2B4-582B-4CDC-ABC2-58C6CE04F793}"/>
                </a:ext>
              </a:extLst>
            </p:cNvPr>
            <p:cNvSpPr txBox="1"/>
            <p:nvPr/>
          </p:nvSpPr>
          <p:spPr>
            <a:xfrm>
              <a:off x="5862710" y="2326417"/>
              <a:ext cx="250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7030A0"/>
                  </a:solidFill>
                </a:rPr>
                <a:t>입력층</a:t>
              </a:r>
              <a:r>
                <a:rPr lang="en-US" altLang="ko-KR" sz="1200" b="1">
                  <a:solidFill>
                    <a:srgbClr val="7030A0"/>
                  </a:solidFill>
                </a:rPr>
                <a:t>, </a:t>
              </a:r>
              <a:r>
                <a:rPr lang="ko-KR" altLang="en-US" sz="1200" b="1">
                  <a:solidFill>
                    <a:srgbClr val="7030A0"/>
                  </a:solidFill>
                </a:rPr>
                <a:t>은닉층 </a:t>
              </a:r>
              <a:r>
                <a:rPr lang="en-US" altLang="ko-KR" sz="1200" b="1">
                  <a:solidFill>
                    <a:srgbClr val="7030A0"/>
                  </a:solidFill>
                </a:rPr>
                <a:t>Weight 8</a:t>
              </a:r>
              <a:r>
                <a:rPr lang="ko-KR" altLang="en-US" sz="1200" b="1">
                  <a:solidFill>
                    <a:srgbClr val="7030A0"/>
                  </a:solidFill>
                </a:rPr>
                <a:t>개 </a:t>
              </a:r>
              <a:r>
                <a:rPr lang="en-US" altLang="ko-KR" sz="1200" b="1">
                  <a:solidFill>
                    <a:srgbClr val="7030A0"/>
                  </a:solidFill>
                </a:rPr>
                <a:t>(1x8)</a:t>
              </a:r>
              <a:endParaRPr lang="ko-KR" altLang="en-US" sz="1200" b="1">
                <a:solidFill>
                  <a:srgbClr val="7030A0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E23F179-1D48-4886-B88C-9F663558ACFA}"/>
                </a:ext>
              </a:extLst>
            </p:cNvPr>
            <p:cNvCxnSpPr/>
            <p:nvPr/>
          </p:nvCxnSpPr>
          <p:spPr>
            <a:xfrm>
              <a:off x="3854548" y="3840480"/>
              <a:ext cx="4740812" cy="0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468FFA9-45FD-4E9B-956F-656E75510CE3}"/>
                </a:ext>
              </a:extLst>
            </p:cNvPr>
            <p:cNvCxnSpPr/>
            <p:nvPr/>
          </p:nvCxnSpPr>
          <p:spPr>
            <a:xfrm>
              <a:off x="3930748" y="4659630"/>
              <a:ext cx="4740812" cy="0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2ECDBC-6B43-4712-85B1-18916B4D8327}"/>
                </a:ext>
              </a:extLst>
            </p:cNvPr>
            <p:cNvSpPr txBox="1"/>
            <p:nvPr/>
          </p:nvSpPr>
          <p:spPr>
            <a:xfrm>
              <a:off x="5581650" y="3841586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7030A0"/>
                  </a:solidFill>
                </a:rPr>
                <a:t>은닉층 </a:t>
              </a:r>
              <a:r>
                <a:rPr lang="en-US" altLang="ko-KR" sz="1200" b="1">
                  <a:solidFill>
                    <a:srgbClr val="7030A0"/>
                  </a:solidFill>
                </a:rPr>
                <a:t>Bias 8</a:t>
              </a:r>
              <a:r>
                <a:rPr lang="ko-KR" altLang="en-US" sz="1200" b="1">
                  <a:solidFill>
                    <a:srgbClr val="7030A0"/>
                  </a:solidFill>
                </a:rPr>
                <a:t>개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9A5EA7-CB6E-4BE5-8EA7-9B1274798CA7}"/>
                </a:ext>
              </a:extLst>
            </p:cNvPr>
            <p:cNvSpPr txBox="1"/>
            <p:nvPr/>
          </p:nvSpPr>
          <p:spPr>
            <a:xfrm>
              <a:off x="5348480" y="4644353"/>
              <a:ext cx="24677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7030A0"/>
                  </a:solidFill>
                </a:rPr>
                <a:t>은닉층 출력층 </a:t>
              </a:r>
              <a:r>
                <a:rPr lang="en-US" altLang="ko-KR" sz="1200" b="1">
                  <a:solidFill>
                    <a:srgbClr val="7030A0"/>
                  </a:solidFill>
                </a:rPr>
                <a:t>Weight 8</a:t>
              </a:r>
              <a:r>
                <a:rPr lang="ko-KR" altLang="en-US" sz="1200" b="1">
                  <a:solidFill>
                    <a:srgbClr val="7030A0"/>
                  </a:solidFill>
                </a:rPr>
                <a:t>개 </a:t>
              </a:r>
              <a:r>
                <a:rPr lang="en-US" altLang="ko-KR" sz="1200" b="1">
                  <a:solidFill>
                    <a:srgbClr val="7030A0"/>
                  </a:solidFill>
                </a:rPr>
                <a:t>(8x1)</a:t>
              </a:r>
              <a:endParaRPr lang="ko-KR" altLang="en-US" sz="1200" b="1">
                <a:solidFill>
                  <a:srgbClr val="7030A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1A3493-E8C5-4B3F-81DE-14862188660B}"/>
                </a:ext>
              </a:extLst>
            </p:cNvPr>
            <p:cNvSpPr txBox="1"/>
            <p:nvPr/>
          </p:nvSpPr>
          <p:spPr>
            <a:xfrm>
              <a:off x="5731591" y="5249897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7030A0"/>
                  </a:solidFill>
                </a:rPr>
                <a:t>출력층 </a:t>
              </a:r>
              <a:r>
                <a:rPr lang="en-US" altLang="ko-KR" sz="1200" b="1">
                  <a:solidFill>
                    <a:srgbClr val="7030A0"/>
                  </a:solidFill>
                </a:rPr>
                <a:t>Bias 1</a:t>
              </a:r>
              <a:r>
                <a:rPr lang="ko-KR" altLang="en-US" sz="1200" b="1">
                  <a:solidFill>
                    <a:srgbClr val="7030A0"/>
                  </a:solidFill>
                </a:rPr>
                <a:t>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442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A5471E10-F443-4F18-96AA-27E6BC3DA7DB}"/>
              </a:ext>
            </a:extLst>
          </p:cNvPr>
          <p:cNvGrpSpPr/>
          <p:nvPr/>
        </p:nvGrpSpPr>
        <p:grpSpPr>
          <a:xfrm>
            <a:off x="378710" y="448112"/>
            <a:ext cx="11351750" cy="825359"/>
            <a:chOff x="378710" y="448112"/>
            <a:chExt cx="11351750" cy="8253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CFD9D3D-5A96-400A-9B69-8B068FB4DFE1}"/>
                </a:ext>
              </a:extLst>
            </p:cNvPr>
            <p:cNvSpPr/>
            <p:nvPr/>
          </p:nvSpPr>
          <p:spPr>
            <a:xfrm>
              <a:off x="1727752" y="448112"/>
              <a:ext cx="8736496" cy="825358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6F6200-A1CC-49FE-B436-DD18961F64D5}"/>
                </a:ext>
              </a:extLst>
            </p:cNvPr>
            <p:cNvSpPr/>
            <p:nvPr/>
          </p:nvSpPr>
          <p:spPr>
            <a:xfrm>
              <a:off x="378710" y="448112"/>
              <a:ext cx="766803" cy="825358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학습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7C38DAC-8043-4998-9274-C1B19F25E8FF}"/>
                </a:ext>
              </a:extLst>
            </p:cNvPr>
            <p:cNvSpPr/>
            <p:nvPr/>
          </p:nvSpPr>
          <p:spPr>
            <a:xfrm>
              <a:off x="10963660" y="448112"/>
              <a:ext cx="766800" cy="825358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손실</a:t>
              </a:r>
              <a:endParaRPr lang="en-US" altLang="ko-KR" sz="1400" b="1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함수</a:t>
              </a:r>
              <a:endParaRPr lang="en-US" altLang="ko-KR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4BF6FB-E9F3-4B82-AB4F-D1AA759150A9}"/>
                </a:ext>
              </a:extLst>
            </p:cNvPr>
            <p:cNvCxnSpPr>
              <a:cxnSpLocks/>
              <a:stCxn id="2" idx="3"/>
              <a:endCxn id="29" idx="1"/>
            </p:cNvCxnSpPr>
            <p:nvPr/>
          </p:nvCxnSpPr>
          <p:spPr>
            <a:xfrm>
              <a:off x="1145513" y="860791"/>
              <a:ext cx="928572" cy="0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348F2BB-6ECB-4B50-BEF4-6044857776DA}"/>
                </a:ext>
              </a:extLst>
            </p:cNvPr>
            <p:cNvCxnSpPr>
              <a:cxnSpLocks/>
              <a:stCxn id="34" idx="3"/>
              <a:endCxn id="4" idx="1"/>
            </p:cNvCxnSpPr>
            <p:nvPr/>
          </p:nvCxnSpPr>
          <p:spPr>
            <a:xfrm>
              <a:off x="10064571" y="860791"/>
              <a:ext cx="899089" cy="0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80B3F847-2B55-4C46-91FD-EFDAFE8B19D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5400000" flipH="1">
              <a:off x="6172942" y="-3900648"/>
              <a:ext cx="381060" cy="9967177"/>
            </a:xfrm>
            <a:prstGeom prst="bentConnector4">
              <a:avLst>
                <a:gd name="adj1" fmla="val -59991"/>
                <a:gd name="adj2" fmla="val 99987"/>
              </a:avLst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4452702-DC97-4337-9CFF-59E865E408D4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2991977" y="860791"/>
              <a:ext cx="496627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227D323-4BF2-415D-81C3-B520CBB73B61}"/>
                </a:ext>
              </a:extLst>
            </p:cNvPr>
            <p:cNvSpPr/>
            <p:nvPr/>
          </p:nvSpPr>
          <p:spPr>
            <a:xfrm>
              <a:off x="2074085" y="641501"/>
              <a:ext cx="917892" cy="438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입력층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D8434EC-B780-482A-B3A8-D346DCA8642B}"/>
                </a:ext>
              </a:extLst>
            </p:cNvPr>
            <p:cNvSpPr/>
            <p:nvPr/>
          </p:nvSpPr>
          <p:spPr>
            <a:xfrm>
              <a:off x="3488604" y="641501"/>
              <a:ext cx="917892" cy="438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은닉층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B7E829-FED3-427E-965D-8A9B36F2F52E}"/>
                </a:ext>
              </a:extLst>
            </p:cNvPr>
            <p:cNvSpPr/>
            <p:nvPr/>
          </p:nvSpPr>
          <p:spPr>
            <a:xfrm>
              <a:off x="4903123" y="641501"/>
              <a:ext cx="917892" cy="43857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ReLU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2970CAB-5FAA-47F8-B92A-087E683F3382}"/>
                </a:ext>
              </a:extLst>
            </p:cNvPr>
            <p:cNvSpPr/>
            <p:nvPr/>
          </p:nvSpPr>
          <p:spPr>
            <a:xfrm>
              <a:off x="6317642" y="641501"/>
              <a:ext cx="917892" cy="4385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Dropout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897D031-0118-47C0-93E1-7F1D3B3F4AA0}"/>
                </a:ext>
              </a:extLst>
            </p:cNvPr>
            <p:cNvSpPr/>
            <p:nvPr/>
          </p:nvSpPr>
          <p:spPr>
            <a:xfrm>
              <a:off x="7732161" y="641501"/>
              <a:ext cx="917892" cy="438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출력층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1A67B63-CB20-4B32-91D6-622B52FCED8F}"/>
                </a:ext>
              </a:extLst>
            </p:cNvPr>
            <p:cNvSpPr/>
            <p:nvPr/>
          </p:nvSpPr>
          <p:spPr>
            <a:xfrm>
              <a:off x="9146679" y="641501"/>
              <a:ext cx="917892" cy="4385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Softmax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FD61F97-90AB-489B-8ED8-C6EBC92ACEF9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4406496" y="860791"/>
              <a:ext cx="496627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E576280-C827-4DF1-BF27-153D6AB0D115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5821015" y="860791"/>
              <a:ext cx="496627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9FE703-059B-48BF-AFE8-0FA5EC128D8A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7235534" y="860791"/>
              <a:ext cx="496627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F8B8BF9-7FAD-4558-8037-C77A04578483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8650053" y="860791"/>
              <a:ext cx="496626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CEC29EC8-A6A4-4D94-94AC-68872951F860}"/>
              </a:ext>
            </a:extLst>
          </p:cNvPr>
          <p:cNvGrpSpPr/>
          <p:nvPr/>
        </p:nvGrpSpPr>
        <p:grpSpPr>
          <a:xfrm>
            <a:off x="701957" y="1635944"/>
            <a:ext cx="10705257" cy="4628840"/>
            <a:chOff x="468116" y="1963115"/>
            <a:chExt cx="10705257" cy="4628840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2D33122-F87C-4E4A-BDBD-45977783542B}"/>
                </a:ext>
              </a:extLst>
            </p:cNvPr>
            <p:cNvGrpSpPr/>
            <p:nvPr/>
          </p:nvGrpSpPr>
          <p:grpSpPr>
            <a:xfrm>
              <a:off x="468479" y="1963115"/>
              <a:ext cx="5047721" cy="1288622"/>
              <a:chOff x="494950" y="2226365"/>
              <a:chExt cx="5047721" cy="128862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64BD7AC-36CA-494F-9A99-E883AD5487D8}"/>
                  </a:ext>
                </a:extLst>
              </p:cNvPr>
              <p:cNvSpPr/>
              <p:nvPr/>
            </p:nvSpPr>
            <p:spPr>
              <a:xfrm>
                <a:off x="494950" y="2226365"/>
                <a:ext cx="1007349" cy="12886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>
                    <a:solidFill>
                      <a:srgbClr val="7030A0"/>
                    </a:solidFill>
                  </a:rPr>
                  <a:t>입력층</a:t>
                </a:r>
                <a:endParaRPr lang="en-US" altLang="ko-KR" sz="1600" b="1">
                  <a:solidFill>
                    <a:srgbClr val="7030A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265B127-E0AE-4378-B679-AFEC5268BF56}"/>
                  </a:ext>
                </a:extLst>
              </p:cNvPr>
              <p:cNvSpPr/>
              <p:nvPr/>
            </p:nvSpPr>
            <p:spPr>
              <a:xfrm>
                <a:off x="1502299" y="2226365"/>
                <a:ext cx="4040372" cy="12886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>
                    <a:solidFill>
                      <a:srgbClr val="7030A0"/>
                    </a:solidFill>
                  </a:rPr>
                  <a:t>입력층에서는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28 x 28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의 크기를 가지는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2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차원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image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를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1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차원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vector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로 변환함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.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즉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,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입력층에서는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flatten()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함수를 이용해서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28 x 28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크기의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image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를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784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개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(= 28 x 28)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의 길이를 가지는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1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차원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vector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로 변환해서 은닉층으로 전달함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911EDDC-2D76-412A-A04D-BD8CF15D19DF}"/>
                </a:ext>
              </a:extLst>
            </p:cNvPr>
            <p:cNvGrpSpPr/>
            <p:nvPr/>
          </p:nvGrpSpPr>
          <p:grpSpPr>
            <a:xfrm>
              <a:off x="468479" y="3633224"/>
              <a:ext cx="5047721" cy="1288622"/>
              <a:chOff x="494950" y="2226365"/>
              <a:chExt cx="5047721" cy="1288622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D57FAB8-31A3-47C6-B31C-6C7B54B9C55C}"/>
                  </a:ext>
                </a:extLst>
              </p:cNvPr>
              <p:cNvSpPr/>
              <p:nvPr/>
            </p:nvSpPr>
            <p:spPr>
              <a:xfrm>
                <a:off x="494950" y="2226365"/>
                <a:ext cx="1007349" cy="12886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>
                    <a:solidFill>
                      <a:srgbClr val="7030A0"/>
                    </a:solidFill>
                  </a:rPr>
                  <a:t>은닉층</a:t>
                </a:r>
                <a:endParaRPr lang="en-US" altLang="ko-KR" sz="1600" b="1">
                  <a:solidFill>
                    <a:srgbClr val="7030A0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4000511-A3F1-40DE-9811-F973B44309E6}"/>
                  </a:ext>
                </a:extLst>
              </p:cNvPr>
              <p:cNvSpPr/>
              <p:nvPr/>
            </p:nvSpPr>
            <p:spPr>
              <a:xfrm>
                <a:off x="1502299" y="2226365"/>
                <a:ext cx="4040372" cy="12886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>
                    <a:solidFill>
                      <a:srgbClr val="7030A0"/>
                    </a:solidFill>
                  </a:rPr>
                  <a:t>일반적으로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1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개 이상의 은닉층으로 이루어지며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,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각각의 은닉층은 내부에 많은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node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로 구성됨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.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이러한 은닉층과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node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의 수는 학습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data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와 성능 등을 고려하여 최적의 값을 찾아야 하는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Hyper Parameter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임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64547B34-FEFD-4E93-A315-1961A04DE711}"/>
                </a:ext>
              </a:extLst>
            </p:cNvPr>
            <p:cNvGrpSpPr/>
            <p:nvPr/>
          </p:nvGrpSpPr>
          <p:grpSpPr>
            <a:xfrm>
              <a:off x="6125289" y="5303333"/>
              <a:ext cx="5047721" cy="1288622"/>
              <a:chOff x="494950" y="2226365"/>
              <a:chExt cx="5047721" cy="128862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6F46AF2-CBC8-4243-A0B1-318C955D053B}"/>
                  </a:ext>
                </a:extLst>
              </p:cNvPr>
              <p:cNvSpPr/>
              <p:nvPr/>
            </p:nvSpPr>
            <p:spPr>
              <a:xfrm>
                <a:off x="494950" y="2226365"/>
                <a:ext cx="1007349" cy="12886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>
                    <a:solidFill>
                      <a:srgbClr val="7030A0"/>
                    </a:solidFill>
                  </a:rPr>
                  <a:t>Softmax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19A5E7D-0DDC-4697-8835-39E284175262}"/>
                  </a:ext>
                </a:extLst>
              </p:cNvPr>
              <p:cNvSpPr/>
              <p:nvPr/>
            </p:nvSpPr>
            <p:spPr>
              <a:xfrm>
                <a:off x="1502299" y="2226365"/>
                <a:ext cx="4040372" cy="12886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>
                    <a:solidFill>
                      <a:srgbClr val="7030A0"/>
                    </a:solidFill>
                  </a:rPr>
                  <a:t>다중 클래스 분류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(MultiClass Classification)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model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을 만들 때 사용하며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,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입력된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vector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의 각 요소를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0~1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사이의 확률값으로 변환해 주는 함수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5D7939C-2780-4A45-A8BF-03DD4BC8D3C1}"/>
                </a:ext>
              </a:extLst>
            </p:cNvPr>
            <p:cNvGrpSpPr/>
            <p:nvPr/>
          </p:nvGrpSpPr>
          <p:grpSpPr>
            <a:xfrm>
              <a:off x="6125289" y="3633224"/>
              <a:ext cx="5047721" cy="1288622"/>
              <a:chOff x="494950" y="2226365"/>
              <a:chExt cx="5047721" cy="1288622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CA87A29-FE0F-4B36-8052-BE9C2B8B7ED6}"/>
                  </a:ext>
                </a:extLst>
              </p:cNvPr>
              <p:cNvSpPr/>
              <p:nvPr/>
            </p:nvSpPr>
            <p:spPr>
              <a:xfrm>
                <a:off x="494950" y="2226365"/>
                <a:ext cx="1007349" cy="12886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>
                    <a:solidFill>
                      <a:srgbClr val="7030A0"/>
                    </a:solidFill>
                  </a:rPr>
                  <a:t>출력층</a:t>
                </a:r>
                <a:endParaRPr lang="en-US" altLang="ko-KR" sz="1600" b="1">
                  <a:solidFill>
                    <a:srgbClr val="7030A0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571F97A-D352-45B1-B53C-3443D115C3A3}"/>
                  </a:ext>
                </a:extLst>
              </p:cNvPr>
              <p:cNvSpPr/>
              <p:nvPr/>
            </p:nvSpPr>
            <p:spPr>
              <a:xfrm>
                <a:off x="1502299" y="2226365"/>
                <a:ext cx="4040372" cy="12886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>
                    <a:solidFill>
                      <a:srgbClr val="7030A0"/>
                    </a:solidFill>
                  </a:rPr>
                  <a:t>출력층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 node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수는 정답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(label)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의 수와 같은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10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개로 설정함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.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즉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,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학습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data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의 정답은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0~9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까지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,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총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10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개 가운데 하나의 숫자로 표현되기 때문에 </a:t>
                </a:r>
                <a:r>
                  <a:rPr lang="ko-KR" altLang="en-US" sz="1400" b="1" u="sng">
                    <a:solidFill>
                      <a:srgbClr val="7030A0"/>
                    </a:solidFill>
                  </a:rPr>
                  <a:t>출력층 </a:t>
                </a:r>
                <a:r>
                  <a:rPr lang="en-US" altLang="ko-KR" sz="1400" b="1" u="sng">
                    <a:solidFill>
                      <a:srgbClr val="7030A0"/>
                    </a:solidFill>
                  </a:rPr>
                  <a:t>node </a:t>
                </a:r>
                <a:r>
                  <a:rPr lang="ko-KR" altLang="en-US" sz="1400" b="1" u="sng">
                    <a:solidFill>
                      <a:srgbClr val="7030A0"/>
                    </a:solidFill>
                  </a:rPr>
                  <a:t>수 또한 정답 수와 동일한 </a:t>
                </a:r>
                <a:r>
                  <a:rPr lang="en-US" altLang="ko-KR" sz="1400" b="1" u="sng">
                    <a:solidFill>
                      <a:srgbClr val="7030A0"/>
                    </a:solidFill>
                  </a:rPr>
                  <a:t>10</a:t>
                </a:r>
                <a:r>
                  <a:rPr lang="ko-KR" altLang="en-US" sz="1400" b="1" u="sng">
                    <a:solidFill>
                      <a:srgbClr val="7030A0"/>
                    </a:solidFill>
                  </a:rPr>
                  <a:t>개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라는 것을 반드시 기억해야 함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3D736D3-EFD6-4395-A744-3EC6E1EA97DD}"/>
                </a:ext>
              </a:extLst>
            </p:cNvPr>
            <p:cNvGrpSpPr/>
            <p:nvPr/>
          </p:nvGrpSpPr>
          <p:grpSpPr>
            <a:xfrm>
              <a:off x="468116" y="5303333"/>
              <a:ext cx="5048447" cy="1288622"/>
              <a:chOff x="468116" y="5303333"/>
              <a:chExt cx="5048447" cy="1288622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0CBC989-B358-48C2-9142-807CB9B56C49}"/>
                  </a:ext>
                </a:extLst>
              </p:cNvPr>
              <p:cNvSpPr/>
              <p:nvPr/>
            </p:nvSpPr>
            <p:spPr>
              <a:xfrm>
                <a:off x="468116" y="5303333"/>
                <a:ext cx="1007349" cy="12886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>
                    <a:solidFill>
                      <a:srgbClr val="7030A0"/>
                    </a:solidFill>
                  </a:rPr>
                  <a:t>ReLU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540F03D-A6D1-42DE-8096-EA966B0C241C}"/>
                  </a:ext>
                </a:extLst>
              </p:cNvPr>
              <p:cNvSpPr/>
              <p:nvPr/>
            </p:nvSpPr>
            <p:spPr>
              <a:xfrm>
                <a:off x="1475464" y="5303333"/>
                <a:ext cx="2664130" cy="12886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>
                    <a:solidFill>
                      <a:srgbClr val="7030A0"/>
                    </a:solidFill>
                  </a:rPr>
                  <a:t>활성화 함수로서 입력값이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0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보다 크면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,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입력값 그대로 출력하고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, 0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보다 작으면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0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을 출력하는 비선형 함수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EEBAE82-BECD-40C7-A75E-75A5875EFA51}"/>
                  </a:ext>
                </a:extLst>
              </p:cNvPr>
              <p:cNvSpPr/>
              <p:nvPr/>
            </p:nvSpPr>
            <p:spPr>
              <a:xfrm>
                <a:off x="4139594" y="5303333"/>
                <a:ext cx="1376969" cy="12886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400" b="1">
                  <a:solidFill>
                    <a:srgbClr val="7030A0"/>
                  </a:solidFill>
                </a:endParaRPr>
              </a:p>
            </p:txBody>
          </p: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812ABEA2-A4A0-44C3-9A23-772CC785B1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0283" y="5321279"/>
                <a:ext cx="1275591" cy="1252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4" name="그룹 1023">
              <a:extLst>
                <a:ext uri="{FF2B5EF4-FFF2-40B4-BE49-F238E27FC236}">
                  <a16:creationId xmlns:a16="http://schemas.microsoft.com/office/drawing/2014/main" id="{ED94C86E-2DA7-46DC-A066-2CDD0F0BB922}"/>
                </a:ext>
              </a:extLst>
            </p:cNvPr>
            <p:cNvGrpSpPr/>
            <p:nvPr/>
          </p:nvGrpSpPr>
          <p:grpSpPr>
            <a:xfrm>
              <a:off x="6124926" y="1963115"/>
              <a:ext cx="5048447" cy="1288622"/>
              <a:chOff x="6334651" y="1963115"/>
              <a:chExt cx="5048447" cy="1288622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0BFCA004-A663-4DFD-BD72-32612F57DBC0}"/>
                  </a:ext>
                </a:extLst>
              </p:cNvPr>
              <p:cNvSpPr/>
              <p:nvPr/>
            </p:nvSpPr>
            <p:spPr>
              <a:xfrm>
                <a:off x="6334651" y="1963115"/>
                <a:ext cx="1007349" cy="12886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>
                    <a:solidFill>
                      <a:srgbClr val="7030A0"/>
                    </a:solidFill>
                  </a:rPr>
                  <a:t>Dropout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6710369F-A69D-4522-8629-71E0A5B22482}"/>
                  </a:ext>
                </a:extLst>
              </p:cNvPr>
              <p:cNvSpPr/>
              <p:nvPr/>
            </p:nvSpPr>
            <p:spPr>
              <a:xfrm>
                <a:off x="7341999" y="1963115"/>
                <a:ext cx="2473448" cy="12886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>
                    <a:solidFill>
                      <a:srgbClr val="7030A0"/>
                    </a:solidFill>
                  </a:rPr>
                  <a:t>학습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data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에 대해 과적합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(overfitting)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을 줄이기 위해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, 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신경망 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neuron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을 주어진 확률값에 따라 부분적으로 제거</a:t>
                </a:r>
                <a:r>
                  <a:rPr lang="en-US" altLang="ko-KR" sz="1400" b="1">
                    <a:solidFill>
                      <a:srgbClr val="7030A0"/>
                    </a:solidFill>
                  </a:rPr>
                  <a:t>(drop)</a:t>
                </a:r>
                <a:r>
                  <a:rPr lang="ko-KR" altLang="en-US" sz="1400" b="1">
                    <a:solidFill>
                      <a:srgbClr val="7030A0"/>
                    </a:solidFill>
                  </a:rPr>
                  <a:t>해 주는 함수</a:t>
                </a: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91E21E00-FE5D-4CCA-B06C-007B4D714790}"/>
                  </a:ext>
                </a:extLst>
              </p:cNvPr>
              <p:cNvSpPr/>
              <p:nvPr/>
            </p:nvSpPr>
            <p:spPr>
              <a:xfrm>
                <a:off x="9815447" y="1963115"/>
                <a:ext cx="1567651" cy="12886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400" b="1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9DBABC3-209B-41B9-832F-9457CE6B72AD}"/>
                  </a:ext>
                </a:extLst>
              </p:cNvPr>
              <p:cNvGrpSpPr/>
              <p:nvPr/>
            </p:nvGrpSpPr>
            <p:grpSpPr>
              <a:xfrm>
                <a:off x="9866894" y="2099383"/>
                <a:ext cx="1470227" cy="1016085"/>
                <a:chOff x="7385538" y="1617785"/>
                <a:chExt cx="2462790" cy="1463101"/>
              </a:xfrm>
            </p:grpSpPr>
            <p:grpSp>
              <p:nvGrpSpPr>
                <p:cNvPr id="126" name="그룹 125">
                  <a:extLst>
                    <a:ext uri="{FF2B5EF4-FFF2-40B4-BE49-F238E27FC236}">
                      <a16:creationId xmlns:a16="http://schemas.microsoft.com/office/drawing/2014/main" id="{78B7702E-5A4B-4A9A-B776-E69A8869458C}"/>
                    </a:ext>
                  </a:extLst>
                </p:cNvPr>
                <p:cNvGrpSpPr/>
                <p:nvPr/>
              </p:nvGrpSpPr>
              <p:grpSpPr>
                <a:xfrm>
                  <a:off x="7385538" y="1617785"/>
                  <a:ext cx="1060236" cy="1461501"/>
                  <a:chOff x="7385538" y="1617785"/>
                  <a:chExt cx="1060236" cy="1461501"/>
                </a:xfrm>
              </p:grpSpPr>
              <p:sp>
                <p:nvSpPr>
                  <p:cNvPr id="145" name="타원 144">
                    <a:extLst>
                      <a:ext uri="{FF2B5EF4-FFF2-40B4-BE49-F238E27FC236}">
                        <a16:creationId xmlns:a16="http://schemas.microsoft.com/office/drawing/2014/main" id="{3CD38EB8-033E-40BC-825D-479D44043BFF}"/>
                      </a:ext>
                    </a:extLst>
                  </p:cNvPr>
                  <p:cNvSpPr/>
                  <p:nvPr/>
                </p:nvSpPr>
                <p:spPr>
                  <a:xfrm>
                    <a:off x="7385538" y="1617785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타원 145">
                    <a:extLst>
                      <a:ext uri="{FF2B5EF4-FFF2-40B4-BE49-F238E27FC236}">
                        <a16:creationId xmlns:a16="http://schemas.microsoft.com/office/drawing/2014/main" id="{134775AC-82A4-41ED-8D37-3A016009790E}"/>
                      </a:ext>
                    </a:extLst>
                  </p:cNvPr>
                  <p:cNvSpPr/>
                  <p:nvPr/>
                </p:nvSpPr>
                <p:spPr>
                  <a:xfrm>
                    <a:off x="7385538" y="2008952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타원 146">
                    <a:extLst>
                      <a:ext uri="{FF2B5EF4-FFF2-40B4-BE49-F238E27FC236}">
                        <a16:creationId xmlns:a16="http://schemas.microsoft.com/office/drawing/2014/main" id="{BEF9F71D-521C-4C18-B3DB-FCECF5F44610}"/>
                      </a:ext>
                    </a:extLst>
                  </p:cNvPr>
                  <p:cNvSpPr/>
                  <p:nvPr/>
                </p:nvSpPr>
                <p:spPr>
                  <a:xfrm>
                    <a:off x="7385538" y="2400119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타원 147">
                    <a:extLst>
                      <a:ext uri="{FF2B5EF4-FFF2-40B4-BE49-F238E27FC236}">
                        <a16:creationId xmlns:a16="http://schemas.microsoft.com/office/drawing/2014/main" id="{1B4564F1-1860-4BE2-996C-2484B88B1E0D}"/>
                      </a:ext>
                    </a:extLst>
                  </p:cNvPr>
                  <p:cNvSpPr/>
                  <p:nvPr/>
                </p:nvSpPr>
                <p:spPr>
                  <a:xfrm>
                    <a:off x="7385538" y="2791286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타원 148">
                    <a:extLst>
                      <a:ext uri="{FF2B5EF4-FFF2-40B4-BE49-F238E27FC236}">
                        <a16:creationId xmlns:a16="http://schemas.microsoft.com/office/drawing/2014/main" id="{C15E9C33-8BB8-44C9-B86E-E17298E314E9}"/>
                      </a:ext>
                    </a:extLst>
                  </p:cNvPr>
                  <p:cNvSpPr/>
                  <p:nvPr/>
                </p:nvSpPr>
                <p:spPr>
                  <a:xfrm>
                    <a:off x="8157774" y="1617785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타원 149">
                    <a:extLst>
                      <a:ext uri="{FF2B5EF4-FFF2-40B4-BE49-F238E27FC236}">
                        <a16:creationId xmlns:a16="http://schemas.microsoft.com/office/drawing/2014/main" id="{3EA86251-8BA7-4C02-ADFC-96AE28FC2C81}"/>
                      </a:ext>
                    </a:extLst>
                  </p:cNvPr>
                  <p:cNvSpPr/>
                  <p:nvPr/>
                </p:nvSpPr>
                <p:spPr>
                  <a:xfrm>
                    <a:off x="8157774" y="2008952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타원 150">
                    <a:extLst>
                      <a:ext uri="{FF2B5EF4-FFF2-40B4-BE49-F238E27FC236}">
                        <a16:creationId xmlns:a16="http://schemas.microsoft.com/office/drawing/2014/main" id="{9ECD7067-A58D-468B-A934-78E1E7D93A35}"/>
                      </a:ext>
                    </a:extLst>
                  </p:cNvPr>
                  <p:cNvSpPr/>
                  <p:nvPr/>
                </p:nvSpPr>
                <p:spPr>
                  <a:xfrm>
                    <a:off x="8157774" y="2400119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타원 151">
                    <a:extLst>
                      <a:ext uri="{FF2B5EF4-FFF2-40B4-BE49-F238E27FC236}">
                        <a16:creationId xmlns:a16="http://schemas.microsoft.com/office/drawing/2014/main" id="{5C798F0D-30F4-415E-A91C-3CB6788F1585}"/>
                      </a:ext>
                    </a:extLst>
                  </p:cNvPr>
                  <p:cNvSpPr/>
                  <p:nvPr/>
                </p:nvSpPr>
                <p:spPr>
                  <a:xfrm>
                    <a:off x="8157774" y="2791286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3" name="직선 연결선 152">
                    <a:extLst>
                      <a:ext uri="{FF2B5EF4-FFF2-40B4-BE49-F238E27FC236}">
                        <a16:creationId xmlns:a16="http://schemas.microsoft.com/office/drawing/2014/main" id="{D75A4332-F85D-426D-978A-2E4F218D4D86}"/>
                      </a:ext>
                    </a:extLst>
                  </p:cNvPr>
                  <p:cNvCxnSpPr>
                    <a:stCxn id="145" idx="6"/>
                    <a:endCxn id="149" idx="2"/>
                  </p:cNvCxnSpPr>
                  <p:nvPr/>
                </p:nvCxnSpPr>
                <p:spPr>
                  <a:xfrm>
                    <a:off x="7673538" y="1761785"/>
                    <a:ext cx="484236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직선 연결선 153">
                    <a:extLst>
                      <a:ext uri="{FF2B5EF4-FFF2-40B4-BE49-F238E27FC236}">
                        <a16:creationId xmlns:a16="http://schemas.microsoft.com/office/drawing/2014/main" id="{281BC271-DF87-4CED-B6BF-44EAC1DAE0C6}"/>
                      </a:ext>
                    </a:extLst>
                  </p:cNvPr>
                  <p:cNvCxnSpPr>
                    <a:cxnSpLocks/>
                    <a:stCxn id="145" idx="6"/>
                    <a:endCxn id="150" idx="2"/>
                  </p:cNvCxnSpPr>
                  <p:nvPr/>
                </p:nvCxnSpPr>
                <p:spPr>
                  <a:xfrm>
                    <a:off x="7673538" y="1761785"/>
                    <a:ext cx="484236" cy="391167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직선 연결선 154">
                    <a:extLst>
                      <a:ext uri="{FF2B5EF4-FFF2-40B4-BE49-F238E27FC236}">
                        <a16:creationId xmlns:a16="http://schemas.microsoft.com/office/drawing/2014/main" id="{23A95D0E-8E80-4584-BBC9-473BE22B1056}"/>
                      </a:ext>
                    </a:extLst>
                  </p:cNvPr>
                  <p:cNvCxnSpPr>
                    <a:cxnSpLocks/>
                    <a:stCxn id="145" idx="6"/>
                    <a:endCxn id="151" idx="2"/>
                  </p:cNvCxnSpPr>
                  <p:nvPr/>
                </p:nvCxnSpPr>
                <p:spPr>
                  <a:xfrm>
                    <a:off x="7673538" y="1761785"/>
                    <a:ext cx="484236" cy="782334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직선 연결선 155">
                    <a:extLst>
                      <a:ext uri="{FF2B5EF4-FFF2-40B4-BE49-F238E27FC236}">
                        <a16:creationId xmlns:a16="http://schemas.microsoft.com/office/drawing/2014/main" id="{16287259-5344-4DA2-9D0A-E21AB171310D}"/>
                      </a:ext>
                    </a:extLst>
                  </p:cNvPr>
                  <p:cNvCxnSpPr>
                    <a:cxnSpLocks/>
                    <a:stCxn id="145" idx="6"/>
                    <a:endCxn id="152" idx="2"/>
                  </p:cNvCxnSpPr>
                  <p:nvPr/>
                </p:nvCxnSpPr>
                <p:spPr>
                  <a:xfrm>
                    <a:off x="7673538" y="1761785"/>
                    <a:ext cx="484236" cy="1173501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>
                    <a:extLst>
                      <a:ext uri="{FF2B5EF4-FFF2-40B4-BE49-F238E27FC236}">
                        <a16:creationId xmlns:a16="http://schemas.microsoft.com/office/drawing/2014/main" id="{A9672369-18E5-40EB-AAC7-47486899311E}"/>
                      </a:ext>
                    </a:extLst>
                  </p:cNvPr>
                  <p:cNvCxnSpPr>
                    <a:cxnSpLocks/>
                    <a:stCxn id="146" idx="6"/>
                    <a:endCxn id="149" idx="2"/>
                  </p:cNvCxnSpPr>
                  <p:nvPr/>
                </p:nvCxnSpPr>
                <p:spPr>
                  <a:xfrm flipV="1">
                    <a:off x="7673538" y="1761785"/>
                    <a:ext cx="484236" cy="391167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연결선 157">
                    <a:extLst>
                      <a:ext uri="{FF2B5EF4-FFF2-40B4-BE49-F238E27FC236}">
                        <a16:creationId xmlns:a16="http://schemas.microsoft.com/office/drawing/2014/main" id="{AC932C96-42DF-41AF-B8A3-B7BD539B56BB}"/>
                      </a:ext>
                    </a:extLst>
                  </p:cNvPr>
                  <p:cNvCxnSpPr>
                    <a:cxnSpLocks/>
                    <a:stCxn id="146" idx="6"/>
                    <a:endCxn id="151" idx="2"/>
                  </p:cNvCxnSpPr>
                  <p:nvPr/>
                </p:nvCxnSpPr>
                <p:spPr>
                  <a:xfrm>
                    <a:off x="7673538" y="2152952"/>
                    <a:ext cx="484236" cy="391167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>
                    <a:extLst>
                      <a:ext uri="{FF2B5EF4-FFF2-40B4-BE49-F238E27FC236}">
                        <a16:creationId xmlns:a16="http://schemas.microsoft.com/office/drawing/2014/main" id="{FDBBD08B-7FED-4A7D-BF0B-AA7E282FC6B9}"/>
                      </a:ext>
                    </a:extLst>
                  </p:cNvPr>
                  <p:cNvCxnSpPr>
                    <a:cxnSpLocks/>
                    <a:stCxn id="146" idx="6"/>
                    <a:endCxn id="152" idx="2"/>
                  </p:cNvCxnSpPr>
                  <p:nvPr/>
                </p:nvCxnSpPr>
                <p:spPr>
                  <a:xfrm>
                    <a:off x="7673538" y="2152952"/>
                    <a:ext cx="484236" cy="782334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>
                    <a:extLst>
                      <a:ext uri="{FF2B5EF4-FFF2-40B4-BE49-F238E27FC236}">
                        <a16:creationId xmlns:a16="http://schemas.microsoft.com/office/drawing/2014/main" id="{5412DBDC-134D-4E76-BBB1-000D2671359F}"/>
                      </a:ext>
                    </a:extLst>
                  </p:cNvPr>
                  <p:cNvCxnSpPr>
                    <a:cxnSpLocks/>
                    <a:endCxn id="150" idx="2"/>
                  </p:cNvCxnSpPr>
                  <p:nvPr/>
                </p:nvCxnSpPr>
                <p:spPr>
                  <a:xfrm>
                    <a:off x="7673538" y="2152952"/>
                    <a:ext cx="484236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 160">
                    <a:extLst>
                      <a:ext uri="{FF2B5EF4-FFF2-40B4-BE49-F238E27FC236}">
                        <a16:creationId xmlns:a16="http://schemas.microsoft.com/office/drawing/2014/main" id="{9AFF3C2D-34C2-4E94-BAF4-ACA9802B87C0}"/>
                      </a:ext>
                    </a:extLst>
                  </p:cNvPr>
                  <p:cNvCxnSpPr>
                    <a:cxnSpLocks/>
                    <a:stCxn id="147" idx="6"/>
                    <a:endCxn id="152" idx="2"/>
                  </p:cNvCxnSpPr>
                  <p:nvPr/>
                </p:nvCxnSpPr>
                <p:spPr>
                  <a:xfrm>
                    <a:off x="7673538" y="2544119"/>
                    <a:ext cx="484236" cy="391167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>
                    <a:extLst>
                      <a:ext uri="{FF2B5EF4-FFF2-40B4-BE49-F238E27FC236}">
                        <a16:creationId xmlns:a16="http://schemas.microsoft.com/office/drawing/2014/main" id="{0ECEA59F-17EE-4845-B981-7BB191A258A9}"/>
                      </a:ext>
                    </a:extLst>
                  </p:cNvPr>
                  <p:cNvCxnSpPr>
                    <a:cxnSpLocks/>
                    <a:stCxn id="147" idx="6"/>
                    <a:endCxn id="151" idx="2"/>
                  </p:cNvCxnSpPr>
                  <p:nvPr/>
                </p:nvCxnSpPr>
                <p:spPr>
                  <a:xfrm>
                    <a:off x="7673538" y="2544119"/>
                    <a:ext cx="484236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>
                    <a:extLst>
                      <a:ext uri="{FF2B5EF4-FFF2-40B4-BE49-F238E27FC236}">
                        <a16:creationId xmlns:a16="http://schemas.microsoft.com/office/drawing/2014/main" id="{1DC26FEB-14ED-4914-85E0-8E5D6FFD3C0B}"/>
                      </a:ext>
                    </a:extLst>
                  </p:cNvPr>
                  <p:cNvCxnSpPr>
                    <a:cxnSpLocks/>
                    <a:stCxn id="147" idx="6"/>
                    <a:endCxn id="149" idx="2"/>
                  </p:cNvCxnSpPr>
                  <p:nvPr/>
                </p:nvCxnSpPr>
                <p:spPr>
                  <a:xfrm flipV="1">
                    <a:off x="7673538" y="1761785"/>
                    <a:ext cx="484236" cy="782334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직선 연결선 163">
                    <a:extLst>
                      <a:ext uri="{FF2B5EF4-FFF2-40B4-BE49-F238E27FC236}">
                        <a16:creationId xmlns:a16="http://schemas.microsoft.com/office/drawing/2014/main" id="{0CC2FA04-FF29-4F96-9ECE-62B0175F531A}"/>
                      </a:ext>
                    </a:extLst>
                  </p:cNvPr>
                  <p:cNvCxnSpPr>
                    <a:cxnSpLocks/>
                    <a:stCxn id="148" idx="6"/>
                    <a:endCxn id="149" idx="2"/>
                  </p:cNvCxnSpPr>
                  <p:nvPr/>
                </p:nvCxnSpPr>
                <p:spPr>
                  <a:xfrm flipV="1">
                    <a:off x="7673538" y="1761785"/>
                    <a:ext cx="484236" cy="1173501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164">
                    <a:extLst>
                      <a:ext uri="{FF2B5EF4-FFF2-40B4-BE49-F238E27FC236}">
                        <a16:creationId xmlns:a16="http://schemas.microsoft.com/office/drawing/2014/main" id="{69D4DB13-ADEC-4FE4-92FF-A49A47615D94}"/>
                      </a:ext>
                    </a:extLst>
                  </p:cNvPr>
                  <p:cNvCxnSpPr>
                    <a:cxnSpLocks/>
                    <a:stCxn id="147" idx="6"/>
                    <a:endCxn id="150" idx="2"/>
                  </p:cNvCxnSpPr>
                  <p:nvPr/>
                </p:nvCxnSpPr>
                <p:spPr>
                  <a:xfrm flipV="1">
                    <a:off x="7673538" y="2152952"/>
                    <a:ext cx="484236" cy="391167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직선 연결선 165">
                    <a:extLst>
                      <a:ext uri="{FF2B5EF4-FFF2-40B4-BE49-F238E27FC236}">
                        <a16:creationId xmlns:a16="http://schemas.microsoft.com/office/drawing/2014/main" id="{D644A731-62CF-4EC0-8D0B-9F8AC096D698}"/>
                      </a:ext>
                    </a:extLst>
                  </p:cNvPr>
                  <p:cNvCxnSpPr>
                    <a:cxnSpLocks/>
                    <a:stCxn id="148" idx="6"/>
                    <a:endCxn id="150" idx="2"/>
                  </p:cNvCxnSpPr>
                  <p:nvPr/>
                </p:nvCxnSpPr>
                <p:spPr>
                  <a:xfrm flipV="1">
                    <a:off x="7673538" y="2152952"/>
                    <a:ext cx="484236" cy="782334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8B2A7A56-2FD5-4DE4-A7C3-5BE2E24852D0}"/>
                      </a:ext>
                    </a:extLst>
                  </p:cNvPr>
                  <p:cNvCxnSpPr>
                    <a:cxnSpLocks/>
                    <a:stCxn id="148" idx="6"/>
                    <a:endCxn id="151" idx="2"/>
                  </p:cNvCxnSpPr>
                  <p:nvPr/>
                </p:nvCxnSpPr>
                <p:spPr>
                  <a:xfrm flipV="1">
                    <a:off x="7673538" y="2544119"/>
                    <a:ext cx="484236" cy="391167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99C0A238-3845-4CD1-9402-60C8172CCE2A}"/>
                      </a:ext>
                    </a:extLst>
                  </p:cNvPr>
                  <p:cNvCxnSpPr>
                    <a:cxnSpLocks/>
                    <a:stCxn id="148" idx="6"/>
                    <a:endCxn id="152" idx="2"/>
                  </p:cNvCxnSpPr>
                  <p:nvPr/>
                </p:nvCxnSpPr>
                <p:spPr>
                  <a:xfrm>
                    <a:off x="7673538" y="2935286"/>
                    <a:ext cx="484236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그룹 126">
                  <a:extLst>
                    <a:ext uri="{FF2B5EF4-FFF2-40B4-BE49-F238E27FC236}">
                      <a16:creationId xmlns:a16="http://schemas.microsoft.com/office/drawing/2014/main" id="{E157A792-64FD-4D8B-B8C6-3A61108BF1F3}"/>
                    </a:ext>
                  </a:extLst>
                </p:cNvPr>
                <p:cNvGrpSpPr/>
                <p:nvPr/>
              </p:nvGrpSpPr>
              <p:grpSpPr>
                <a:xfrm>
                  <a:off x="8788092" y="1619385"/>
                  <a:ext cx="1060236" cy="1461501"/>
                  <a:chOff x="8788092" y="1619385"/>
                  <a:chExt cx="1060236" cy="1461501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9F0A73BD-CAAE-4D59-8395-B85E77395BCF}"/>
                      </a:ext>
                    </a:extLst>
                  </p:cNvPr>
                  <p:cNvSpPr/>
                  <p:nvPr/>
                </p:nvSpPr>
                <p:spPr>
                  <a:xfrm>
                    <a:off x="8788092" y="1619385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EAFE7E8A-00AD-426E-A370-D31794D31B01}"/>
                      </a:ext>
                    </a:extLst>
                  </p:cNvPr>
                  <p:cNvSpPr/>
                  <p:nvPr/>
                </p:nvSpPr>
                <p:spPr>
                  <a:xfrm>
                    <a:off x="8788092" y="2010552"/>
                    <a:ext cx="288000" cy="28800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B1CCB9CC-C9B4-4CC6-AC94-504A299757EB}"/>
                      </a:ext>
                    </a:extLst>
                  </p:cNvPr>
                  <p:cNvSpPr/>
                  <p:nvPr/>
                </p:nvSpPr>
                <p:spPr>
                  <a:xfrm>
                    <a:off x="8788092" y="2401719"/>
                    <a:ext cx="288000" cy="28800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657C3777-7537-4322-9CED-6E22F8AEEA65}"/>
                      </a:ext>
                    </a:extLst>
                  </p:cNvPr>
                  <p:cNvSpPr/>
                  <p:nvPr/>
                </p:nvSpPr>
                <p:spPr>
                  <a:xfrm>
                    <a:off x="8788092" y="2792886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7935AAC8-2DDB-4D00-BD8C-9C49DC8283DC}"/>
                      </a:ext>
                    </a:extLst>
                  </p:cNvPr>
                  <p:cNvSpPr/>
                  <p:nvPr/>
                </p:nvSpPr>
                <p:spPr>
                  <a:xfrm>
                    <a:off x="9560328" y="1619385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D5230993-CF56-428E-B4FA-F799BEB9625F}"/>
                      </a:ext>
                    </a:extLst>
                  </p:cNvPr>
                  <p:cNvSpPr/>
                  <p:nvPr/>
                </p:nvSpPr>
                <p:spPr>
                  <a:xfrm>
                    <a:off x="9560328" y="2010552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타원 134">
                    <a:extLst>
                      <a:ext uri="{FF2B5EF4-FFF2-40B4-BE49-F238E27FC236}">
                        <a16:creationId xmlns:a16="http://schemas.microsoft.com/office/drawing/2014/main" id="{14D8EEF3-DA48-4F30-996F-0CA6790F9D22}"/>
                      </a:ext>
                    </a:extLst>
                  </p:cNvPr>
                  <p:cNvSpPr/>
                  <p:nvPr/>
                </p:nvSpPr>
                <p:spPr>
                  <a:xfrm>
                    <a:off x="9560328" y="2401719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타원 135">
                    <a:extLst>
                      <a:ext uri="{FF2B5EF4-FFF2-40B4-BE49-F238E27FC236}">
                        <a16:creationId xmlns:a16="http://schemas.microsoft.com/office/drawing/2014/main" id="{B28FA3A5-BADC-440E-951C-B066E4CB72DA}"/>
                      </a:ext>
                    </a:extLst>
                  </p:cNvPr>
                  <p:cNvSpPr/>
                  <p:nvPr/>
                </p:nvSpPr>
                <p:spPr>
                  <a:xfrm>
                    <a:off x="9560328" y="2792886"/>
                    <a:ext cx="288000" cy="288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7" name="직선 연결선 136">
                    <a:extLst>
                      <a:ext uri="{FF2B5EF4-FFF2-40B4-BE49-F238E27FC236}">
                        <a16:creationId xmlns:a16="http://schemas.microsoft.com/office/drawing/2014/main" id="{F51803D6-FCAA-4C66-A821-BD6D6879C3B5}"/>
                      </a:ext>
                    </a:extLst>
                  </p:cNvPr>
                  <p:cNvCxnSpPr>
                    <a:stCxn id="129" idx="6"/>
                    <a:endCxn id="133" idx="2"/>
                  </p:cNvCxnSpPr>
                  <p:nvPr/>
                </p:nvCxnSpPr>
                <p:spPr>
                  <a:xfrm>
                    <a:off x="9076092" y="1763385"/>
                    <a:ext cx="484236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직선 연결선 137">
                    <a:extLst>
                      <a:ext uri="{FF2B5EF4-FFF2-40B4-BE49-F238E27FC236}">
                        <a16:creationId xmlns:a16="http://schemas.microsoft.com/office/drawing/2014/main" id="{288057C9-BEF6-44AA-8399-47F8D142CF02}"/>
                      </a:ext>
                    </a:extLst>
                  </p:cNvPr>
                  <p:cNvCxnSpPr>
                    <a:cxnSpLocks/>
                    <a:stCxn id="129" idx="6"/>
                    <a:endCxn id="134" idx="2"/>
                  </p:cNvCxnSpPr>
                  <p:nvPr/>
                </p:nvCxnSpPr>
                <p:spPr>
                  <a:xfrm>
                    <a:off x="9076092" y="1763385"/>
                    <a:ext cx="484236" cy="391167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직선 연결선 138">
                    <a:extLst>
                      <a:ext uri="{FF2B5EF4-FFF2-40B4-BE49-F238E27FC236}">
                        <a16:creationId xmlns:a16="http://schemas.microsoft.com/office/drawing/2014/main" id="{F3886CB2-BD5E-4C4F-866B-021124E43DDF}"/>
                      </a:ext>
                    </a:extLst>
                  </p:cNvPr>
                  <p:cNvCxnSpPr>
                    <a:cxnSpLocks/>
                    <a:stCxn id="129" idx="6"/>
                    <a:endCxn id="135" idx="2"/>
                  </p:cNvCxnSpPr>
                  <p:nvPr/>
                </p:nvCxnSpPr>
                <p:spPr>
                  <a:xfrm>
                    <a:off x="9076092" y="1763385"/>
                    <a:ext cx="484236" cy="782334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5764DB66-E30A-4236-AF66-102A52E23C8F}"/>
                      </a:ext>
                    </a:extLst>
                  </p:cNvPr>
                  <p:cNvCxnSpPr>
                    <a:cxnSpLocks/>
                    <a:stCxn id="129" idx="6"/>
                    <a:endCxn id="136" idx="2"/>
                  </p:cNvCxnSpPr>
                  <p:nvPr/>
                </p:nvCxnSpPr>
                <p:spPr>
                  <a:xfrm>
                    <a:off x="9076092" y="1763385"/>
                    <a:ext cx="484236" cy="1173501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140">
                    <a:extLst>
                      <a:ext uri="{FF2B5EF4-FFF2-40B4-BE49-F238E27FC236}">
                        <a16:creationId xmlns:a16="http://schemas.microsoft.com/office/drawing/2014/main" id="{6A439ED2-BB93-4CD4-857E-480EA5AD693F}"/>
                      </a:ext>
                    </a:extLst>
                  </p:cNvPr>
                  <p:cNvCxnSpPr>
                    <a:cxnSpLocks/>
                    <a:stCxn id="132" idx="6"/>
                    <a:endCxn id="133" idx="2"/>
                  </p:cNvCxnSpPr>
                  <p:nvPr/>
                </p:nvCxnSpPr>
                <p:spPr>
                  <a:xfrm flipV="1">
                    <a:off x="9076092" y="1763385"/>
                    <a:ext cx="484236" cy="1173501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직선 연결선 141">
                    <a:extLst>
                      <a:ext uri="{FF2B5EF4-FFF2-40B4-BE49-F238E27FC236}">
                        <a16:creationId xmlns:a16="http://schemas.microsoft.com/office/drawing/2014/main" id="{75E334B9-E18A-425E-8E87-5739622104C4}"/>
                      </a:ext>
                    </a:extLst>
                  </p:cNvPr>
                  <p:cNvCxnSpPr>
                    <a:cxnSpLocks/>
                    <a:stCxn id="132" idx="6"/>
                    <a:endCxn id="134" idx="2"/>
                  </p:cNvCxnSpPr>
                  <p:nvPr/>
                </p:nvCxnSpPr>
                <p:spPr>
                  <a:xfrm flipV="1">
                    <a:off x="9076092" y="2154552"/>
                    <a:ext cx="484236" cy="782334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142">
                    <a:extLst>
                      <a:ext uri="{FF2B5EF4-FFF2-40B4-BE49-F238E27FC236}">
                        <a16:creationId xmlns:a16="http://schemas.microsoft.com/office/drawing/2014/main" id="{20397606-DEFE-4C60-8330-45E59B4AB0B1}"/>
                      </a:ext>
                    </a:extLst>
                  </p:cNvPr>
                  <p:cNvCxnSpPr>
                    <a:cxnSpLocks/>
                    <a:stCxn id="132" idx="6"/>
                    <a:endCxn id="135" idx="2"/>
                  </p:cNvCxnSpPr>
                  <p:nvPr/>
                </p:nvCxnSpPr>
                <p:spPr>
                  <a:xfrm flipV="1">
                    <a:off x="9076092" y="2545719"/>
                    <a:ext cx="484236" cy="391167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직선 연결선 143">
                    <a:extLst>
                      <a:ext uri="{FF2B5EF4-FFF2-40B4-BE49-F238E27FC236}">
                        <a16:creationId xmlns:a16="http://schemas.microsoft.com/office/drawing/2014/main" id="{1417E75C-22DB-4DA3-9B73-0A6B8FB71CE8}"/>
                      </a:ext>
                    </a:extLst>
                  </p:cNvPr>
                  <p:cNvCxnSpPr>
                    <a:cxnSpLocks/>
                    <a:stCxn id="132" idx="6"/>
                    <a:endCxn id="136" idx="2"/>
                  </p:cNvCxnSpPr>
                  <p:nvPr/>
                </p:nvCxnSpPr>
                <p:spPr>
                  <a:xfrm>
                    <a:off x="9076092" y="2936886"/>
                    <a:ext cx="484236" cy="0"/>
                  </a:xfrm>
                  <a:prstGeom prst="line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8" name="화살표: 왼쪽 127">
                  <a:extLst>
                    <a:ext uri="{FF2B5EF4-FFF2-40B4-BE49-F238E27FC236}">
                      <a16:creationId xmlns:a16="http://schemas.microsoft.com/office/drawing/2014/main" id="{F1B30710-704C-4A88-8250-00EE9C301E34}"/>
                    </a:ext>
                  </a:extLst>
                </p:cNvPr>
                <p:cNvSpPr/>
                <p:nvPr/>
              </p:nvSpPr>
              <p:spPr>
                <a:xfrm rot="10800000">
                  <a:off x="8548602" y="2109250"/>
                  <a:ext cx="136661" cy="478569"/>
                </a:xfrm>
                <a:prstGeom prst="left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0143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DD9E73-2DEC-460A-A1D1-6D3527CBA7D7}"/>
              </a:ext>
            </a:extLst>
          </p:cNvPr>
          <p:cNvSpPr/>
          <p:nvPr/>
        </p:nvSpPr>
        <p:spPr>
          <a:xfrm>
            <a:off x="581025" y="590552"/>
            <a:ext cx="8912322" cy="58703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train data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25D9CF-9594-4BC9-B56A-EFED8746452A}"/>
              </a:ext>
            </a:extLst>
          </p:cNvPr>
          <p:cNvSpPr/>
          <p:nvPr/>
        </p:nvSpPr>
        <p:spPr>
          <a:xfrm>
            <a:off x="9493348" y="590552"/>
            <a:ext cx="2117627" cy="58703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test data</a:t>
            </a:r>
            <a:endParaRPr lang="ko-KR" altLang="en-US" b="1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499F3B-5B15-415B-A5E1-25EFBAF3FE75}"/>
              </a:ext>
            </a:extLst>
          </p:cNvPr>
          <p:cNvGrpSpPr/>
          <p:nvPr/>
        </p:nvGrpSpPr>
        <p:grpSpPr>
          <a:xfrm>
            <a:off x="581025" y="1767054"/>
            <a:ext cx="11029950" cy="1236900"/>
            <a:chOff x="581025" y="1767054"/>
            <a:chExt cx="11029950" cy="12369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9031B2E-11BB-4335-A8F5-D74A657A706F}"/>
                </a:ext>
              </a:extLst>
            </p:cNvPr>
            <p:cNvGrpSpPr/>
            <p:nvPr/>
          </p:nvGrpSpPr>
          <p:grpSpPr>
            <a:xfrm>
              <a:off x="581025" y="1767054"/>
              <a:ext cx="11029950" cy="587030"/>
              <a:chOff x="853147" y="783396"/>
              <a:chExt cx="10185010" cy="55010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5F8E24F-E93C-44DD-B9E0-397C6BC91964}"/>
                  </a:ext>
                </a:extLst>
              </p:cNvPr>
              <p:cNvSpPr/>
              <p:nvPr/>
            </p:nvSpPr>
            <p:spPr>
              <a:xfrm>
                <a:off x="853147" y="783396"/>
                <a:ext cx="5978769" cy="550104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>
                    <a:solidFill>
                      <a:schemeClr val="bg1"/>
                    </a:solidFill>
                  </a:rPr>
                  <a:t>train data</a:t>
                </a:r>
                <a:endParaRPr lang="ko-KR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34C8345-BB5F-40C4-B3D0-D29F008FD1DC}"/>
                  </a:ext>
                </a:extLst>
              </p:cNvPr>
              <p:cNvSpPr/>
              <p:nvPr/>
            </p:nvSpPr>
            <p:spPr>
              <a:xfrm>
                <a:off x="6831917" y="783396"/>
                <a:ext cx="2250831" cy="550104"/>
              </a:xfrm>
              <a:prstGeom prst="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bg1"/>
                    </a:solidFill>
                  </a:rPr>
                  <a:t>validation data</a:t>
                </a:r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C8BCBAB-2C19-4DAE-82B7-9641796DB222}"/>
                  </a:ext>
                </a:extLst>
              </p:cNvPr>
              <p:cNvSpPr/>
              <p:nvPr/>
            </p:nvSpPr>
            <p:spPr>
              <a:xfrm>
                <a:off x="9082749" y="783396"/>
                <a:ext cx="1955408" cy="550104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bg1"/>
                    </a:solidFill>
                  </a:rPr>
                  <a:t>test data</a:t>
                </a:r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3F45DC09-0595-45E9-989D-9F5BADFDBEFA}"/>
                </a:ext>
              </a:extLst>
            </p:cNvPr>
            <p:cNvSpPr/>
            <p:nvPr/>
          </p:nvSpPr>
          <p:spPr>
            <a:xfrm rot="16200000">
              <a:off x="3649130" y="-688967"/>
              <a:ext cx="338553" cy="6474763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6E8F0-88E1-46F6-BAFB-6F4DC687F1EB}"/>
                </a:ext>
              </a:extLst>
            </p:cNvPr>
            <p:cNvSpPr txBox="1"/>
            <p:nvPr/>
          </p:nvSpPr>
          <p:spPr>
            <a:xfrm>
              <a:off x="3498446" y="2653966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</a:rPr>
                <a:t>85%</a:t>
              </a:r>
              <a:endParaRPr lang="ko-KR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4" name="왼쪽 중괄호 13">
              <a:extLst>
                <a:ext uri="{FF2B5EF4-FFF2-40B4-BE49-F238E27FC236}">
                  <a16:creationId xmlns:a16="http://schemas.microsoft.com/office/drawing/2014/main" id="{B5BEC8E3-BDE7-45A1-9822-0B61AD685E24}"/>
                </a:ext>
              </a:extLst>
            </p:cNvPr>
            <p:cNvSpPr/>
            <p:nvPr/>
          </p:nvSpPr>
          <p:spPr>
            <a:xfrm rot="16200000">
              <a:off x="8105291" y="1329238"/>
              <a:ext cx="338553" cy="2437560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F0EBA5-DE72-4BC0-AF93-7A67D2ECA933}"/>
                </a:ext>
              </a:extLst>
            </p:cNvPr>
            <p:cNvSpPr txBox="1"/>
            <p:nvPr/>
          </p:nvSpPr>
          <p:spPr>
            <a:xfrm>
              <a:off x="7973844" y="2665400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</a:rPr>
                <a:t>15%</a:t>
              </a:r>
              <a:endParaRPr lang="ko-KR" altLang="en-US" sz="1600" b="1">
                <a:solidFill>
                  <a:srgbClr val="FF0000"/>
                </a:solidFill>
              </a:endParaRPr>
            </a:p>
          </p:txBody>
        </p:sp>
      </p:grp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701273A-1D94-4666-919D-66695D644CDD}"/>
              </a:ext>
            </a:extLst>
          </p:cNvPr>
          <p:cNvSpPr/>
          <p:nvPr/>
        </p:nvSpPr>
        <p:spPr>
          <a:xfrm>
            <a:off x="5394121" y="1249958"/>
            <a:ext cx="1384184" cy="409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D22AF-56A9-457F-A745-F26272EA9A62}"/>
              </a:ext>
            </a:extLst>
          </p:cNvPr>
          <p:cNvSpPr txBox="1"/>
          <p:nvPr/>
        </p:nvSpPr>
        <p:spPr>
          <a:xfrm>
            <a:off x="6688107" y="1153073"/>
            <a:ext cx="1586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</a:rPr>
              <a:t>Data </a:t>
            </a:r>
            <a:r>
              <a:rPr lang="ko-KR" altLang="en-US" sz="1600">
                <a:solidFill>
                  <a:srgbClr val="FF0000"/>
                </a:solidFill>
              </a:rPr>
              <a:t>분리</a:t>
            </a:r>
            <a:endParaRPr lang="en-US" altLang="ko-KR" sz="1600">
              <a:solidFill>
                <a:srgbClr val="FF0000"/>
              </a:solidFill>
            </a:endParaRPr>
          </a:p>
          <a:p>
            <a:pPr algn="ctr"/>
            <a:r>
              <a:rPr lang="en-US" altLang="ko-KR" sz="1600">
                <a:solidFill>
                  <a:srgbClr val="FF0000"/>
                </a:solidFill>
              </a:rPr>
              <a:t>train/validation</a:t>
            </a:r>
          </a:p>
        </p:txBody>
      </p:sp>
    </p:spTree>
    <p:extLst>
      <p:ext uri="{BB962C8B-B14F-4D97-AF65-F5344CB8AC3E}">
        <p14:creationId xmlns:p14="http://schemas.microsoft.com/office/powerpoint/2010/main" val="3994373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32B991-C4B8-43BC-A251-4ACE16B7D7D3}"/>
              </a:ext>
            </a:extLst>
          </p:cNvPr>
          <p:cNvSpPr txBox="1"/>
          <p:nvPr/>
        </p:nvSpPr>
        <p:spPr>
          <a:xfrm>
            <a:off x="1384183" y="864066"/>
            <a:ext cx="3209533" cy="19543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/>
              <a:t>epoch: 0, train_loss: 0.2453666946717671</a:t>
            </a:r>
          </a:p>
          <a:p>
            <a:r>
              <a:rPr lang="en-US" altLang="ko-KR" sz="1100"/>
              <a:t>epoch: 10, train_loss: 0.010614478220564447</a:t>
            </a:r>
          </a:p>
          <a:p>
            <a:r>
              <a:rPr lang="en-US" altLang="ko-KR" sz="1100"/>
              <a:t>epoch: 20, train_loss: 0.001995155978961737</a:t>
            </a:r>
          </a:p>
          <a:p>
            <a:r>
              <a:rPr lang="en-US" altLang="ko-KR" sz="1100"/>
              <a:t>epoch: 30, train_loss: 0.0012235037159241205</a:t>
            </a:r>
          </a:p>
          <a:p>
            <a:r>
              <a:rPr lang="en-US" altLang="ko-KR" sz="1100"/>
              <a:t>   .......</a:t>
            </a:r>
          </a:p>
          <a:p>
            <a:r>
              <a:rPr lang="en-US" altLang="ko-KR" sz="1100"/>
              <a:t>epoch: 150, train_loss: 0.0007520787146945839</a:t>
            </a:r>
          </a:p>
          <a:p>
            <a:r>
              <a:rPr lang="en-US" altLang="ko-KR" sz="1100"/>
              <a:t>epoch: 160, train_loss: 0.0007389728128882347</a:t>
            </a:r>
          </a:p>
          <a:p>
            <a:r>
              <a:rPr lang="en-US" altLang="ko-KR" sz="1100"/>
              <a:t>epoch: 170, train_loss: 0.0007296668080103007</a:t>
            </a:r>
          </a:p>
          <a:p>
            <a:r>
              <a:rPr lang="en-US" altLang="ko-KR" sz="1100"/>
              <a:t>epoch: 180, train_loss: 0.0007226620804257912</a:t>
            </a:r>
          </a:p>
          <a:p>
            <a:r>
              <a:rPr lang="en-US" altLang="ko-KR" sz="1100"/>
              <a:t>epoch: 190, train_loss: 0.0007167983553483195</a:t>
            </a:r>
          </a:p>
          <a:p>
            <a:r>
              <a:rPr lang="en-US" altLang="ko-KR" sz="1100"/>
              <a:t>elapsed time =&gt; 0:00:31.603587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9C15B-E1AD-4112-A74C-A93F4B0CBCDE}"/>
              </a:ext>
            </a:extLst>
          </p:cNvPr>
          <p:cNvSpPr/>
          <p:nvPr/>
        </p:nvSpPr>
        <p:spPr>
          <a:xfrm>
            <a:off x="1384183" y="2378917"/>
            <a:ext cx="3209533" cy="418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4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47E36C-DA9D-4F4D-A2EC-063F63FC5949}"/>
              </a:ext>
            </a:extLst>
          </p:cNvPr>
          <p:cNvSpPr/>
          <p:nvPr/>
        </p:nvSpPr>
        <p:spPr>
          <a:xfrm>
            <a:off x="2991962" y="3009013"/>
            <a:ext cx="3791609" cy="595424"/>
          </a:xfrm>
          <a:prstGeom prst="rect">
            <a:avLst/>
          </a:prstGeom>
          <a:solidFill>
            <a:srgbClr val="00B05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23CB93-CB8A-4F90-9254-8DC433AEA4E1}"/>
              </a:ext>
            </a:extLst>
          </p:cNvPr>
          <p:cNvSpPr txBox="1"/>
          <p:nvPr/>
        </p:nvSpPr>
        <p:spPr>
          <a:xfrm>
            <a:off x="1609065" y="3045115"/>
            <a:ext cx="82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입력</a:t>
            </a:r>
            <a:endParaRPr lang="en-US" altLang="ko-KR" sz="1400" b="1"/>
          </a:p>
          <a:p>
            <a:pPr algn="ctr"/>
            <a:r>
              <a:rPr lang="ko-KR" altLang="en-US" sz="1400" b="1"/>
              <a:t>데이터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D5C916-D2E7-426A-9997-35CFCFC09BEF}"/>
              </a:ext>
            </a:extLst>
          </p:cNvPr>
          <p:cNvSpPr txBox="1"/>
          <p:nvPr/>
        </p:nvSpPr>
        <p:spPr>
          <a:xfrm>
            <a:off x="7215517" y="3045115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예측값</a:t>
            </a:r>
            <a:r>
              <a:rPr lang="en-US" altLang="ko-KR" sz="1400" b="1"/>
              <a:t>(Y), </a:t>
            </a:r>
            <a:r>
              <a:rPr lang="ko-KR" altLang="en-US" sz="1400" b="1"/>
              <a:t>정답</a:t>
            </a:r>
            <a:r>
              <a:rPr lang="en-US" altLang="ko-KR" sz="1400" b="1"/>
              <a:t>(T)</a:t>
            </a:r>
          </a:p>
          <a:p>
            <a:r>
              <a:rPr lang="ko-KR" altLang="en-US" sz="1400" b="1"/>
              <a:t>손실함수 </a:t>
            </a:r>
            <a:r>
              <a:rPr lang="en-US" altLang="ko-KR" sz="1400" b="1"/>
              <a:t>= Y - T</a:t>
            </a:r>
            <a:endParaRPr lang="ko-KR" altLang="en-US" sz="14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7A00DE-1FFA-4CBA-9A39-5D7BC9C7C579}"/>
              </a:ext>
            </a:extLst>
          </p:cNvPr>
          <p:cNvSpPr txBox="1"/>
          <p:nvPr/>
        </p:nvSpPr>
        <p:spPr>
          <a:xfrm>
            <a:off x="3153213" y="2652368"/>
            <a:ext cx="334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신경망</a:t>
            </a:r>
            <a:r>
              <a:rPr lang="en-US" altLang="ko-KR" sz="1400" b="1">
                <a:solidFill>
                  <a:srgbClr val="7030A0"/>
                </a:solidFill>
              </a:rPr>
              <a:t>(Neural Network)</a:t>
            </a:r>
            <a:r>
              <a:rPr lang="ko-KR" altLang="en-US" sz="1400" b="1">
                <a:solidFill>
                  <a:srgbClr val="7030A0"/>
                </a:solidFill>
              </a:rPr>
              <a:t>의 기본 구조</a:t>
            </a:r>
            <a:endParaRPr lang="en-US" altLang="ko-KR" sz="1400" b="1">
              <a:solidFill>
                <a:srgbClr val="7030A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D8E285-D13A-4981-A7E1-045C3B696475}"/>
              </a:ext>
            </a:extLst>
          </p:cNvPr>
          <p:cNvSpPr/>
          <p:nvPr/>
        </p:nvSpPr>
        <p:spPr>
          <a:xfrm>
            <a:off x="3179468" y="3157869"/>
            <a:ext cx="828000" cy="29771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계층 </a:t>
            </a:r>
            <a:r>
              <a:rPr lang="en-US" altLang="ko-KR" sz="1400" b="1">
                <a:solidFill>
                  <a:schemeClr val="tx1"/>
                </a:solidFill>
              </a:rPr>
              <a:t>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1A2DF1-BA3A-493C-B2EE-988EEFF82559}"/>
              </a:ext>
            </a:extLst>
          </p:cNvPr>
          <p:cNvSpPr/>
          <p:nvPr/>
        </p:nvSpPr>
        <p:spPr>
          <a:xfrm>
            <a:off x="4267537" y="3157869"/>
            <a:ext cx="828000" cy="29771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계층 </a:t>
            </a:r>
            <a:r>
              <a:rPr lang="en-US" altLang="ko-KR" sz="1400" b="1">
                <a:solidFill>
                  <a:schemeClr val="tx1"/>
                </a:solidFill>
              </a:rPr>
              <a:t>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BA541D-AC0C-4336-B98F-F9768DE8F159}"/>
              </a:ext>
            </a:extLst>
          </p:cNvPr>
          <p:cNvSpPr/>
          <p:nvPr/>
        </p:nvSpPr>
        <p:spPr>
          <a:xfrm>
            <a:off x="5766726" y="3157869"/>
            <a:ext cx="829339" cy="29771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계층 </a:t>
            </a:r>
            <a:r>
              <a:rPr lang="en-US" altLang="ko-KR" sz="1400" b="1">
                <a:solidFill>
                  <a:schemeClr val="tx1"/>
                </a:solidFill>
              </a:rPr>
              <a:t>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698DAA-97D4-45CE-8E50-180FFE9880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007468" y="3306725"/>
            <a:ext cx="26006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73100C3-4808-439F-B206-958B7880392A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095537" y="3306725"/>
            <a:ext cx="671189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36A7EA3-E10F-4E53-B982-73B7EC7E506C}"/>
              </a:ext>
            </a:extLst>
          </p:cNvPr>
          <p:cNvGrpSpPr/>
          <p:nvPr/>
        </p:nvGrpSpPr>
        <p:grpSpPr>
          <a:xfrm>
            <a:off x="2437394" y="3306725"/>
            <a:ext cx="4778123" cy="730195"/>
            <a:chOff x="2437394" y="3306725"/>
            <a:chExt cx="4778123" cy="730195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6D337B0-3CDB-4CE8-A5AA-2EDB1A8EB8AE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2437394" y="3306725"/>
              <a:ext cx="55456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3A8F2ED-A857-4636-BDDB-2687A7238CCE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6783571" y="3306725"/>
              <a:ext cx="431946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CC702D5-99F1-4A80-93BC-9BA304D62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6498" y="3990753"/>
              <a:ext cx="4267198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267054-727C-4260-A541-0FAE44C1E5DE}"/>
                </a:ext>
              </a:extLst>
            </p:cNvPr>
            <p:cNvSpPr txBox="1"/>
            <p:nvPr/>
          </p:nvSpPr>
          <p:spPr>
            <a:xfrm>
              <a:off x="4266602" y="3729143"/>
              <a:ext cx="1242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/>
                <a:t>옵티마이저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5A13B92-737C-4CC1-9154-89386C4B90F2}"/>
                </a:ext>
              </a:extLst>
            </p:cNvPr>
            <p:cNvCxnSpPr/>
            <p:nvPr/>
          </p:nvCxnSpPr>
          <p:spPr>
            <a:xfrm flipV="1">
              <a:off x="6953696" y="3306725"/>
              <a:ext cx="0" cy="68402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75E9D8D-75C0-443D-92DE-42BC2B703241}"/>
                </a:ext>
              </a:extLst>
            </p:cNvPr>
            <p:cNvCxnSpPr/>
            <p:nvPr/>
          </p:nvCxnSpPr>
          <p:spPr>
            <a:xfrm flipV="1">
              <a:off x="2700668" y="3306725"/>
              <a:ext cx="0" cy="68402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00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3F2C251-EA06-4F75-BF03-DCDBA5670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91" y="3250560"/>
            <a:ext cx="4037998" cy="305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AB271C-BFB0-4BBF-84AC-413AA582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91760"/>
              </p:ext>
            </p:extLst>
          </p:nvPr>
        </p:nvGraphicFramePr>
        <p:xfrm>
          <a:off x="670338" y="872841"/>
          <a:ext cx="2531613" cy="19177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43871">
                  <a:extLst>
                    <a:ext uri="{9D8B030D-6E8A-4147-A177-3AD203B41FA5}">
                      <a16:colId xmlns:a16="http://schemas.microsoft.com/office/drawing/2014/main" val="3185033892"/>
                    </a:ext>
                  </a:extLst>
                </a:gridCol>
                <a:gridCol w="843871">
                  <a:extLst>
                    <a:ext uri="{9D8B030D-6E8A-4147-A177-3AD203B41FA5}">
                      <a16:colId xmlns:a16="http://schemas.microsoft.com/office/drawing/2014/main" val="1903264899"/>
                    </a:ext>
                  </a:extLst>
                </a:gridCol>
                <a:gridCol w="843871">
                  <a:extLst>
                    <a:ext uri="{9D8B030D-6E8A-4147-A177-3AD203B41FA5}">
                      <a16:colId xmlns:a16="http://schemas.microsoft.com/office/drawing/2014/main" val="2785030978"/>
                    </a:ext>
                  </a:extLst>
                </a:gridCol>
              </a:tblGrid>
              <a:tr h="319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x1(</a:t>
                      </a:r>
                      <a:r>
                        <a:rPr lang="ko-KR" altLang="en-US" sz="1400" b="1"/>
                        <a:t>성적</a:t>
                      </a:r>
                      <a:r>
                        <a:rPr lang="en-US" altLang="ko-KR" sz="1400" b="1"/>
                        <a:t>)</a:t>
                      </a:r>
                      <a:endParaRPr lang="ko-KR" altLang="en-US" sz="14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x2(</a:t>
                      </a:r>
                      <a:r>
                        <a:rPr lang="ko-KR" altLang="en-US" sz="1400" b="1"/>
                        <a:t>출석</a:t>
                      </a:r>
                      <a:r>
                        <a:rPr lang="en-US" altLang="ko-KR" sz="1400" b="1"/>
                        <a:t>)</a:t>
                      </a:r>
                      <a:endParaRPr lang="ko-KR" altLang="en-US" sz="14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t(Grade)</a:t>
                      </a:r>
                      <a:endParaRPr lang="ko-KR" altLang="en-US" sz="14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508935"/>
                  </a:ext>
                </a:extLst>
              </a:tr>
              <a:tr h="319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30664"/>
                  </a:ext>
                </a:extLst>
              </a:tr>
              <a:tr h="319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75198"/>
                  </a:ext>
                </a:extLst>
              </a:tr>
              <a:tr h="319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63067"/>
                  </a:ext>
                </a:extLst>
              </a:tr>
              <a:tr h="319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015485"/>
                  </a:ext>
                </a:extLst>
              </a:tr>
              <a:tr h="319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40142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53DAE3-8C6A-4AFE-802F-2FF61838F50E}"/>
              </a:ext>
            </a:extLst>
          </p:cNvPr>
          <p:cNvCxnSpPr/>
          <p:nvPr/>
        </p:nvCxnSpPr>
        <p:spPr>
          <a:xfrm flipV="1">
            <a:off x="1262269" y="4621696"/>
            <a:ext cx="3958681" cy="10237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C358A21-5934-4765-8154-217C4B939468}"/>
              </a:ext>
            </a:extLst>
          </p:cNvPr>
          <p:cNvCxnSpPr/>
          <p:nvPr/>
        </p:nvCxnSpPr>
        <p:spPr>
          <a:xfrm>
            <a:off x="1828800" y="3240157"/>
            <a:ext cx="586409" cy="304137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3820B3-9344-4231-A93E-4C4752D5FF96}"/>
              </a:ext>
            </a:extLst>
          </p:cNvPr>
          <p:cNvCxnSpPr>
            <a:cxnSpLocks/>
          </p:cNvCxnSpPr>
          <p:nvPr/>
        </p:nvCxnSpPr>
        <p:spPr>
          <a:xfrm>
            <a:off x="2594113" y="3230966"/>
            <a:ext cx="2140226" cy="2931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DFE14503-1DAD-4DF1-B0CC-86F60F7A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64" y="876175"/>
            <a:ext cx="2523749" cy="191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C4E236F-915E-4AA6-9912-DF6E1D61E1B2}"/>
              </a:ext>
            </a:extLst>
          </p:cNvPr>
          <p:cNvSpPr/>
          <p:nvPr/>
        </p:nvSpPr>
        <p:spPr>
          <a:xfrm>
            <a:off x="6897757" y="2564296"/>
            <a:ext cx="1103243" cy="13517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Linear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Regression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6BCB78A-D2CD-43A3-92C1-ED55CEEF14EA}"/>
              </a:ext>
            </a:extLst>
          </p:cNvPr>
          <p:cNvSpPr/>
          <p:nvPr/>
        </p:nvSpPr>
        <p:spPr>
          <a:xfrm>
            <a:off x="8857131" y="2547731"/>
            <a:ext cx="1103243" cy="1351721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Softmax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493156-9272-4FD9-AFD3-4C5C64FBB8FA}"/>
              </a:ext>
            </a:extLst>
          </p:cNvPr>
          <p:cNvCxnSpPr/>
          <p:nvPr/>
        </p:nvCxnSpPr>
        <p:spPr>
          <a:xfrm flipV="1">
            <a:off x="8000999" y="3223593"/>
            <a:ext cx="856131" cy="16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7B20929-8FAF-4243-A48C-553FA742F74A}"/>
              </a:ext>
            </a:extLst>
          </p:cNvPr>
          <p:cNvCxnSpPr/>
          <p:nvPr/>
        </p:nvCxnSpPr>
        <p:spPr>
          <a:xfrm flipV="1">
            <a:off x="8000999" y="2860814"/>
            <a:ext cx="856131" cy="16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51DA48-7979-4838-8C7C-E93A9CB9DFA0}"/>
              </a:ext>
            </a:extLst>
          </p:cNvPr>
          <p:cNvCxnSpPr/>
          <p:nvPr/>
        </p:nvCxnSpPr>
        <p:spPr>
          <a:xfrm flipV="1">
            <a:off x="8000999" y="3586371"/>
            <a:ext cx="856131" cy="16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C2B66D-1E57-49A7-92B1-52953E1A2F63}"/>
              </a:ext>
            </a:extLst>
          </p:cNvPr>
          <p:cNvCxnSpPr/>
          <p:nvPr/>
        </p:nvCxnSpPr>
        <p:spPr>
          <a:xfrm flipV="1">
            <a:off x="9967000" y="3207028"/>
            <a:ext cx="856131" cy="16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62E1672-EEB0-448B-BA70-B8C023477961}"/>
              </a:ext>
            </a:extLst>
          </p:cNvPr>
          <p:cNvCxnSpPr/>
          <p:nvPr/>
        </p:nvCxnSpPr>
        <p:spPr>
          <a:xfrm flipV="1">
            <a:off x="9967000" y="2844249"/>
            <a:ext cx="856131" cy="16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D41900E-1076-4CCE-B54D-474C3CCE560C}"/>
              </a:ext>
            </a:extLst>
          </p:cNvPr>
          <p:cNvCxnSpPr/>
          <p:nvPr/>
        </p:nvCxnSpPr>
        <p:spPr>
          <a:xfrm flipV="1">
            <a:off x="9967000" y="3569806"/>
            <a:ext cx="856131" cy="16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83FD92-727B-43EF-9C09-643447B5A98D}"/>
              </a:ext>
            </a:extLst>
          </p:cNvPr>
          <p:cNvSpPr txBox="1"/>
          <p:nvPr/>
        </p:nvSpPr>
        <p:spPr>
          <a:xfrm>
            <a:off x="8159631" y="258882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2.0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A14A27-21B3-4BAB-843E-68B90F92D132}"/>
              </a:ext>
            </a:extLst>
          </p:cNvPr>
          <p:cNvSpPr txBox="1"/>
          <p:nvPr/>
        </p:nvSpPr>
        <p:spPr>
          <a:xfrm>
            <a:off x="8159631" y="296071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2.0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37395-6A74-4B97-AD5A-EAE40624FD20}"/>
              </a:ext>
            </a:extLst>
          </p:cNvPr>
          <p:cNvSpPr txBox="1"/>
          <p:nvPr/>
        </p:nvSpPr>
        <p:spPr>
          <a:xfrm>
            <a:off x="8159631" y="333260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2.0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2D17A-3957-4EAA-8B60-0FA314AFFAA5}"/>
              </a:ext>
            </a:extLst>
          </p:cNvPr>
          <p:cNvSpPr txBox="1"/>
          <p:nvPr/>
        </p:nvSpPr>
        <p:spPr>
          <a:xfrm>
            <a:off x="10138167" y="258368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0.7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D2B1EA-E550-41D6-AFA3-FC0285F1000C}"/>
              </a:ext>
            </a:extLst>
          </p:cNvPr>
          <p:cNvSpPr txBox="1"/>
          <p:nvPr/>
        </p:nvSpPr>
        <p:spPr>
          <a:xfrm>
            <a:off x="10138167" y="295557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0.2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0CEE10-56FD-4CEE-9E92-6756D40F10A5}"/>
              </a:ext>
            </a:extLst>
          </p:cNvPr>
          <p:cNvSpPr txBox="1"/>
          <p:nvPr/>
        </p:nvSpPr>
        <p:spPr>
          <a:xfrm>
            <a:off x="10138167" y="3327466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0.1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8A469A-78FC-4C30-81D7-F9B9FD8C37A8}"/>
              </a:ext>
            </a:extLst>
          </p:cNvPr>
          <p:cNvSpPr txBox="1"/>
          <p:nvPr/>
        </p:nvSpPr>
        <p:spPr>
          <a:xfrm>
            <a:off x="10816505" y="269036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P(Y=0)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D5D595-1E6F-4595-826E-B6295113A64F}"/>
              </a:ext>
            </a:extLst>
          </p:cNvPr>
          <p:cNvSpPr txBox="1"/>
          <p:nvPr/>
        </p:nvSpPr>
        <p:spPr>
          <a:xfrm>
            <a:off x="10816505" y="3062251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P(Y=1)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01BB62-C1C2-4275-951B-6EE3D6C851BE}"/>
              </a:ext>
            </a:extLst>
          </p:cNvPr>
          <p:cNvSpPr txBox="1"/>
          <p:nvPr/>
        </p:nvSpPr>
        <p:spPr>
          <a:xfrm>
            <a:off x="10816505" y="343414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P(Y=2)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416910-A405-4531-88DE-592F86146177}"/>
              </a:ext>
            </a:extLst>
          </p:cNvPr>
          <p:cNvSpPr txBox="1"/>
          <p:nvPr/>
        </p:nvSpPr>
        <p:spPr>
          <a:xfrm>
            <a:off x="8222200" y="230672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>
                <a:solidFill>
                  <a:srgbClr val="7030A0"/>
                </a:solidFill>
              </a:rPr>
              <a:t>Z</a:t>
            </a:r>
            <a:endParaRPr lang="ko-KR" altLang="en-US" sz="1400" b="1" i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02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91BB7DE-39B4-4DF3-A2A3-E28BFB821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73456"/>
              </p:ext>
            </p:extLst>
          </p:nvPr>
        </p:nvGraphicFramePr>
        <p:xfrm>
          <a:off x="2032001" y="719666"/>
          <a:ext cx="4064000" cy="1483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932339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61865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542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0884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94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col0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/>
                        <a:t>col1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/>
                        <a:t>col2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/>
                        <a:t>col3</a:t>
                      </a:r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row0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/>
                        <a:t>row1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/>
                        <a:t>row2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28559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0146570-6E1C-4D7C-8168-00222809B104}"/>
              </a:ext>
            </a:extLst>
          </p:cNvPr>
          <p:cNvSpPr/>
          <p:nvPr/>
        </p:nvSpPr>
        <p:spPr>
          <a:xfrm>
            <a:off x="3409124" y="1182757"/>
            <a:ext cx="2882346" cy="219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ECF64E3-6B11-4948-B57D-C4B14BFD232A}"/>
              </a:ext>
            </a:extLst>
          </p:cNvPr>
          <p:cNvSpPr/>
          <p:nvPr/>
        </p:nvSpPr>
        <p:spPr>
          <a:xfrm>
            <a:off x="3250095" y="1371598"/>
            <a:ext cx="219600" cy="102026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1654F-DA2B-40E9-92BC-53C0949A64F7}"/>
              </a:ext>
            </a:extLst>
          </p:cNvPr>
          <p:cNvSpPr txBox="1"/>
          <p:nvPr/>
        </p:nvSpPr>
        <p:spPr>
          <a:xfrm>
            <a:off x="6291470" y="109201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dim=1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90E5C-B0A3-4C3B-BF4F-2576C1557981}"/>
              </a:ext>
            </a:extLst>
          </p:cNvPr>
          <p:cNvSpPr txBox="1"/>
          <p:nvPr/>
        </p:nvSpPr>
        <p:spPr>
          <a:xfrm>
            <a:off x="2906886" y="229678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dim=0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88468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6F2758C-FA7D-4B5D-90DD-E36A612918EE}"/>
              </a:ext>
            </a:extLst>
          </p:cNvPr>
          <p:cNvSpPr/>
          <p:nvPr/>
        </p:nvSpPr>
        <p:spPr>
          <a:xfrm>
            <a:off x="1777442" y="3884691"/>
            <a:ext cx="6661120" cy="250187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F111B16-C5F9-4B66-AA17-17DBB104449A}"/>
              </a:ext>
            </a:extLst>
          </p:cNvPr>
          <p:cNvSpPr/>
          <p:nvPr/>
        </p:nvSpPr>
        <p:spPr>
          <a:xfrm>
            <a:off x="6080912" y="4195160"/>
            <a:ext cx="372709" cy="186081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</a:t>
            </a:r>
          </a:p>
          <a:p>
            <a:pPr algn="ctr"/>
            <a:r>
              <a:rPr lang="en-US" altLang="ko-KR" sz="1200" b="1"/>
              <a:t>L</a:t>
            </a:r>
          </a:p>
          <a:p>
            <a:pPr algn="ctr"/>
            <a:r>
              <a:rPr lang="en-US" altLang="ko-KR" sz="1200" b="1"/>
              <a:t>A</a:t>
            </a:r>
          </a:p>
          <a:p>
            <a:pPr algn="ctr"/>
            <a:r>
              <a:rPr lang="en-US" altLang="ko-KR" sz="1200" b="1"/>
              <a:t>T</a:t>
            </a:r>
          </a:p>
          <a:p>
            <a:pPr algn="ctr"/>
            <a:r>
              <a:rPr lang="en-US" altLang="ko-KR" sz="1200" b="1"/>
              <a:t>T</a:t>
            </a:r>
          </a:p>
          <a:p>
            <a:pPr algn="ctr"/>
            <a:r>
              <a:rPr lang="en-US" altLang="ko-KR" sz="1200" b="1"/>
              <a:t>E</a:t>
            </a:r>
          </a:p>
          <a:p>
            <a:pPr algn="ctr"/>
            <a:r>
              <a:rPr lang="en-US" altLang="ko-KR" sz="1200" b="1"/>
              <a:t>N</a:t>
            </a:r>
            <a:endParaRPr lang="ko-KR" altLang="en-US" sz="1200" b="1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AF3D0CF-8B4A-4A75-BE25-D5CEA402F716}"/>
              </a:ext>
            </a:extLst>
          </p:cNvPr>
          <p:cNvSpPr txBox="1"/>
          <p:nvPr/>
        </p:nvSpPr>
        <p:spPr>
          <a:xfrm>
            <a:off x="5760813" y="3926233"/>
            <a:ext cx="108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완전연결층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162F898-0BD2-4884-988B-60A11878D6FF}"/>
              </a:ext>
            </a:extLst>
          </p:cNvPr>
          <p:cNvGrpSpPr/>
          <p:nvPr/>
        </p:nvGrpSpPr>
        <p:grpSpPr>
          <a:xfrm>
            <a:off x="2331897" y="179070"/>
            <a:ext cx="5952178" cy="2697131"/>
            <a:chOff x="1905105" y="321683"/>
            <a:chExt cx="5952178" cy="2697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D4B8AC-5A1D-46BF-BE8C-A8A383EAF326}"/>
                </a:ext>
              </a:extLst>
            </p:cNvPr>
            <p:cNvSpPr txBox="1"/>
            <p:nvPr/>
          </p:nvSpPr>
          <p:spPr>
            <a:xfrm>
              <a:off x="2752182" y="2741815"/>
              <a:ext cx="4258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sym typeface="Wingdings" panose="05000000000000000000" pitchFamily="2" charset="2"/>
                </a:rPr>
                <a:t></a:t>
              </a:r>
              <a:r>
                <a:rPr lang="en-US" altLang="ko-KR" sz="1200" b="1">
                  <a:solidFill>
                    <a:srgbClr val="7030A0"/>
                  </a:solidFill>
                </a:rPr>
                <a:t> Update W2, W3, b2, b3 using Optimizer </a:t>
              </a:r>
              <a:r>
                <a:rPr lang="en-US" altLang="ko-KR" sz="1200" b="1">
                  <a:solidFill>
                    <a:srgbClr val="7030A0"/>
                  </a:solidFill>
                  <a:sym typeface="Wingdings" panose="05000000000000000000" pitchFamily="2" charset="2"/>
                </a:rPr>
                <a:t> repeat </a:t>
              </a:r>
              <a:r>
                <a:rPr lang="en-US" altLang="ko-KR" sz="1200" b="1">
                  <a:solidFill>
                    <a:srgbClr val="7030A0"/>
                  </a:solidFill>
                </a:rPr>
                <a:t>②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207747-886C-42C7-8716-71AFA99ED61B}"/>
                </a:ext>
              </a:extLst>
            </p:cNvPr>
            <p:cNvSpPr txBox="1"/>
            <p:nvPr/>
          </p:nvSpPr>
          <p:spPr>
            <a:xfrm>
              <a:off x="4182830" y="343740"/>
              <a:ext cx="1396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7030A0"/>
                  </a:solidFill>
                </a:rPr>
                <a:t>③ Feed Forward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화살표: 아래로 구부러짐 13">
              <a:extLst>
                <a:ext uri="{FF2B5EF4-FFF2-40B4-BE49-F238E27FC236}">
                  <a16:creationId xmlns:a16="http://schemas.microsoft.com/office/drawing/2014/main" id="{44B1B5B1-8036-4873-8643-CF7A875EC684}"/>
                </a:ext>
              </a:extLst>
            </p:cNvPr>
            <p:cNvSpPr/>
            <p:nvPr/>
          </p:nvSpPr>
          <p:spPr>
            <a:xfrm>
              <a:off x="2298983" y="321683"/>
              <a:ext cx="5164422" cy="338474"/>
            </a:xfrm>
            <a:prstGeom prst="curved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0E77291-04FD-4D14-8731-738D44B500D4}"/>
                </a:ext>
              </a:extLst>
            </p:cNvPr>
            <p:cNvGrpSpPr/>
            <p:nvPr/>
          </p:nvGrpSpPr>
          <p:grpSpPr>
            <a:xfrm>
              <a:off x="1905105" y="672769"/>
              <a:ext cx="5952178" cy="2056810"/>
              <a:chOff x="1905105" y="672769"/>
              <a:chExt cx="5952178" cy="205681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DFCC53C-F08D-477E-BE3C-2067D461A71C}"/>
                  </a:ext>
                </a:extLst>
              </p:cNvPr>
              <p:cNvSpPr/>
              <p:nvPr/>
            </p:nvSpPr>
            <p:spPr>
              <a:xfrm>
                <a:off x="1905105" y="672769"/>
                <a:ext cx="5952178" cy="2056810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B3EB2F5-CE3B-45B9-AF11-4B12AA99E422}"/>
                  </a:ext>
                </a:extLst>
              </p:cNvPr>
              <p:cNvSpPr/>
              <p:nvPr/>
            </p:nvSpPr>
            <p:spPr>
              <a:xfrm>
                <a:off x="4056123" y="1003358"/>
                <a:ext cx="1411813" cy="137513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326C93-1C23-42A7-B390-269229E0DBD8}"/>
                  </a:ext>
                </a:extLst>
              </p:cNvPr>
              <p:cNvSpPr txBox="1"/>
              <p:nvPr/>
            </p:nvSpPr>
            <p:spPr>
              <a:xfrm>
                <a:off x="4396580" y="739891"/>
                <a:ext cx="7308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>
                    <a:solidFill>
                      <a:schemeClr val="bg1"/>
                    </a:solidFill>
                  </a:rPr>
                  <a:t>은닉층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88AEF1-6DB2-4548-A3AF-7530C9EBAE53}"/>
                  </a:ext>
                </a:extLst>
              </p:cNvPr>
              <p:cNvSpPr txBox="1"/>
              <p:nvPr/>
            </p:nvSpPr>
            <p:spPr>
              <a:xfrm>
                <a:off x="3311691" y="998052"/>
                <a:ext cx="46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</a:rPr>
                  <a:t>W2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4794B9-4646-4479-AAF8-069E98EDC5A6}"/>
                  </a:ext>
                </a:extLst>
              </p:cNvPr>
              <p:cNvSpPr txBox="1"/>
              <p:nvPr/>
            </p:nvSpPr>
            <p:spPr>
              <a:xfrm>
                <a:off x="6669320" y="739891"/>
                <a:ext cx="6615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>
                    <a:solidFill>
                      <a:schemeClr val="bg1"/>
                    </a:solidFill>
                  </a:rPr>
                  <a:t>출력층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7F83BAB-ADA7-4808-962C-3E3548CEFA30}"/>
                  </a:ext>
                </a:extLst>
              </p:cNvPr>
              <p:cNvSpPr/>
              <p:nvPr/>
            </p:nvSpPr>
            <p:spPr>
              <a:xfrm>
                <a:off x="2066560" y="1003358"/>
                <a:ext cx="975847" cy="1375137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F99317-A485-4B73-B6B9-1D5CE546B6AA}"/>
                  </a:ext>
                </a:extLst>
              </p:cNvPr>
              <p:cNvSpPr txBox="1"/>
              <p:nvPr/>
            </p:nvSpPr>
            <p:spPr>
              <a:xfrm>
                <a:off x="2227525" y="739891"/>
                <a:ext cx="6539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>
                    <a:solidFill>
                      <a:schemeClr val="bg1"/>
                    </a:solidFill>
                  </a:rPr>
                  <a:t>입력층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FBA74BC-C08D-4DB3-8F91-358451C0F6BC}"/>
                  </a:ext>
                </a:extLst>
              </p:cNvPr>
              <p:cNvSpPr txBox="1"/>
              <p:nvPr/>
            </p:nvSpPr>
            <p:spPr>
              <a:xfrm>
                <a:off x="5651277" y="998052"/>
                <a:ext cx="46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</a:rPr>
                  <a:t>W3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336E7FC-FD83-43F0-8818-05A41ECECF35}"/>
                  </a:ext>
                </a:extLst>
              </p:cNvPr>
              <p:cNvSpPr/>
              <p:nvPr/>
            </p:nvSpPr>
            <p:spPr>
              <a:xfrm>
                <a:off x="4212323" y="1160538"/>
                <a:ext cx="1099412" cy="31356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A1</a:t>
                </a:r>
                <a:r>
                  <a:rPr lang="en-US" altLang="ko-KR" sz="1200" b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</a:t>
                </a:r>
                <a:r>
                  <a:rPr lang="en-US" altLang="ko-KR" sz="1200" b="1">
                    <a:solidFill>
                      <a:schemeClr val="tx1"/>
                    </a:solidFill>
                  </a:rPr>
                  <a:t>W2+b2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BA5B14C-1831-4A7A-8955-A9BB1AE5F38E}"/>
                  </a:ext>
                </a:extLst>
              </p:cNvPr>
              <p:cNvSpPr/>
              <p:nvPr/>
            </p:nvSpPr>
            <p:spPr>
              <a:xfrm>
                <a:off x="4212323" y="1856917"/>
                <a:ext cx="1099412" cy="31356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ReLU(Z2)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C4F2F92-CCF9-4950-AC8B-410F88741ED8}"/>
                  </a:ext>
                </a:extLst>
              </p:cNvPr>
              <p:cNvSpPr/>
              <p:nvPr/>
            </p:nvSpPr>
            <p:spPr>
              <a:xfrm>
                <a:off x="6294201" y="1003358"/>
                <a:ext cx="1411813" cy="137513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431230E-9DE3-4BC5-BD02-BB10746EA6A2}"/>
                  </a:ext>
                </a:extLst>
              </p:cNvPr>
              <p:cNvSpPr/>
              <p:nvPr/>
            </p:nvSpPr>
            <p:spPr>
              <a:xfrm>
                <a:off x="6450401" y="1160538"/>
                <a:ext cx="1099412" cy="31356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A2</a:t>
                </a:r>
                <a:r>
                  <a:rPr lang="en-US" altLang="ko-KR" sz="1200" b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</a:t>
                </a:r>
                <a:r>
                  <a:rPr lang="en-US" altLang="ko-KR" sz="1200" b="1">
                    <a:solidFill>
                      <a:schemeClr val="tx1"/>
                    </a:solidFill>
                  </a:rPr>
                  <a:t>W3+b3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D4160E2-7994-4067-8DC5-5E8405545948}"/>
                  </a:ext>
                </a:extLst>
              </p:cNvPr>
              <p:cNvSpPr/>
              <p:nvPr/>
            </p:nvSpPr>
            <p:spPr>
              <a:xfrm>
                <a:off x="6450401" y="1856917"/>
                <a:ext cx="1099412" cy="31356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Softmax(Z3)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직선 화살표 연결선 27">
                <a:extLst>
                  <a:ext uri="{FF2B5EF4-FFF2-40B4-BE49-F238E27FC236}">
                    <a16:creationId xmlns:a16="http://schemas.microsoft.com/office/drawing/2014/main" id="{874B90F3-B15B-49AE-9E0B-62C758C99C1C}"/>
                  </a:ext>
                </a:extLst>
              </p:cNvPr>
              <p:cNvCxnSpPr>
                <a:cxnSpLocks/>
                <a:stCxn id="41" idx="3"/>
                <a:endCxn id="46" idx="1"/>
              </p:cNvCxnSpPr>
              <p:nvPr/>
            </p:nvCxnSpPr>
            <p:spPr>
              <a:xfrm flipV="1">
                <a:off x="5311735" y="1317322"/>
                <a:ext cx="1138666" cy="696379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577527E6-688C-4137-8588-8141BACEB83B}"/>
                  </a:ext>
                </a:extLst>
              </p:cNvPr>
              <p:cNvCxnSpPr>
                <a:cxnSpLocks/>
                <a:stCxn id="40" idx="2"/>
                <a:endCxn id="41" idx="0"/>
              </p:cNvCxnSpPr>
              <p:nvPr/>
            </p:nvCxnSpPr>
            <p:spPr>
              <a:xfrm>
                <a:off x="4762029" y="1474105"/>
                <a:ext cx="0" cy="382812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BBF585E4-38F7-4BBE-81A2-0E5E3BFDD8FB}"/>
                  </a:ext>
                </a:extLst>
              </p:cNvPr>
              <p:cNvCxnSpPr>
                <a:cxnSpLocks/>
                <a:stCxn id="46" idx="2"/>
                <a:endCxn id="47" idx="0"/>
              </p:cNvCxnSpPr>
              <p:nvPr/>
            </p:nvCxnSpPr>
            <p:spPr>
              <a:xfrm>
                <a:off x="7000107" y="1474105"/>
                <a:ext cx="0" cy="382812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821C28E-6D48-411B-B066-264131AF84BF}"/>
                  </a:ext>
                </a:extLst>
              </p:cNvPr>
              <p:cNvSpPr txBox="1"/>
              <p:nvPr/>
            </p:nvSpPr>
            <p:spPr>
              <a:xfrm>
                <a:off x="4530965" y="2362621"/>
                <a:ext cx="46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</a:rPr>
                  <a:t>b2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9DE0CA0-EAF0-4299-96E3-E13AD892C1FB}"/>
                  </a:ext>
                </a:extLst>
              </p:cNvPr>
              <p:cNvSpPr txBox="1"/>
              <p:nvPr/>
            </p:nvSpPr>
            <p:spPr>
              <a:xfrm>
                <a:off x="6769043" y="2362621"/>
                <a:ext cx="46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bg1"/>
                    </a:solidFill>
                  </a:rPr>
                  <a:t>b3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3FE390-F938-4BC2-8EB1-A4C282726CCC}"/>
              </a:ext>
            </a:extLst>
          </p:cNvPr>
          <p:cNvSpPr/>
          <p:nvPr/>
        </p:nvSpPr>
        <p:spPr>
          <a:xfrm>
            <a:off x="258000" y="1159933"/>
            <a:ext cx="785793" cy="64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Training</a:t>
            </a:r>
          </a:p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Data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0A64AB-99A9-4BE2-81B8-7AC6DEF94348}"/>
              </a:ext>
            </a:extLst>
          </p:cNvPr>
          <p:cNvSpPr/>
          <p:nvPr/>
        </p:nvSpPr>
        <p:spPr>
          <a:xfrm>
            <a:off x="9541133" y="1159933"/>
            <a:ext cx="808941" cy="64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손실함수</a:t>
            </a:r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E(W,b)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최소값</a:t>
            </a:r>
            <a:r>
              <a:rPr lang="en-US" altLang="ko-KR" sz="1200" b="1" dirty="0">
                <a:solidFill>
                  <a:schemeClr val="bg1"/>
                </a:solidFill>
              </a:rPr>
              <a:t>?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9481-0257-4072-BF8B-65C40E20147A}"/>
              </a:ext>
            </a:extLst>
          </p:cNvPr>
          <p:cNvSpPr/>
          <p:nvPr/>
        </p:nvSpPr>
        <p:spPr>
          <a:xfrm>
            <a:off x="10787458" y="1159933"/>
            <a:ext cx="766800" cy="64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학습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C5D63-AD9D-40B6-AF34-4279100E2729}"/>
              </a:ext>
            </a:extLst>
          </p:cNvPr>
          <p:cNvSpPr txBox="1"/>
          <p:nvPr/>
        </p:nvSpPr>
        <p:spPr>
          <a:xfrm>
            <a:off x="1094243" y="116133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② X, T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B579D-63EA-460B-94A2-88D9F8FA2C03}"/>
              </a:ext>
            </a:extLst>
          </p:cNvPr>
          <p:cNvSpPr txBox="1"/>
          <p:nvPr/>
        </p:nvSpPr>
        <p:spPr>
          <a:xfrm>
            <a:off x="8951328" y="118024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7030A0"/>
                </a:solidFill>
              </a:rPr>
              <a:t>④ y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E87CFA5-65E5-4AB7-BE5A-061ECE7D7D5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0350074" y="1483933"/>
            <a:ext cx="437384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0C13D11-F401-4C7A-BE46-3C16BA308150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 flipH="1">
            <a:off x="5756213" y="-2381458"/>
            <a:ext cx="302072" cy="8076710"/>
          </a:xfrm>
          <a:prstGeom prst="bentConnector4">
            <a:avLst>
              <a:gd name="adj1" fmla="val -352063"/>
              <a:gd name="adj2" fmla="val 10000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398582-AB7F-4262-817D-030A1B6FA9F7}"/>
              </a:ext>
            </a:extLst>
          </p:cNvPr>
          <p:cNvSpPr txBox="1"/>
          <p:nvPr/>
        </p:nvSpPr>
        <p:spPr>
          <a:xfrm>
            <a:off x="10334308" y="1180249"/>
            <a:ext cx="418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Yes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F1248-6A4D-41D6-BD92-72D326C3E313}"/>
              </a:ext>
            </a:extLst>
          </p:cNvPr>
          <p:cNvSpPr txBox="1"/>
          <p:nvPr/>
        </p:nvSpPr>
        <p:spPr>
          <a:xfrm>
            <a:off x="9560284" y="1816444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No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EC12E-07B7-4AA2-BC26-F6E6812226EC}"/>
              </a:ext>
            </a:extLst>
          </p:cNvPr>
          <p:cNvSpPr txBox="1"/>
          <p:nvPr/>
        </p:nvSpPr>
        <p:spPr>
          <a:xfrm>
            <a:off x="42396" y="1828572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① </a:t>
            </a:r>
            <a:r>
              <a:rPr lang="ko-KR" altLang="en-US" sz="1200" b="1">
                <a:solidFill>
                  <a:srgbClr val="7030A0"/>
                </a:solidFill>
              </a:rPr>
              <a:t>데이터 분리</a:t>
            </a:r>
            <a:endParaRPr lang="en-US" altLang="ko-KR" sz="1200" b="1">
              <a:solidFill>
                <a:srgbClr val="7030A0"/>
              </a:solidFill>
            </a:endParaRPr>
          </a:p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(</a:t>
            </a:r>
            <a:r>
              <a:rPr lang="ko-KR" altLang="en-US" sz="1200" b="1">
                <a:solidFill>
                  <a:srgbClr val="7030A0"/>
                </a:solidFill>
              </a:rPr>
              <a:t>입력</a:t>
            </a:r>
            <a:r>
              <a:rPr lang="en-US" altLang="ko-KR" sz="1200" b="1">
                <a:solidFill>
                  <a:srgbClr val="7030A0"/>
                </a:solidFill>
              </a:rPr>
              <a:t>/</a:t>
            </a:r>
            <a:r>
              <a:rPr lang="ko-KR" altLang="en-US" sz="1200" b="1">
                <a:solidFill>
                  <a:srgbClr val="7030A0"/>
                </a:solidFill>
              </a:rPr>
              <a:t>정답</a:t>
            </a:r>
            <a:r>
              <a:rPr lang="en-US" altLang="ko-KR" sz="1200" b="1">
                <a:solidFill>
                  <a:srgbClr val="7030A0"/>
                </a:solidFill>
              </a:rPr>
              <a:t>)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65" name="직선 화살표 연결선 27">
            <a:extLst>
              <a:ext uri="{FF2B5EF4-FFF2-40B4-BE49-F238E27FC236}">
                <a16:creationId xmlns:a16="http://schemas.microsoft.com/office/drawing/2014/main" id="{5D976AC6-478B-4FA1-BB35-42DCCC4C4A82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 flipV="1">
            <a:off x="7976605" y="1483933"/>
            <a:ext cx="1564528" cy="38715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B6C75BA-CC48-41AB-9F4C-59F4821B55B2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V="1">
            <a:off x="1043793" y="1174709"/>
            <a:ext cx="3595322" cy="309224"/>
          </a:xfrm>
          <a:prstGeom prst="bentConnector3">
            <a:avLst>
              <a:gd name="adj1" fmla="val 8732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815D64-F9C3-4CF9-90E6-044E815AA2FB}"/>
              </a:ext>
            </a:extLst>
          </p:cNvPr>
          <p:cNvSpPr txBox="1"/>
          <p:nvPr/>
        </p:nvSpPr>
        <p:spPr>
          <a:xfrm>
            <a:off x="3556777" y="1228862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A1</a:t>
            </a:r>
            <a:endParaRPr lang="ko-KR" altLang="en-US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323474-F675-4293-BD95-E240C14DD428}"/>
              </a:ext>
            </a:extLst>
          </p:cNvPr>
          <p:cNvSpPr txBox="1"/>
          <p:nvPr/>
        </p:nvSpPr>
        <p:spPr>
          <a:xfrm>
            <a:off x="5865359" y="1616017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A2</a:t>
            </a:r>
            <a:endParaRPr lang="ko-KR" altLang="en-US" sz="12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79EACB-DBBC-4AC9-94A2-B40C81A2038C}"/>
              </a:ext>
            </a:extLst>
          </p:cNvPr>
          <p:cNvSpPr txBox="1"/>
          <p:nvPr/>
        </p:nvSpPr>
        <p:spPr>
          <a:xfrm>
            <a:off x="8263248" y="1616017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A3</a:t>
            </a:r>
            <a:endParaRPr lang="ko-KR" altLang="en-US" sz="12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5D3F79D-6151-4076-934B-C2839A586266}"/>
              </a:ext>
            </a:extLst>
          </p:cNvPr>
          <p:cNvSpPr txBox="1"/>
          <p:nvPr/>
        </p:nvSpPr>
        <p:spPr>
          <a:xfrm>
            <a:off x="5134010" y="1350120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Z2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3DEEFF-0345-4696-B9FA-89820B2E331B}"/>
              </a:ext>
            </a:extLst>
          </p:cNvPr>
          <p:cNvSpPr txBox="1"/>
          <p:nvPr/>
        </p:nvSpPr>
        <p:spPr>
          <a:xfrm>
            <a:off x="7402225" y="1344104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Z3</a:t>
            </a:r>
            <a:endParaRPr lang="ko-KR" altLang="en-US" sz="1200" b="1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284E4BA2-2641-4967-8806-4C541393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155" y="536553"/>
            <a:ext cx="3486637" cy="552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C188362-D4B5-473C-81CD-E9A08021F731}"/>
              </a:ext>
            </a:extLst>
          </p:cNvPr>
          <p:cNvSpPr txBox="1"/>
          <p:nvPr/>
        </p:nvSpPr>
        <p:spPr>
          <a:xfrm>
            <a:off x="2868794" y="6410940"/>
            <a:ext cx="4878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sym typeface="Wingdings" panose="05000000000000000000" pitchFamily="2" charset="2"/>
              </a:rPr>
              <a:t></a:t>
            </a:r>
            <a:r>
              <a:rPr lang="en-US" altLang="ko-KR" sz="1200" b="1">
                <a:solidFill>
                  <a:srgbClr val="7030A0"/>
                </a:solidFill>
              </a:rPr>
              <a:t> Update W2, W3, W4, b2, b3, b4 using Optimizer </a:t>
            </a:r>
            <a:r>
              <a:rPr lang="en-US" altLang="ko-KR" sz="1200" b="1">
                <a:solidFill>
                  <a:srgbClr val="7030A0"/>
                </a:solidFill>
                <a:sym typeface="Wingdings" panose="05000000000000000000" pitchFamily="2" charset="2"/>
              </a:rPr>
              <a:t> repeat </a:t>
            </a:r>
            <a:r>
              <a:rPr lang="en-US" altLang="ko-KR" sz="1200" b="1">
                <a:solidFill>
                  <a:srgbClr val="7030A0"/>
                </a:solidFill>
              </a:rPr>
              <a:t>②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6581299-2A8C-4601-A761-AAE44E45E5F4}"/>
              </a:ext>
            </a:extLst>
          </p:cNvPr>
          <p:cNvSpPr txBox="1"/>
          <p:nvPr/>
        </p:nvSpPr>
        <p:spPr>
          <a:xfrm>
            <a:off x="4609622" y="3555663"/>
            <a:ext cx="1396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7030A0"/>
                </a:solidFill>
              </a:rPr>
              <a:t>③ Feed Forward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02" name="화살표: 아래로 구부러짐 101">
            <a:extLst>
              <a:ext uri="{FF2B5EF4-FFF2-40B4-BE49-F238E27FC236}">
                <a16:creationId xmlns:a16="http://schemas.microsoft.com/office/drawing/2014/main" id="{1DBB8272-6F94-44B6-9874-B19D40D2C050}"/>
              </a:ext>
            </a:extLst>
          </p:cNvPr>
          <p:cNvSpPr/>
          <p:nvPr/>
        </p:nvSpPr>
        <p:spPr>
          <a:xfrm>
            <a:off x="2725775" y="3533606"/>
            <a:ext cx="5164422" cy="338474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C57BEA-FEC9-4989-9A33-AFCBF8E2DEFC}"/>
              </a:ext>
            </a:extLst>
          </p:cNvPr>
          <p:cNvSpPr txBox="1"/>
          <p:nvPr/>
        </p:nvSpPr>
        <p:spPr>
          <a:xfrm>
            <a:off x="2867710" y="6059069"/>
            <a:ext cx="80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W2, b2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92760D7-1EDD-4250-8C8F-F6815D9EB914}"/>
              </a:ext>
            </a:extLst>
          </p:cNvPr>
          <p:cNvSpPr txBox="1"/>
          <p:nvPr/>
        </p:nvSpPr>
        <p:spPr>
          <a:xfrm>
            <a:off x="7218766" y="3951814"/>
            <a:ext cx="66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출력층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2B31B00-6061-4859-B0EB-D3B198CEAAAC}"/>
              </a:ext>
            </a:extLst>
          </p:cNvPr>
          <p:cNvSpPr/>
          <p:nvPr/>
        </p:nvSpPr>
        <p:spPr>
          <a:xfrm>
            <a:off x="6807276" y="4215281"/>
            <a:ext cx="1484555" cy="184069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E41CF63-7F44-47EC-959D-04072FBD07B3}"/>
              </a:ext>
            </a:extLst>
          </p:cNvPr>
          <p:cNvSpPr/>
          <p:nvPr/>
        </p:nvSpPr>
        <p:spPr>
          <a:xfrm>
            <a:off x="6999847" y="4372461"/>
            <a:ext cx="1099412" cy="439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Linear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Regression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DC9DF0D-6957-4CEC-9FCE-51F475E9DDFB}"/>
              </a:ext>
            </a:extLst>
          </p:cNvPr>
          <p:cNvSpPr/>
          <p:nvPr/>
        </p:nvSpPr>
        <p:spPr>
          <a:xfrm>
            <a:off x="6999847" y="5576005"/>
            <a:ext cx="1099412" cy="313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Softmax(Z3)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55FFE7C-B231-4D3E-B7EE-0CE907D95779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7549553" y="4811784"/>
            <a:ext cx="0" cy="764221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A73F27E-FD42-4923-9911-BEA3A722EAA2}"/>
              </a:ext>
            </a:extLst>
          </p:cNvPr>
          <p:cNvSpPr/>
          <p:nvPr/>
        </p:nvSpPr>
        <p:spPr>
          <a:xfrm>
            <a:off x="258000" y="4514469"/>
            <a:ext cx="785793" cy="64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Training</a:t>
            </a:r>
          </a:p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Data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FB0A88A-50C5-403B-A798-BC29FA31249B}"/>
              </a:ext>
            </a:extLst>
          </p:cNvPr>
          <p:cNvSpPr/>
          <p:nvPr/>
        </p:nvSpPr>
        <p:spPr>
          <a:xfrm>
            <a:off x="9541133" y="4514469"/>
            <a:ext cx="808941" cy="64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손실함수</a:t>
            </a:r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E(W,b)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최소값</a:t>
            </a:r>
            <a:r>
              <a:rPr lang="en-US" altLang="ko-KR" sz="1200" b="1" dirty="0">
                <a:solidFill>
                  <a:schemeClr val="bg1"/>
                </a:solidFill>
              </a:rPr>
              <a:t>?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3B59183-C8CA-4E3B-957B-98FF03E742B9}"/>
              </a:ext>
            </a:extLst>
          </p:cNvPr>
          <p:cNvSpPr/>
          <p:nvPr/>
        </p:nvSpPr>
        <p:spPr>
          <a:xfrm>
            <a:off x="10787458" y="4514469"/>
            <a:ext cx="766800" cy="64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학습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B23EC1B-1C69-4322-A67B-55A8385A0A35}"/>
              </a:ext>
            </a:extLst>
          </p:cNvPr>
          <p:cNvSpPr txBox="1"/>
          <p:nvPr/>
        </p:nvSpPr>
        <p:spPr>
          <a:xfrm>
            <a:off x="1094243" y="4515868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② X, T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1C9DBD-DD26-46BE-9DA8-2DF685553CFA}"/>
              </a:ext>
            </a:extLst>
          </p:cNvPr>
          <p:cNvSpPr txBox="1"/>
          <p:nvPr/>
        </p:nvSpPr>
        <p:spPr>
          <a:xfrm>
            <a:off x="8951328" y="453478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7030A0"/>
                </a:solidFill>
              </a:rPr>
              <a:t>④ y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4195938-3F0A-4183-8601-E7D5D5F4A875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10350074" y="4838469"/>
            <a:ext cx="437384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451D1CC8-8730-4A1D-B60F-07725B0687DA}"/>
              </a:ext>
            </a:extLst>
          </p:cNvPr>
          <p:cNvCxnSpPr>
            <a:cxnSpLocks/>
            <a:stCxn id="123" idx="2"/>
          </p:cNvCxnSpPr>
          <p:nvPr/>
        </p:nvCxnSpPr>
        <p:spPr>
          <a:xfrm rot="5400000" flipH="1">
            <a:off x="5517702" y="734568"/>
            <a:ext cx="292423" cy="8563380"/>
          </a:xfrm>
          <a:prstGeom prst="bentConnector4">
            <a:avLst>
              <a:gd name="adj1" fmla="val -523428"/>
              <a:gd name="adj2" fmla="val 10006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8BA79D8-B66F-4579-9113-30E1CC273684}"/>
              </a:ext>
            </a:extLst>
          </p:cNvPr>
          <p:cNvSpPr txBox="1"/>
          <p:nvPr/>
        </p:nvSpPr>
        <p:spPr>
          <a:xfrm>
            <a:off x="10334308" y="4534785"/>
            <a:ext cx="418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Yes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6329B8E-7133-4795-9F28-810D5731113C}"/>
              </a:ext>
            </a:extLst>
          </p:cNvPr>
          <p:cNvSpPr txBox="1"/>
          <p:nvPr/>
        </p:nvSpPr>
        <p:spPr>
          <a:xfrm>
            <a:off x="9560284" y="517098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No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131" name="직선 화살표 연결선 27">
            <a:extLst>
              <a:ext uri="{FF2B5EF4-FFF2-40B4-BE49-F238E27FC236}">
                <a16:creationId xmlns:a16="http://schemas.microsoft.com/office/drawing/2014/main" id="{84C8BCB8-7078-4E62-9D1C-85C11AF9DCC3}"/>
              </a:ext>
            </a:extLst>
          </p:cNvPr>
          <p:cNvCxnSpPr>
            <a:cxnSpLocks/>
            <a:stCxn id="116" idx="3"/>
            <a:endCxn id="123" idx="1"/>
          </p:cNvCxnSpPr>
          <p:nvPr/>
        </p:nvCxnSpPr>
        <p:spPr>
          <a:xfrm flipV="1">
            <a:off x="8099259" y="4838469"/>
            <a:ext cx="1441874" cy="89432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1FC1C57F-D97B-48E2-960E-DBDBC200AB82}"/>
              </a:ext>
            </a:extLst>
          </p:cNvPr>
          <p:cNvSpPr txBox="1"/>
          <p:nvPr/>
        </p:nvSpPr>
        <p:spPr>
          <a:xfrm>
            <a:off x="2195734" y="4593047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A1</a:t>
            </a:r>
            <a:endParaRPr lang="ko-KR" altLang="en-US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A7A589-8327-44AB-A6C2-D4819518B378}"/>
              </a:ext>
            </a:extLst>
          </p:cNvPr>
          <p:cNvSpPr txBox="1"/>
          <p:nvPr/>
        </p:nvSpPr>
        <p:spPr>
          <a:xfrm>
            <a:off x="8371652" y="5497519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A4</a:t>
            </a:r>
            <a:endParaRPr lang="ko-KR" altLang="en-US" sz="1200" b="1" dirty="0"/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6B450FFF-13BB-4B40-8789-14AC7DD8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155" y="3886636"/>
            <a:ext cx="3486637" cy="552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FFB803C8-F5EE-45A8-8EEB-C09DBF83FFA2}"/>
              </a:ext>
            </a:extLst>
          </p:cNvPr>
          <p:cNvSpPr txBox="1"/>
          <p:nvPr/>
        </p:nvSpPr>
        <p:spPr>
          <a:xfrm>
            <a:off x="2758098" y="3931693"/>
            <a:ext cx="102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컨볼루션층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6D1E2C8-702E-4036-954B-D31171B49B5C}"/>
              </a:ext>
            </a:extLst>
          </p:cNvPr>
          <p:cNvSpPr/>
          <p:nvPr/>
        </p:nvSpPr>
        <p:spPr>
          <a:xfrm>
            <a:off x="2673841" y="4195160"/>
            <a:ext cx="1191939" cy="186081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F135ABB-DE06-4C89-B474-9971AE6F0606}"/>
              </a:ext>
            </a:extLst>
          </p:cNvPr>
          <p:cNvSpPr/>
          <p:nvPr/>
        </p:nvSpPr>
        <p:spPr>
          <a:xfrm>
            <a:off x="2897594" y="4294531"/>
            <a:ext cx="744432" cy="31356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conv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57FE767-9000-49B1-B15E-914F01563BC5}"/>
              </a:ext>
            </a:extLst>
          </p:cNvPr>
          <p:cNvSpPr/>
          <p:nvPr/>
        </p:nvSpPr>
        <p:spPr>
          <a:xfrm>
            <a:off x="2897594" y="4971378"/>
            <a:ext cx="744432" cy="31356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relu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76135D2-B3E5-403E-BFE6-F2380F0DE39E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>
            <a:off x="3269810" y="4608098"/>
            <a:ext cx="0" cy="36328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1314F11-6FD4-4156-AE38-C4A2A115D13A}"/>
              </a:ext>
            </a:extLst>
          </p:cNvPr>
          <p:cNvSpPr txBox="1"/>
          <p:nvPr/>
        </p:nvSpPr>
        <p:spPr>
          <a:xfrm>
            <a:off x="3240934" y="4626726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C2</a:t>
            </a:r>
            <a:endParaRPr lang="ko-KR" altLang="en-US" sz="1200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B352951-6946-4849-A31D-2ACAECD7AE2A}"/>
              </a:ext>
            </a:extLst>
          </p:cNvPr>
          <p:cNvSpPr/>
          <p:nvPr/>
        </p:nvSpPr>
        <p:spPr>
          <a:xfrm>
            <a:off x="2897594" y="5648225"/>
            <a:ext cx="744432" cy="31356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pooling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8CD196B-2829-4403-B7EF-73206CFD48A5}"/>
              </a:ext>
            </a:extLst>
          </p:cNvPr>
          <p:cNvCxnSpPr>
            <a:cxnSpLocks/>
            <a:stCxn id="143" idx="2"/>
            <a:endCxn id="146" idx="0"/>
          </p:cNvCxnSpPr>
          <p:nvPr/>
        </p:nvCxnSpPr>
        <p:spPr>
          <a:xfrm>
            <a:off x="3269810" y="5284945"/>
            <a:ext cx="0" cy="36328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CFB35E6-599D-4B85-A255-29F3E27543D8}"/>
              </a:ext>
            </a:extLst>
          </p:cNvPr>
          <p:cNvSpPr txBox="1"/>
          <p:nvPr/>
        </p:nvSpPr>
        <p:spPr>
          <a:xfrm>
            <a:off x="3240934" y="5284041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Z2</a:t>
            </a:r>
            <a:endParaRPr lang="ko-KR" altLang="en-US" sz="1200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C829279-F160-4311-94D0-4D4DE962D96E}"/>
              </a:ext>
            </a:extLst>
          </p:cNvPr>
          <p:cNvSpPr/>
          <p:nvPr/>
        </p:nvSpPr>
        <p:spPr>
          <a:xfrm>
            <a:off x="1877890" y="4215281"/>
            <a:ext cx="336938" cy="137513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입</a:t>
            </a:r>
            <a:endParaRPr lang="en-US" altLang="ko-KR" sz="1200"/>
          </a:p>
          <a:p>
            <a:pPr algn="ctr"/>
            <a:r>
              <a:rPr lang="ko-KR" altLang="en-US" sz="1200"/>
              <a:t>력</a:t>
            </a:r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ko-KR" altLang="en-US" sz="1200"/>
              <a:t>층</a:t>
            </a:r>
            <a:endParaRPr lang="en-US" altLang="ko-KR" sz="1200"/>
          </a:p>
          <a:p>
            <a:pPr algn="ctr"/>
            <a:endParaRPr lang="ko-KR" altLang="en-US" sz="1200"/>
          </a:p>
        </p:txBody>
      </p:sp>
      <p:cxnSp>
        <p:nvCxnSpPr>
          <p:cNvPr id="132" name="직선 화살표 연결선 27">
            <a:extLst>
              <a:ext uri="{FF2B5EF4-FFF2-40B4-BE49-F238E27FC236}">
                <a16:creationId xmlns:a16="http://schemas.microsoft.com/office/drawing/2014/main" id="{7E416D8A-D8A7-407A-BEE4-1A74788D9950}"/>
              </a:ext>
            </a:extLst>
          </p:cNvPr>
          <p:cNvCxnSpPr>
            <a:cxnSpLocks/>
            <a:stCxn id="122" idx="3"/>
            <a:endCxn id="142" idx="1"/>
          </p:cNvCxnSpPr>
          <p:nvPr/>
        </p:nvCxnSpPr>
        <p:spPr>
          <a:xfrm flipV="1">
            <a:off x="1043793" y="4451315"/>
            <a:ext cx="1853801" cy="387154"/>
          </a:xfrm>
          <a:prstGeom prst="bentConnector3">
            <a:avLst>
              <a:gd name="adj1" fmla="val 8258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EA6B1CC-EABA-4BD8-9F9F-70340323390B}"/>
              </a:ext>
            </a:extLst>
          </p:cNvPr>
          <p:cNvSpPr txBox="1"/>
          <p:nvPr/>
        </p:nvSpPr>
        <p:spPr>
          <a:xfrm>
            <a:off x="4432873" y="3931693"/>
            <a:ext cx="102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컨볼루션층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4A46D7A-2C43-4C88-A393-E39B0112BF7F}"/>
              </a:ext>
            </a:extLst>
          </p:cNvPr>
          <p:cNvSpPr/>
          <p:nvPr/>
        </p:nvSpPr>
        <p:spPr>
          <a:xfrm>
            <a:off x="4348616" y="4195160"/>
            <a:ext cx="1191939" cy="186081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AFF7E7D-065B-4A64-B300-DCC28485C0DB}"/>
              </a:ext>
            </a:extLst>
          </p:cNvPr>
          <p:cNvSpPr/>
          <p:nvPr/>
        </p:nvSpPr>
        <p:spPr>
          <a:xfrm>
            <a:off x="4572369" y="4294531"/>
            <a:ext cx="744432" cy="31356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conv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2ED86ED-5FE5-4087-98F3-57CD15F3CC4E}"/>
              </a:ext>
            </a:extLst>
          </p:cNvPr>
          <p:cNvSpPr/>
          <p:nvPr/>
        </p:nvSpPr>
        <p:spPr>
          <a:xfrm>
            <a:off x="4572369" y="4971378"/>
            <a:ext cx="744432" cy="31356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relu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2D5B49E0-DC99-4B77-9225-9AA071C6757D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4944585" y="4608098"/>
            <a:ext cx="0" cy="36328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29BF2E4-DED4-4992-9891-3816793D41BE}"/>
              </a:ext>
            </a:extLst>
          </p:cNvPr>
          <p:cNvSpPr txBox="1"/>
          <p:nvPr/>
        </p:nvSpPr>
        <p:spPr>
          <a:xfrm>
            <a:off x="4915709" y="4626726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C3</a:t>
            </a:r>
            <a:endParaRPr lang="ko-KR" altLang="en-US" sz="1200" b="1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DEF5F04-A192-498E-8A36-323D3564B670}"/>
              </a:ext>
            </a:extLst>
          </p:cNvPr>
          <p:cNvSpPr/>
          <p:nvPr/>
        </p:nvSpPr>
        <p:spPr>
          <a:xfrm>
            <a:off x="4572369" y="5648225"/>
            <a:ext cx="744432" cy="31356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pooling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FF3BCFB6-2171-4137-BCCC-CD488A72DF27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>
            <a:off x="4944585" y="5284945"/>
            <a:ext cx="0" cy="36328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DA0E9702-D73D-409F-BAFE-7AE567E5CB77}"/>
              </a:ext>
            </a:extLst>
          </p:cNvPr>
          <p:cNvSpPr txBox="1"/>
          <p:nvPr/>
        </p:nvSpPr>
        <p:spPr>
          <a:xfrm>
            <a:off x="4915709" y="5284041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Z3</a:t>
            </a:r>
            <a:endParaRPr lang="ko-KR" altLang="en-US" sz="1200" b="1" dirty="0"/>
          </a:p>
        </p:txBody>
      </p:sp>
      <p:cxnSp>
        <p:nvCxnSpPr>
          <p:cNvPr id="187" name="직선 화살표 연결선 27">
            <a:extLst>
              <a:ext uri="{FF2B5EF4-FFF2-40B4-BE49-F238E27FC236}">
                <a16:creationId xmlns:a16="http://schemas.microsoft.com/office/drawing/2014/main" id="{6CBBC15E-5656-4EE0-B8F4-5C3C5DC1BE7D}"/>
              </a:ext>
            </a:extLst>
          </p:cNvPr>
          <p:cNvCxnSpPr>
            <a:cxnSpLocks/>
            <a:stCxn id="146" idx="3"/>
            <a:endCxn id="179" idx="1"/>
          </p:cNvCxnSpPr>
          <p:nvPr/>
        </p:nvCxnSpPr>
        <p:spPr>
          <a:xfrm flipV="1">
            <a:off x="3642026" y="4451315"/>
            <a:ext cx="930343" cy="1353694"/>
          </a:xfrm>
          <a:prstGeom prst="bentConnector3">
            <a:avLst>
              <a:gd name="adj1" fmla="val 5961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3AFE58C-B1F1-4C7E-9B39-5FDC2AE3B58A}"/>
              </a:ext>
            </a:extLst>
          </p:cNvPr>
          <p:cNvSpPr txBox="1"/>
          <p:nvPr/>
        </p:nvSpPr>
        <p:spPr>
          <a:xfrm>
            <a:off x="3805904" y="5543401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A2</a:t>
            </a:r>
            <a:endParaRPr lang="ko-KR" altLang="en-US" sz="12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2386275-B16F-45B6-8799-8A1A3B6E3FB7}"/>
              </a:ext>
            </a:extLst>
          </p:cNvPr>
          <p:cNvSpPr txBox="1"/>
          <p:nvPr/>
        </p:nvSpPr>
        <p:spPr>
          <a:xfrm>
            <a:off x="4542485" y="6064926"/>
            <a:ext cx="80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W3, b3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7" name="직선 화살표 연결선 27">
            <a:extLst>
              <a:ext uri="{FF2B5EF4-FFF2-40B4-BE49-F238E27FC236}">
                <a16:creationId xmlns:a16="http://schemas.microsoft.com/office/drawing/2014/main" id="{D7272021-AC0D-40F6-8482-7CAA44AB1CE9}"/>
              </a:ext>
            </a:extLst>
          </p:cNvPr>
          <p:cNvCxnSpPr>
            <a:cxnSpLocks/>
            <a:stCxn id="183" idx="3"/>
            <a:endCxn id="195" idx="1"/>
          </p:cNvCxnSpPr>
          <p:nvPr/>
        </p:nvCxnSpPr>
        <p:spPr>
          <a:xfrm flipV="1">
            <a:off x="5316801" y="5125569"/>
            <a:ext cx="764111" cy="679440"/>
          </a:xfrm>
          <a:prstGeom prst="bentConnector3">
            <a:avLst>
              <a:gd name="adj1" fmla="val 6427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88A05862-260B-4AF8-B49F-3DA66B0E8D0B}"/>
              </a:ext>
            </a:extLst>
          </p:cNvPr>
          <p:cNvSpPr txBox="1"/>
          <p:nvPr/>
        </p:nvSpPr>
        <p:spPr>
          <a:xfrm>
            <a:off x="7471859" y="5010215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Z4</a:t>
            </a:r>
            <a:endParaRPr lang="ko-KR" altLang="en-US" sz="1200" b="1" dirty="0"/>
          </a:p>
        </p:txBody>
      </p:sp>
      <p:cxnSp>
        <p:nvCxnSpPr>
          <p:cNvPr id="213" name="직선 화살표 연결선 27">
            <a:extLst>
              <a:ext uri="{FF2B5EF4-FFF2-40B4-BE49-F238E27FC236}">
                <a16:creationId xmlns:a16="http://schemas.microsoft.com/office/drawing/2014/main" id="{FBC7A2E4-7B9B-47C7-A519-2EE7D5C27F0A}"/>
              </a:ext>
            </a:extLst>
          </p:cNvPr>
          <p:cNvCxnSpPr>
            <a:cxnSpLocks/>
            <a:stCxn id="195" idx="3"/>
            <a:endCxn id="115" idx="1"/>
          </p:cNvCxnSpPr>
          <p:nvPr/>
        </p:nvCxnSpPr>
        <p:spPr>
          <a:xfrm flipV="1">
            <a:off x="6453621" y="4592123"/>
            <a:ext cx="546226" cy="533446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1A3498F-2195-47B2-975A-B8E02820D7A4}"/>
              </a:ext>
            </a:extLst>
          </p:cNvPr>
          <p:cNvSpPr txBox="1"/>
          <p:nvPr/>
        </p:nvSpPr>
        <p:spPr>
          <a:xfrm>
            <a:off x="7147453" y="6059068"/>
            <a:ext cx="80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W4, b4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DDC82AD-7CA6-4CAF-B187-F8ED475A0C82}"/>
              </a:ext>
            </a:extLst>
          </p:cNvPr>
          <p:cNvSpPr txBox="1"/>
          <p:nvPr/>
        </p:nvSpPr>
        <p:spPr>
          <a:xfrm>
            <a:off x="42984" y="5167276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① </a:t>
            </a:r>
            <a:r>
              <a:rPr lang="ko-KR" altLang="en-US" sz="1200" b="1">
                <a:solidFill>
                  <a:srgbClr val="7030A0"/>
                </a:solidFill>
              </a:rPr>
              <a:t>데이터 분리</a:t>
            </a:r>
            <a:endParaRPr lang="en-US" altLang="ko-KR" sz="1200" b="1">
              <a:solidFill>
                <a:srgbClr val="7030A0"/>
              </a:solidFill>
            </a:endParaRPr>
          </a:p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(</a:t>
            </a:r>
            <a:r>
              <a:rPr lang="ko-KR" altLang="en-US" sz="1200" b="1">
                <a:solidFill>
                  <a:srgbClr val="7030A0"/>
                </a:solidFill>
              </a:rPr>
              <a:t>입력</a:t>
            </a:r>
            <a:r>
              <a:rPr lang="en-US" altLang="ko-KR" sz="1200" b="1">
                <a:solidFill>
                  <a:srgbClr val="7030A0"/>
                </a:solidFill>
              </a:rPr>
              <a:t>/</a:t>
            </a:r>
            <a:r>
              <a:rPr lang="ko-KR" altLang="en-US" sz="1200" b="1">
                <a:solidFill>
                  <a:srgbClr val="7030A0"/>
                </a:solidFill>
              </a:rPr>
              <a:t>정답</a:t>
            </a:r>
            <a:r>
              <a:rPr lang="en-US" altLang="ko-KR" sz="1200" b="1">
                <a:solidFill>
                  <a:srgbClr val="7030A0"/>
                </a:solidFill>
              </a:rPr>
              <a:t>)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C903E2-E062-4C38-917A-D01674FF3E81}"/>
              </a:ext>
            </a:extLst>
          </p:cNvPr>
          <p:cNvSpPr txBox="1"/>
          <p:nvPr/>
        </p:nvSpPr>
        <p:spPr>
          <a:xfrm>
            <a:off x="5433588" y="5543401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A3</a:t>
            </a:r>
            <a:endParaRPr lang="ko-KR" altLang="en-US" sz="1200" b="1" dirty="0"/>
          </a:p>
        </p:txBody>
      </p:sp>
      <p:pic>
        <p:nvPicPr>
          <p:cNvPr id="236" name="Picture 9" descr="004">
            <a:extLst>
              <a:ext uri="{FF2B5EF4-FFF2-40B4-BE49-F238E27FC236}">
                <a16:creationId xmlns:a16="http://schemas.microsoft.com/office/drawing/2014/main" id="{E0A69947-F829-4994-A537-5E124C29F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39248" y="2962039"/>
            <a:ext cx="3061276" cy="52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B493EDD4-4264-485E-B478-077CBC4FBB75}"/>
              </a:ext>
            </a:extLst>
          </p:cNvPr>
          <p:cNvSpPr txBox="1"/>
          <p:nvPr/>
        </p:nvSpPr>
        <p:spPr>
          <a:xfrm>
            <a:off x="4217644" y="3017819"/>
            <a:ext cx="229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CNN Architecture</a:t>
            </a:r>
            <a:r>
              <a:rPr lang="ko-KR" altLang="en-US" sz="1400" b="1">
                <a:solidFill>
                  <a:srgbClr val="FF0000"/>
                </a:solidFill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168532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985A7A-C576-4452-9FA4-9CAFDBA78502}"/>
              </a:ext>
            </a:extLst>
          </p:cNvPr>
          <p:cNvSpPr/>
          <p:nvPr/>
        </p:nvSpPr>
        <p:spPr>
          <a:xfrm>
            <a:off x="1777442" y="478757"/>
            <a:ext cx="6661120" cy="250187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37427E-A39F-473B-B603-4B5AF60F1A34}"/>
              </a:ext>
            </a:extLst>
          </p:cNvPr>
          <p:cNvSpPr/>
          <p:nvPr/>
        </p:nvSpPr>
        <p:spPr>
          <a:xfrm>
            <a:off x="6080912" y="789226"/>
            <a:ext cx="372709" cy="186081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</a:t>
            </a:r>
          </a:p>
          <a:p>
            <a:pPr algn="ctr"/>
            <a:r>
              <a:rPr lang="en-US" altLang="ko-KR" sz="1200" b="1"/>
              <a:t>L</a:t>
            </a:r>
          </a:p>
          <a:p>
            <a:pPr algn="ctr"/>
            <a:r>
              <a:rPr lang="en-US" altLang="ko-KR" sz="1200" b="1"/>
              <a:t>A</a:t>
            </a:r>
          </a:p>
          <a:p>
            <a:pPr algn="ctr"/>
            <a:r>
              <a:rPr lang="en-US" altLang="ko-KR" sz="1200" b="1"/>
              <a:t>T</a:t>
            </a:r>
          </a:p>
          <a:p>
            <a:pPr algn="ctr"/>
            <a:r>
              <a:rPr lang="en-US" altLang="ko-KR" sz="1200" b="1"/>
              <a:t>T</a:t>
            </a:r>
          </a:p>
          <a:p>
            <a:pPr algn="ctr"/>
            <a:r>
              <a:rPr lang="en-US" altLang="ko-KR" sz="1200" b="1"/>
              <a:t>E</a:t>
            </a:r>
          </a:p>
          <a:p>
            <a:pPr algn="ctr"/>
            <a:r>
              <a:rPr lang="en-US" altLang="ko-KR" sz="1200" b="1"/>
              <a:t>N</a:t>
            </a:r>
            <a:endParaRPr lang="ko-KR" altLang="en-US" sz="12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02E4A-ACF8-4089-B905-DBDC288EEE0E}"/>
              </a:ext>
            </a:extLst>
          </p:cNvPr>
          <p:cNvSpPr txBox="1"/>
          <p:nvPr/>
        </p:nvSpPr>
        <p:spPr>
          <a:xfrm>
            <a:off x="5760813" y="520299"/>
            <a:ext cx="108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완전연결층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A3BF9-A0EE-46D3-B52B-D1BC1BECCB1F}"/>
              </a:ext>
            </a:extLst>
          </p:cNvPr>
          <p:cNvSpPr txBox="1"/>
          <p:nvPr/>
        </p:nvSpPr>
        <p:spPr>
          <a:xfrm>
            <a:off x="2868794" y="3005006"/>
            <a:ext cx="4878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sym typeface="Wingdings" panose="05000000000000000000" pitchFamily="2" charset="2"/>
              </a:rPr>
              <a:t></a:t>
            </a:r>
            <a:r>
              <a:rPr lang="en-US" altLang="ko-KR" sz="1200" b="1">
                <a:solidFill>
                  <a:srgbClr val="7030A0"/>
                </a:solidFill>
              </a:rPr>
              <a:t> Update W2, W3, W4, b2, b3, b4 using Optimizer </a:t>
            </a:r>
            <a:r>
              <a:rPr lang="en-US" altLang="ko-KR" sz="1200" b="1">
                <a:solidFill>
                  <a:srgbClr val="7030A0"/>
                </a:solidFill>
                <a:sym typeface="Wingdings" panose="05000000000000000000" pitchFamily="2" charset="2"/>
              </a:rPr>
              <a:t> repeat </a:t>
            </a:r>
            <a:r>
              <a:rPr lang="en-US" altLang="ko-KR" sz="1200" b="1">
                <a:solidFill>
                  <a:srgbClr val="7030A0"/>
                </a:solidFill>
              </a:rPr>
              <a:t>②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EFF68-EEE9-4B23-83D0-E05F82815A06}"/>
              </a:ext>
            </a:extLst>
          </p:cNvPr>
          <p:cNvSpPr txBox="1"/>
          <p:nvPr/>
        </p:nvSpPr>
        <p:spPr>
          <a:xfrm>
            <a:off x="4609622" y="149729"/>
            <a:ext cx="1396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7030A0"/>
                </a:solidFill>
              </a:rPr>
              <a:t>③ Feed Forward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6F7DD81B-376F-4D08-91C3-7056A868ED80}"/>
              </a:ext>
            </a:extLst>
          </p:cNvPr>
          <p:cNvSpPr/>
          <p:nvPr/>
        </p:nvSpPr>
        <p:spPr>
          <a:xfrm>
            <a:off x="2725775" y="127672"/>
            <a:ext cx="5164422" cy="338474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92494-11DD-4509-BF17-3D30AC2172C5}"/>
              </a:ext>
            </a:extLst>
          </p:cNvPr>
          <p:cNvSpPr txBox="1"/>
          <p:nvPr/>
        </p:nvSpPr>
        <p:spPr>
          <a:xfrm>
            <a:off x="2867710" y="2653135"/>
            <a:ext cx="80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K2, b2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84C06-E397-43DE-B877-B0A58AEFF558}"/>
              </a:ext>
            </a:extLst>
          </p:cNvPr>
          <p:cNvSpPr txBox="1"/>
          <p:nvPr/>
        </p:nvSpPr>
        <p:spPr>
          <a:xfrm>
            <a:off x="7218766" y="545880"/>
            <a:ext cx="66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출력층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7E0B67-190A-4799-BFA8-A4767FD9662F}"/>
              </a:ext>
            </a:extLst>
          </p:cNvPr>
          <p:cNvSpPr/>
          <p:nvPr/>
        </p:nvSpPr>
        <p:spPr>
          <a:xfrm>
            <a:off x="6807276" y="809347"/>
            <a:ext cx="1484555" cy="184069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6E76A6-B185-42C5-A021-71FC0F95ABDB}"/>
              </a:ext>
            </a:extLst>
          </p:cNvPr>
          <p:cNvSpPr/>
          <p:nvPr/>
        </p:nvSpPr>
        <p:spPr>
          <a:xfrm>
            <a:off x="6999847" y="966527"/>
            <a:ext cx="1099412" cy="439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Linear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Regression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630E05-38CB-4FA5-8CEB-FFCCE48C9107}"/>
              </a:ext>
            </a:extLst>
          </p:cNvPr>
          <p:cNvSpPr/>
          <p:nvPr/>
        </p:nvSpPr>
        <p:spPr>
          <a:xfrm>
            <a:off x="6999847" y="2170071"/>
            <a:ext cx="1099412" cy="313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Softmax(Z3)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494106B-CAA0-4F79-AB88-50A18F38632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549553" y="1405850"/>
            <a:ext cx="0" cy="764221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816D54-25B7-4FE7-B6F7-E2D440521393}"/>
              </a:ext>
            </a:extLst>
          </p:cNvPr>
          <p:cNvSpPr/>
          <p:nvPr/>
        </p:nvSpPr>
        <p:spPr>
          <a:xfrm>
            <a:off x="258000" y="1108535"/>
            <a:ext cx="785793" cy="64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Training</a:t>
            </a:r>
          </a:p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Data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2FAA38-1178-451A-9E17-BC180D215E03}"/>
              </a:ext>
            </a:extLst>
          </p:cNvPr>
          <p:cNvSpPr/>
          <p:nvPr/>
        </p:nvSpPr>
        <p:spPr>
          <a:xfrm>
            <a:off x="9541133" y="1108535"/>
            <a:ext cx="808941" cy="64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손실함수</a:t>
            </a:r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E(W,b)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최소값</a:t>
            </a:r>
            <a:r>
              <a:rPr lang="en-US" altLang="ko-KR" sz="1200" b="1" dirty="0">
                <a:solidFill>
                  <a:schemeClr val="bg1"/>
                </a:solidFill>
              </a:rPr>
              <a:t>?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67F1D2-C224-455C-AA62-5D6AFDF23A96}"/>
              </a:ext>
            </a:extLst>
          </p:cNvPr>
          <p:cNvSpPr/>
          <p:nvPr/>
        </p:nvSpPr>
        <p:spPr>
          <a:xfrm>
            <a:off x="10787458" y="1108535"/>
            <a:ext cx="766800" cy="64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학습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96AAC-F27C-4CA2-8C15-E8FDF3D74DCF}"/>
              </a:ext>
            </a:extLst>
          </p:cNvPr>
          <p:cNvSpPr txBox="1"/>
          <p:nvPr/>
        </p:nvSpPr>
        <p:spPr>
          <a:xfrm>
            <a:off x="1094243" y="1109934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② X, T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EA9DB-1E12-4CD4-AC09-E17CF155F17A}"/>
              </a:ext>
            </a:extLst>
          </p:cNvPr>
          <p:cNvSpPr txBox="1"/>
          <p:nvPr/>
        </p:nvSpPr>
        <p:spPr>
          <a:xfrm>
            <a:off x="8951328" y="112885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7030A0"/>
                </a:solidFill>
              </a:rPr>
              <a:t>④ y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7CFEAD7-66C6-4A55-9960-D96281CE748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0350074" y="1432535"/>
            <a:ext cx="437384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B3E733D-BFF7-4D0B-8AC3-B47230120546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>
            <a:off x="5517702" y="-2671366"/>
            <a:ext cx="292423" cy="8563380"/>
          </a:xfrm>
          <a:prstGeom prst="bentConnector4">
            <a:avLst>
              <a:gd name="adj1" fmla="val -523428"/>
              <a:gd name="adj2" fmla="val 10006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D1DF3A-A36E-42AB-ACA8-573E7FEEBB59}"/>
              </a:ext>
            </a:extLst>
          </p:cNvPr>
          <p:cNvSpPr txBox="1"/>
          <p:nvPr/>
        </p:nvSpPr>
        <p:spPr>
          <a:xfrm>
            <a:off x="10334308" y="1128851"/>
            <a:ext cx="418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Yes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FB3425-4F83-4FAD-B616-40C6FBA3911C}"/>
              </a:ext>
            </a:extLst>
          </p:cNvPr>
          <p:cNvSpPr txBox="1"/>
          <p:nvPr/>
        </p:nvSpPr>
        <p:spPr>
          <a:xfrm>
            <a:off x="9560284" y="176504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No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23" name="직선 화살표 연결선 27">
            <a:extLst>
              <a:ext uri="{FF2B5EF4-FFF2-40B4-BE49-F238E27FC236}">
                <a16:creationId xmlns:a16="http://schemas.microsoft.com/office/drawing/2014/main" id="{6437FBB9-03E6-4A17-A338-1B49F2A7D994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8099259" y="1432535"/>
            <a:ext cx="1441874" cy="89432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636DE7-FECC-4D43-BAA0-79030771A602}"/>
              </a:ext>
            </a:extLst>
          </p:cNvPr>
          <p:cNvSpPr txBox="1"/>
          <p:nvPr/>
        </p:nvSpPr>
        <p:spPr>
          <a:xfrm>
            <a:off x="2195734" y="1187113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A1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228CD-7362-4623-AEDD-8D9DC65DFB5E}"/>
              </a:ext>
            </a:extLst>
          </p:cNvPr>
          <p:cNvSpPr txBox="1"/>
          <p:nvPr/>
        </p:nvSpPr>
        <p:spPr>
          <a:xfrm>
            <a:off x="8371652" y="2091585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A4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237091-3841-4520-BDC6-D61F7BD47FA4}"/>
              </a:ext>
            </a:extLst>
          </p:cNvPr>
          <p:cNvSpPr txBox="1"/>
          <p:nvPr/>
        </p:nvSpPr>
        <p:spPr>
          <a:xfrm>
            <a:off x="2758098" y="525759"/>
            <a:ext cx="102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컨볼루션층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5D24EB-6942-4871-8A35-CDFB2556EF10}"/>
              </a:ext>
            </a:extLst>
          </p:cNvPr>
          <p:cNvSpPr/>
          <p:nvPr/>
        </p:nvSpPr>
        <p:spPr>
          <a:xfrm>
            <a:off x="2673841" y="789226"/>
            <a:ext cx="1191939" cy="186081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20D43F-F574-430F-9D65-54399E0E6D35}"/>
              </a:ext>
            </a:extLst>
          </p:cNvPr>
          <p:cNvSpPr/>
          <p:nvPr/>
        </p:nvSpPr>
        <p:spPr>
          <a:xfrm>
            <a:off x="2897594" y="888597"/>
            <a:ext cx="744432" cy="31356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conv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25D388-D211-480A-8046-AA19A7F00C46}"/>
              </a:ext>
            </a:extLst>
          </p:cNvPr>
          <p:cNvSpPr/>
          <p:nvPr/>
        </p:nvSpPr>
        <p:spPr>
          <a:xfrm>
            <a:off x="2897594" y="1565444"/>
            <a:ext cx="744432" cy="31356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relu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75CAEC-E63F-4B53-BF88-5CB73FD3119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269810" y="1202164"/>
            <a:ext cx="0" cy="36328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4DBF45E-A82E-4F17-8C21-6D6AC93E1E7E}"/>
              </a:ext>
            </a:extLst>
          </p:cNvPr>
          <p:cNvSpPr txBox="1"/>
          <p:nvPr/>
        </p:nvSpPr>
        <p:spPr>
          <a:xfrm>
            <a:off x="3240934" y="1220792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C2</a:t>
            </a:r>
            <a:endParaRPr lang="ko-KR" altLang="en-US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FDD5AF-2102-4D7C-BE91-0F18BAA3CFB9}"/>
              </a:ext>
            </a:extLst>
          </p:cNvPr>
          <p:cNvSpPr/>
          <p:nvPr/>
        </p:nvSpPr>
        <p:spPr>
          <a:xfrm>
            <a:off x="2897594" y="2242291"/>
            <a:ext cx="744432" cy="31356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pooling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B8A95E-80D1-45D2-A4FF-0336DFE99105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269810" y="1879011"/>
            <a:ext cx="0" cy="36328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F44DBD-1A92-4A2E-A751-08CD68485E14}"/>
              </a:ext>
            </a:extLst>
          </p:cNvPr>
          <p:cNvSpPr txBox="1"/>
          <p:nvPr/>
        </p:nvSpPr>
        <p:spPr>
          <a:xfrm>
            <a:off x="3240934" y="1878107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Z2</a:t>
            </a:r>
            <a:endParaRPr lang="ko-KR" altLang="en-US" sz="12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6E0522-BC1F-44A0-A489-2346436FBB6E}"/>
              </a:ext>
            </a:extLst>
          </p:cNvPr>
          <p:cNvSpPr/>
          <p:nvPr/>
        </p:nvSpPr>
        <p:spPr>
          <a:xfrm>
            <a:off x="1877890" y="809347"/>
            <a:ext cx="336938" cy="137513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입</a:t>
            </a:r>
            <a:endParaRPr lang="en-US" altLang="ko-KR" sz="1200"/>
          </a:p>
          <a:p>
            <a:pPr algn="ctr"/>
            <a:r>
              <a:rPr lang="ko-KR" altLang="en-US" sz="1200"/>
              <a:t>력</a:t>
            </a:r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ko-KR" altLang="en-US" sz="1200"/>
              <a:t>층</a:t>
            </a:r>
            <a:endParaRPr lang="en-US" altLang="ko-KR" sz="1200"/>
          </a:p>
          <a:p>
            <a:pPr algn="ctr"/>
            <a:endParaRPr lang="ko-KR" altLang="en-US" sz="1200"/>
          </a:p>
        </p:txBody>
      </p:sp>
      <p:cxnSp>
        <p:nvCxnSpPr>
          <p:cNvPr id="37" name="직선 화살표 연결선 27">
            <a:extLst>
              <a:ext uri="{FF2B5EF4-FFF2-40B4-BE49-F238E27FC236}">
                <a16:creationId xmlns:a16="http://schemas.microsoft.com/office/drawing/2014/main" id="{C3CC063F-D102-41AC-9E3D-C9895EF99CDE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1043793" y="1045381"/>
            <a:ext cx="1853801" cy="387154"/>
          </a:xfrm>
          <a:prstGeom prst="bentConnector3">
            <a:avLst>
              <a:gd name="adj1" fmla="val 8258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0736EA-A7D3-40D1-9F45-E5C02F0A8527}"/>
              </a:ext>
            </a:extLst>
          </p:cNvPr>
          <p:cNvSpPr txBox="1"/>
          <p:nvPr/>
        </p:nvSpPr>
        <p:spPr>
          <a:xfrm>
            <a:off x="4432873" y="525759"/>
            <a:ext cx="102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컨볼루션층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467A21-D19C-4890-A480-A55CD8C1825F}"/>
              </a:ext>
            </a:extLst>
          </p:cNvPr>
          <p:cNvSpPr/>
          <p:nvPr/>
        </p:nvSpPr>
        <p:spPr>
          <a:xfrm>
            <a:off x="4348616" y="789226"/>
            <a:ext cx="1191939" cy="186081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538E2A-1DFF-4215-A6D0-058886FF2B6A}"/>
              </a:ext>
            </a:extLst>
          </p:cNvPr>
          <p:cNvSpPr/>
          <p:nvPr/>
        </p:nvSpPr>
        <p:spPr>
          <a:xfrm>
            <a:off x="4572369" y="888597"/>
            <a:ext cx="744432" cy="31356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conv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D7C675-07E9-41B9-AD07-A1862C33DC9D}"/>
              </a:ext>
            </a:extLst>
          </p:cNvPr>
          <p:cNvSpPr/>
          <p:nvPr/>
        </p:nvSpPr>
        <p:spPr>
          <a:xfrm>
            <a:off x="4572369" y="1565444"/>
            <a:ext cx="744432" cy="31356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relu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2F4B41E-E072-47E2-B99F-8D61CBE18106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944585" y="1202164"/>
            <a:ext cx="0" cy="36328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E0DA00-59A4-445E-A543-CF01493DAB74}"/>
              </a:ext>
            </a:extLst>
          </p:cNvPr>
          <p:cNvSpPr txBox="1"/>
          <p:nvPr/>
        </p:nvSpPr>
        <p:spPr>
          <a:xfrm>
            <a:off x="4915709" y="1220792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C3</a:t>
            </a:r>
            <a:endParaRPr lang="ko-KR" altLang="en-US" sz="12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F2DE35-53CC-4C03-8332-297F3EFF1BD3}"/>
              </a:ext>
            </a:extLst>
          </p:cNvPr>
          <p:cNvSpPr/>
          <p:nvPr/>
        </p:nvSpPr>
        <p:spPr>
          <a:xfrm>
            <a:off x="4572369" y="2242291"/>
            <a:ext cx="744432" cy="31356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pooling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23B62FB-AA84-4D6D-92C6-064E410EEF54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4944585" y="1879011"/>
            <a:ext cx="0" cy="36328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32CF07-97A0-40CA-A3DD-407DCF16AB5A}"/>
              </a:ext>
            </a:extLst>
          </p:cNvPr>
          <p:cNvSpPr txBox="1"/>
          <p:nvPr/>
        </p:nvSpPr>
        <p:spPr>
          <a:xfrm>
            <a:off x="4915709" y="1878107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Z3</a:t>
            </a:r>
            <a:endParaRPr lang="ko-KR" altLang="en-US" sz="1200" b="1" dirty="0"/>
          </a:p>
        </p:txBody>
      </p:sp>
      <p:cxnSp>
        <p:nvCxnSpPr>
          <p:cNvPr id="47" name="직선 화살표 연결선 27">
            <a:extLst>
              <a:ext uri="{FF2B5EF4-FFF2-40B4-BE49-F238E27FC236}">
                <a16:creationId xmlns:a16="http://schemas.microsoft.com/office/drawing/2014/main" id="{33D69F3F-AC39-4B48-B6CF-3333D30CB0BF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 flipV="1">
            <a:off x="3642026" y="1045381"/>
            <a:ext cx="930343" cy="1353694"/>
          </a:xfrm>
          <a:prstGeom prst="bentConnector3">
            <a:avLst>
              <a:gd name="adj1" fmla="val 5961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7E9B913-9F00-4493-B158-118C3831820B}"/>
              </a:ext>
            </a:extLst>
          </p:cNvPr>
          <p:cNvSpPr txBox="1"/>
          <p:nvPr/>
        </p:nvSpPr>
        <p:spPr>
          <a:xfrm>
            <a:off x="3805904" y="2137467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A2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81DD4D-8ABB-45EC-9A98-D3F00C413EBA}"/>
              </a:ext>
            </a:extLst>
          </p:cNvPr>
          <p:cNvSpPr txBox="1"/>
          <p:nvPr/>
        </p:nvSpPr>
        <p:spPr>
          <a:xfrm>
            <a:off x="4542485" y="2658992"/>
            <a:ext cx="80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K3, b3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0" name="직선 화살표 연결선 27">
            <a:extLst>
              <a:ext uri="{FF2B5EF4-FFF2-40B4-BE49-F238E27FC236}">
                <a16:creationId xmlns:a16="http://schemas.microsoft.com/office/drawing/2014/main" id="{72594880-C08D-44FC-AB1B-931BE17DA479}"/>
              </a:ext>
            </a:extLst>
          </p:cNvPr>
          <p:cNvCxnSpPr>
            <a:cxnSpLocks/>
            <a:stCxn id="44" idx="3"/>
            <a:endCxn id="3" idx="1"/>
          </p:cNvCxnSpPr>
          <p:nvPr/>
        </p:nvCxnSpPr>
        <p:spPr>
          <a:xfrm flipV="1">
            <a:off x="5316801" y="1719635"/>
            <a:ext cx="764111" cy="679440"/>
          </a:xfrm>
          <a:prstGeom prst="bentConnector3">
            <a:avLst>
              <a:gd name="adj1" fmla="val 6427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6D3BB9-4158-4F75-BBDE-8FB677DB61F4}"/>
              </a:ext>
            </a:extLst>
          </p:cNvPr>
          <p:cNvSpPr txBox="1"/>
          <p:nvPr/>
        </p:nvSpPr>
        <p:spPr>
          <a:xfrm>
            <a:off x="7471859" y="1604281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Z4</a:t>
            </a:r>
            <a:endParaRPr lang="ko-KR" altLang="en-US" sz="1200" b="1" dirty="0"/>
          </a:p>
        </p:txBody>
      </p:sp>
      <p:cxnSp>
        <p:nvCxnSpPr>
          <p:cNvPr id="52" name="직선 화살표 연결선 27">
            <a:extLst>
              <a:ext uri="{FF2B5EF4-FFF2-40B4-BE49-F238E27FC236}">
                <a16:creationId xmlns:a16="http://schemas.microsoft.com/office/drawing/2014/main" id="{94C8E1BA-7D6B-432E-915B-CBB089751D34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6453621" y="1186189"/>
            <a:ext cx="546226" cy="533446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02EFBFE-8066-466F-83E5-86B7005B0044}"/>
              </a:ext>
            </a:extLst>
          </p:cNvPr>
          <p:cNvSpPr txBox="1"/>
          <p:nvPr/>
        </p:nvSpPr>
        <p:spPr>
          <a:xfrm>
            <a:off x="7147453" y="2653134"/>
            <a:ext cx="80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W4, b4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D01ED8-BCFD-456A-A22F-D732652F393E}"/>
              </a:ext>
            </a:extLst>
          </p:cNvPr>
          <p:cNvSpPr txBox="1"/>
          <p:nvPr/>
        </p:nvSpPr>
        <p:spPr>
          <a:xfrm>
            <a:off x="5433588" y="2137467"/>
            <a:ext cx="46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A3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표 54">
                <a:extLst>
                  <a:ext uri="{FF2B5EF4-FFF2-40B4-BE49-F238E27FC236}">
                    <a16:creationId xmlns:a16="http://schemas.microsoft.com/office/drawing/2014/main" id="{757348A6-40BA-46BD-82FD-4F5AD4419E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647795"/>
                  </p:ext>
                </p:extLst>
              </p:nvPr>
            </p:nvGraphicFramePr>
            <p:xfrm>
              <a:off x="650896" y="3877367"/>
              <a:ext cx="10903361" cy="2410103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714617">
                      <a:extLst>
                        <a:ext uri="{9D8B030D-6E8A-4147-A177-3AD203B41FA5}">
                          <a16:colId xmlns:a16="http://schemas.microsoft.com/office/drawing/2014/main" val="2338862021"/>
                        </a:ext>
                      </a:extLst>
                    </a:gridCol>
                    <a:gridCol w="2902226">
                      <a:extLst>
                        <a:ext uri="{9D8B030D-6E8A-4147-A177-3AD203B41FA5}">
                          <a16:colId xmlns:a16="http://schemas.microsoft.com/office/drawing/2014/main" val="550331402"/>
                        </a:ext>
                      </a:extLst>
                    </a:gridCol>
                    <a:gridCol w="1113183">
                      <a:extLst>
                        <a:ext uri="{9D8B030D-6E8A-4147-A177-3AD203B41FA5}">
                          <a16:colId xmlns:a16="http://schemas.microsoft.com/office/drawing/2014/main" val="1100700842"/>
                        </a:ext>
                      </a:extLst>
                    </a:gridCol>
                    <a:gridCol w="1003852">
                      <a:extLst>
                        <a:ext uri="{9D8B030D-6E8A-4147-A177-3AD203B41FA5}">
                          <a16:colId xmlns:a16="http://schemas.microsoft.com/office/drawing/2014/main" val="530285574"/>
                        </a:ext>
                      </a:extLst>
                    </a:gridCol>
                    <a:gridCol w="4169483">
                      <a:extLst>
                        <a:ext uri="{9D8B030D-6E8A-4147-A177-3AD203B41FA5}">
                          <a16:colId xmlns:a16="http://schemas.microsoft.com/office/drawing/2014/main" val="1246127226"/>
                        </a:ext>
                      </a:extLst>
                    </a:gridCol>
                  </a:tblGrid>
                  <a:tr h="49973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/>
                            <a:t>conv </a:t>
                          </a:r>
                          <a:r>
                            <a:rPr lang="ko-KR" altLang="en-US" sz="1400" b="1"/>
                            <a:t>출력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/>
                            <a:t>relu</a:t>
                          </a:r>
                          <a:r>
                            <a:rPr lang="ko-KR" altLang="en-US" sz="1400" b="1"/>
                            <a:t> 출력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/>
                            <a:t>pool</a:t>
                          </a:r>
                          <a:r>
                            <a:rPr lang="ko-KR" altLang="en-US" sz="1400" b="1"/>
                            <a:t>출력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/>
                            <a:t>컨볼루션층의 역활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930523"/>
                      </a:ext>
                    </a:extLst>
                  </a:tr>
                  <a:tr h="92460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/>
                            <a:t>Convolution</a:t>
                          </a:r>
                        </a:p>
                        <a:p>
                          <a:pPr algn="ctr" latinLnBrk="1"/>
                          <a:r>
                            <a:rPr lang="en-US" altLang="ko-KR" sz="1400" b="1"/>
                            <a:t>Layer1</a:t>
                          </a:r>
                          <a:endParaRPr lang="ko-KR" altLang="en-US" sz="1400" b="1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 +  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altLang="ko-KR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b="1"/>
                        </a:p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/>
                            <a:t>입력데이터 </a:t>
                          </a:r>
                          <a:r>
                            <a:rPr lang="en-US" altLang="ko-KR" sz="1400"/>
                            <a:t>A1</a:t>
                          </a:r>
                          <a:r>
                            <a:rPr lang="ko-KR" altLang="en-US" sz="1400"/>
                            <a:t>과 </a:t>
                          </a:r>
                          <a:r>
                            <a:rPr lang="ko-KR" altLang="en-US" sz="1400" u="sng"/>
                            <a:t>가중치들의 집합체인 </a:t>
                          </a:r>
                          <a:r>
                            <a:rPr lang="en-US" altLang="ko-KR" sz="1400" u="sng"/>
                            <a:t>1</a:t>
                          </a:r>
                          <a:r>
                            <a:rPr lang="ko-KR" altLang="en-US" sz="1400" u="sng"/>
                            <a:t>개 이상의 </a:t>
                          </a:r>
                          <a:r>
                            <a:rPr lang="en-US" altLang="ko-KR" sz="1400" u="sng"/>
                            <a:t>Kernel K2</a:t>
                          </a:r>
                          <a:r>
                            <a:rPr lang="ko-KR" altLang="en-US" sz="1400"/>
                            <a:t>와의 합성곱 연산을 통해 </a:t>
                          </a:r>
                          <a:r>
                            <a:rPr lang="ko-KR" altLang="en-US" sz="1400" b="1">
                              <a:solidFill>
                                <a:srgbClr val="FF0000"/>
                              </a:solidFill>
                            </a:rPr>
                            <a:t>입력데이터의 특성</a:t>
                          </a:r>
                          <a:r>
                            <a:rPr lang="en-US" altLang="ko-KR" sz="1400" b="1">
                              <a:solidFill>
                                <a:srgbClr val="FF0000"/>
                              </a:solidFill>
                            </a:rPr>
                            <a:t>(Feature)</a:t>
                          </a:r>
                          <a:r>
                            <a:rPr lang="ko-KR" altLang="en-US" sz="1400" b="1">
                              <a:solidFill>
                                <a:srgbClr val="FF0000"/>
                              </a:solidFill>
                            </a:rPr>
                            <a:t>을 추출</a:t>
                          </a:r>
                          <a:r>
                            <a:rPr lang="ko-KR" altLang="en-US" sz="1400"/>
                            <a:t>하는 역할을 수행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2364503"/>
                      </a:ext>
                    </a:extLst>
                  </a:tr>
                  <a:tr h="9857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/>
                            <a:t>Convolution</a:t>
                          </a:r>
                        </a:p>
                        <a:p>
                          <a:pPr algn="ctr" latinLnBrk="1"/>
                          <a:r>
                            <a:rPr lang="en-US" altLang="ko-KR" sz="1400" b="1"/>
                            <a:t>Layer2</a:t>
                          </a:r>
                          <a:endParaRPr lang="ko-KR" altLang="en-US" sz="1400" b="1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 + 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b="1"/>
                        </a:p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/>
                            <a:t>입력데이터 </a:t>
                          </a:r>
                          <a:r>
                            <a:rPr lang="en-US" altLang="ko-KR" sz="1400"/>
                            <a:t>A2</a:t>
                          </a:r>
                          <a:r>
                            <a:rPr lang="ko-KR" altLang="en-US" sz="1400"/>
                            <a:t>와 </a:t>
                          </a:r>
                          <a:r>
                            <a:rPr lang="ko-KR" altLang="en-US" sz="1400" u="sng"/>
                            <a:t>가중치들의 집합체인 </a:t>
                          </a:r>
                          <a:r>
                            <a:rPr lang="en-US" altLang="ko-KR" sz="1400" u="sng"/>
                            <a:t>1</a:t>
                          </a:r>
                          <a:r>
                            <a:rPr lang="ko-KR" altLang="en-US" sz="1400" u="sng"/>
                            <a:t>개 이상의 </a:t>
                          </a:r>
                          <a:r>
                            <a:rPr lang="en-US" altLang="ko-KR" sz="1400" u="sng"/>
                            <a:t>Kernel K3</a:t>
                          </a:r>
                          <a:r>
                            <a:rPr lang="ko-KR" altLang="en-US" sz="1400"/>
                            <a:t>와의 합성곱 연산을 통해 </a:t>
                          </a:r>
                          <a:r>
                            <a:rPr lang="ko-KR" altLang="en-US" sz="1400" b="1">
                              <a:solidFill>
                                <a:srgbClr val="FF0000"/>
                              </a:solidFill>
                            </a:rPr>
                            <a:t>입력데이터의 특성</a:t>
                          </a:r>
                          <a:r>
                            <a:rPr lang="en-US" altLang="ko-KR" sz="1400" b="1">
                              <a:solidFill>
                                <a:srgbClr val="FF0000"/>
                              </a:solidFill>
                            </a:rPr>
                            <a:t>(Feature)</a:t>
                          </a:r>
                          <a:r>
                            <a:rPr lang="ko-KR" altLang="en-US" sz="1400" b="1">
                              <a:solidFill>
                                <a:srgbClr val="FF0000"/>
                              </a:solidFill>
                            </a:rPr>
                            <a:t>을 추출</a:t>
                          </a:r>
                          <a:r>
                            <a:rPr lang="ko-KR" altLang="en-US" sz="1400"/>
                            <a:t>하는 역할을 수행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79961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표 54">
                <a:extLst>
                  <a:ext uri="{FF2B5EF4-FFF2-40B4-BE49-F238E27FC236}">
                    <a16:creationId xmlns:a16="http://schemas.microsoft.com/office/drawing/2014/main" id="{757348A6-40BA-46BD-82FD-4F5AD4419E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647795"/>
                  </p:ext>
                </p:extLst>
              </p:nvPr>
            </p:nvGraphicFramePr>
            <p:xfrm>
              <a:off x="650896" y="3877367"/>
              <a:ext cx="10903361" cy="2410103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714617">
                      <a:extLst>
                        <a:ext uri="{9D8B030D-6E8A-4147-A177-3AD203B41FA5}">
                          <a16:colId xmlns:a16="http://schemas.microsoft.com/office/drawing/2014/main" val="2338862021"/>
                        </a:ext>
                      </a:extLst>
                    </a:gridCol>
                    <a:gridCol w="2902226">
                      <a:extLst>
                        <a:ext uri="{9D8B030D-6E8A-4147-A177-3AD203B41FA5}">
                          <a16:colId xmlns:a16="http://schemas.microsoft.com/office/drawing/2014/main" val="550331402"/>
                        </a:ext>
                      </a:extLst>
                    </a:gridCol>
                    <a:gridCol w="1113183">
                      <a:extLst>
                        <a:ext uri="{9D8B030D-6E8A-4147-A177-3AD203B41FA5}">
                          <a16:colId xmlns:a16="http://schemas.microsoft.com/office/drawing/2014/main" val="1100700842"/>
                        </a:ext>
                      </a:extLst>
                    </a:gridCol>
                    <a:gridCol w="1003852">
                      <a:extLst>
                        <a:ext uri="{9D8B030D-6E8A-4147-A177-3AD203B41FA5}">
                          <a16:colId xmlns:a16="http://schemas.microsoft.com/office/drawing/2014/main" val="530285574"/>
                        </a:ext>
                      </a:extLst>
                    </a:gridCol>
                    <a:gridCol w="4169483">
                      <a:extLst>
                        <a:ext uri="{9D8B030D-6E8A-4147-A177-3AD203B41FA5}">
                          <a16:colId xmlns:a16="http://schemas.microsoft.com/office/drawing/2014/main" val="1246127226"/>
                        </a:ext>
                      </a:extLst>
                    </a:gridCol>
                  </a:tblGrid>
                  <a:tr h="49973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/>
                            <a:t>conv </a:t>
                          </a:r>
                          <a:r>
                            <a:rPr lang="ko-KR" altLang="en-US" sz="1400" b="1"/>
                            <a:t>출력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/>
                            <a:t>relu</a:t>
                          </a:r>
                          <a:r>
                            <a:rPr lang="ko-KR" altLang="en-US" sz="1400" b="1"/>
                            <a:t> 출력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/>
                            <a:t>pool</a:t>
                          </a:r>
                          <a:r>
                            <a:rPr lang="ko-KR" altLang="en-US" sz="1400" b="1"/>
                            <a:t>출력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/>
                            <a:t>컨볼루션층의 역활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930523"/>
                      </a:ext>
                    </a:extLst>
                  </a:tr>
                  <a:tr h="92460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/>
                            <a:t>Convolution</a:t>
                          </a:r>
                        </a:p>
                        <a:p>
                          <a:pPr algn="ctr" latinLnBrk="1"/>
                          <a:r>
                            <a:rPr lang="en-US" altLang="ko-KR" sz="1400" b="1"/>
                            <a:t>Layer1</a:t>
                          </a:r>
                          <a:endParaRPr lang="ko-KR" altLang="en-US" sz="1400" b="1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9119" t="-54605" r="-216771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14754" t="-54605" r="-465027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74390" t="-54605" r="-418902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/>
                            <a:t>입력데이터 </a:t>
                          </a:r>
                          <a:r>
                            <a:rPr lang="en-US" altLang="ko-KR" sz="1400"/>
                            <a:t>A1</a:t>
                          </a:r>
                          <a:r>
                            <a:rPr lang="ko-KR" altLang="en-US" sz="1400"/>
                            <a:t>과 </a:t>
                          </a:r>
                          <a:r>
                            <a:rPr lang="ko-KR" altLang="en-US" sz="1400" u="sng"/>
                            <a:t>가중치들의 집합체인 </a:t>
                          </a:r>
                          <a:r>
                            <a:rPr lang="en-US" altLang="ko-KR" sz="1400" u="sng"/>
                            <a:t>1</a:t>
                          </a:r>
                          <a:r>
                            <a:rPr lang="ko-KR" altLang="en-US" sz="1400" u="sng"/>
                            <a:t>개 이상의 </a:t>
                          </a:r>
                          <a:r>
                            <a:rPr lang="en-US" altLang="ko-KR" sz="1400" u="sng"/>
                            <a:t>Kernel K2</a:t>
                          </a:r>
                          <a:r>
                            <a:rPr lang="ko-KR" altLang="en-US" sz="1400"/>
                            <a:t>와의 합성곱 연산을 통해 </a:t>
                          </a:r>
                          <a:r>
                            <a:rPr lang="ko-KR" altLang="en-US" sz="1400" b="1">
                              <a:solidFill>
                                <a:srgbClr val="FF0000"/>
                              </a:solidFill>
                            </a:rPr>
                            <a:t>입력데이터의 특성</a:t>
                          </a:r>
                          <a:r>
                            <a:rPr lang="en-US" altLang="ko-KR" sz="1400" b="1">
                              <a:solidFill>
                                <a:srgbClr val="FF0000"/>
                              </a:solidFill>
                            </a:rPr>
                            <a:t>(Feature)</a:t>
                          </a:r>
                          <a:r>
                            <a:rPr lang="ko-KR" altLang="en-US" sz="1400" b="1">
                              <a:solidFill>
                                <a:srgbClr val="FF0000"/>
                              </a:solidFill>
                            </a:rPr>
                            <a:t>을 추출</a:t>
                          </a:r>
                          <a:r>
                            <a:rPr lang="ko-KR" altLang="en-US" sz="1400"/>
                            <a:t>하는 역할을 수행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2364503"/>
                      </a:ext>
                    </a:extLst>
                  </a:tr>
                  <a:tr h="9857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/>
                            <a:t>Convolution</a:t>
                          </a:r>
                        </a:p>
                        <a:p>
                          <a:pPr algn="ctr" latinLnBrk="1"/>
                          <a:r>
                            <a:rPr lang="en-US" altLang="ko-KR" sz="1400" b="1"/>
                            <a:t>Layer2</a:t>
                          </a:r>
                          <a:endParaRPr lang="ko-KR" altLang="en-US" sz="1400" b="1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9119" t="-145062" r="-216771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14754" t="-145062" r="-465027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74390" t="-145062" r="-418902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/>
                            <a:t>입력데이터 </a:t>
                          </a:r>
                          <a:r>
                            <a:rPr lang="en-US" altLang="ko-KR" sz="1400"/>
                            <a:t>A2</a:t>
                          </a:r>
                          <a:r>
                            <a:rPr lang="ko-KR" altLang="en-US" sz="1400"/>
                            <a:t>와 </a:t>
                          </a:r>
                          <a:r>
                            <a:rPr lang="ko-KR" altLang="en-US" sz="1400" u="sng"/>
                            <a:t>가중치들의 집합체인 </a:t>
                          </a:r>
                          <a:r>
                            <a:rPr lang="en-US" altLang="ko-KR" sz="1400" u="sng"/>
                            <a:t>1</a:t>
                          </a:r>
                          <a:r>
                            <a:rPr lang="ko-KR" altLang="en-US" sz="1400" u="sng"/>
                            <a:t>개 이상의 </a:t>
                          </a:r>
                          <a:r>
                            <a:rPr lang="en-US" altLang="ko-KR" sz="1400" u="sng"/>
                            <a:t>Kernel K3</a:t>
                          </a:r>
                          <a:r>
                            <a:rPr lang="ko-KR" altLang="en-US" sz="1400"/>
                            <a:t>와의 합성곱 연산을 통해 </a:t>
                          </a:r>
                          <a:r>
                            <a:rPr lang="ko-KR" altLang="en-US" sz="1400" b="1">
                              <a:solidFill>
                                <a:srgbClr val="FF0000"/>
                              </a:solidFill>
                            </a:rPr>
                            <a:t>입력데이터의 특성</a:t>
                          </a:r>
                          <a:r>
                            <a:rPr lang="en-US" altLang="ko-KR" sz="1400" b="1">
                              <a:solidFill>
                                <a:srgbClr val="FF0000"/>
                              </a:solidFill>
                            </a:rPr>
                            <a:t>(Feature)</a:t>
                          </a:r>
                          <a:r>
                            <a:rPr lang="ko-KR" altLang="en-US" sz="1400" b="1">
                              <a:solidFill>
                                <a:srgbClr val="FF0000"/>
                              </a:solidFill>
                            </a:rPr>
                            <a:t>을 추출</a:t>
                          </a:r>
                          <a:r>
                            <a:rPr lang="ko-KR" altLang="en-US" sz="1400"/>
                            <a:t>하는 역할을 수행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79961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DDC6959-C2A5-4AA1-9882-588E9002A119}"/>
              </a:ext>
            </a:extLst>
          </p:cNvPr>
          <p:cNvSpPr txBox="1"/>
          <p:nvPr/>
        </p:nvSpPr>
        <p:spPr>
          <a:xfrm>
            <a:off x="2524521" y="4610822"/>
            <a:ext cx="66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입력</a:t>
            </a:r>
            <a:endParaRPr lang="en-US" altLang="ko-KR" sz="1200"/>
          </a:p>
          <a:p>
            <a:pPr algn="ctr"/>
            <a:r>
              <a:rPr lang="ko-KR" altLang="en-US" sz="1200"/>
              <a:t>데이터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272971-3D5B-46B8-9C7C-C0291D111867}"/>
              </a:ext>
            </a:extLst>
          </p:cNvPr>
          <p:cNvSpPr txBox="1"/>
          <p:nvPr/>
        </p:nvSpPr>
        <p:spPr>
          <a:xfrm>
            <a:off x="3104723" y="4610822"/>
            <a:ext cx="70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Kernel</a:t>
            </a:r>
          </a:p>
          <a:p>
            <a:pPr algn="ctr"/>
            <a:r>
              <a:rPr lang="en-US" altLang="ko-KR" sz="1200"/>
              <a:t>(</a:t>
            </a:r>
            <a:r>
              <a:rPr lang="ko-KR" altLang="en-US" sz="1200"/>
              <a:t>가중치</a:t>
            </a:r>
            <a:endParaRPr lang="en-US" altLang="ko-KR" sz="1200"/>
          </a:p>
          <a:p>
            <a:pPr algn="ctr"/>
            <a:r>
              <a:rPr lang="ko-KR" altLang="en-US" sz="1200"/>
              <a:t>집합체</a:t>
            </a:r>
            <a:r>
              <a:rPr lang="en-US" altLang="ko-KR" sz="1200"/>
              <a:t>) </a:t>
            </a:r>
            <a:endParaRPr lang="ko-KR" alt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6D145-20D9-4E57-81FA-2C17E2C9F946}"/>
              </a:ext>
            </a:extLst>
          </p:cNvPr>
          <p:cNvSpPr txBox="1"/>
          <p:nvPr/>
        </p:nvSpPr>
        <p:spPr>
          <a:xfrm>
            <a:off x="3937075" y="4610822"/>
            <a:ext cx="53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Bias</a:t>
            </a:r>
            <a:endParaRPr lang="ko-KR" altLang="en-US" sz="12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6107A9-84CA-4650-93A9-4A8E4995D1F2}"/>
              </a:ext>
            </a:extLst>
          </p:cNvPr>
          <p:cNvSpPr txBox="1"/>
          <p:nvPr/>
        </p:nvSpPr>
        <p:spPr>
          <a:xfrm>
            <a:off x="4417658" y="4610822"/>
            <a:ext cx="75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특성맵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(Feature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Map)</a:t>
            </a:r>
            <a:endParaRPr lang="ko-KR" altLang="en-US" sz="1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EB0146E-02A8-4614-BDCA-35BC90D409E8}"/>
                  </a:ext>
                </a:extLst>
              </p:cNvPr>
              <p:cNvSpPr txBox="1"/>
              <p:nvPr/>
            </p:nvSpPr>
            <p:spPr>
              <a:xfrm>
                <a:off x="5329530" y="4610822"/>
                <a:ext cx="10029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2&gt;0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2≤0 0 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EB0146E-02A8-4614-BDCA-35BC90D40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30" y="4610822"/>
                <a:ext cx="10029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AB24BA67-CCED-4F9F-82D3-0D674257C902}"/>
              </a:ext>
            </a:extLst>
          </p:cNvPr>
          <p:cNvSpPr txBox="1"/>
          <p:nvPr/>
        </p:nvSpPr>
        <p:spPr>
          <a:xfrm>
            <a:off x="6387645" y="4610822"/>
            <a:ext cx="100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</a:t>
            </a:r>
          </a:p>
          <a:p>
            <a:pPr algn="ctr"/>
            <a:r>
              <a:rPr lang="en-US" altLang="ko-KR" sz="1200"/>
              <a:t>Pooling</a:t>
            </a:r>
            <a:endParaRPr lang="ko-KR" altLang="en-US" sz="12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C3FCA7-B834-47E3-BDF6-CC953FB72C42}"/>
              </a:ext>
            </a:extLst>
          </p:cNvPr>
          <p:cNvSpPr txBox="1"/>
          <p:nvPr/>
        </p:nvSpPr>
        <p:spPr>
          <a:xfrm>
            <a:off x="2522203" y="5591448"/>
            <a:ext cx="66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입력</a:t>
            </a:r>
            <a:endParaRPr lang="en-US" altLang="ko-KR" sz="1200"/>
          </a:p>
          <a:p>
            <a:pPr algn="ctr"/>
            <a:r>
              <a:rPr lang="ko-KR" altLang="en-US" sz="1200"/>
              <a:t>데이터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025F7A-3FE0-4F48-99E4-0B6D9F3DADD0}"/>
              </a:ext>
            </a:extLst>
          </p:cNvPr>
          <p:cNvSpPr txBox="1"/>
          <p:nvPr/>
        </p:nvSpPr>
        <p:spPr>
          <a:xfrm>
            <a:off x="3102405" y="5591448"/>
            <a:ext cx="70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Kernel</a:t>
            </a:r>
          </a:p>
          <a:p>
            <a:pPr algn="ctr"/>
            <a:r>
              <a:rPr lang="en-US" altLang="ko-KR" sz="1200"/>
              <a:t>(</a:t>
            </a:r>
            <a:r>
              <a:rPr lang="ko-KR" altLang="en-US" sz="1200"/>
              <a:t>가중치</a:t>
            </a:r>
            <a:endParaRPr lang="en-US" altLang="ko-KR" sz="1200"/>
          </a:p>
          <a:p>
            <a:pPr algn="ctr"/>
            <a:r>
              <a:rPr lang="ko-KR" altLang="en-US" sz="1200"/>
              <a:t>집합체</a:t>
            </a:r>
            <a:r>
              <a:rPr lang="en-US" altLang="ko-KR" sz="1200"/>
              <a:t>) </a:t>
            </a:r>
            <a:endParaRPr lang="ko-KR" altLang="en-US" sz="12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AC0B23-D505-4DA8-AB4D-707EB5D71644}"/>
              </a:ext>
            </a:extLst>
          </p:cNvPr>
          <p:cNvSpPr txBox="1"/>
          <p:nvPr/>
        </p:nvSpPr>
        <p:spPr>
          <a:xfrm>
            <a:off x="3934757" y="5591448"/>
            <a:ext cx="53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Bias</a:t>
            </a:r>
            <a:endParaRPr lang="ko-KR" altLang="en-US" sz="12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EA03C4-3952-45B0-B1A8-1A4D8C3A4FE4}"/>
              </a:ext>
            </a:extLst>
          </p:cNvPr>
          <p:cNvSpPr txBox="1"/>
          <p:nvPr/>
        </p:nvSpPr>
        <p:spPr>
          <a:xfrm>
            <a:off x="4415340" y="5591448"/>
            <a:ext cx="75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특성맵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(Feature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Map)</a:t>
            </a:r>
            <a:endParaRPr lang="ko-KR" altLang="en-US" sz="1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C2E002-9E36-4775-A3B9-F8B2D69F3D62}"/>
                  </a:ext>
                </a:extLst>
              </p:cNvPr>
              <p:cNvSpPr txBox="1"/>
              <p:nvPr/>
            </p:nvSpPr>
            <p:spPr>
              <a:xfrm>
                <a:off x="5327212" y="5591448"/>
                <a:ext cx="10029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3&gt;0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3≤0 0 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C2E002-9E36-4775-A3B9-F8B2D69F3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212" y="5591448"/>
                <a:ext cx="10029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D6D7FEAF-518E-4BD7-8F0F-7EC506C93E6D}"/>
              </a:ext>
            </a:extLst>
          </p:cNvPr>
          <p:cNvSpPr txBox="1"/>
          <p:nvPr/>
        </p:nvSpPr>
        <p:spPr>
          <a:xfrm>
            <a:off x="6385327" y="5591448"/>
            <a:ext cx="100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</a:t>
            </a:r>
          </a:p>
          <a:p>
            <a:pPr algn="ctr"/>
            <a:r>
              <a:rPr lang="en-US" altLang="ko-KR" sz="1200"/>
              <a:t>Pooling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30920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9EA883B2-156F-4C09-BA3A-CB9A25B43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92945"/>
              </p:ext>
            </p:extLst>
          </p:nvPr>
        </p:nvGraphicFramePr>
        <p:xfrm>
          <a:off x="8069374" y="1603991"/>
          <a:ext cx="1177672" cy="11272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418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3487686944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66726666"/>
                    </a:ext>
                  </a:extLst>
                </a:gridCol>
              </a:tblGrid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8069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554556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C2E5245-58F9-4531-8A89-A40DA274470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1120984"/>
              </p:ext>
            </p:extLst>
          </p:nvPr>
        </p:nvGraphicFramePr>
        <p:xfrm>
          <a:off x="1498598" y="1527543"/>
          <a:ext cx="1249680" cy="1280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10390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08185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92985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79579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51134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7066669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0339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9289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4693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02069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51511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222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D00896-3717-4C99-8F4D-31C15F4D3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80725"/>
              </p:ext>
            </p:extLst>
          </p:nvPr>
        </p:nvGraphicFramePr>
        <p:xfrm>
          <a:off x="3088865" y="613650"/>
          <a:ext cx="651564" cy="65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188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17188">
                  <a:extLst>
                    <a:ext uri="{9D8B030D-6E8A-4147-A177-3AD203B41FA5}">
                      <a16:colId xmlns:a16="http://schemas.microsoft.com/office/drawing/2014/main" val="3487686944"/>
                    </a:ext>
                  </a:extLst>
                </a:gridCol>
                <a:gridCol w="217188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</a:tblGrid>
              <a:tr h="21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1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108069"/>
                  </a:ext>
                </a:extLst>
              </a:tr>
              <a:tr h="21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B7A703-9140-48E0-97AB-A656C9773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04595"/>
              </p:ext>
            </p:extLst>
          </p:nvPr>
        </p:nvGraphicFramePr>
        <p:xfrm>
          <a:off x="3088865" y="1840283"/>
          <a:ext cx="651564" cy="65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188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17188">
                  <a:extLst>
                    <a:ext uri="{9D8B030D-6E8A-4147-A177-3AD203B41FA5}">
                      <a16:colId xmlns:a16="http://schemas.microsoft.com/office/drawing/2014/main" val="3487686944"/>
                    </a:ext>
                  </a:extLst>
                </a:gridCol>
                <a:gridCol w="217188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</a:tblGrid>
              <a:tr h="21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1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108069"/>
                  </a:ext>
                </a:extLst>
              </a:tr>
              <a:tr h="21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1BC414-D90E-4019-8959-102D346FF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78557"/>
              </p:ext>
            </p:extLst>
          </p:nvPr>
        </p:nvGraphicFramePr>
        <p:xfrm>
          <a:off x="3088865" y="3058836"/>
          <a:ext cx="651564" cy="65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188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17188">
                  <a:extLst>
                    <a:ext uri="{9D8B030D-6E8A-4147-A177-3AD203B41FA5}">
                      <a16:colId xmlns:a16="http://schemas.microsoft.com/office/drawing/2014/main" val="3487686944"/>
                    </a:ext>
                  </a:extLst>
                </a:gridCol>
                <a:gridCol w="217188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</a:tblGrid>
              <a:tr h="21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1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8069"/>
                  </a:ext>
                </a:extLst>
              </a:tr>
              <a:tr h="218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438CD7-15A4-4836-A944-D78E5183EE4F}"/>
                  </a:ext>
                </a:extLst>
              </p:cNvPr>
              <p:cNvSpPr txBox="1"/>
              <p:nvPr/>
            </p:nvSpPr>
            <p:spPr>
              <a:xfrm>
                <a:off x="2749135" y="1982957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438CD7-15A4-4836-A944-D78E5183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135" y="1982957"/>
                <a:ext cx="378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699985-1DB9-4495-B9A2-A4C8C565D490}"/>
                  </a:ext>
                </a:extLst>
              </p:cNvPr>
              <p:cNvSpPr txBox="1"/>
              <p:nvPr/>
            </p:nvSpPr>
            <p:spPr>
              <a:xfrm>
                <a:off x="5321605" y="1982957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699985-1DB9-4495-B9A2-A4C8C565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605" y="1982957"/>
                <a:ext cx="439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B0E810-0A87-4A1F-9CE7-3A521B87446E}"/>
              </a:ext>
            </a:extLst>
          </p:cNvPr>
          <p:cNvSpPr txBox="1"/>
          <p:nvPr/>
        </p:nvSpPr>
        <p:spPr>
          <a:xfrm>
            <a:off x="5681380" y="2013735"/>
            <a:ext cx="3577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-1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32EBF1-697D-43C1-9DA5-F9F381456498}"/>
                  </a:ext>
                </a:extLst>
              </p:cNvPr>
              <p:cNvSpPr txBox="1"/>
              <p:nvPr/>
            </p:nvSpPr>
            <p:spPr>
              <a:xfrm>
                <a:off x="5321605" y="75632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32EBF1-697D-43C1-9DA5-F9F381456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605" y="756324"/>
                <a:ext cx="439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6580037-DE27-46F4-83FE-9193B8960272}"/>
              </a:ext>
            </a:extLst>
          </p:cNvPr>
          <p:cNvSpPr txBox="1"/>
          <p:nvPr/>
        </p:nvSpPr>
        <p:spPr>
          <a:xfrm>
            <a:off x="5681380" y="787102"/>
            <a:ext cx="3577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-1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040E38-0811-499C-AB22-E0F5982D6E08}"/>
                  </a:ext>
                </a:extLst>
              </p:cNvPr>
              <p:cNvSpPr txBox="1"/>
              <p:nvPr/>
            </p:nvSpPr>
            <p:spPr>
              <a:xfrm>
                <a:off x="5321605" y="3201510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040E38-0811-499C-AB22-E0F5982D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605" y="3201510"/>
                <a:ext cx="4395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6B246D6-D51A-4C97-B32D-1AA8A6773FD5}"/>
              </a:ext>
            </a:extLst>
          </p:cNvPr>
          <p:cNvSpPr txBox="1"/>
          <p:nvPr/>
        </p:nvSpPr>
        <p:spPr>
          <a:xfrm>
            <a:off x="5681380" y="3232288"/>
            <a:ext cx="3577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-1</a:t>
            </a:r>
            <a:endParaRPr lang="ko-KR" altLang="en-US" sz="140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3D67EA7-1EF0-448A-A46A-9380D53F2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1326"/>
              </p:ext>
            </p:extLst>
          </p:nvPr>
        </p:nvGraphicFramePr>
        <p:xfrm>
          <a:off x="6465516" y="377358"/>
          <a:ext cx="1177672" cy="11272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418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3487686944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66726666"/>
                    </a:ext>
                  </a:extLst>
                </a:gridCol>
              </a:tblGrid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08069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554556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876159E-5A46-4275-B989-8F3792CA3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33989"/>
              </p:ext>
            </p:extLst>
          </p:nvPr>
        </p:nvGraphicFramePr>
        <p:xfrm>
          <a:off x="6465516" y="1603991"/>
          <a:ext cx="1177672" cy="11272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418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3487686944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66726666"/>
                    </a:ext>
                  </a:extLst>
                </a:gridCol>
              </a:tblGrid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08069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554556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2863789-EDBB-43D2-A921-32D1413BB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06179"/>
              </p:ext>
            </p:extLst>
          </p:nvPr>
        </p:nvGraphicFramePr>
        <p:xfrm>
          <a:off x="6465516" y="2822544"/>
          <a:ext cx="1177672" cy="11272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418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3487686944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66726666"/>
                    </a:ext>
                  </a:extLst>
                </a:gridCol>
              </a:tblGrid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08069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554556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196BF3A-C064-4B78-AC2B-4C2523D86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90906"/>
              </p:ext>
            </p:extLst>
          </p:nvPr>
        </p:nvGraphicFramePr>
        <p:xfrm>
          <a:off x="9672822" y="668206"/>
          <a:ext cx="594304" cy="5455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7152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97152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</a:tblGrid>
              <a:tr h="27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7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7E575FC-640D-4111-9AAC-D71389BCD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82115"/>
              </p:ext>
            </p:extLst>
          </p:nvPr>
        </p:nvGraphicFramePr>
        <p:xfrm>
          <a:off x="9672824" y="1894839"/>
          <a:ext cx="594302" cy="5455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7151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97151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</a:tblGrid>
              <a:tr h="27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7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D074B2E-A43F-4477-87B3-C81D34494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68243"/>
              </p:ext>
            </p:extLst>
          </p:nvPr>
        </p:nvGraphicFramePr>
        <p:xfrm>
          <a:off x="9672823" y="3113392"/>
          <a:ext cx="594302" cy="5455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7151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97151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</a:tblGrid>
              <a:tr h="27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/>
                        <a:t>0</a:t>
                      </a:r>
                      <a:endParaRPr lang="ko-KR" altLang="en-US" sz="800" b="1" i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/>
                        <a:t>1</a:t>
                      </a:r>
                      <a:endParaRPr lang="ko-KR" altLang="en-US" sz="800" b="1" i="0"/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7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/>
                        <a:t>1</a:t>
                      </a:r>
                      <a:endParaRPr lang="ko-KR" altLang="en-US" sz="800" b="1" i="0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/>
                        <a:t>0</a:t>
                      </a:r>
                      <a:endParaRPr lang="ko-KR" altLang="en-US" sz="800" b="1" i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9C48B9E-4CC9-44D2-9C5F-155871B88167}"/>
              </a:ext>
            </a:extLst>
          </p:cNvPr>
          <p:cNvSpPr/>
          <p:nvPr/>
        </p:nvSpPr>
        <p:spPr>
          <a:xfrm>
            <a:off x="6122506" y="838775"/>
            <a:ext cx="256561" cy="2044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4CA44C3-3B98-4FDB-AC0C-97853A4CAF46}"/>
              </a:ext>
            </a:extLst>
          </p:cNvPr>
          <p:cNvSpPr/>
          <p:nvPr/>
        </p:nvSpPr>
        <p:spPr>
          <a:xfrm>
            <a:off x="7713316" y="838775"/>
            <a:ext cx="256561" cy="2044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406E2F2-C4DB-469D-9B43-563EBFA49BDC}"/>
              </a:ext>
            </a:extLst>
          </p:cNvPr>
          <p:cNvSpPr/>
          <p:nvPr/>
        </p:nvSpPr>
        <p:spPr>
          <a:xfrm>
            <a:off x="9326665" y="838775"/>
            <a:ext cx="256561" cy="2044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DFFE39F-40B0-4049-85E9-76A492023F49}"/>
              </a:ext>
            </a:extLst>
          </p:cNvPr>
          <p:cNvSpPr/>
          <p:nvPr/>
        </p:nvSpPr>
        <p:spPr>
          <a:xfrm>
            <a:off x="6122506" y="2065408"/>
            <a:ext cx="256561" cy="2044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C2F3858-CEDB-4BE1-B947-F2EF015F8E5D}"/>
              </a:ext>
            </a:extLst>
          </p:cNvPr>
          <p:cNvSpPr/>
          <p:nvPr/>
        </p:nvSpPr>
        <p:spPr>
          <a:xfrm>
            <a:off x="7713316" y="2065408"/>
            <a:ext cx="256561" cy="2044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36FD8BE-C300-448B-910F-70677C3AEF9D}"/>
              </a:ext>
            </a:extLst>
          </p:cNvPr>
          <p:cNvSpPr/>
          <p:nvPr/>
        </p:nvSpPr>
        <p:spPr>
          <a:xfrm>
            <a:off x="9326665" y="2065408"/>
            <a:ext cx="256561" cy="2044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7EEA047-BA3E-40AE-9030-5F021F1E6FC2}"/>
              </a:ext>
            </a:extLst>
          </p:cNvPr>
          <p:cNvSpPr/>
          <p:nvPr/>
        </p:nvSpPr>
        <p:spPr>
          <a:xfrm>
            <a:off x="6122506" y="3283961"/>
            <a:ext cx="256561" cy="2044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1AFE76-ABA9-4925-A431-426771E5B3EF}"/>
              </a:ext>
            </a:extLst>
          </p:cNvPr>
          <p:cNvSpPr/>
          <p:nvPr/>
        </p:nvSpPr>
        <p:spPr>
          <a:xfrm>
            <a:off x="7713316" y="3283961"/>
            <a:ext cx="256561" cy="2044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2F5F540D-4A21-49D9-929D-DE12B6DD4882}"/>
              </a:ext>
            </a:extLst>
          </p:cNvPr>
          <p:cNvSpPr/>
          <p:nvPr/>
        </p:nvSpPr>
        <p:spPr>
          <a:xfrm>
            <a:off x="9326665" y="3283961"/>
            <a:ext cx="256561" cy="2044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74CCB1-F44A-44C6-89EE-3552776CBB38}"/>
              </a:ext>
            </a:extLst>
          </p:cNvPr>
          <p:cNvSpPr txBox="1"/>
          <p:nvPr/>
        </p:nvSpPr>
        <p:spPr>
          <a:xfrm>
            <a:off x="2923615" y="1270361"/>
            <a:ext cx="982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가로 </a:t>
            </a:r>
            <a:r>
              <a:rPr lang="en-US" altLang="ko-KR" sz="1200"/>
              <a:t>Kernel</a:t>
            </a:r>
            <a:endParaRPr lang="ko-KR" alt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2C2095-5678-4326-BFE2-07528055EEDC}"/>
              </a:ext>
            </a:extLst>
          </p:cNvPr>
          <p:cNvSpPr txBox="1"/>
          <p:nvPr/>
        </p:nvSpPr>
        <p:spPr>
          <a:xfrm>
            <a:off x="2846671" y="2508216"/>
            <a:ext cx="1135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대각선 </a:t>
            </a:r>
            <a:r>
              <a:rPr lang="en-US" altLang="ko-KR" sz="1200"/>
              <a:t>Kernel</a:t>
            </a:r>
            <a:endParaRPr lang="ko-KR" alt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B818C6-5E33-4716-8546-ABF95E9FD613}"/>
              </a:ext>
            </a:extLst>
          </p:cNvPr>
          <p:cNvSpPr txBox="1"/>
          <p:nvPr/>
        </p:nvSpPr>
        <p:spPr>
          <a:xfrm>
            <a:off x="2923615" y="3714820"/>
            <a:ext cx="982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세로 </a:t>
            </a:r>
            <a:r>
              <a:rPr lang="en-US" altLang="ko-KR" sz="1200"/>
              <a:t>Kernel</a:t>
            </a:r>
            <a:endParaRPr lang="ko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7DEEB5-87F9-4200-BDDF-EC14EEE23C5B}"/>
              </a:ext>
            </a:extLst>
          </p:cNvPr>
          <p:cNvSpPr txBox="1"/>
          <p:nvPr/>
        </p:nvSpPr>
        <p:spPr>
          <a:xfrm>
            <a:off x="6547129" y="3953356"/>
            <a:ext cx="1014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FeatureMap</a:t>
            </a:r>
            <a:endParaRPr lang="ko-KR" alt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A62ACF-F59E-41A0-8929-2C7AFD8AA245}"/>
              </a:ext>
            </a:extLst>
          </p:cNvPr>
          <p:cNvSpPr txBox="1"/>
          <p:nvPr/>
        </p:nvSpPr>
        <p:spPr>
          <a:xfrm>
            <a:off x="8209497" y="3953356"/>
            <a:ext cx="89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ReLU </a:t>
            </a:r>
            <a:r>
              <a:rPr lang="ko-KR" altLang="en-US" sz="1200"/>
              <a:t>결과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E3306E-95F2-477F-B171-0C19E567963B}"/>
              </a:ext>
            </a:extLst>
          </p:cNvPr>
          <p:cNvSpPr txBox="1"/>
          <p:nvPr/>
        </p:nvSpPr>
        <p:spPr>
          <a:xfrm>
            <a:off x="9352717" y="3953356"/>
            <a:ext cx="1074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Pooling </a:t>
            </a:r>
            <a:r>
              <a:rPr lang="ko-KR" altLang="en-US" sz="1200"/>
              <a:t>결과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A62446E-77F9-470B-9783-ACA206C38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6606"/>
              </p:ext>
            </p:extLst>
          </p:nvPr>
        </p:nvGraphicFramePr>
        <p:xfrm>
          <a:off x="8069374" y="377358"/>
          <a:ext cx="1177672" cy="11272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418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3487686944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66726666"/>
                    </a:ext>
                  </a:extLst>
                </a:gridCol>
              </a:tblGrid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8069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554556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3CC76580-738D-45D7-9981-DC2AD855A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27136"/>
              </p:ext>
            </p:extLst>
          </p:nvPr>
        </p:nvGraphicFramePr>
        <p:xfrm>
          <a:off x="8069374" y="2822544"/>
          <a:ext cx="1177672" cy="11272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418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3487686944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66726666"/>
                    </a:ext>
                  </a:extLst>
                </a:gridCol>
              </a:tblGrid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8069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554556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0</a:t>
                      </a:r>
                      <a:endParaRPr lang="ko-KR" altLang="en-US" sz="800" b="1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B2D2568-0232-4D8B-A663-6685739BE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48581"/>
              </p:ext>
            </p:extLst>
          </p:nvPr>
        </p:nvGraphicFramePr>
        <p:xfrm>
          <a:off x="4201503" y="377358"/>
          <a:ext cx="1177672" cy="11272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418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3487686944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66726666"/>
                    </a:ext>
                  </a:extLst>
                </a:gridCol>
              </a:tblGrid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08069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554556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809A7FAB-0F5C-451C-976C-E83960ED4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51191"/>
              </p:ext>
            </p:extLst>
          </p:nvPr>
        </p:nvGraphicFramePr>
        <p:xfrm>
          <a:off x="4201503" y="1603991"/>
          <a:ext cx="1177672" cy="11272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418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3487686944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66726666"/>
                    </a:ext>
                  </a:extLst>
                </a:gridCol>
              </a:tblGrid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08069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554556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49F512BE-E13C-4D20-B5BB-110EF07F0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29523"/>
              </p:ext>
            </p:extLst>
          </p:nvPr>
        </p:nvGraphicFramePr>
        <p:xfrm>
          <a:off x="4201503" y="2822544"/>
          <a:ext cx="1177672" cy="11272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418">
                  <a:extLst>
                    <a:ext uri="{9D8B030D-6E8A-4147-A177-3AD203B41FA5}">
                      <a16:colId xmlns:a16="http://schemas.microsoft.com/office/drawing/2014/main" val="2912443865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3487686944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91443330"/>
                    </a:ext>
                  </a:extLst>
                </a:gridCol>
                <a:gridCol w="294418">
                  <a:extLst>
                    <a:ext uri="{9D8B030D-6E8A-4147-A177-3AD203B41FA5}">
                      <a16:colId xmlns:a16="http://schemas.microsoft.com/office/drawing/2014/main" val="766726666"/>
                    </a:ext>
                  </a:extLst>
                </a:gridCol>
              </a:tblGrid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58004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08069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554556"/>
                  </a:ext>
                </a:extLst>
              </a:tr>
              <a:tr h="281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77577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E68BF20B-BCDD-4BA4-BDD8-85C0C264869D}"/>
              </a:ext>
            </a:extLst>
          </p:cNvPr>
          <p:cNvSpPr/>
          <p:nvPr/>
        </p:nvSpPr>
        <p:spPr>
          <a:xfrm>
            <a:off x="3858493" y="838775"/>
            <a:ext cx="256561" cy="2044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8B2E1DE5-8828-4F72-A3B3-3066CA58E8E8}"/>
              </a:ext>
            </a:extLst>
          </p:cNvPr>
          <p:cNvSpPr/>
          <p:nvPr/>
        </p:nvSpPr>
        <p:spPr>
          <a:xfrm>
            <a:off x="3858493" y="2065408"/>
            <a:ext cx="256561" cy="2044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913BFBBA-8AF5-47BE-80E8-616A38B4F979}"/>
              </a:ext>
            </a:extLst>
          </p:cNvPr>
          <p:cNvSpPr/>
          <p:nvPr/>
        </p:nvSpPr>
        <p:spPr>
          <a:xfrm>
            <a:off x="3858493" y="3283961"/>
            <a:ext cx="256561" cy="2044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E284E4-94DE-471C-B1CA-C84E7A8F8958}"/>
              </a:ext>
            </a:extLst>
          </p:cNvPr>
          <p:cNvSpPr txBox="1"/>
          <p:nvPr/>
        </p:nvSpPr>
        <p:spPr>
          <a:xfrm>
            <a:off x="4283116" y="3953356"/>
            <a:ext cx="1014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FeatureMap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90634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15522C06-296C-4707-8E55-EFCA7845D5DE}"/>
              </a:ext>
            </a:extLst>
          </p:cNvPr>
          <p:cNvGrpSpPr/>
          <p:nvPr/>
        </p:nvGrpSpPr>
        <p:grpSpPr>
          <a:xfrm>
            <a:off x="3258017" y="448112"/>
            <a:ext cx="5798463" cy="901477"/>
            <a:chOff x="1727752" y="448112"/>
            <a:chExt cx="5798463" cy="9014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A2D0C51-17AD-436A-9BDF-53A08C7ED05A}"/>
                </a:ext>
              </a:extLst>
            </p:cNvPr>
            <p:cNvSpPr/>
            <p:nvPr/>
          </p:nvSpPr>
          <p:spPr>
            <a:xfrm>
              <a:off x="1727752" y="448112"/>
              <a:ext cx="5798463" cy="901477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D87B49B-A43C-4154-ADC7-754CE1CB67D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2991977" y="860791"/>
              <a:ext cx="496627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2E6B5E0-D84E-4DE4-A7EF-2A43768F6514}"/>
                </a:ext>
              </a:extLst>
            </p:cNvPr>
            <p:cNvSpPr/>
            <p:nvPr/>
          </p:nvSpPr>
          <p:spPr>
            <a:xfrm>
              <a:off x="2074085" y="641501"/>
              <a:ext cx="917892" cy="43857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Linear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Layer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FEC17C4-26C2-4E1A-A81D-FC39D84D4D34}"/>
                </a:ext>
              </a:extLst>
            </p:cNvPr>
            <p:cNvSpPr/>
            <p:nvPr/>
          </p:nvSpPr>
          <p:spPr>
            <a:xfrm>
              <a:off x="3488604" y="641501"/>
              <a:ext cx="917892" cy="43857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Linear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Layer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25F22F8-BCDE-43E2-9628-9C0885160E50}"/>
                </a:ext>
              </a:extLst>
            </p:cNvPr>
            <p:cNvSpPr/>
            <p:nvPr/>
          </p:nvSpPr>
          <p:spPr>
            <a:xfrm>
              <a:off x="4903123" y="641501"/>
              <a:ext cx="917892" cy="438579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Dropout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Layer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5BA562-5529-4D9F-92E6-A613CD5AB360}"/>
                </a:ext>
              </a:extLst>
            </p:cNvPr>
            <p:cNvSpPr/>
            <p:nvPr/>
          </p:nvSpPr>
          <p:spPr>
            <a:xfrm>
              <a:off x="6317642" y="641501"/>
              <a:ext cx="917892" cy="438579"/>
            </a:xfrm>
            <a:prstGeom prst="rect">
              <a:avLst/>
            </a:prstGeom>
            <a:solidFill>
              <a:srgbClr val="CC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Linear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Layer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5097B00-7F2E-499C-9D8C-A189FF928B12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4406496" y="860791"/>
              <a:ext cx="496627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9DBB70C-E10C-4BE9-BF7D-20D9DC54F289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5821015" y="860791"/>
              <a:ext cx="496627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7B76BA-7D78-4D7F-A0B3-4030268075C9}"/>
                </a:ext>
              </a:extLst>
            </p:cNvPr>
            <p:cNvSpPr txBox="1"/>
            <p:nvPr/>
          </p:nvSpPr>
          <p:spPr>
            <a:xfrm>
              <a:off x="2209865" y="10725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/>
                  </a:solidFill>
                </a:rPr>
                <a:t>입력층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0E8E5E-96B3-49BF-917A-CD2D9B560DA9}"/>
                </a:ext>
              </a:extLst>
            </p:cNvPr>
            <p:cNvSpPr txBox="1"/>
            <p:nvPr/>
          </p:nvSpPr>
          <p:spPr>
            <a:xfrm>
              <a:off x="3624384" y="10725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/>
                  </a:solidFill>
                </a:rPr>
                <a:t>은닉층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90D06E-6696-49BC-8A1C-B9E3A3F1059D}"/>
                </a:ext>
              </a:extLst>
            </p:cNvPr>
            <p:cNvSpPr txBox="1"/>
            <p:nvPr/>
          </p:nvSpPr>
          <p:spPr>
            <a:xfrm>
              <a:off x="6453422" y="10725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/>
                  </a:solidFill>
                </a:rPr>
                <a:t>출력층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0F01719-B27B-46EC-81AA-BF91EBF7089C}"/>
              </a:ext>
            </a:extLst>
          </p:cNvPr>
          <p:cNvGrpSpPr/>
          <p:nvPr/>
        </p:nvGrpSpPr>
        <p:grpSpPr>
          <a:xfrm>
            <a:off x="620245" y="2050999"/>
            <a:ext cx="11074007" cy="1081021"/>
            <a:chOff x="620245" y="2411726"/>
            <a:chExt cx="11074007" cy="108102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AD42282-B351-48C2-8AE2-35AE707E2C4D}"/>
                </a:ext>
              </a:extLst>
            </p:cNvPr>
            <p:cNvSpPr/>
            <p:nvPr/>
          </p:nvSpPr>
          <p:spPr>
            <a:xfrm>
              <a:off x="620245" y="2411726"/>
              <a:ext cx="11074007" cy="1081021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461F5F9-B8D8-40FC-AC6E-2AD19C21B1F5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1683293" y="2824406"/>
              <a:ext cx="496627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26928EE-2E61-450F-977B-99FCDA80A0B3}"/>
                </a:ext>
              </a:extLst>
            </p:cNvPr>
            <p:cNvSpPr/>
            <p:nvPr/>
          </p:nvSpPr>
          <p:spPr>
            <a:xfrm>
              <a:off x="765401" y="2605116"/>
              <a:ext cx="917892" cy="43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Conv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Layer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A5AA289-7464-482E-A00A-E4BD5117A638}"/>
                </a:ext>
              </a:extLst>
            </p:cNvPr>
            <p:cNvSpPr/>
            <p:nvPr/>
          </p:nvSpPr>
          <p:spPr>
            <a:xfrm>
              <a:off x="2179920" y="2605116"/>
              <a:ext cx="917892" cy="4385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Pool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Layer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D1D588C-C0EF-4ABB-A024-FDF6B550D314}"/>
                </a:ext>
              </a:extLst>
            </p:cNvPr>
            <p:cNvSpPr/>
            <p:nvPr/>
          </p:nvSpPr>
          <p:spPr>
            <a:xfrm>
              <a:off x="3594439" y="2605116"/>
              <a:ext cx="917892" cy="43857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Conv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Layer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DB52BEC-3888-461F-AB64-7B0B275F9A50}"/>
                </a:ext>
              </a:extLst>
            </p:cNvPr>
            <p:cNvSpPr/>
            <p:nvPr/>
          </p:nvSpPr>
          <p:spPr>
            <a:xfrm>
              <a:off x="5008958" y="2605116"/>
              <a:ext cx="917892" cy="4385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Pool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Layer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817F253-C6C3-4197-9F33-6C0A072ED20F}"/>
                </a:ext>
              </a:extLst>
            </p:cNvPr>
            <p:cNvSpPr/>
            <p:nvPr/>
          </p:nvSpPr>
          <p:spPr>
            <a:xfrm>
              <a:off x="6423477" y="2605116"/>
              <a:ext cx="917892" cy="438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Flat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Layer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85C8409-8F22-47EE-BE73-63EE592FA37D}"/>
                </a:ext>
              </a:extLst>
            </p:cNvPr>
            <p:cNvSpPr/>
            <p:nvPr/>
          </p:nvSpPr>
          <p:spPr>
            <a:xfrm>
              <a:off x="7837995" y="2605116"/>
              <a:ext cx="917892" cy="43857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Linear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Layer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531F460-780D-4C2D-93B8-84D2E07A3FFD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3097812" y="2824406"/>
              <a:ext cx="496627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DC4C583-4991-4C5F-A6A6-0894EF52FE6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4512331" y="2824406"/>
              <a:ext cx="496627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C18A86E-D37F-43A8-A878-8BF4A3697A10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926850" y="2824406"/>
              <a:ext cx="496627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18F64AE-9234-416B-AB27-FAAD4F599CF5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7341369" y="2824406"/>
              <a:ext cx="496626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DA7B5FD-AAA5-408E-BC50-407278DC5F00}"/>
                </a:ext>
              </a:extLst>
            </p:cNvPr>
            <p:cNvSpPr/>
            <p:nvPr/>
          </p:nvSpPr>
          <p:spPr>
            <a:xfrm>
              <a:off x="9256123" y="2605116"/>
              <a:ext cx="917892" cy="43857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Dropout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Layer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A539065-FFCF-4E1F-A35D-D817BE9E8B65}"/>
                </a:ext>
              </a:extLst>
            </p:cNvPr>
            <p:cNvSpPr/>
            <p:nvPr/>
          </p:nvSpPr>
          <p:spPr>
            <a:xfrm>
              <a:off x="10670641" y="2605116"/>
              <a:ext cx="917892" cy="43857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Linear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Layer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887B20F-1BBE-4305-B87F-F5DE3DED8913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8759496" y="2824406"/>
              <a:ext cx="496627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42D8BFB-1ADC-4DD8-B620-3AD55DEE5BD8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10174015" y="2824406"/>
              <a:ext cx="496626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오른쪽 대괄호 45">
              <a:extLst>
                <a:ext uri="{FF2B5EF4-FFF2-40B4-BE49-F238E27FC236}">
                  <a16:creationId xmlns:a16="http://schemas.microsoft.com/office/drawing/2014/main" id="{696DB3F3-25AC-4A3F-8E2B-E6F54E69F1DC}"/>
                </a:ext>
              </a:extLst>
            </p:cNvPr>
            <p:cNvSpPr/>
            <p:nvPr/>
          </p:nvSpPr>
          <p:spPr>
            <a:xfrm rot="5400000">
              <a:off x="3274748" y="568175"/>
              <a:ext cx="139147" cy="5165060"/>
            </a:xfrm>
            <a:prstGeom prst="rightBracket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오른쪽 대괄호 46">
              <a:extLst>
                <a:ext uri="{FF2B5EF4-FFF2-40B4-BE49-F238E27FC236}">
                  <a16:creationId xmlns:a16="http://schemas.microsoft.com/office/drawing/2014/main" id="{BAD1B3D2-F6BA-41FD-83A8-69C1BB017933}"/>
                </a:ext>
              </a:extLst>
            </p:cNvPr>
            <p:cNvSpPr/>
            <p:nvPr/>
          </p:nvSpPr>
          <p:spPr>
            <a:xfrm rot="5400000">
              <a:off x="9635301" y="1283826"/>
              <a:ext cx="139149" cy="3733759"/>
            </a:xfrm>
            <a:prstGeom prst="rightBracket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C40657C-6D2C-47F7-8EF7-D295E6917F48}"/>
                </a:ext>
              </a:extLst>
            </p:cNvPr>
            <p:cNvSpPr txBox="1"/>
            <p:nvPr/>
          </p:nvSpPr>
          <p:spPr>
            <a:xfrm>
              <a:off x="2661409" y="3215748"/>
              <a:ext cx="1365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Feature Extractor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6AAE74-8B6D-451F-84AC-F12D3050F9EE}"/>
                </a:ext>
              </a:extLst>
            </p:cNvPr>
            <p:cNvSpPr txBox="1"/>
            <p:nvPr/>
          </p:nvSpPr>
          <p:spPr>
            <a:xfrm>
              <a:off x="9155886" y="3215748"/>
              <a:ext cx="797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Classifier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F705723-B24D-478E-8A6F-6DCBA72DDD4F}"/>
              </a:ext>
            </a:extLst>
          </p:cNvPr>
          <p:cNvGrpSpPr/>
          <p:nvPr/>
        </p:nvGrpSpPr>
        <p:grpSpPr>
          <a:xfrm>
            <a:off x="4626610" y="1435241"/>
            <a:ext cx="3061276" cy="526925"/>
            <a:chOff x="4626610" y="1435241"/>
            <a:chExt cx="3061276" cy="526925"/>
          </a:xfrm>
        </p:grpSpPr>
        <p:pic>
          <p:nvPicPr>
            <p:cNvPr id="50" name="Picture 9" descr="004">
              <a:extLst>
                <a:ext uri="{FF2B5EF4-FFF2-40B4-BE49-F238E27FC236}">
                  <a16:creationId xmlns:a16="http://schemas.microsoft.com/office/drawing/2014/main" id="{2895AB50-110F-467D-B7A1-CAB4CB3EB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26610" y="1435241"/>
              <a:ext cx="3061276" cy="52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B793F1-FC09-4BFF-95CD-24928B52BF49}"/>
                </a:ext>
              </a:extLst>
            </p:cNvPr>
            <p:cNvSpPr txBox="1"/>
            <p:nvPr/>
          </p:nvSpPr>
          <p:spPr>
            <a:xfrm>
              <a:off x="5286657" y="1544815"/>
              <a:ext cx="17411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MLP</a:t>
              </a:r>
              <a:r>
                <a:rPr lang="ko-KR" altLang="en-US" sz="1400" b="1">
                  <a:solidFill>
                    <a:srgbClr val="FF0000"/>
                  </a:solidFill>
                </a:rPr>
                <a:t>에서 </a:t>
              </a:r>
              <a:r>
                <a:rPr lang="en-US" altLang="ko-KR" sz="1400" b="1">
                  <a:solidFill>
                    <a:srgbClr val="FF0000"/>
                  </a:solidFill>
                </a:rPr>
                <a:t>CNN</a:t>
              </a:r>
              <a:r>
                <a:rPr lang="ko-KR" altLang="en-US" sz="1400" b="1">
                  <a:solidFill>
                    <a:srgbClr val="FF0000"/>
                  </a:solidFill>
                </a:rPr>
                <a:t>으로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507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079332F4-A19E-43F4-B578-2F1AF0076104}"/>
              </a:ext>
            </a:extLst>
          </p:cNvPr>
          <p:cNvGrpSpPr/>
          <p:nvPr/>
        </p:nvGrpSpPr>
        <p:grpSpPr>
          <a:xfrm>
            <a:off x="1948075" y="67932"/>
            <a:ext cx="8141399" cy="2501876"/>
            <a:chOff x="2018303" y="67932"/>
            <a:chExt cx="8141399" cy="25018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40CC9EE-D9A6-4E91-8A37-117DE54A9C28}"/>
                </a:ext>
              </a:extLst>
            </p:cNvPr>
            <p:cNvSpPr/>
            <p:nvPr/>
          </p:nvSpPr>
          <p:spPr>
            <a:xfrm>
              <a:off x="3157994" y="67932"/>
              <a:ext cx="6681746" cy="250187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2614175-DE16-46EF-B41C-DEC74D31BBBE}"/>
                </a:ext>
              </a:extLst>
            </p:cNvPr>
            <p:cNvSpPr/>
            <p:nvPr/>
          </p:nvSpPr>
          <p:spPr>
            <a:xfrm>
              <a:off x="6391829" y="313918"/>
              <a:ext cx="372709" cy="1860818"/>
            </a:xfrm>
            <a:prstGeom prst="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f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l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a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t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t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n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341E02F-9357-4ECC-8312-C3244085330D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 flipV="1">
              <a:off x="9685559" y="1244327"/>
              <a:ext cx="474143" cy="1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39F59F-BFB2-4307-87C0-1CE789D0F55F}"/>
                </a:ext>
              </a:extLst>
            </p:cNvPr>
            <p:cNvSpPr/>
            <p:nvPr/>
          </p:nvSpPr>
          <p:spPr>
            <a:xfrm>
              <a:off x="2101871" y="681018"/>
              <a:ext cx="785793" cy="648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Training</a:t>
              </a:r>
            </a:p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Data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화살표 연결선 27">
              <a:extLst>
                <a:ext uri="{FF2B5EF4-FFF2-40B4-BE49-F238E27FC236}">
                  <a16:creationId xmlns:a16="http://schemas.microsoft.com/office/drawing/2014/main" id="{10FFAE41-635C-4A59-BA66-6FF8CD63CA30}"/>
                </a:ext>
              </a:extLst>
            </p:cNvPr>
            <p:cNvCxnSpPr>
              <a:cxnSpLocks/>
              <a:stCxn id="14" idx="3"/>
              <a:endCxn id="29" idx="1"/>
            </p:cNvCxnSpPr>
            <p:nvPr/>
          </p:nvCxnSpPr>
          <p:spPr>
            <a:xfrm flipV="1">
              <a:off x="2887664" y="310376"/>
              <a:ext cx="581585" cy="694642"/>
            </a:xfrm>
            <a:prstGeom prst="bentConnector3">
              <a:avLst>
                <a:gd name="adj1" fmla="val 22657"/>
              </a:avLst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A00BBAD5-007C-4E31-8885-11414C8EF5F4}"/>
                </a:ext>
              </a:extLst>
            </p:cNvPr>
            <p:cNvGrpSpPr/>
            <p:nvPr/>
          </p:nvGrpSpPr>
          <p:grpSpPr>
            <a:xfrm>
              <a:off x="7278249" y="410697"/>
              <a:ext cx="946800" cy="1667261"/>
              <a:chOff x="7546605" y="485240"/>
              <a:chExt cx="946800" cy="166726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EC12EC1-D80E-4025-A63F-025CB33C681F}"/>
                  </a:ext>
                </a:extLst>
              </p:cNvPr>
              <p:cNvSpPr/>
              <p:nvPr/>
            </p:nvSpPr>
            <p:spPr>
              <a:xfrm>
                <a:off x="7546605" y="485240"/>
                <a:ext cx="946800" cy="313567"/>
              </a:xfrm>
              <a:prstGeom prst="rect">
                <a:avLst/>
              </a:prstGeom>
              <a:solidFill>
                <a:srgbClr val="7030A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fc1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370D1A4-8E6E-492B-B08F-F7B865034D43}"/>
                  </a:ext>
                </a:extLst>
              </p:cNvPr>
              <p:cNvSpPr/>
              <p:nvPr/>
            </p:nvSpPr>
            <p:spPr>
              <a:xfrm>
                <a:off x="7546605" y="1162087"/>
                <a:ext cx="946800" cy="313567"/>
              </a:xfrm>
              <a:prstGeom prst="rect">
                <a:avLst/>
              </a:prstGeom>
              <a:solidFill>
                <a:srgbClr val="FFF2C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relu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1E157515-0E0C-471F-B739-036E51087F3F}"/>
                  </a:ext>
                </a:extLst>
              </p:cNvPr>
              <p:cNvCxnSpPr>
                <a:cxnSpLocks/>
                <a:stCxn id="40" idx="2"/>
                <a:endCxn id="41" idx="0"/>
              </p:cNvCxnSpPr>
              <p:nvPr/>
            </p:nvCxnSpPr>
            <p:spPr>
              <a:xfrm>
                <a:off x="8020005" y="798807"/>
                <a:ext cx="0" cy="363280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6762722-C76C-49E1-AE51-03942BF9258A}"/>
                  </a:ext>
                </a:extLst>
              </p:cNvPr>
              <p:cNvSpPr/>
              <p:nvPr/>
            </p:nvSpPr>
            <p:spPr>
              <a:xfrm>
                <a:off x="7546605" y="1838934"/>
                <a:ext cx="946800" cy="313567"/>
              </a:xfrm>
              <a:prstGeom prst="rect">
                <a:avLst/>
              </a:prstGeom>
              <a:solidFill>
                <a:srgbClr val="DEEB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dropout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C5610B1B-331D-4C32-8EE3-54A69B744F7A}"/>
                  </a:ext>
                </a:extLst>
              </p:cNvPr>
              <p:cNvCxnSpPr>
                <a:cxnSpLocks/>
                <a:stCxn id="41" idx="2"/>
                <a:endCxn id="44" idx="0"/>
              </p:cNvCxnSpPr>
              <p:nvPr/>
            </p:nvCxnSpPr>
            <p:spPr>
              <a:xfrm>
                <a:off x="8020005" y="1475654"/>
                <a:ext cx="0" cy="363280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화살표 연결선 27">
              <a:extLst>
                <a:ext uri="{FF2B5EF4-FFF2-40B4-BE49-F238E27FC236}">
                  <a16:creationId xmlns:a16="http://schemas.microsoft.com/office/drawing/2014/main" id="{DC2EBB37-2A53-4BC3-8FF5-7B0488FD1B8A}"/>
                </a:ext>
              </a:extLst>
            </p:cNvPr>
            <p:cNvCxnSpPr>
              <a:cxnSpLocks/>
              <a:stCxn id="63" idx="3"/>
              <a:endCxn id="105" idx="1"/>
            </p:cNvCxnSpPr>
            <p:nvPr/>
          </p:nvCxnSpPr>
          <p:spPr>
            <a:xfrm flipV="1">
              <a:off x="4416828" y="310376"/>
              <a:ext cx="513711" cy="1867904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27">
              <a:extLst>
                <a:ext uri="{FF2B5EF4-FFF2-40B4-BE49-F238E27FC236}">
                  <a16:creationId xmlns:a16="http://schemas.microsoft.com/office/drawing/2014/main" id="{5D1209D5-6A12-47DD-8CF4-E234C97EA1DF}"/>
                </a:ext>
              </a:extLst>
            </p:cNvPr>
            <p:cNvCxnSpPr>
              <a:cxnSpLocks/>
              <a:stCxn id="110" idx="3"/>
              <a:endCxn id="3" idx="1"/>
            </p:cNvCxnSpPr>
            <p:nvPr/>
          </p:nvCxnSpPr>
          <p:spPr>
            <a:xfrm flipV="1">
              <a:off x="5878118" y="1244327"/>
              <a:ext cx="513711" cy="933953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27">
              <a:extLst>
                <a:ext uri="{FF2B5EF4-FFF2-40B4-BE49-F238E27FC236}">
                  <a16:creationId xmlns:a16="http://schemas.microsoft.com/office/drawing/2014/main" id="{92E2C73C-4BE5-41BE-AC9D-A0C21902222D}"/>
                </a:ext>
              </a:extLst>
            </p:cNvPr>
            <p:cNvCxnSpPr>
              <a:cxnSpLocks/>
              <a:stCxn id="3" idx="3"/>
              <a:endCxn id="40" idx="1"/>
            </p:cNvCxnSpPr>
            <p:nvPr/>
          </p:nvCxnSpPr>
          <p:spPr>
            <a:xfrm flipV="1">
              <a:off x="6764538" y="567481"/>
              <a:ext cx="513711" cy="676846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265BE8-008C-440F-9F0B-356F9688B5D3}"/>
                </a:ext>
              </a:extLst>
            </p:cNvPr>
            <p:cNvSpPr txBox="1"/>
            <p:nvPr/>
          </p:nvSpPr>
          <p:spPr>
            <a:xfrm>
              <a:off x="2018303" y="1333825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>
                  <a:solidFill>
                    <a:srgbClr val="7030A0"/>
                  </a:solidFill>
                </a:rPr>
                <a:t>학습데이터</a:t>
              </a:r>
              <a:endParaRPr lang="en-US" altLang="ko-KR" sz="1200" b="1">
                <a:solidFill>
                  <a:srgbClr val="7030A0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rgbClr val="7030A0"/>
                  </a:solidFill>
                </a:rPr>
                <a:t>CIFAR10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01C3D833-B4C1-4262-A7A3-DE35F471CF6B}"/>
                </a:ext>
              </a:extLst>
            </p:cNvPr>
            <p:cNvGrpSpPr/>
            <p:nvPr/>
          </p:nvGrpSpPr>
          <p:grpSpPr>
            <a:xfrm>
              <a:off x="3469249" y="153592"/>
              <a:ext cx="947579" cy="2181471"/>
              <a:chOff x="3469249" y="153592"/>
              <a:chExt cx="947579" cy="218147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639E759-C6D9-49F8-B5C7-22A07AD12AB8}"/>
                  </a:ext>
                </a:extLst>
              </p:cNvPr>
              <p:cNvSpPr/>
              <p:nvPr/>
            </p:nvSpPr>
            <p:spPr>
              <a:xfrm>
                <a:off x="3469249" y="153592"/>
                <a:ext cx="947579" cy="31356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conv1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06F2639-5F2B-4487-A09E-DCDDAA893E95}"/>
                  </a:ext>
                </a:extLst>
              </p:cNvPr>
              <p:cNvSpPr/>
              <p:nvPr/>
            </p:nvSpPr>
            <p:spPr>
              <a:xfrm>
                <a:off x="3469249" y="776227"/>
                <a:ext cx="947579" cy="313567"/>
              </a:xfrm>
              <a:prstGeom prst="rect">
                <a:avLst/>
              </a:prstGeom>
              <a:solidFill>
                <a:srgbClr val="FFF2C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relu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D10AF065-FAA3-4BF0-9269-2E5B6A379F76}"/>
                  </a:ext>
                </a:extLst>
              </p:cNvPr>
              <p:cNvCxnSpPr>
                <a:cxnSpLocks/>
                <a:stCxn id="29" idx="2"/>
                <a:endCxn id="30" idx="0"/>
              </p:cNvCxnSpPr>
              <p:nvPr/>
            </p:nvCxnSpPr>
            <p:spPr>
              <a:xfrm>
                <a:off x="3943039" y="467159"/>
                <a:ext cx="0" cy="309068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7D436F5-F403-478A-A21B-DE9444BD25E6}"/>
                  </a:ext>
                </a:extLst>
              </p:cNvPr>
              <p:cNvSpPr/>
              <p:nvPr/>
            </p:nvSpPr>
            <p:spPr>
              <a:xfrm>
                <a:off x="3469249" y="1398862"/>
                <a:ext cx="947579" cy="313567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pooling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5DDE086A-DB2D-4288-B639-6C7174136E5B}"/>
                  </a:ext>
                </a:extLst>
              </p:cNvPr>
              <p:cNvCxnSpPr>
                <a:cxnSpLocks/>
                <a:stCxn id="30" idx="2"/>
                <a:endCxn id="33" idx="0"/>
              </p:cNvCxnSpPr>
              <p:nvPr/>
            </p:nvCxnSpPr>
            <p:spPr>
              <a:xfrm>
                <a:off x="3943039" y="1089794"/>
                <a:ext cx="0" cy="309068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F2FBD5C-8CE8-4573-8F6F-2A7544EA3990}"/>
                  </a:ext>
                </a:extLst>
              </p:cNvPr>
              <p:cNvSpPr/>
              <p:nvPr/>
            </p:nvSpPr>
            <p:spPr>
              <a:xfrm>
                <a:off x="3469249" y="2021496"/>
                <a:ext cx="947579" cy="313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dropout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51FE9A4F-97FD-4E48-9F51-1E2C28162250}"/>
                  </a:ext>
                </a:extLst>
              </p:cNvPr>
              <p:cNvCxnSpPr>
                <a:cxnSpLocks/>
                <a:stCxn id="33" idx="2"/>
                <a:endCxn id="63" idx="0"/>
              </p:cNvCxnSpPr>
              <p:nvPr/>
            </p:nvCxnSpPr>
            <p:spPr>
              <a:xfrm>
                <a:off x="3943039" y="1712429"/>
                <a:ext cx="0" cy="309067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22FC4307-E4D0-46B5-975D-C7420B846524}"/>
                </a:ext>
              </a:extLst>
            </p:cNvPr>
            <p:cNvGrpSpPr/>
            <p:nvPr/>
          </p:nvGrpSpPr>
          <p:grpSpPr>
            <a:xfrm>
              <a:off x="4930539" y="153592"/>
              <a:ext cx="947579" cy="2181471"/>
              <a:chOff x="5019991" y="153592"/>
              <a:chExt cx="947579" cy="2181471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9EF5A66-973D-45E4-BB13-44E03312E792}"/>
                  </a:ext>
                </a:extLst>
              </p:cNvPr>
              <p:cNvSpPr/>
              <p:nvPr/>
            </p:nvSpPr>
            <p:spPr>
              <a:xfrm>
                <a:off x="5019991" y="153592"/>
                <a:ext cx="947579" cy="31356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conv2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0298FFFE-072A-4507-99E8-69E5169CE012}"/>
                  </a:ext>
                </a:extLst>
              </p:cNvPr>
              <p:cNvSpPr/>
              <p:nvPr/>
            </p:nvSpPr>
            <p:spPr>
              <a:xfrm>
                <a:off x="5019991" y="776227"/>
                <a:ext cx="947579" cy="313567"/>
              </a:xfrm>
              <a:prstGeom prst="rect">
                <a:avLst/>
              </a:prstGeom>
              <a:solidFill>
                <a:srgbClr val="FFF2C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relu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5018ECE3-A574-4CB4-B24B-6F64FF3E0BED}"/>
                  </a:ext>
                </a:extLst>
              </p:cNvPr>
              <p:cNvCxnSpPr>
                <a:cxnSpLocks/>
                <a:stCxn id="105" idx="2"/>
                <a:endCxn id="106" idx="0"/>
              </p:cNvCxnSpPr>
              <p:nvPr/>
            </p:nvCxnSpPr>
            <p:spPr>
              <a:xfrm>
                <a:off x="5493781" y="467159"/>
                <a:ext cx="0" cy="309068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19DCAB0D-CF43-4223-9415-FBDE1D4D6A73}"/>
                  </a:ext>
                </a:extLst>
              </p:cNvPr>
              <p:cNvSpPr/>
              <p:nvPr/>
            </p:nvSpPr>
            <p:spPr>
              <a:xfrm>
                <a:off x="5019991" y="1398862"/>
                <a:ext cx="947579" cy="313567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pooling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D829D011-B8D3-4173-A7D8-63997A0D3522}"/>
                  </a:ext>
                </a:extLst>
              </p:cNvPr>
              <p:cNvCxnSpPr>
                <a:cxnSpLocks/>
                <a:stCxn id="106" idx="2"/>
                <a:endCxn id="108" idx="0"/>
              </p:cNvCxnSpPr>
              <p:nvPr/>
            </p:nvCxnSpPr>
            <p:spPr>
              <a:xfrm>
                <a:off x="5493781" y="1089794"/>
                <a:ext cx="0" cy="309068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DBD7689D-D129-4EF0-8635-BC458D4AD256}"/>
                  </a:ext>
                </a:extLst>
              </p:cNvPr>
              <p:cNvSpPr/>
              <p:nvPr/>
            </p:nvSpPr>
            <p:spPr>
              <a:xfrm>
                <a:off x="5019991" y="2021496"/>
                <a:ext cx="947579" cy="313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dropout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C78D0335-3594-45D9-B3F6-8FC65185959C}"/>
                  </a:ext>
                </a:extLst>
              </p:cNvPr>
              <p:cNvCxnSpPr>
                <a:cxnSpLocks/>
                <a:stCxn id="108" idx="2"/>
                <a:endCxn id="110" idx="0"/>
              </p:cNvCxnSpPr>
              <p:nvPr/>
            </p:nvCxnSpPr>
            <p:spPr>
              <a:xfrm>
                <a:off x="5493781" y="1712429"/>
                <a:ext cx="0" cy="309067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253962E-897E-4881-82A3-2C59C28B2B85}"/>
                </a:ext>
              </a:extLst>
            </p:cNvPr>
            <p:cNvSpPr/>
            <p:nvPr/>
          </p:nvSpPr>
          <p:spPr>
            <a:xfrm>
              <a:off x="8738759" y="1087544"/>
              <a:ext cx="946800" cy="313567"/>
            </a:xfrm>
            <a:prstGeom prst="rect">
              <a:avLst/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fc2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D10DE886-E670-423B-893C-182B9CF2DC69}"/>
                </a:ext>
              </a:extLst>
            </p:cNvPr>
            <p:cNvCxnSpPr>
              <a:cxnSpLocks/>
              <a:stCxn id="41" idx="3"/>
              <a:endCxn id="116" idx="1"/>
            </p:cNvCxnSpPr>
            <p:nvPr/>
          </p:nvCxnSpPr>
          <p:spPr>
            <a:xfrm>
              <a:off x="8225049" y="1244328"/>
              <a:ext cx="513710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9F812A92-3AA8-48E8-9E3F-BCD56658370A}"/>
              </a:ext>
            </a:extLst>
          </p:cNvPr>
          <p:cNvGrpSpPr/>
          <p:nvPr/>
        </p:nvGrpSpPr>
        <p:grpSpPr>
          <a:xfrm>
            <a:off x="153062" y="3287283"/>
            <a:ext cx="11731425" cy="3496164"/>
            <a:chOff x="153062" y="3287283"/>
            <a:chExt cx="11731425" cy="3496164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F8577C86-746F-4807-BCCB-B4F70DDB5FAC}"/>
                </a:ext>
              </a:extLst>
            </p:cNvPr>
            <p:cNvSpPr/>
            <p:nvPr/>
          </p:nvSpPr>
          <p:spPr>
            <a:xfrm>
              <a:off x="1322569" y="3287283"/>
              <a:ext cx="10282515" cy="349616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8AEB96B-E005-404D-9E04-CBA95ACD6ECB}"/>
                </a:ext>
              </a:extLst>
            </p:cNvPr>
            <p:cNvSpPr/>
            <p:nvPr/>
          </p:nvSpPr>
          <p:spPr>
            <a:xfrm>
              <a:off x="8400760" y="3491358"/>
              <a:ext cx="372709" cy="1860818"/>
            </a:xfrm>
            <a:prstGeom prst="rect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f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l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a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t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t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n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90267CEA-711D-467B-BEAF-3C12F46F6F79}"/>
                </a:ext>
              </a:extLst>
            </p:cNvPr>
            <p:cNvCxnSpPr>
              <a:cxnSpLocks/>
              <a:stCxn id="175" idx="3"/>
            </p:cNvCxnSpPr>
            <p:nvPr/>
          </p:nvCxnSpPr>
          <p:spPr>
            <a:xfrm>
              <a:off x="11478682" y="4421768"/>
              <a:ext cx="405805" cy="5958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BF7B289-48BF-46AA-B9A0-D773312895F5}"/>
                </a:ext>
              </a:extLst>
            </p:cNvPr>
            <p:cNvSpPr/>
            <p:nvPr/>
          </p:nvSpPr>
          <p:spPr>
            <a:xfrm>
              <a:off x="236630" y="3900369"/>
              <a:ext cx="785793" cy="6480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Training</a:t>
              </a:r>
            </a:p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Data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7" name="직선 화살표 연결선 27">
              <a:extLst>
                <a:ext uri="{FF2B5EF4-FFF2-40B4-BE49-F238E27FC236}">
                  <a16:creationId xmlns:a16="http://schemas.microsoft.com/office/drawing/2014/main" id="{A2094430-7799-4805-87CD-A8EC66D11FB3}"/>
                </a:ext>
              </a:extLst>
            </p:cNvPr>
            <p:cNvCxnSpPr>
              <a:cxnSpLocks/>
              <a:stCxn id="166" idx="3"/>
              <a:endCxn id="184" idx="1"/>
            </p:cNvCxnSpPr>
            <p:nvPr/>
          </p:nvCxnSpPr>
          <p:spPr>
            <a:xfrm flipV="1">
              <a:off x="1022423" y="3512663"/>
              <a:ext cx="611402" cy="711706"/>
            </a:xfrm>
            <a:prstGeom prst="bentConnector3">
              <a:avLst>
                <a:gd name="adj1" fmla="val 23990"/>
              </a:avLst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FE89B9BC-E98A-413D-B097-7BE171F90C75}"/>
                </a:ext>
              </a:extLst>
            </p:cNvPr>
            <p:cNvGrpSpPr/>
            <p:nvPr/>
          </p:nvGrpSpPr>
          <p:grpSpPr>
            <a:xfrm>
              <a:off x="9179277" y="3588137"/>
              <a:ext cx="946800" cy="1667261"/>
              <a:chOff x="9290032" y="3334912"/>
              <a:chExt cx="946800" cy="1667261"/>
            </a:xfrm>
          </p:grpSpPr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D19D3E4C-177E-4D97-A7A6-717E10CC321C}"/>
                  </a:ext>
                </a:extLst>
              </p:cNvPr>
              <p:cNvSpPr/>
              <p:nvPr/>
            </p:nvSpPr>
            <p:spPr>
              <a:xfrm>
                <a:off x="9290032" y="3334912"/>
                <a:ext cx="946800" cy="313567"/>
              </a:xfrm>
              <a:prstGeom prst="rect">
                <a:avLst/>
              </a:prstGeom>
              <a:solidFill>
                <a:srgbClr val="7030A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fc1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8533C5FA-A1A1-4833-BB37-F346069DB55D}"/>
                  </a:ext>
                </a:extLst>
              </p:cNvPr>
              <p:cNvSpPr/>
              <p:nvPr/>
            </p:nvSpPr>
            <p:spPr>
              <a:xfrm>
                <a:off x="9290032" y="4011759"/>
                <a:ext cx="946800" cy="313567"/>
              </a:xfrm>
              <a:prstGeom prst="rect">
                <a:avLst/>
              </a:prstGeom>
              <a:solidFill>
                <a:srgbClr val="FFF2C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relu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3" name="직선 화살표 연결선 192">
                <a:extLst>
                  <a:ext uri="{FF2B5EF4-FFF2-40B4-BE49-F238E27FC236}">
                    <a16:creationId xmlns:a16="http://schemas.microsoft.com/office/drawing/2014/main" id="{E9EACDE8-6A85-4F53-BEB8-F18B514F5694}"/>
                  </a:ext>
                </a:extLst>
              </p:cNvPr>
              <p:cNvCxnSpPr>
                <a:cxnSpLocks/>
                <a:stCxn id="191" idx="2"/>
                <a:endCxn id="192" idx="0"/>
              </p:cNvCxnSpPr>
              <p:nvPr/>
            </p:nvCxnSpPr>
            <p:spPr>
              <a:xfrm>
                <a:off x="9763432" y="3648479"/>
                <a:ext cx="0" cy="363280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5139E8A9-85AC-4AAA-A937-96A829F2AE0E}"/>
                  </a:ext>
                </a:extLst>
              </p:cNvPr>
              <p:cNvSpPr/>
              <p:nvPr/>
            </p:nvSpPr>
            <p:spPr>
              <a:xfrm>
                <a:off x="9290032" y="4688606"/>
                <a:ext cx="946800" cy="313567"/>
              </a:xfrm>
              <a:prstGeom prst="rect">
                <a:avLst/>
              </a:prstGeom>
              <a:solidFill>
                <a:srgbClr val="DEEB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dropout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화살표 연결선 194">
                <a:extLst>
                  <a:ext uri="{FF2B5EF4-FFF2-40B4-BE49-F238E27FC236}">
                    <a16:creationId xmlns:a16="http://schemas.microsoft.com/office/drawing/2014/main" id="{2F8F49E6-CD77-467A-A353-9118CA3A5752}"/>
                  </a:ext>
                </a:extLst>
              </p:cNvPr>
              <p:cNvCxnSpPr>
                <a:cxnSpLocks/>
                <a:stCxn id="192" idx="2"/>
                <a:endCxn id="194" idx="0"/>
              </p:cNvCxnSpPr>
              <p:nvPr/>
            </p:nvCxnSpPr>
            <p:spPr>
              <a:xfrm>
                <a:off x="9763432" y="4325326"/>
                <a:ext cx="0" cy="363280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직선 화살표 연결선 27">
              <a:extLst>
                <a:ext uri="{FF2B5EF4-FFF2-40B4-BE49-F238E27FC236}">
                  <a16:creationId xmlns:a16="http://schemas.microsoft.com/office/drawing/2014/main" id="{E9C4B7C9-F695-403D-8A5E-6BDD22277D06}"/>
                </a:ext>
              </a:extLst>
            </p:cNvPr>
            <p:cNvCxnSpPr>
              <a:cxnSpLocks/>
              <a:stCxn id="223" idx="3"/>
              <a:endCxn id="232" idx="1"/>
            </p:cNvCxnSpPr>
            <p:nvPr/>
          </p:nvCxnSpPr>
          <p:spPr>
            <a:xfrm flipV="1">
              <a:off x="2581404" y="3512663"/>
              <a:ext cx="405808" cy="3045408"/>
            </a:xfrm>
            <a:prstGeom prst="bentConnector3">
              <a:avLst>
                <a:gd name="adj1" fmla="val 35305"/>
              </a:avLst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27">
              <a:extLst>
                <a:ext uri="{FF2B5EF4-FFF2-40B4-BE49-F238E27FC236}">
                  <a16:creationId xmlns:a16="http://schemas.microsoft.com/office/drawing/2014/main" id="{F4B11A39-3D86-4FC7-8D7D-6E743D71F5E8}"/>
                </a:ext>
              </a:extLst>
            </p:cNvPr>
            <p:cNvCxnSpPr>
              <a:cxnSpLocks/>
              <a:stCxn id="211" idx="3"/>
              <a:endCxn id="214" idx="1"/>
            </p:cNvCxnSpPr>
            <p:nvPr/>
          </p:nvCxnSpPr>
          <p:spPr>
            <a:xfrm flipV="1">
              <a:off x="6641565" y="3512663"/>
              <a:ext cx="405808" cy="1818209"/>
            </a:xfrm>
            <a:prstGeom prst="bentConnector3">
              <a:avLst>
                <a:gd name="adj1" fmla="val 30406"/>
              </a:avLst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27">
              <a:extLst>
                <a:ext uri="{FF2B5EF4-FFF2-40B4-BE49-F238E27FC236}">
                  <a16:creationId xmlns:a16="http://schemas.microsoft.com/office/drawing/2014/main" id="{1EC4842C-A401-4F84-BC73-977809210C4F}"/>
                </a:ext>
              </a:extLst>
            </p:cNvPr>
            <p:cNvCxnSpPr>
              <a:cxnSpLocks/>
              <a:stCxn id="164" idx="3"/>
              <a:endCxn id="191" idx="1"/>
            </p:cNvCxnSpPr>
            <p:nvPr/>
          </p:nvCxnSpPr>
          <p:spPr>
            <a:xfrm flipV="1">
              <a:off x="8773469" y="3744921"/>
              <a:ext cx="405808" cy="676846"/>
            </a:xfrm>
            <a:prstGeom prst="bentConnector3">
              <a:avLst>
                <a:gd name="adj1" fmla="val 32855"/>
              </a:avLst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1CAC069-255E-4C72-A0D3-D6BE6AFACE57}"/>
                </a:ext>
              </a:extLst>
            </p:cNvPr>
            <p:cNvSpPr txBox="1"/>
            <p:nvPr/>
          </p:nvSpPr>
          <p:spPr>
            <a:xfrm>
              <a:off x="153062" y="4185429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>
                  <a:solidFill>
                    <a:srgbClr val="7030A0"/>
                  </a:solidFill>
                </a:rPr>
                <a:t>학습데이터</a:t>
              </a:r>
              <a:endParaRPr lang="en-US" altLang="ko-KR" sz="1200" b="1">
                <a:solidFill>
                  <a:srgbClr val="7030A0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rgbClr val="7030A0"/>
                  </a:solidFill>
                </a:rPr>
                <a:t>CIFAR10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E27656A7-E64E-45E1-B308-6DF4F3DA7E2A}"/>
                </a:ext>
              </a:extLst>
            </p:cNvPr>
            <p:cNvSpPr/>
            <p:nvPr/>
          </p:nvSpPr>
          <p:spPr>
            <a:xfrm>
              <a:off x="10531882" y="4264984"/>
              <a:ext cx="946800" cy="313567"/>
            </a:xfrm>
            <a:prstGeom prst="rect">
              <a:avLst/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fc2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7B8C8A08-5466-423C-90B6-908085A41FC2}"/>
                </a:ext>
              </a:extLst>
            </p:cNvPr>
            <p:cNvCxnSpPr>
              <a:cxnSpLocks/>
              <a:stCxn id="192" idx="3"/>
              <a:endCxn id="175" idx="1"/>
            </p:cNvCxnSpPr>
            <p:nvPr/>
          </p:nvCxnSpPr>
          <p:spPr>
            <a:xfrm>
              <a:off x="10126077" y="4421768"/>
              <a:ext cx="405805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27">
              <a:extLst>
                <a:ext uri="{FF2B5EF4-FFF2-40B4-BE49-F238E27FC236}">
                  <a16:creationId xmlns:a16="http://schemas.microsoft.com/office/drawing/2014/main" id="{ED9D6592-2E9B-4199-BC59-EB8557ABEBAC}"/>
                </a:ext>
              </a:extLst>
            </p:cNvPr>
            <p:cNvCxnSpPr>
              <a:cxnSpLocks/>
              <a:stCxn id="203" idx="3"/>
              <a:endCxn id="206" idx="1"/>
            </p:cNvCxnSpPr>
            <p:nvPr/>
          </p:nvCxnSpPr>
          <p:spPr>
            <a:xfrm flipV="1">
              <a:off x="5288178" y="3512663"/>
              <a:ext cx="405808" cy="1818209"/>
            </a:xfrm>
            <a:prstGeom prst="bentConnector3">
              <a:avLst>
                <a:gd name="adj1" fmla="val 30406"/>
              </a:avLst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C873ADE3-A3F6-4136-A2E0-E5C598BB64F6}"/>
                </a:ext>
              </a:extLst>
            </p:cNvPr>
            <p:cNvGrpSpPr/>
            <p:nvPr/>
          </p:nvGrpSpPr>
          <p:grpSpPr>
            <a:xfrm>
              <a:off x="4340599" y="3355879"/>
              <a:ext cx="947579" cy="2131776"/>
              <a:chOff x="4331396" y="2988132"/>
              <a:chExt cx="947579" cy="2131776"/>
            </a:xfrm>
          </p:grpSpPr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DF594448-AC24-4203-96A2-E4C4D83D61F4}"/>
                  </a:ext>
                </a:extLst>
              </p:cNvPr>
              <p:cNvSpPr/>
              <p:nvPr/>
            </p:nvSpPr>
            <p:spPr>
              <a:xfrm>
                <a:off x="4331396" y="2988132"/>
                <a:ext cx="947579" cy="31356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conv5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0AF7BAC4-AC55-4809-8AE9-F0AD264DF1A9}"/>
                  </a:ext>
                </a:extLst>
              </p:cNvPr>
              <p:cNvSpPr/>
              <p:nvPr/>
            </p:nvSpPr>
            <p:spPr>
              <a:xfrm>
                <a:off x="4331396" y="3594202"/>
                <a:ext cx="947579" cy="313567"/>
              </a:xfrm>
              <a:prstGeom prst="rect">
                <a:avLst/>
              </a:prstGeom>
              <a:solidFill>
                <a:srgbClr val="FFF2C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relu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6A59F4B5-E96A-4387-AF97-49526B5E2A22}"/>
                  </a:ext>
                </a:extLst>
              </p:cNvPr>
              <p:cNvCxnSpPr>
                <a:cxnSpLocks/>
                <a:stCxn id="198" idx="2"/>
                <a:endCxn id="199" idx="0"/>
              </p:cNvCxnSpPr>
              <p:nvPr/>
            </p:nvCxnSpPr>
            <p:spPr>
              <a:xfrm>
                <a:off x="4805186" y="3301699"/>
                <a:ext cx="0" cy="292503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AA27AD9F-CEE8-46E9-9507-44471BAC3D31}"/>
                  </a:ext>
                </a:extLst>
              </p:cNvPr>
              <p:cNvSpPr/>
              <p:nvPr/>
            </p:nvSpPr>
            <p:spPr>
              <a:xfrm>
                <a:off x="4331396" y="4200272"/>
                <a:ext cx="947579" cy="313567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pooling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F113D78E-5C62-4AE3-83EA-EA8A5913D1E8}"/>
                  </a:ext>
                </a:extLst>
              </p:cNvPr>
              <p:cNvCxnSpPr>
                <a:cxnSpLocks/>
                <a:stCxn id="199" idx="2"/>
                <a:endCxn id="201" idx="0"/>
              </p:cNvCxnSpPr>
              <p:nvPr/>
            </p:nvCxnSpPr>
            <p:spPr>
              <a:xfrm>
                <a:off x="4805186" y="3907769"/>
                <a:ext cx="0" cy="292503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687EF349-5BD8-4C26-955C-03392AF12F15}"/>
                  </a:ext>
                </a:extLst>
              </p:cNvPr>
              <p:cNvSpPr/>
              <p:nvPr/>
            </p:nvSpPr>
            <p:spPr>
              <a:xfrm>
                <a:off x="4331396" y="4806341"/>
                <a:ext cx="947579" cy="313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dropout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A6024460-C62B-49E2-A47F-F2DC630A3EBA}"/>
                  </a:ext>
                </a:extLst>
              </p:cNvPr>
              <p:cNvCxnSpPr>
                <a:cxnSpLocks/>
                <a:stCxn id="201" idx="2"/>
                <a:endCxn id="203" idx="0"/>
              </p:cNvCxnSpPr>
              <p:nvPr/>
            </p:nvCxnSpPr>
            <p:spPr>
              <a:xfrm>
                <a:off x="4805186" y="4513839"/>
                <a:ext cx="0" cy="292502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A7AD8067-5F0D-4965-83B2-E60AD058C795}"/>
                </a:ext>
              </a:extLst>
            </p:cNvPr>
            <p:cNvGrpSpPr/>
            <p:nvPr/>
          </p:nvGrpSpPr>
          <p:grpSpPr>
            <a:xfrm>
              <a:off x="5693986" y="3355879"/>
              <a:ext cx="947579" cy="2131776"/>
              <a:chOff x="5762868" y="2988132"/>
              <a:chExt cx="947579" cy="2131776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2962B451-E717-4D42-AAA6-B409E85B118C}"/>
                  </a:ext>
                </a:extLst>
              </p:cNvPr>
              <p:cNvSpPr/>
              <p:nvPr/>
            </p:nvSpPr>
            <p:spPr>
              <a:xfrm>
                <a:off x="5762868" y="2988132"/>
                <a:ext cx="947579" cy="31356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conv6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30ED89A6-F6B1-4360-8CEA-990C11B7D2D9}"/>
                  </a:ext>
                </a:extLst>
              </p:cNvPr>
              <p:cNvSpPr/>
              <p:nvPr/>
            </p:nvSpPr>
            <p:spPr>
              <a:xfrm>
                <a:off x="5762868" y="3594202"/>
                <a:ext cx="947579" cy="313567"/>
              </a:xfrm>
              <a:prstGeom prst="rect">
                <a:avLst/>
              </a:prstGeom>
              <a:solidFill>
                <a:srgbClr val="FFF2C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relu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8" name="직선 화살표 연결선 207">
                <a:extLst>
                  <a:ext uri="{FF2B5EF4-FFF2-40B4-BE49-F238E27FC236}">
                    <a16:creationId xmlns:a16="http://schemas.microsoft.com/office/drawing/2014/main" id="{F04F5D64-5E9A-405A-A5B5-FC32F24DC626}"/>
                  </a:ext>
                </a:extLst>
              </p:cNvPr>
              <p:cNvCxnSpPr>
                <a:cxnSpLocks/>
                <a:stCxn id="206" idx="2"/>
                <a:endCxn id="207" idx="0"/>
              </p:cNvCxnSpPr>
              <p:nvPr/>
            </p:nvCxnSpPr>
            <p:spPr>
              <a:xfrm>
                <a:off x="6236658" y="3301699"/>
                <a:ext cx="0" cy="292503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FB1386B2-B132-4A49-8EDB-A337441FE4D3}"/>
                  </a:ext>
                </a:extLst>
              </p:cNvPr>
              <p:cNvSpPr/>
              <p:nvPr/>
            </p:nvSpPr>
            <p:spPr>
              <a:xfrm>
                <a:off x="5762868" y="4200272"/>
                <a:ext cx="947579" cy="313567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pooling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E3302F93-7A84-45BB-B42E-E63F9C7E92A5}"/>
                  </a:ext>
                </a:extLst>
              </p:cNvPr>
              <p:cNvCxnSpPr>
                <a:cxnSpLocks/>
                <a:stCxn id="207" idx="2"/>
                <a:endCxn id="209" idx="0"/>
              </p:cNvCxnSpPr>
              <p:nvPr/>
            </p:nvCxnSpPr>
            <p:spPr>
              <a:xfrm>
                <a:off x="6236658" y="3907769"/>
                <a:ext cx="0" cy="292503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AB13F75C-C9B7-4042-A260-00103FB354B7}"/>
                  </a:ext>
                </a:extLst>
              </p:cNvPr>
              <p:cNvSpPr/>
              <p:nvPr/>
            </p:nvSpPr>
            <p:spPr>
              <a:xfrm>
                <a:off x="5762868" y="4806341"/>
                <a:ext cx="947579" cy="313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dropout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2" name="직선 화살표 연결선 211">
                <a:extLst>
                  <a:ext uri="{FF2B5EF4-FFF2-40B4-BE49-F238E27FC236}">
                    <a16:creationId xmlns:a16="http://schemas.microsoft.com/office/drawing/2014/main" id="{7EC15644-5A8A-4FA1-AD1B-F7B0777939F4}"/>
                  </a:ext>
                </a:extLst>
              </p:cNvPr>
              <p:cNvCxnSpPr>
                <a:cxnSpLocks/>
                <a:stCxn id="209" idx="2"/>
                <a:endCxn id="211" idx="0"/>
              </p:cNvCxnSpPr>
              <p:nvPr/>
            </p:nvCxnSpPr>
            <p:spPr>
              <a:xfrm>
                <a:off x="6236658" y="4513839"/>
                <a:ext cx="0" cy="292502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85A745F6-6A27-400C-A41B-9C1D9DD245B8}"/>
                </a:ext>
              </a:extLst>
            </p:cNvPr>
            <p:cNvGrpSpPr/>
            <p:nvPr/>
          </p:nvGrpSpPr>
          <p:grpSpPr>
            <a:xfrm>
              <a:off x="7047373" y="3355879"/>
              <a:ext cx="947579" cy="2131776"/>
              <a:chOff x="7107681" y="2988132"/>
              <a:chExt cx="947579" cy="2131776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83BAFCB-19FE-4688-9C47-CC306C27E0EA}"/>
                  </a:ext>
                </a:extLst>
              </p:cNvPr>
              <p:cNvSpPr/>
              <p:nvPr/>
            </p:nvSpPr>
            <p:spPr>
              <a:xfrm>
                <a:off x="7107681" y="2988132"/>
                <a:ext cx="947579" cy="31356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conv7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2D65B93A-4DEA-43E7-92F1-FAD3D169681E}"/>
                  </a:ext>
                </a:extLst>
              </p:cNvPr>
              <p:cNvSpPr/>
              <p:nvPr/>
            </p:nvSpPr>
            <p:spPr>
              <a:xfrm>
                <a:off x="7107681" y="3594202"/>
                <a:ext cx="947579" cy="313567"/>
              </a:xfrm>
              <a:prstGeom prst="rect">
                <a:avLst/>
              </a:prstGeom>
              <a:solidFill>
                <a:srgbClr val="FFF2C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relu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직선 화살표 연결선 215">
                <a:extLst>
                  <a:ext uri="{FF2B5EF4-FFF2-40B4-BE49-F238E27FC236}">
                    <a16:creationId xmlns:a16="http://schemas.microsoft.com/office/drawing/2014/main" id="{0A570611-924E-4D38-8ECF-EC8717904356}"/>
                  </a:ext>
                </a:extLst>
              </p:cNvPr>
              <p:cNvCxnSpPr>
                <a:cxnSpLocks/>
                <a:stCxn id="214" idx="2"/>
                <a:endCxn id="215" idx="0"/>
              </p:cNvCxnSpPr>
              <p:nvPr/>
            </p:nvCxnSpPr>
            <p:spPr>
              <a:xfrm>
                <a:off x="7581471" y="3301699"/>
                <a:ext cx="0" cy="292503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1A32C4F7-1074-4EAB-8905-35F7DACB88AD}"/>
                  </a:ext>
                </a:extLst>
              </p:cNvPr>
              <p:cNvSpPr/>
              <p:nvPr/>
            </p:nvSpPr>
            <p:spPr>
              <a:xfrm>
                <a:off x="7107681" y="4200272"/>
                <a:ext cx="947579" cy="313567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pooling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" name="직선 화살표 연결선 217">
                <a:extLst>
                  <a:ext uri="{FF2B5EF4-FFF2-40B4-BE49-F238E27FC236}">
                    <a16:creationId xmlns:a16="http://schemas.microsoft.com/office/drawing/2014/main" id="{E4EC8E04-D05C-4CF7-B45A-1F6C6C986208}"/>
                  </a:ext>
                </a:extLst>
              </p:cNvPr>
              <p:cNvCxnSpPr>
                <a:cxnSpLocks/>
                <a:stCxn id="215" idx="2"/>
                <a:endCxn id="217" idx="0"/>
              </p:cNvCxnSpPr>
              <p:nvPr/>
            </p:nvCxnSpPr>
            <p:spPr>
              <a:xfrm>
                <a:off x="7581471" y="3907769"/>
                <a:ext cx="0" cy="292503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F72CA00E-37D4-4FD7-B400-FBCEFD0C97E3}"/>
                  </a:ext>
                </a:extLst>
              </p:cNvPr>
              <p:cNvSpPr/>
              <p:nvPr/>
            </p:nvSpPr>
            <p:spPr>
              <a:xfrm>
                <a:off x="7107681" y="4806341"/>
                <a:ext cx="947579" cy="313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dropout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0" name="직선 화살표 연결선 219">
                <a:extLst>
                  <a:ext uri="{FF2B5EF4-FFF2-40B4-BE49-F238E27FC236}">
                    <a16:creationId xmlns:a16="http://schemas.microsoft.com/office/drawing/2014/main" id="{874348FA-4A63-4F4A-B2D0-C5434E25F935}"/>
                  </a:ext>
                </a:extLst>
              </p:cNvPr>
              <p:cNvCxnSpPr>
                <a:cxnSpLocks/>
                <a:stCxn id="217" idx="2"/>
                <a:endCxn id="219" idx="0"/>
              </p:cNvCxnSpPr>
              <p:nvPr/>
            </p:nvCxnSpPr>
            <p:spPr>
              <a:xfrm>
                <a:off x="7581471" y="4513839"/>
                <a:ext cx="0" cy="292502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8313005E-FF3B-477D-8D28-BF065F249617}"/>
                </a:ext>
              </a:extLst>
            </p:cNvPr>
            <p:cNvGrpSpPr/>
            <p:nvPr/>
          </p:nvGrpSpPr>
          <p:grpSpPr>
            <a:xfrm>
              <a:off x="1633825" y="3355879"/>
              <a:ext cx="947579" cy="3358975"/>
              <a:chOff x="1633825" y="2988132"/>
              <a:chExt cx="947579" cy="3358975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28C6319-36D7-45B6-A81B-095BC3FDAB0F}"/>
                  </a:ext>
                </a:extLst>
              </p:cNvPr>
              <p:cNvSpPr/>
              <p:nvPr/>
            </p:nvSpPr>
            <p:spPr>
              <a:xfrm>
                <a:off x="1633825" y="2988132"/>
                <a:ext cx="947579" cy="31356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conv1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29825D48-3000-4D6F-A94E-0A0D15EC73A2}"/>
                  </a:ext>
                </a:extLst>
              </p:cNvPr>
              <p:cNvSpPr/>
              <p:nvPr/>
            </p:nvSpPr>
            <p:spPr>
              <a:xfrm>
                <a:off x="1633825" y="3597214"/>
                <a:ext cx="947579" cy="313567"/>
              </a:xfrm>
              <a:prstGeom prst="rect">
                <a:avLst/>
              </a:prstGeom>
              <a:solidFill>
                <a:srgbClr val="FFF2C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relu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직선 화살표 연결선 185">
                <a:extLst>
                  <a:ext uri="{FF2B5EF4-FFF2-40B4-BE49-F238E27FC236}">
                    <a16:creationId xmlns:a16="http://schemas.microsoft.com/office/drawing/2014/main" id="{8B41354E-9818-4C77-84BF-86472E74EEF6}"/>
                  </a:ext>
                </a:extLst>
              </p:cNvPr>
              <p:cNvCxnSpPr>
                <a:cxnSpLocks/>
                <a:stCxn id="184" idx="2"/>
                <a:endCxn id="185" idx="0"/>
              </p:cNvCxnSpPr>
              <p:nvPr/>
            </p:nvCxnSpPr>
            <p:spPr>
              <a:xfrm>
                <a:off x="2107615" y="3301699"/>
                <a:ext cx="0" cy="295515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D05590F3-F360-4CE7-A21E-081ECFEA4F05}"/>
                  </a:ext>
                </a:extLst>
              </p:cNvPr>
              <p:cNvSpPr/>
              <p:nvPr/>
            </p:nvSpPr>
            <p:spPr>
              <a:xfrm>
                <a:off x="1633825" y="4206296"/>
                <a:ext cx="947579" cy="31356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conv2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8" name="직선 화살표 연결선 187">
                <a:extLst>
                  <a:ext uri="{FF2B5EF4-FFF2-40B4-BE49-F238E27FC236}">
                    <a16:creationId xmlns:a16="http://schemas.microsoft.com/office/drawing/2014/main" id="{04CC189D-40B0-4A3A-95B9-157494539151}"/>
                  </a:ext>
                </a:extLst>
              </p:cNvPr>
              <p:cNvCxnSpPr>
                <a:cxnSpLocks/>
                <a:stCxn id="185" idx="2"/>
                <a:endCxn id="187" idx="0"/>
              </p:cNvCxnSpPr>
              <p:nvPr/>
            </p:nvCxnSpPr>
            <p:spPr>
              <a:xfrm>
                <a:off x="2107615" y="3910781"/>
                <a:ext cx="0" cy="295515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67BDC143-3F64-4771-9F84-99DE25D22F70}"/>
                  </a:ext>
                </a:extLst>
              </p:cNvPr>
              <p:cNvSpPr/>
              <p:nvPr/>
            </p:nvSpPr>
            <p:spPr>
              <a:xfrm>
                <a:off x="1633825" y="4815378"/>
                <a:ext cx="947579" cy="313567"/>
              </a:xfrm>
              <a:prstGeom prst="rect">
                <a:avLst/>
              </a:prstGeom>
              <a:solidFill>
                <a:srgbClr val="FFF2C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relu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0" name="직선 화살표 연결선 189">
                <a:extLst>
                  <a:ext uri="{FF2B5EF4-FFF2-40B4-BE49-F238E27FC236}">
                    <a16:creationId xmlns:a16="http://schemas.microsoft.com/office/drawing/2014/main" id="{6620F20C-76FE-4B12-8B7C-257E6A9EE0D8}"/>
                  </a:ext>
                </a:extLst>
              </p:cNvPr>
              <p:cNvCxnSpPr>
                <a:cxnSpLocks/>
                <a:stCxn id="187" idx="2"/>
                <a:endCxn id="189" idx="0"/>
              </p:cNvCxnSpPr>
              <p:nvPr/>
            </p:nvCxnSpPr>
            <p:spPr>
              <a:xfrm>
                <a:off x="2107615" y="4519863"/>
                <a:ext cx="0" cy="295515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1F5E790D-FE94-468C-8473-0D879346DFD3}"/>
                  </a:ext>
                </a:extLst>
              </p:cNvPr>
              <p:cNvSpPr/>
              <p:nvPr/>
            </p:nvSpPr>
            <p:spPr>
              <a:xfrm>
                <a:off x="1633825" y="5424460"/>
                <a:ext cx="947579" cy="313567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pooling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2" name="직선 화살표 연결선 221">
                <a:extLst>
                  <a:ext uri="{FF2B5EF4-FFF2-40B4-BE49-F238E27FC236}">
                    <a16:creationId xmlns:a16="http://schemas.microsoft.com/office/drawing/2014/main" id="{6D80CBD2-FA6A-4832-B139-DA82EB92341A}"/>
                  </a:ext>
                </a:extLst>
              </p:cNvPr>
              <p:cNvCxnSpPr>
                <a:cxnSpLocks/>
                <a:stCxn id="189" idx="2"/>
                <a:endCxn id="221" idx="0"/>
              </p:cNvCxnSpPr>
              <p:nvPr/>
            </p:nvCxnSpPr>
            <p:spPr>
              <a:xfrm>
                <a:off x="2107615" y="5128945"/>
                <a:ext cx="0" cy="295515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B9761136-C4C5-405A-8006-B64AD8FB687B}"/>
                  </a:ext>
                </a:extLst>
              </p:cNvPr>
              <p:cNvSpPr/>
              <p:nvPr/>
            </p:nvSpPr>
            <p:spPr>
              <a:xfrm>
                <a:off x="1633825" y="6033540"/>
                <a:ext cx="947579" cy="313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dropout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" name="직선 화살표 연결선 223">
                <a:extLst>
                  <a:ext uri="{FF2B5EF4-FFF2-40B4-BE49-F238E27FC236}">
                    <a16:creationId xmlns:a16="http://schemas.microsoft.com/office/drawing/2014/main" id="{C9674590-D752-4305-9D01-7FE8400F3010}"/>
                  </a:ext>
                </a:extLst>
              </p:cNvPr>
              <p:cNvCxnSpPr>
                <a:cxnSpLocks/>
                <a:stCxn id="221" idx="2"/>
                <a:endCxn id="223" idx="0"/>
              </p:cNvCxnSpPr>
              <p:nvPr/>
            </p:nvCxnSpPr>
            <p:spPr>
              <a:xfrm>
                <a:off x="2107615" y="5738027"/>
                <a:ext cx="0" cy="295513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408F1782-568A-436E-86B5-44E9BB60DDD2}"/>
                </a:ext>
              </a:extLst>
            </p:cNvPr>
            <p:cNvGrpSpPr/>
            <p:nvPr/>
          </p:nvGrpSpPr>
          <p:grpSpPr>
            <a:xfrm>
              <a:off x="2987212" y="3355879"/>
              <a:ext cx="947579" cy="3358975"/>
              <a:chOff x="2982963" y="2988132"/>
              <a:chExt cx="947579" cy="3358975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964636E0-21D9-4E59-AC23-9BD83500E7DA}"/>
                  </a:ext>
                </a:extLst>
              </p:cNvPr>
              <p:cNvSpPr/>
              <p:nvPr/>
            </p:nvSpPr>
            <p:spPr>
              <a:xfrm>
                <a:off x="2982963" y="2988132"/>
                <a:ext cx="947579" cy="31356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conv3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E4F510AA-09BE-496A-9541-D4B00905C85E}"/>
                  </a:ext>
                </a:extLst>
              </p:cNvPr>
              <p:cNvSpPr/>
              <p:nvPr/>
            </p:nvSpPr>
            <p:spPr>
              <a:xfrm>
                <a:off x="2982963" y="3597214"/>
                <a:ext cx="947579" cy="313567"/>
              </a:xfrm>
              <a:prstGeom prst="rect">
                <a:avLst/>
              </a:prstGeom>
              <a:solidFill>
                <a:srgbClr val="FFF2C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relu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4" name="직선 화살표 연결선 233">
                <a:extLst>
                  <a:ext uri="{FF2B5EF4-FFF2-40B4-BE49-F238E27FC236}">
                    <a16:creationId xmlns:a16="http://schemas.microsoft.com/office/drawing/2014/main" id="{FE171FB5-AD67-4A9C-BF13-42A391372F95}"/>
                  </a:ext>
                </a:extLst>
              </p:cNvPr>
              <p:cNvCxnSpPr>
                <a:cxnSpLocks/>
                <a:stCxn id="232" idx="2"/>
                <a:endCxn id="233" idx="0"/>
              </p:cNvCxnSpPr>
              <p:nvPr/>
            </p:nvCxnSpPr>
            <p:spPr>
              <a:xfrm>
                <a:off x="3456753" y="3301699"/>
                <a:ext cx="0" cy="295515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0F9A60A2-D08B-4124-824A-C22AE89D7703}"/>
                  </a:ext>
                </a:extLst>
              </p:cNvPr>
              <p:cNvSpPr/>
              <p:nvPr/>
            </p:nvSpPr>
            <p:spPr>
              <a:xfrm>
                <a:off x="2982963" y="4206296"/>
                <a:ext cx="947579" cy="31356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conv4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6" name="직선 화살표 연결선 235">
                <a:extLst>
                  <a:ext uri="{FF2B5EF4-FFF2-40B4-BE49-F238E27FC236}">
                    <a16:creationId xmlns:a16="http://schemas.microsoft.com/office/drawing/2014/main" id="{522F4B38-7DED-4926-BC51-1DDF1D4F51E8}"/>
                  </a:ext>
                </a:extLst>
              </p:cNvPr>
              <p:cNvCxnSpPr>
                <a:cxnSpLocks/>
                <a:stCxn id="233" idx="2"/>
                <a:endCxn id="235" idx="0"/>
              </p:cNvCxnSpPr>
              <p:nvPr/>
            </p:nvCxnSpPr>
            <p:spPr>
              <a:xfrm>
                <a:off x="3456753" y="3910781"/>
                <a:ext cx="0" cy="295515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7FA3DBF6-D707-4FBD-9250-D7FFFB7F399F}"/>
                  </a:ext>
                </a:extLst>
              </p:cNvPr>
              <p:cNvSpPr/>
              <p:nvPr/>
            </p:nvSpPr>
            <p:spPr>
              <a:xfrm>
                <a:off x="2982963" y="4815378"/>
                <a:ext cx="947579" cy="313567"/>
              </a:xfrm>
              <a:prstGeom prst="rect">
                <a:avLst/>
              </a:prstGeom>
              <a:solidFill>
                <a:srgbClr val="FFF2C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relu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8" name="직선 화살표 연결선 237">
                <a:extLst>
                  <a:ext uri="{FF2B5EF4-FFF2-40B4-BE49-F238E27FC236}">
                    <a16:creationId xmlns:a16="http://schemas.microsoft.com/office/drawing/2014/main" id="{AA4155F9-FCF9-4D70-9004-8518021C8141}"/>
                  </a:ext>
                </a:extLst>
              </p:cNvPr>
              <p:cNvCxnSpPr>
                <a:cxnSpLocks/>
                <a:stCxn id="235" idx="2"/>
                <a:endCxn id="237" idx="0"/>
              </p:cNvCxnSpPr>
              <p:nvPr/>
            </p:nvCxnSpPr>
            <p:spPr>
              <a:xfrm>
                <a:off x="3456753" y="4519863"/>
                <a:ext cx="0" cy="295515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7CC8433E-16A3-4BC0-921E-453FBC0DCEC0}"/>
                  </a:ext>
                </a:extLst>
              </p:cNvPr>
              <p:cNvSpPr/>
              <p:nvPr/>
            </p:nvSpPr>
            <p:spPr>
              <a:xfrm>
                <a:off x="2982963" y="5424460"/>
                <a:ext cx="947579" cy="313567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pooling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0" name="직선 화살표 연결선 239">
                <a:extLst>
                  <a:ext uri="{FF2B5EF4-FFF2-40B4-BE49-F238E27FC236}">
                    <a16:creationId xmlns:a16="http://schemas.microsoft.com/office/drawing/2014/main" id="{5324ED22-463E-4904-B426-E34C095CE375}"/>
                  </a:ext>
                </a:extLst>
              </p:cNvPr>
              <p:cNvCxnSpPr>
                <a:cxnSpLocks/>
                <a:stCxn id="237" idx="2"/>
                <a:endCxn id="239" idx="0"/>
              </p:cNvCxnSpPr>
              <p:nvPr/>
            </p:nvCxnSpPr>
            <p:spPr>
              <a:xfrm>
                <a:off x="3456753" y="5128945"/>
                <a:ext cx="0" cy="295515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1280E2CB-8899-4A8F-9AAF-EC909A085F59}"/>
                  </a:ext>
                </a:extLst>
              </p:cNvPr>
              <p:cNvSpPr/>
              <p:nvPr/>
            </p:nvSpPr>
            <p:spPr>
              <a:xfrm>
                <a:off x="2982963" y="6033540"/>
                <a:ext cx="947579" cy="313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chemeClr val="tx1"/>
                    </a:solidFill>
                  </a:rPr>
                  <a:t>dropout</a:t>
                </a:r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2" name="직선 화살표 연결선 241">
                <a:extLst>
                  <a:ext uri="{FF2B5EF4-FFF2-40B4-BE49-F238E27FC236}">
                    <a16:creationId xmlns:a16="http://schemas.microsoft.com/office/drawing/2014/main" id="{4A6EA0D6-EE8A-4508-8BE5-CC121B0A94FE}"/>
                  </a:ext>
                </a:extLst>
              </p:cNvPr>
              <p:cNvCxnSpPr>
                <a:cxnSpLocks/>
                <a:stCxn id="239" idx="2"/>
                <a:endCxn id="241" idx="0"/>
              </p:cNvCxnSpPr>
              <p:nvPr/>
            </p:nvCxnSpPr>
            <p:spPr>
              <a:xfrm>
                <a:off x="3456753" y="5738027"/>
                <a:ext cx="0" cy="295513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6" name="직선 화살표 연결선 27">
              <a:extLst>
                <a:ext uri="{FF2B5EF4-FFF2-40B4-BE49-F238E27FC236}">
                  <a16:creationId xmlns:a16="http://schemas.microsoft.com/office/drawing/2014/main" id="{3F8FF3A0-0A09-48E5-AC3A-393D9E85AE3E}"/>
                </a:ext>
              </a:extLst>
            </p:cNvPr>
            <p:cNvCxnSpPr>
              <a:cxnSpLocks/>
              <a:stCxn id="241" idx="3"/>
              <a:endCxn id="198" idx="1"/>
            </p:cNvCxnSpPr>
            <p:nvPr/>
          </p:nvCxnSpPr>
          <p:spPr>
            <a:xfrm flipV="1">
              <a:off x="3934791" y="3512663"/>
              <a:ext cx="405808" cy="3045408"/>
            </a:xfrm>
            <a:prstGeom prst="bentConnector3">
              <a:avLst>
                <a:gd name="adj1" fmla="val 32855"/>
              </a:avLst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화살표 연결선 27">
              <a:extLst>
                <a:ext uri="{FF2B5EF4-FFF2-40B4-BE49-F238E27FC236}">
                  <a16:creationId xmlns:a16="http://schemas.microsoft.com/office/drawing/2014/main" id="{D6F03163-E33E-4495-857F-7FD1C8D820D6}"/>
                </a:ext>
              </a:extLst>
            </p:cNvPr>
            <p:cNvCxnSpPr>
              <a:cxnSpLocks/>
              <a:stCxn id="219" idx="3"/>
              <a:endCxn id="164" idx="1"/>
            </p:cNvCxnSpPr>
            <p:nvPr/>
          </p:nvCxnSpPr>
          <p:spPr>
            <a:xfrm flipV="1">
              <a:off x="7994952" y="4421767"/>
              <a:ext cx="405808" cy="909105"/>
            </a:xfrm>
            <a:prstGeom prst="bentConnector3">
              <a:avLst>
                <a:gd name="adj1" fmla="val 30406"/>
              </a:avLst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8C55A886-1A2D-405F-83FF-BE6F67F27DB8}"/>
              </a:ext>
            </a:extLst>
          </p:cNvPr>
          <p:cNvGrpSpPr/>
          <p:nvPr/>
        </p:nvGrpSpPr>
        <p:grpSpPr>
          <a:xfrm>
            <a:off x="4488136" y="2665083"/>
            <a:ext cx="3061276" cy="526925"/>
            <a:chOff x="3839248" y="2832832"/>
            <a:chExt cx="3061276" cy="526925"/>
          </a:xfrm>
        </p:grpSpPr>
        <p:pic>
          <p:nvPicPr>
            <p:cNvPr id="319" name="Picture 9" descr="004">
              <a:extLst>
                <a:ext uri="{FF2B5EF4-FFF2-40B4-BE49-F238E27FC236}">
                  <a16:creationId xmlns:a16="http://schemas.microsoft.com/office/drawing/2014/main" id="{1997C439-8161-477C-AC3E-CC1DC046B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39248" y="2832832"/>
              <a:ext cx="3061276" cy="52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583789E-857F-4752-821F-6769B85C1CD2}"/>
                </a:ext>
              </a:extLst>
            </p:cNvPr>
            <p:cNvSpPr txBox="1"/>
            <p:nvPr/>
          </p:nvSpPr>
          <p:spPr>
            <a:xfrm>
              <a:off x="4217644" y="2888612"/>
              <a:ext cx="2400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CNN </a:t>
              </a:r>
              <a:r>
                <a:rPr lang="ko-KR" altLang="en-US" sz="1400" b="1">
                  <a:solidFill>
                    <a:srgbClr val="FF0000"/>
                  </a:solidFill>
                </a:rPr>
                <a:t>에서 </a:t>
              </a:r>
              <a:r>
                <a:rPr lang="en-US" altLang="ko-KR" sz="1400" b="1">
                  <a:solidFill>
                    <a:srgbClr val="FF0000"/>
                  </a:solidFill>
                </a:rPr>
                <a:t>Deep CNN </a:t>
              </a:r>
              <a:r>
                <a:rPr lang="ko-KR" altLang="en-US" sz="1400" b="1">
                  <a:solidFill>
                    <a:srgbClr val="FF0000"/>
                  </a:solidFill>
                </a:rPr>
                <a:t>으로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331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F2E56F-64EF-41F7-96BE-3795E23FE863}"/>
              </a:ext>
            </a:extLst>
          </p:cNvPr>
          <p:cNvSpPr/>
          <p:nvPr/>
        </p:nvSpPr>
        <p:spPr>
          <a:xfrm>
            <a:off x="3316174" y="757598"/>
            <a:ext cx="1298814" cy="400082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conv layer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933FE9-B0A8-42B5-9FE3-E234BA31FC4B}"/>
              </a:ext>
            </a:extLst>
          </p:cNvPr>
          <p:cNvSpPr/>
          <p:nvPr/>
        </p:nvSpPr>
        <p:spPr>
          <a:xfrm>
            <a:off x="5802620" y="757598"/>
            <a:ext cx="1298814" cy="40008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conv layer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CBCF83-DFD5-44F6-B871-B95A8442200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614988" y="957639"/>
            <a:ext cx="1187632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1685FF-246D-43B4-B866-9EE1CDC97067}"/>
              </a:ext>
            </a:extLst>
          </p:cNvPr>
          <p:cNvSpPr txBox="1"/>
          <p:nvPr/>
        </p:nvSpPr>
        <p:spPr>
          <a:xfrm>
            <a:off x="4603027" y="649869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out_channels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CE1BE-6E12-41A9-82B9-A4D93F90656F}"/>
              </a:ext>
            </a:extLst>
          </p:cNvPr>
          <p:cNvSpPr txBox="1"/>
          <p:nvPr/>
        </p:nvSpPr>
        <p:spPr>
          <a:xfrm>
            <a:off x="4659132" y="939668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in_channels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429225E-A045-438D-BC4D-256E3AAC65C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101434" y="957639"/>
            <a:ext cx="1187632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FBD8F4-641C-444C-B302-15E847F7AD7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128542" y="957639"/>
            <a:ext cx="1187632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CD6E8B-44C2-4F39-9714-03BC7FB5BE78}"/>
              </a:ext>
            </a:extLst>
          </p:cNvPr>
          <p:cNvSpPr txBox="1"/>
          <p:nvPr/>
        </p:nvSpPr>
        <p:spPr>
          <a:xfrm>
            <a:off x="2128542" y="943455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in_channels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EABEB1-D660-4F59-A0CA-778D1DE62D8D}"/>
              </a:ext>
            </a:extLst>
          </p:cNvPr>
          <p:cNvSpPr txBox="1"/>
          <p:nvPr/>
        </p:nvSpPr>
        <p:spPr>
          <a:xfrm>
            <a:off x="7071617" y="649869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out_channels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02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BCFF2F0-2603-4DA6-B814-0F29AEB5D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83" y="838111"/>
            <a:ext cx="2780017" cy="221304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F75447-137A-4D61-A2E0-E4FEC0B4E5F2}"/>
              </a:ext>
            </a:extLst>
          </p:cNvPr>
          <p:cNvSpPr/>
          <p:nvPr/>
        </p:nvSpPr>
        <p:spPr>
          <a:xfrm>
            <a:off x="6162264" y="703202"/>
            <a:ext cx="3657600" cy="248285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36AD8D-5F81-44A1-A804-BC9236FDF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52" y="844942"/>
            <a:ext cx="914400" cy="610076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2DDF9E-A161-4272-8A75-A9BE2BD02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952" y="2509909"/>
            <a:ext cx="914400" cy="610076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463DD4-4413-466F-997A-35B634FC9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519" y="1663046"/>
            <a:ext cx="1219200" cy="76200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E72D3DD-24E1-486C-BF50-737F87A142E8}"/>
              </a:ext>
            </a:extLst>
          </p:cNvPr>
          <p:cNvSpPr/>
          <p:nvPr/>
        </p:nvSpPr>
        <p:spPr>
          <a:xfrm>
            <a:off x="3742749" y="4179404"/>
            <a:ext cx="2405270" cy="780366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전이 학습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(Transfer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Learning)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C67061-2B1E-4516-A7FD-8FB2B2FB3B7C}"/>
              </a:ext>
            </a:extLst>
          </p:cNvPr>
          <p:cNvSpPr txBox="1"/>
          <p:nvPr/>
        </p:nvSpPr>
        <p:spPr>
          <a:xfrm>
            <a:off x="1076887" y="3190461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풍부한 </a:t>
            </a:r>
            <a:r>
              <a:rPr lang="en-US" altLang="ko-KR" b="1">
                <a:solidFill>
                  <a:srgbClr val="7030A0"/>
                </a:solidFill>
              </a:rPr>
              <a:t>Data(ImageNet)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B12F00-EB8D-485F-8BCE-53AC993BC737}"/>
              </a:ext>
            </a:extLst>
          </p:cNvPr>
          <p:cNvSpPr txBox="1"/>
          <p:nvPr/>
        </p:nvSpPr>
        <p:spPr>
          <a:xfrm>
            <a:off x="6869603" y="3190461"/>
            <a:ext cx="224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부족한 사용자 </a:t>
            </a:r>
            <a:r>
              <a:rPr lang="en-US" altLang="ko-KR" b="1">
                <a:solidFill>
                  <a:srgbClr val="7030A0"/>
                </a:solidFill>
              </a:rPr>
              <a:t>Data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E16D9-113B-4982-B7FD-D3FEA56DB15F}"/>
              </a:ext>
            </a:extLst>
          </p:cNvPr>
          <p:cNvSpPr txBox="1"/>
          <p:nvPr/>
        </p:nvSpPr>
        <p:spPr>
          <a:xfrm>
            <a:off x="978024" y="4246422"/>
            <a:ext cx="2397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사전 학습 모델</a:t>
            </a:r>
            <a:endParaRPr lang="en-US" altLang="ko-KR" b="1">
              <a:solidFill>
                <a:srgbClr val="7030A0"/>
              </a:solidFill>
            </a:endParaRP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(Pre-Trained</a:t>
            </a:r>
            <a:r>
              <a:rPr lang="ko-KR" altLang="en-US" b="1">
                <a:solidFill>
                  <a:srgbClr val="7030A0"/>
                </a:solidFill>
              </a:rPr>
              <a:t> </a:t>
            </a:r>
            <a:r>
              <a:rPr lang="en-US" altLang="ko-KR" b="1">
                <a:solidFill>
                  <a:srgbClr val="7030A0"/>
                </a:solidFill>
              </a:rPr>
              <a:t>Model)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E15819-922E-4BA4-A263-6C273F89B671}"/>
              </a:ext>
            </a:extLst>
          </p:cNvPr>
          <p:cNvSpPr txBox="1"/>
          <p:nvPr/>
        </p:nvSpPr>
        <p:spPr>
          <a:xfrm>
            <a:off x="7267657" y="4246422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새롭게</a:t>
            </a:r>
            <a:endParaRPr lang="en-US" altLang="ko-KR" b="1">
              <a:solidFill>
                <a:srgbClr val="7030A0"/>
              </a:solidFill>
            </a:endParaRPr>
          </a:p>
          <a:p>
            <a:pPr algn="ctr"/>
            <a:r>
              <a:rPr lang="ko-KR" altLang="en-US" b="1">
                <a:solidFill>
                  <a:srgbClr val="7030A0"/>
                </a:solidFill>
              </a:rPr>
              <a:t>학습되는 </a:t>
            </a:r>
            <a:r>
              <a:rPr lang="en-US" altLang="ko-KR" b="1">
                <a:solidFill>
                  <a:srgbClr val="7030A0"/>
                </a:solidFill>
              </a:rPr>
              <a:t>Model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144A704-6DDC-473C-BCC1-0878A54D7FB5}"/>
              </a:ext>
            </a:extLst>
          </p:cNvPr>
          <p:cNvSpPr/>
          <p:nvPr/>
        </p:nvSpPr>
        <p:spPr>
          <a:xfrm>
            <a:off x="3781838" y="1779807"/>
            <a:ext cx="2327093" cy="3296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1B5FD-F363-4BF6-9FC9-A7485033FB9C}"/>
              </a:ext>
            </a:extLst>
          </p:cNvPr>
          <p:cNvSpPr txBox="1"/>
          <p:nvPr/>
        </p:nvSpPr>
        <p:spPr>
          <a:xfrm>
            <a:off x="4059727" y="1501423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Data </a:t>
            </a:r>
            <a:r>
              <a:rPr lang="ko-KR" altLang="en-US" b="1">
                <a:solidFill>
                  <a:srgbClr val="7030A0"/>
                </a:solidFill>
              </a:rPr>
              <a:t>부족 해결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34B5FAB5-6416-4033-8CAC-DC097C8BEE52}"/>
              </a:ext>
            </a:extLst>
          </p:cNvPr>
          <p:cNvSpPr/>
          <p:nvPr/>
        </p:nvSpPr>
        <p:spPr>
          <a:xfrm>
            <a:off x="3306579" y="4404763"/>
            <a:ext cx="377079" cy="3296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F5DE86F-AF8C-46F8-AB4E-F19312E25A15}"/>
              </a:ext>
            </a:extLst>
          </p:cNvPr>
          <p:cNvSpPr/>
          <p:nvPr/>
        </p:nvSpPr>
        <p:spPr>
          <a:xfrm>
            <a:off x="6207110" y="4404763"/>
            <a:ext cx="1060547" cy="3296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1B2F2C91-DE6A-4B70-B59D-8EE40A288505}"/>
              </a:ext>
            </a:extLst>
          </p:cNvPr>
          <p:cNvSpPr/>
          <p:nvPr/>
        </p:nvSpPr>
        <p:spPr>
          <a:xfrm>
            <a:off x="2087217" y="3766929"/>
            <a:ext cx="331200" cy="37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6FA0E62D-9F1A-4531-9960-AD59AC4AB899}"/>
              </a:ext>
            </a:extLst>
          </p:cNvPr>
          <p:cNvSpPr/>
          <p:nvPr/>
        </p:nvSpPr>
        <p:spPr>
          <a:xfrm>
            <a:off x="8047187" y="3727470"/>
            <a:ext cx="331200" cy="37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E2F4CE-5DC3-4B93-8546-33D2C1CF1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59" y="789435"/>
            <a:ext cx="1051560" cy="1428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30C7F3-08F6-4984-ADE3-E76451E6E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37" y="2262903"/>
            <a:ext cx="1143000" cy="10934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B09600-E69F-4FCD-8089-B20A01AAD4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18" y="685866"/>
            <a:ext cx="1538288" cy="11572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9DAC6A7-169B-4ACF-A89D-165D355972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606" y="2298269"/>
            <a:ext cx="952500" cy="9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13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71A0-F34B-4E9C-BE07-B1A53C57C998}"/>
              </a:ext>
            </a:extLst>
          </p:cNvPr>
          <p:cNvSpPr/>
          <p:nvPr/>
        </p:nvSpPr>
        <p:spPr>
          <a:xfrm>
            <a:off x="1517593" y="896190"/>
            <a:ext cx="766803" cy="72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FEB81D-340D-4226-89AB-9F3FCAE4BD23}"/>
              </a:ext>
            </a:extLst>
          </p:cNvPr>
          <p:cNvSpPr/>
          <p:nvPr/>
        </p:nvSpPr>
        <p:spPr>
          <a:xfrm>
            <a:off x="2675072" y="418293"/>
            <a:ext cx="5816534" cy="132257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EA5D3-A2F7-4BAB-A8C8-D4AA05C3FFED}"/>
              </a:ext>
            </a:extLst>
          </p:cNvPr>
          <p:cNvSpPr/>
          <p:nvPr/>
        </p:nvSpPr>
        <p:spPr>
          <a:xfrm>
            <a:off x="8882282" y="897858"/>
            <a:ext cx="766800" cy="72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출력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EC712B-5FF8-4F8F-9B0A-2D0EB10D31FB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2284396" y="1256190"/>
            <a:ext cx="685267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E6F643-42B7-4B5D-BDC6-F8FD447EBA13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197016" y="1256190"/>
            <a:ext cx="685266" cy="1668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F326CE9-0DBA-4A29-8FDB-DD75457D00C4}"/>
              </a:ext>
            </a:extLst>
          </p:cNvPr>
          <p:cNvGrpSpPr/>
          <p:nvPr/>
        </p:nvGrpSpPr>
        <p:grpSpPr>
          <a:xfrm>
            <a:off x="2969663" y="896190"/>
            <a:ext cx="5227353" cy="720000"/>
            <a:chOff x="2938548" y="1581990"/>
            <a:chExt cx="5227353" cy="72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66982D-E2B5-400E-8E1B-24F0A7E04A2C}"/>
                </a:ext>
              </a:extLst>
            </p:cNvPr>
            <p:cNvSpPr/>
            <p:nvPr/>
          </p:nvSpPr>
          <p:spPr>
            <a:xfrm>
              <a:off x="2938548" y="1581990"/>
              <a:ext cx="2355911" cy="720000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사전 학습된 특성 추출기</a:t>
              </a:r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(pre-trained feature extractor)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245E5D-F43B-4B41-9EB8-E227593529A1}"/>
                </a:ext>
              </a:extLst>
            </p:cNvPr>
            <p:cNvSpPr/>
            <p:nvPr/>
          </p:nvSpPr>
          <p:spPr>
            <a:xfrm>
              <a:off x="5811501" y="1581990"/>
              <a:ext cx="23544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사전 학습된 분류기</a:t>
              </a:r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(pre-trained classifier)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A5D881-5473-4948-B0BF-897B179BDFD5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5294459" y="1941990"/>
              <a:ext cx="517042" cy="0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585FE28-C71D-43A9-B6DB-B9962EDFB2DA}"/>
              </a:ext>
            </a:extLst>
          </p:cNvPr>
          <p:cNvSpPr txBox="1"/>
          <p:nvPr/>
        </p:nvSpPr>
        <p:spPr>
          <a:xfrm>
            <a:off x="3610363" y="467004"/>
            <a:ext cx="394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사전 학습 모델</a:t>
            </a:r>
            <a:r>
              <a:rPr lang="en-US" altLang="ko-KR" b="1">
                <a:solidFill>
                  <a:schemeClr val="bg1"/>
                </a:solidFill>
              </a:rPr>
              <a:t>(Pre-Trained Model)</a:t>
            </a:r>
            <a:endParaRPr lang="ko-KR" altLang="en-US" b="1">
              <a:solidFill>
                <a:schemeClr val="bg1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C2BF225-1194-40FC-A048-9F98E6BB3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76456"/>
              </p:ext>
            </p:extLst>
          </p:nvPr>
        </p:nvGraphicFramePr>
        <p:xfrm>
          <a:off x="1521082" y="1810826"/>
          <a:ext cx="8128000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145993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9017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>
                          <a:sym typeface="Wingdings" panose="05000000000000000000" pitchFamily="2" charset="2"/>
                        </a:rPr>
                        <a:t> </a:t>
                      </a:r>
                      <a:r>
                        <a:rPr lang="ko-KR" altLang="en-US" sz="1400" b="1"/>
                        <a:t>사전 학습된 특성 추출기</a:t>
                      </a:r>
                      <a:endParaRPr lang="en-US" altLang="ko-KR" sz="1400" b="1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/>
                        <a:t>특성 추출기</a:t>
                      </a:r>
                      <a:r>
                        <a:rPr lang="en-US" altLang="ko-KR" sz="1200"/>
                        <a:t>(feature extractor)</a:t>
                      </a:r>
                      <a:r>
                        <a:rPr lang="ko-KR" altLang="en-US" sz="1200"/>
                        <a:t>는</a:t>
                      </a:r>
                      <a:r>
                        <a:rPr lang="en-US" altLang="ko-KR" sz="1200"/>
                        <a:t> Convolution layer</a:t>
                      </a:r>
                      <a:r>
                        <a:rPr lang="ko-KR" altLang="en-US" sz="1200"/>
                        <a:t>와 </a:t>
                      </a:r>
                      <a:r>
                        <a:rPr lang="en-US" altLang="ko-KR" sz="1200"/>
                        <a:t>Pooling layer</a:t>
                      </a:r>
                      <a:r>
                        <a:rPr lang="ko-KR" altLang="en-US" sz="1200"/>
                        <a:t>의 조합으로 구성되어 있으며</a:t>
                      </a:r>
                      <a:r>
                        <a:rPr lang="en-US" altLang="ko-KR" sz="1200"/>
                        <a:t>, ImageNet data</a:t>
                      </a:r>
                      <a:r>
                        <a:rPr lang="ko-KR" altLang="en-US" sz="1200"/>
                        <a:t>에 대해 이미 학습되어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200"/>
                        <a:t>특성 추출기</a:t>
                      </a:r>
                      <a:r>
                        <a:rPr lang="en-US" altLang="ko-KR" sz="1200"/>
                        <a:t>(feature extractor)</a:t>
                      </a:r>
                      <a:r>
                        <a:rPr lang="ko-KR" altLang="en-US" sz="1200"/>
                        <a:t>의 출력 </a:t>
                      </a:r>
                      <a:r>
                        <a:rPr lang="en-US" altLang="ko-KR" sz="1200"/>
                        <a:t>data</a:t>
                      </a:r>
                      <a:r>
                        <a:rPr lang="ko-KR" altLang="en-US" sz="1200"/>
                        <a:t>를 </a:t>
                      </a:r>
                      <a:r>
                        <a:rPr lang="en-US" altLang="ko-KR" sz="1200"/>
                        <a:t>bottleneck </a:t>
                      </a:r>
                      <a:r>
                        <a:rPr lang="ko-KR" altLang="en-US" sz="1200"/>
                        <a:t>또는 </a:t>
                      </a:r>
                      <a:r>
                        <a:rPr lang="en-US" altLang="ko-KR" sz="1200"/>
                        <a:t>feature vector </a:t>
                      </a:r>
                      <a:r>
                        <a:rPr lang="ko-KR" altLang="en-US" sz="1200"/>
                        <a:t>등으로 지칭함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2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>
                          <a:sym typeface="Wingdings" panose="05000000000000000000" pitchFamily="2" charset="2"/>
                        </a:rPr>
                        <a:t> </a:t>
                      </a:r>
                      <a:r>
                        <a:rPr lang="ko-KR" altLang="en-US" sz="1400" b="1"/>
                        <a:t>사전 학습된 분류기</a:t>
                      </a:r>
                      <a:endParaRPr lang="en-US" altLang="ko-KR" sz="1400" b="1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/>
                        <a:t>분류기</a:t>
                      </a:r>
                      <a:r>
                        <a:rPr lang="en-US" altLang="ko-KR" sz="1200"/>
                        <a:t>(classfier)</a:t>
                      </a:r>
                      <a:r>
                        <a:rPr lang="ko-KR" altLang="en-US" sz="1200"/>
                        <a:t>는 완전연결층</a:t>
                      </a:r>
                      <a:r>
                        <a:rPr lang="en-US" altLang="ko-KR" sz="1200"/>
                        <a:t>(Fully-Connected layer</a:t>
                      </a:r>
                      <a:r>
                        <a:rPr lang="ko-KR" altLang="en-US" sz="1200"/>
                        <a:t>로 구성되며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추출된 특성을 입력으로 받아 최종적으로 주어진 이미지에 대한 </a:t>
                      </a:r>
                      <a:r>
                        <a:rPr lang="en-US" altLang="ko-KR" sz="1200"/>
                        <a:t>class(</a:t>
                      </a:r>
                      <a:r>
                        <a:rPr lang="ko-KR" altLang="en-US" sz="1200"/>
                        <a:t>정답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을 </a:t>
                      </a:r>
                      <a:r>
                        <a:rPr lang="en-US" altLang="ko-KR" sz="1200"/>
                        <a:t>category </a:t>
                      </a:r>
                      <a:r>
                        <a:rPr lang="ko-KR" altLang="en-US" sz="1200"/>
                        <a:t>형태로 분류하는 역할을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en-US" altLang="ko-KR" sz="1200"/>
                        <a:t>overfitting</a:t>
                      </a:r>
                      <a:r>
                        <a:rPr lang="ko-KR" altLang="en-US" sz="1200"/>
                        <a:t>을 줄이기 위하여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출력층 이전의 </a:t>
                      </a:r>
                      <a:r>
                        <a:rPr lang="en-US" altLang="ko-KR" sz="1200"/>
                        <a:t>Linear layer </a:t>
                      </a:r>
                      <a:r>
                        <a:rPr lang="ko-KR" altLang="en-US" sz="1200"/>
                        <a:t>사이에는 </a:t>
                      </a:r>
                      <a:r>
                        <a:rPr lang="en-US" altLang="ko-KR" sz="1200"/>
                        <a:t>Dropout, BatchNormalization layer </a:t>
                      </a:r>
                      <a:r>
                        <a:rPr lang="ko-KR" altLang="en-US" sz="1200"/>
                        <a:t>등을 추가할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3473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F47C1E-003C-46BD-AB2A-3E39ABF1C784}"/>
              </a:ext>
            </a:extLst>
          </p:cNvPr>
          <p:cNvSpPr/>
          <p:nvPr/>
        </p:nvSpPr>
        <p:spPr>
          <a:xfrm>
            <a:off x="5765212" y="1881452"/>
            <a:ext cx="900000" cy="436266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conv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ABE85C-CFBD-429C-9D4C-8F4C63EB77A2}"/>
              </a:ext>
            </a:extLst>
          </p:cNvPr>
          <p:cNvSpPr/>
          <p:nvPr/>
        </p:nvSpPr>
        <p:spPr>
          <a:xfrm>
            <a:off x="7030794" y="1881452"/>
            <a:ext cx="900000" cy="436266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conv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F2DD10-A08B-428B-A6C5-6CA418011711}"/>
              </a:ext>
            </a:extLst>
          </p:cNvPr>
          <p:cNvSpPr/>
          <p:nvPr/>
        </p:nvSpPr>
        <p:spPr>
          <a:xfrm>
            <a:off x="8296377" y="1881452"/>
            <a:ext cx="900000" cy="436266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pooling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3738B8-6D0A-43C3-8A50-D03A3155B6AB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6665212" y="2099585"/>
            <a:ext cx="365582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4FC39B8-3CF2-4C23-94DD-5F33DAC4CC3C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7930794" y="2099585"/>
            <a:ext cx="365583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74D8566-C2A1-4D14-B89F-859803194DB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196377" y="2099585"/>
            <a:ext cx="365901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3517195-A998-45B3-91D3-3F6B0AA02211}"/>
              </a:ext>
            </a:extLst>
          </p:cNvPr>
          <p:cNvSpPr/>
          <p:nvPr/>
        </p:nvSpPr>
        <p:spPr>
          <a:xfrm>
            <a:off x="5765213" y="2862477"/>
            <a:ext cx="900000" cy="436266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Linear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C7318B1-2284-4886-83D7-DE41B88227C3}"/>
              </a:ext>
            </a:extLst>
          </p:cNvPr>
          <p:cNvSpPr/>
          <p:nvPr/>
        </p:nvSpPr>
        <p:spPr>
          <a:xfrm>
            <a:off x="7030795" y="2862477"/>
            <a:ext cx="900000" cy="436266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Linear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30D26F-00BF-4269-84AC-933732A465E6}"/>
              </a:ext>
            </a:extLst>
          </p:cNvPr>
          <p:cNvSpPr/>
          <p:nvPr/>
        </p:nvSpPr>
        <p:spPr>
          <a:xfrm>
            <a:off x="8296377" y="2862477"/>
            <a:ext cx="900631" cy="436266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Linear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(Softmax)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5BCBBF9-64CD-470D-9BA8-11F32F4BAE6E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6665213" y="3080610"/>
            <a:ext cx="365582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843B72A-9612-4405-9A11-5EE0E773150F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7930795" y="3080610"/>
            <a:ext cx="365582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1D51CC6-7168-4D0E-97F2-2F226D330344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9197008" y="3080610"/>
            <a:ext cx="365271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1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C8A50D17-D0A5-4CAF-A270-952CA2CE0ABB}"/>
              </a:ext>
            </a:extLst>
          </p:cNvPr>
          <p:cNvGrpSpPr/>
          <p:nvPr/>
        </p:nvGrpSpPr>
        <p:grpSpPr>
          <a:xfrm>
            <a:off x="3322320" y="2138680"/>
            <a:ext cx="4988560" cy="3746480"/>
            <a:chOff x="3322320" y="2138680"/>
            <a:chExt cx="4988560" cy="374648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93AE92-C083-4D33-B935-C27523C0A621}"/>
                </a:ext>
              </a:extLst>
            </p:cNvPr>
            <p:cNvGrpSpPr/>
            <p:nvPr/>
          </p:nvGrpSpPr>
          <p:grpSpPr>
            <a:xfrm>
              <a:off x="3322320" y="2138680"/>
              <a:ext cx="4988560" cy="1854200"/>
              <a:chOff x="3322320" y="1661160"/>
              <a:chExt cx="4988560" cy="18542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AF11E60-45F4-4B62-9CC5-BA4F9C2A16F9}"/>
                  </a:ext>
                </a:extLst>
              </p:cNvPr>
              <p:cNvSpPr/>
              <p:nvPr/>
            </p:nvSpPr>
            <p:spPr>
              <a:xfrm>
                <a:off x="3322320" y="1661160"/>
                <a:ext cx="4988560" cy="1854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93E2921F-E0D0-40B0-8B9B-55D84FFD5B00}"/>
                  </a:ext>
                </a:extLst>
              </p:cNvPr>
              <p:cNvGrpSpPr/>
              <p:nvPr/>
            </p:nvGrpSpPr>
            <p:grpSpPr>
              <a:xfrm>
                <a:off x="3429000" y="2276634"/>
                <a:ext cx="4777742" cy="1152366"/>
                <a:chOff x="3429000" y="2276634"/>
                <a:chExt cx="4777742" cy="1152366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C58484EF-3280-4D2D-91C5-80C3E09FCFFD}"/>
                    </a:ext>
                  </a:extLst>
                </p:cNvPr>
                <p:cNvSpPr/>
                <p:nvPr/>
              </p:nvSpPr>
              <p:spPr>
                <a:xfrm>
                  <a:off x="3429000" y="2276634"/>
                  <a:ext cx="91440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9146675-B9AB-4422-BD7A-BC0381865938}"/>
                    </a:ext>
                  </a:extLst>
                </p:cNvPr>
                <p:cNvSpPr/>
                <p:nvPr/>
              </p:nvSpPr>
              <p:spPr>
                <a:xfrm>
                  <a:off x="5600702" y="2933064"/>
                  <a:ext cx="260604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torch.multiprocessing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10CBD1E8-5A8C-4941-8C95-1E9082E10595}"/>
                    </a:ext>
                  </a:extLst>
                </p:cNvPr>
                <p:cNvSpPr/>
                <p:nvPr/>
              </p:nvSpPr>
              <p:spPr>
                <a:xfrm>
                  <a:off x="3429000" y="2933065"/>
                  <a:ext cx="185928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torch.autograd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1239359-72E0-4AC7-BC10-DD2EDE86E368}"/>
                    </a:ext>
                  </a:extLst>
                </p:cNvPr>
                <p:cNvSpPr/>
                <p:nvPr/>
              </p:nvSpPr>
              <p:spPr>
                <a:xfrm>
                  <a:off x="6713222" y="2276634"/>
                  <a:ext cx="149352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torch.optim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9B278F2-76EB-495E-AB7C-CFA3A1CD4421}"/>
                    </a:ext>
                  </a:extLst>
                </p:cNvPr>
                <p:cNvSpPr/>
                <p:nvPr/>
              </p:nvSpPr>
              <p:spPr>
                <a:xfrm>
                  <a:off x="4926331" y="2276634"/>
                  <a:ext cx="120396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torch.nn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A79EDA-6239-47A3-8DA8-D5CC98111D16}"/>
                  </a:ext>
                </a:extLst>
              </p:cNvPr>
              <p:cNvSpPr txBox="1"/>
              <p:nvPr/>
            </p:nvSpPr>
            <p:spPr>
              <a:xfrm>
                <a:off x="5005950" y="1755934"/>
                <a:ext cx="16238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/>
                  <a:t>Pytorch API</a:t>
                </a:r>
                <a:endParaRPr lang="ko-KR" altLang="en-US" sz="2000" b="1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AFA6FEA-A655-46C4-8F9E-CF114456227F}"/>
                </a:ext>
              </a:extLst>
            </p:cNvPr>
            <p:cNvSpPr/>
            <p:nvPr/>
          </p:nvSpPr>
          <p:spPr>
            <a:xfrm>
              <a:off x="3322320" y="4525020"/>
              <a:ext cx="4988560" cy="414000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Pytorch Engine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B04DA80-9F5E-4109-BC33-C545F66E653B}"/>
                </a:ext>
              </a:extLst>
            </p:cNvPr>
            <p:cNvSpPr/>
            <p:nvPr/>
          </p:nvSpPr>
          <p:spPr>
            <a:xfrm>
              <a:off x="3322320" y="5471160"/>
              <a:ext cx="4988560" cy="41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CPU / GPU / MPS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C9AA543-DA8A-4F6A-9881-69E4F572A5BE}"/>
                </a:ext>
              </a:extLst>
            </p:cNvPr>
            <p:cNvCxnSpPr>
              <a:stCxn id="67" idx="2"/>
              <a:endCxn id="13" idx="0"/>
            </p:cNvCxnSpPr>
            <p:nvPr/>
          </p:nvCxnSpPr>
          <p:spPr>
            <a:xfrm>
              <a:off x="5816600" y="3992880"/>
              <a:ext cx="0" cy="532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4B62A89-8009-4818-A88C-17981A92DF7D}"/>
                </a:ext>
              </a:extLst>
            </p:cNvPr>
            <p:cNvCxnSpPr>
              <a:stCxn id="13" idx="2"/>
              <a:endCxn id="66" idx="0"/>
            </p:cNvCxnSpPr>
            <p:nvPr/>
          </p:nvCxnSpPr>
          <p:spPr>
            <a:xfrm>
              <a:off x="5816600" y="4939020"/>
              <a:ext cx="0" cy="532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FE22A802-9E8A-40E6-ACB7-D940C53F0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870" y="1027079"/>
            <a:ext cx="579461" cy="579461"/>
          </a:xfrm>
          <a:prstGeom prst="rect">
            <a:avLst/>
          </a:prstGeom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E10132-1030-41FD-B3A0-4DA718F8E16F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 flipH="1">
            <a:off x="5816600" y="1606540"/>
            <a:ext cx="1" cy="5321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16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D70E974E-B18A-4AC7-91CC-97892E73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63158"/>
              </p:ext>
            </p:extLst>
          </p:nvPr>
        </p:nvGraphicFramePr>
        <p:xfrm>
          <a:off x="947667" y="826507"/>
          <a:ext cx="9160429" cy="50574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3646">
                  <a:extLst>
                    <a:ext uri="{9D8B030D-6E8A-4147-A177-3AD203B41FA5}">
                      <a16:colId xmlns:a16="http://schemas.microsoft.com/office/drawing/2014/main" val="4162512062"/>
                    </a:ext>
                  </a:extLst>
                </a:gridCol>
                <a:gridCol w="7056783">
                  <a:extLst>
                    <a:ext uri="{9D8B030D-6E8A-4147-A177-3AD203B41FA5}">
                      <a16:colId xmlns:a16="http://schemas.microsoft.com/office/drawing/2014/main" val="987525678"/>
                    </a:ext>
                  </a:extLst>
                </a:gridCol>
              </a:tblGrid>
              <a:tr h="440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Pre-Trained Model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Transfer Learning</a:t>
                      </a:r>
                      <a:r>
                        <a:rPr lang="ko-KR" altLang="en-US" sz="1400" b="1"/>
                        <a:t>의 다양한 </a:t>
                      </a:r>
                      <a:r>
                        <a:rPr lang="en-US" altLang="ko-KR" sz="1400" b="1"/>
                        <a:t>Fine-tuning </a:t>
                      </a:r>
                      <a:r>
                        <a:rPr lang="ko-KR" altLang="en-US" sz="1400" b="1"/>
                        <a:t>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40176"/>
                  </a:ext>
                </a:extLst>
              </a:tr>
              <a:tr h="46167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41714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C5992645-0E79-4629-A158-75388E216371}"/>
              </a:ext>
            </a:extLst>
          </p:cNvPr>
          <p:cNvGrpSpPr/>
          <p:nvPr/>
        </p:nvGrpSpPr>
        <p:grpSpPr>
          <a:xfrm>
            <a:off x="1134100" y="1343588"/>
            <a:ext cx="1682181" cy="4450744"/>
            <a:chOff x="1008265" y="1343588"/>
            <a:chExt cx="1682181" cy="445074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C1987D8-CD94-4054-A87F-A13BE1D0A7B8}"/>
                </a:ext>
              </a:extLst>
            </p:cNvPr>
            <p:cNvSpPr/>
            <p:nvPr/>
          </p:nvSpPr>
          <p:spPr>
            <a:xfrm>
              <a:off x="1008265" y="5074332"/>
              <a:ext cx="1682181" cy="720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입력</a:t>
              </a:r>
              <a:endParaRPr lang="en-US" altLang="ko-KR" sz="1400" b="1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(ImageNet)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C626CA5-CE5A-438B-B76E-74E6430DC0AA}"/>
                </a:ext>
              </a:extLst>
            </p:cNvPr>
            <p:cNvSpPr/>
            <p:nvPr/>
          </p:nvSpPr>
          <p:spPr>
            <a:xfrm>
              <a:off x="1008265" y="2303748"/>
              <a:ext cx="1682181" cy="246168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193DE8-FC34-4805-8108-E273EE4FE757}"/>
                </a:ext>
              </a:extLst>
            </p:cNvPr>
            <p:cNvSpPr/>
            <p:nvPr/>
          </p:nvSpPr>
          <p:spPr>
            <a:xfrm>
              <a:off x="1008265" y="1343588"/>
              <a:ext cx="1682181" cy="72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출력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59E2E2F-A47D-4182-AAA7-A05500EB403E}"/>
                </a:ext>
              </a:extLst>
            </p:cNvPr>
            <p:cNvCxnSpPr>
              <a:cxnSpLocks/>
              <a:stCxn id="4" idx="0"/>
              <a:endCxn id="10" idx="2"/>
            </p:cNvCxnSpPr>
            <p:nvPr/>
          </p:nvCxnSpPr>
          <p:spPr>
            <a:xfrm flipV="1">
              <a:off x="1849356" y="4429725"/>
              <a:ext cx="0" cy="644607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5DB596D-B872-44BD-A5CA-852F093B5839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1849356" y="2063588"/>
              <a:ext cx="0" cy="545300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935CBF-4ADD-4209-BD86-8542A43F58BF}"/>
                </a:ext>
              </a:extLst>
            </p:cNvPr>
            <p:cNvSpPr/>
            <p:nvPr/>
          </p:nvSpPr>
          <p:spPr>
            <a:xfrm>
              <a:off x="1184769" y="3709725"/>
              <a:ext cx="1329173" cy="720000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사전 학습된</a:t>
              </a:r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특성 추출기</a:t>
              </a:r>
              <a:endParaRPr lang="en-US" altLang="ko-KR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F57511-2EA2-435E-B249-29790F810B22}"/>
                </a:ext>
              </a:extLst>
            </p:cNvPr>
            <p:cNvSpPr/>
            <p:nvPr/>
          </p:nvSpPr>
          <p:spPr>
            <a:xfrm>
              <a:off x="1185195" y="2608888"/>
              <a:ext cx="1328321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사전 학습된</a:t>
              </a:r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분류기</a:t>
              </a:r>
              <a:endParaRPr lang="en-US" altLang="ko-KR" sz="1200" b="1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7C7DC5E-588C-435D-A3E8-13AEC712F494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1849356" y="3328888"/>
              <a:ext cx="0" cy="380837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33D89E5-6702-4AF2-8BC8-0C9A0E2309C6}"/>
              </a:ext>
            </a:extLst>
          </p:cNvPr>
          <p:cNvGrpSpPr/>
          <p:nvPr/>
        </p:nvGrpSpPr>
        <p:grpSpPr>
          <a:xfrm>
            <a:off x="3430723" y="1343588"/>
            <a:ext cx="1682181" cy="4450744"/>
            <a:chOff x="3531537" y="1350745"/>
            <a:chExt cx="1682181" cy="445074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EA0EB44-438D-4363-AEC6-39AD92A0EDEB}"/>
                </a:ext>
              </a:extLst>
            </p:cNvPr>
            <p:cNvSpPr/>
            <p:nvPr/>
          </p:nvSpPr>
          <p:spPr>
            <a:xfrm>
              <a:off x="3531537" y="2310905"/>
              <a:ext cx="1682181" cy="2461680"/>
            </a:xfrm>
            <a:prstGeom prst="rect">
              <a:avLst/>
            </a:prstGeom>
            <a:solidFill>
              <a:srgbClr val="CC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1B7BDCB-4C4C-4C3C-8CBA-02E9B44ED874}"/>
                </a:ext>
              </a:extLst>
            </p:cNvPr>
            <p:cNvSpPr/>
            <p:nvPr/>
          </p:nvSpPr>
          <p:spPr>
            <a:xfrm>
              <a:off x="3637050" y="2500664"/>
              <a:ext cx="1505248" cy="9474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1AB1C14-4957-4370-843D-6F119D31BE54}"/>
                </a:ext>
              </a:extLst>
            </p:cNvPr>
            <p:cNvSpPr/>
            <p:nvPr/>
          </p:nvSpPr>
          <p:spPr>
            <a:xfrm>
              <a:off x="3531537" y="5081489"/>
              <a:ext cx="1682181" cy="720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입력</a:t>
              </a:r>
              <a:endParaRPr lang="en-US" altLang="ko-KR" sz="1400" b="1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(New Image)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1274A53-316E-4A3C-BA50-C6C563009968}"/>
                </a:ext>
              </a:extLst>
            </p:cNvPr>
            <p:cNvSpPr/>
            <p:nvPr/>
          </p:nvSpPr>
          <p:spPr>
            <a:xfrm>
              <a:off x="3531537" y="1350745"/>
              <a:ext cx="1682181" cy="72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출력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3410F13-585B-446E-AA67-CB5F060DE38E}"/>
                </a:ext>
              </a:extLst>
            </p:cNvPr>
            <p:cNvCxnSpPr>
              <a:cxnSpLocks/>
              <a:stCxn id="63" idx="0"/>
              <a:endCxn id="68" idx="2"/>
            </p:cNvCxnSpPr>
            <p:nvPr/>
          </p:nvCxnSpPr>
          <p:spPr>
            <a:xfrm flipV="1">
              <a:off x="4372628" y="4436882"/>
              <a:ext cx="0" cy="644607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9B51989-E04F-4A22-B67B-B2FDDCEEB8C2}"/>
                </a:ext>
              </a:extLst>
            </p:cNvPr>
            <p:cNvCxnSpPr>
              <a:cxnSpLocks/>
              <a:stCxn id="69" idx="0"/>
              <a:endCxn id="65" idx="2"/>
            </p:cNvCxnSpPr>
            <p:nvPr/>
          </p:nvCxnSpPr>
          <p:spPr>
            <a:xfrm flipV="1">
              <a:off x="4372628" y="2070745"/>
              <a:ext cx="0" cy="545300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15B71DD-DF05-46B5-BB7F-B9C9622B03F6}"/>
                </a:ext>
              </a:extLst>
            </p:cNvPr>
            <p:cNvSpPr/>
            <p:nvPr/>
          </p:nvSpPr>
          <p:spPr>
            <a:xfrm>
              <a:off x="3708041" y="3716882"/>
              <a:ext cx="1329173" cy="720000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사전 학습된</a:t>
              </a:r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특성 추출기</a:t>
              </a:r>
              <a:endParaRPr lang="en-US" altLang="ko-KR" sz="1200" b="1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6738271-C819-4118-892C-E76D4E02F713}"/>
                </a:ext>
              </a:extLst>
            </p:cNvPr>
            <p:cNvCxnSpPr>
              <a:cxnSpLocks/>
              <a:stCxn id="68" idx="0"/>
              <a:endCxn id="69" idx="2"/>
            </p:cNvCxnSpPr>
            <p:nvPr/>
          </p:nvCxnSpPr>
          <p:spPr>
            <a:xfrm flipV="1">
              <a:off x="4372628" y="3336045"/>
              <a:ext cx="0" cy="380837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F8BB82B-6F67-47BA-B43C-AFA9C66631E5}"/>
                </a:ext>
              </a:extLst>
            </p:cNvPr>
            <p:cNvSpPr/>
            <p:nvPr/>
          </p:nvSpPr>
          <p:spPr>
            <a:xfrm>
              <a:off x="3708467" y="2616045"/>
              <a:ext cx="1328321" cy="72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새로운</a:t>
              </a:r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분류기</a:t>
              </a:r>
              <a:endParaRPr lang="en-US" altLang="ko-KR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FF5A3D6-55D7-47FD-980D-EF696434F89A}"/>
              </a:ext>
            </a:extLst>
          </p:cNvPr>
          <p:cNvGrpSpPr/>
          <p:nvPr/>
        </p:nvGrpSpPr>
        <p:grpSpPr>
          <a:xfrm>
            <a:off x="5853181" y="1343588"/>
            <a:ext cx="1682181" cy="4450744"/>
            <a:chOff x="5939299" y="1343588"/>
            <a:chExt cx="1682181" cy="445074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6F0E054-1739-4EDD-8E78-3ED7AD76F0C7}"/>
                </a:ext>
              </a:extLst>
            </p:cNvPr>
            <p:cNvSpPr/>
            <p:nvPr/>
          </p:nvSpPr>
          <p:spPr>
            <a:xfrm>
              <a:off x="5939299" y="2303748"/>
              <a:ext cx="1682181" cy="2461680"/>
            </a:xfrm>
            <a:prstGeom prst="rect">
              <a:avLst/>
            </a:prstGeom>
            <a:solidFill>
              <a:srgbClr val="CC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A1F86AC-A668-40DF-ACA4-FCB82411DFFE}"/>
                </a:ext>
              </a:extLst>
            </p:cNvPr>
            <p:cNvSpPr/>
            <p:nvPr/>
          </p:nvSpPr>
          <p:spPr>
            <a:xfrm>
              <a:off x="5939299" y="5074332"/>
              <a:ext cx="1682181" cy="720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입력</a:t>
              </a:r>
              <a:endParaRPr lang="en-US" altLang="ko-KR" sz="1400" b="1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(New Image)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C0651EA-D303-4541-A5FA-2524F4EA8DBE}"/>
                </a:ext>
              </a:extLst>
            </p:cNvPr>
            <p:cNvSpPr/>
            <p:nvPr/>
          </p:nvSpPr>
          <p:spPr>
            <a:xfrm>
              <a:off x="5939299" y="1343588"/>
              <a:ext cx="1682181" cy="72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출력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F25C701-41E4-4019-941D-4B542BF07438}"/>
                </a:ext>
              </a:extLst>
            </p:cNvPr>
            <p:cNvCxnSpPr>
              <a:cxnSpLocks/>
              <a:stCxn id="75" idx="0"/>
              <a:endCxn id="79" idx="2"/>
            </p:cNvCxnSpPr>
            <p:nvPr/>
          </p:nvCxnSpPr>
          <p:spPr>
            <a:xfrm flipV="1">
              <a:off x="6780390" y="4429725"/>
              <a:ext cx="0" cy="644607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49D1F810-E5F1-4A76-B113-C07E90644FD7}"/>
                </a:ext>
              </a:extLst>
            </p:cNvPr>
            <p:cNvCxnSpPr>
              <a:cxnSpLocks/>
              <a:stCxn id="81" idx="0"/>
              <a:endCxn id="76" idx="2"/>
            </p:cNvCxnSpPr>
            <p:nvPr/>
          </p:nvCxnSpPr>
          <p:spPr>
            <a:xfrm flipV="1">
              <a:off x="6780390" y="2063588"/>
              <a:ext cx="0" cy="545300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C856FCA-63C7-4764-A584-51453D5FA228}"/>
                </a:ext>
              </a:extLst>
            </p:cNvPr>
            <p:cNvSpPr/>
            <p:nvPr/>
          </p:nvSpPr>
          <p:spPr>
            <a:xfrm>
              <a:off x="6115803" y="3709725"/>
              <a:ext cx="1329173" cy="720000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사전 학습된</a:t>
              </a:r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특성 추출기</a:t>
              </a:r>
              <a:endParaRPr lang="en-US" altLang="ko-KR" sz="1200" b="1">
                <a:solidFill>
                  <a:schemeClr val="tx1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EABFD65A-E289-4E58-A0A5-A1E25F8B0797}"/>
                </a:ext>
              </a:extLst>
            </p:cNvPr>
            <p:cNvCxnSpPr>
              <a:cxnSpLocks/>
              <a:stCxn id="79" idx="0"/>
              <a:endCxn id="81" idx="2"/>
            </p:cNvCxnSpPr>
            <p:nvPr/>
          </p:nvCxnSpPr>
          <p:spPr>
            <a:xfrm flipV="1">
              <a:off x="6780390" y="3328888"/>
              <a:ext cx="0" cy="380837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3AE283A-96DA-4182-A559-4EC40292292E}"/>
                </a:ext>
              </a:extLst>
            </p:cNvPr>
            <p:cNvSpPr/>
            <p:nvPr/>
          </p:nvSpPr>
          <p:spPr>
            <a:xfrm>
              <a:off x="6116229" y="2608888"/>
              <a:ext cx="1328321" cy="72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새로운</a:t>
              </a:r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분류기</a:t>
              </a:r>
              <a:endParaRPr lang="en-US" altLang="ko-KR" sz="1200" b="1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456B702-9452-472A-8747-41C99DD65517}"/>
                </a:ext>
              </a:extLst>
            </p:cNvPr>
            <p:cNvSpPr/>
            <p:nvPr/>
          </p:nvSpPr>
          <p:spPr>
            <a:xfrm>
              <a:off x="6044812" y="2493507"/>
              <a:ext cx="1505248" cy="15685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F734590-4996-4C94-AA3A-0EBF21D90EBE}"/>
              </a:ext>
            </a:extLst>
          </p:cNvPr>
          <p:cNvGrpSpPr/>
          <p:nvPr/>
        </p:nvGrpSpPr>
        <p:grpSpPr>
          <a:xfrm>
            <a:off x="8275640" y="1343588"/>
            <a:ext cx="1682181" cy="4450744"/>
            <a:chOff x="8275640" y="1350745"/>
            <a:chExt cx="1682181" cy="445074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6938000-88B5-4475-85D5-D5CF39A84AE4}"/>
                </a:ext>
              </a:extLst>
            </p:cNvPr>
            <p:cNvSpPr/>
            <p:nvPr/>
          </p:nvSpPr>
          <p:spPr>
            <a:xfrm>
              <a:off x="8275640" y="2310905"/>
              <a:ext cx="1682181" cy="2461680"/>
            </a:xfrm>
            <a:prstGeom prst="rect">
              <a:avLst/>
            </a:prstGeom>
            <a:solidFill>
              <a:srgbClr val="CC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6002FFC-B82F-4957-8AB2-4F81D06D9F01}"/>
                </a:ext>
              </a:extLst>
            </p:cNvPr>
            <p:cNvSpPr/>
            <p:nvPr/>
          </p:nvSpPr>
          <p:spPr>
            <a:xfrm>
              <a:off x="8275640" y="5081489"/>
              <a:ext cx="1682181" cy="720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입력</a:t>
              </a:r>
              <a:endParaRPr lang="en-US" altLang="ko-KR" sz="1400" b="1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(New Image)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B7D3E21-28AD-4A09-B219-67A4BF9BDD18}"/>
                </a:ext>
              </a:extLst>
            </p:cNvPr>
            <p:cNvSpPr/>
            <p:nvPr/>
          </p:nvSpPr>
          <p:spPr>
            <a:xfrm>
              <a:off x="8275640" y="1350745"/>
              <a:ext cx="1682181" cy="72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출력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1E33778-4CD9-4B6B-AE69-8683864214D4}"/>
                </a:ext>
              </a:extLst>
            </p:cNvPr>
            <p:cNvCxnSpPr>
              <a:cxnSpLocks/>
              <a:stCxn id="83" idx="0"/>
              <a:endCxn id="87" idx="2"/>
            </p:cNvCxnSpPr>
            <p:nvPr/>
          </p:nvCxnSpPr>
          <p:spPr>
            <a:xfrm flipV="1">
              <a:off x="9116731" y="4436882"/>
              <a:ext cx="0" cy="644607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7C219180-B8AF-41E4-8D75-FDE13CA2FC79}"/>
                </a:ext>
              </a:extLst>
            </p:cNvPr>
            <p:cNvCxnSpPr>
              <a:cxnSpLocks/>
              <a:stCxn id="89" idx="0"/>
              <a:endCxn id="84" idx="2"/>
            </p:cNvCxnSpPr>
            <p:nvPr/>
          </p:nvCxnSpPr>
          <p:spPr>
            <a:xfrm flipV="1">
              <a:off x="9116731" y="2070745"/>
              <a:ext cx="0" cy="545300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34726D4-9087-4415-AAE0-04D034900D36}"/>
                </a:ext>
              </a:extLst>
            </p:cNvPr>
            <p:cNvSpPr/>
            <p:nvPr/>
          </p:nvSpPr>
          <p:spPr>
            <a:xfrm>
              <a:off x="8452144" y="3716882"/>
              <a:ext cx="1329173" cy="720000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사전 학습된</a:t>
              </a:r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특성 추출기</a:t>
              </a:r>
              <a:endParaRPr lang="en-US" altLang="ko-KR" sz="1200" b="1">
                <a:solidFill>
                  <a:schemeClr val="tx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72168F5B-13E5-410A-97CA-78FA675D23BC}"/>
                </a:ext>
              </a:extLst>
            </p:cNvPr>
            <p:cNvCxnSpPr>
              <a:cxnSpLocks/>
              <a:stCxn id="87" idx="0"/>
              <a:endCxn id="89" idx="2"/>
            </p:cNvCxnSpPr>
            <p:nvPr/>
          </p:nvCxnSpPr>
          <p:spPr>
            <a:xfrm flipV="1">
              <a:off x="9116731" y="3336045"/>
              <a:ext cx="0" cy="380837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C777092-D6EE-4C58-B882-C3D803C03D38}"/>
                </a:ext>
              </a:extLst>
            </p:cNvPr>
            <p:cNvSpPr/>
            <p:nvPr/>
          </p:nvSpPr>
          <p:spPr>
            <a:xfrm>
              <a:off x="8452570" y="2616045"/>
              <a:ext cx="1328321" cy="72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새로운</a:t>
              </a:r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분류기</a:t>
              </a:r>
              <a:endParaRPr lang="en-US" altLang="ko-KR" sz="1200" b="1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F6EDB60-0B17-4B8F-8BB7-3EE52ED978C2}"/>
                </a:ext>
              </a:extLst>
            </p:cNvPr>
            <p:cNvSpPr/>
            <p:nvPr/>
          </p:nvSpPr>
          <p:spPr>
            <a:xfrm>
              <a:off x="8381153" y="2500664"/>
              <a:ext cx="1505248" cy="20713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2C8D877B-B8DD-4999-BDC2-21E40CDCAB6B}"/>
              </a:ext>
            </a:extLst>
          </p:cNvPr>
          <p:cNvSpPr/>
          <p:nvPr/>
        </p:nvSpPr>
        <p:spPr>
          <a:xfrm>
            <a:off x="2706950" y="3980070"/>
            <a:ext cx="793744" cy="3296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862117-0C86-406E-AEF8-A2ED1217EE0A}"/>
              </a:ext>
            </a:extLst>
          </p:cNvPr>
          <p:cNvSpPr txBox="1"/>
          <p:nvPr/>
        </p:nvSpPr>
        <p:spPr>
          <a:xfrm>
            <a:off x="2778370" y="37057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7030A0"/>
                </a:solidFill>
              </a:rPr>
              <a:t>재사용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BA82F3-82D3-48C8-9158-5D0DA9ECED16}"/>
              </a:ext>
            </a:extLst>
          </p:cNvPr>
          <p:cNvSpPr txBox="1"/>
          <p:nvPr/>
        </p:nvSpPr>
        <p:spPr>
          <a:xfrm>
            <a:off x="10064690" y="327777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재학습</a:t>
            </a:r>
            <a:endParaRPr lang="en-US" altLang="ko-KR" sz="1400" b="1">
              <a:solidFill>
                <a:srgbClr val="FF0000"/>
              </a:solidFill>
            </a:endParaRPr>
          </a:p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984490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71655-8D49-4566-AD24-997540460168}"/>
              </a:ext>
            </a:extLst>
          </p:cNvPr>
          <p:cNvSpPr txBox="1"/>
          <p:nvPr/>
        </p:nvSpPr>
        <p:spPr>
          <a:xfrm>
            <a:off x="1375794" y="998290"/>
            <a:ext cx="612648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VGG(</a:t>
            </a:r>
          </a:p>
          <a:p>
            <a:r>
              <a:rPr lang="en-US" altLang="ko-KR" sz="1200"/>
              <a:t>  (features): Sequential(</a:t>
            </a:r>
          </a:p>
          <a:p>
            <a:r>
              <a:rPr lang="en-US" altLang="ko-KR" sz="1200"/>
              <a:t>    (0): Conv2d(3, 64, kernel_size=(3, 3), stride=(1, 1), padding=(1, 1))</a:t>
            </a:r>
          </a:p>
          <a:p>
            <a:r>
              <a:rPr lang="en-US" altLang="ko-KR" sz="1200"/>
              <a:t>    (1): ReLU(inplace=True)</a:t>
            </a:r>
          </a:p>
          <a:p>
            <a:r>
              <a:rPr lang="en-US" altLang="ko-KR" sz="1200"/>
              <a:t>    (2): Conv2d(64, 64, kernel_size=(3, 3), stride=(1, 1), padding=(1, 1))</a:t>
            </a:r>
          </a:p>
          <a:p>
            <a:r>
              <a:rPr lang="en-US" altLang="ko-KR" sz="1200"/>
              <a:t>       …</a:t>
            </a:r>
          </a:p>
          <a:p>
            <a:r>
              <a:rPr lang="en-US" altLang="ko-KR" sz="1200"/>
              <a:t>    (28): Conv2d(512, 512, kernel_size=(3, 3), stride=(1, 1), padding=(1, 1))</a:t>
            </a:r>
          </a:p>
          <a:p>
            <a:r>
              <a:rPr lang="en-US" altLang="ko-KR" sz="1200"/>
              <a:t>    (29): ReLU(inplace=True)</a:t>
            </a:r>
          </a:p>
          <a:p>
            <a:r>
              <a:rPr lang="en-US" altLang="ko-KR" sz="1200"/>
              <a:t>    (30): MaxPool2d(kernel_size=2, stride=2, padding=0, dilation=1, ceil_mode=False)</a:t>
            </a:r>
          </a:p>
          <a:p>
            <a:r>
              <a:rPr lang="en-US" altLang="ko-KR" sz="1200"/>
              <a:t>  )</a:t>
            </a:r>
          </a:p>
          <a:p>
            <a:r>
              <a:rPr lang="en-US" altLang="ko-KR" sz="1200"/>
              <a:t>  (avgpool): AdaptiveAvgPool2d(output_size=(7, 7))</a:t>
            </a:r>
          </a:p>
          <a:p>
            <a:r>
              <a:rPr lang="en-US" altLang="ko-KR" sz="1200"/>
              <a:t>  (classifier): Sequential(</a:t>
            </a:r>
          </a:p>
          <a:p>
            <a:r>
              <a:rPr lang="en-US" altLang="ko-KR" sz="1200"/>
              <a:t>    (0): Linear(in_features=25088, out_features=4096, bias=True)</a:t>
            </a:r>
          </a:p>
          <a:p>
            <a:r>
              <a:rPr lang="en-US" altLang="ko-KR" sz="1200"/>
              <a:t>    (1): ReLU(inplace=True)</a:t>
            </a:r>
          </a:p>
          <a:p>
            <a:r>
              <a:rPr lang="en-US" altLang="ko-KR" sz="1200"/>
              <a:t>    (2): Dropout(p=0.5, inplace=False)</a:t>
            </a:r>
          </a:p>
          <a:p>
            <a:r>
              <a:rPr lang="en-US" altLang="ko-KR" sz="1200"/>
              <a:t>    (3): Linear(in_features=4096, out_features=4096, bias=True)</a:t>
            </a:r>
          </a:p>
          <a:p>
            <a:r>
              <a:rPr lang="en-US" altLang="ko-KR" sz="1200"/>
              <a:t>    (4): ReLU(inplace=True)</a:t>
            </a:r>
          </a:p>
          <a:p>
            <a:r>
              <a:rPr lang="en-US" altLang="ko-KR" sz="1200"/>
              <a:t>    (5): Dropout(p=0.5, inplace=False)</a:t>
            </a:r>
          </a:p>
          <a:p>
            <a:r>
              <a:rPr lang="en-US" altLang="ko-KR" sz="1200"/>
              <a:t>    (6): Linear(in_features=4096, out_features=1000, bias=True)</a:t>
            </a:r>
          </a:p>
          <a:p>
            <a:r>
              <a:rPr lang="en-US" altLang="ko-KR" sz="1200"/>
              <a:t>  )</a:t>
            </a:r>
          </a:p>
          <a:p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894296-42C0-47C0-89E9-9CCA1B2F09E8}"/>
              </a:ext>
            </a:extLst>
          </p:cNvPr>
          <p:cNvSpPr/>
          <p:nvPr/>
        </p:nvSpPr>
        <p:spPr>
          <a:xfrm>
            <a:off x="1570383" y="1212574"/>
            <a:ext cx="675860" cy="198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84717A-5EF5-44E6-9E2F-5F52B6B4BA43}"/>
              </a:ext>
            </a:extLst>
          </p:cNvPr>
          <p:cNvSpPr/>
          <p:nvPr/>
        </p:nvSpPr>
        <p:spPr>
          <a:xfrm>
            <a:off x="1570383" y="2874118"/>
            <a:ext cx="675860" cy="198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3C85A0-3DBD-4B12-88B0-40D524A1DFAD}"/>
              </a:ext>
            </a:extLst>
          </p:cNvPr>
          <p:cNvSpPr/>
          <p:nvPr/>
        </p:nvSpPr>
        <p:spPr>
          <a:xfrm>
            <a:off x="1570383" y="3062962"/>
            <a:ext cx="675860" cy="198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6765EE-6BA9-47C8-8B2B-E9098952863A}"/>
              </a:ext>
            </a:extLst>
          </p:cNvPr>
          <p:cNvSpPr/>
          <p:nvPr/>
        </p:nvSpPr>
        <p:spPr>
          <a:xfrm>
            <a:off x="3641035" y="4318607"/>
            <a:ext cx="1358348" cy="236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8A1221-5BA4-4657-BDBC-1A3277CDA241}"/>
              </a:ext>
            </a:extLst>
          </p:cNvPr>
          <p:cNvSpPr/>
          <p:nvPr/>
        </p:nvSpPr>
        <p:spPr>
          <a:xfrm>
            <a:off x="1570382" y="3082840"/>
            <a:ext cx="4525617" cy="14727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56A56-74D5-413D-AE34-930A86AB8B0A}"/>
              </a:ext>
            </a:extLst>
          </p:cNvPr>
          <p:cNvSpPr txBox="1"/>
          <p:nvPr/>
        </p:nvSpPr>
        <p:spPr>
          <a:xfrm>
            <a:off x="6042994" y="35283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반드시 수정 필요</a:t>
            </a:r>
          </a:p>
        </p:txBody>
      </p:sp>
    </p:spTree>
    <p:extLst>
      <p:ext uri="{BB962C8B-B14F-4D97-AF65-F5344CB8AC3E}">
        <p14:creationId xmlns:p14="http://schemas.microsoft.com/office/powerpoint/2010/main" val="1030055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AC905C-253E-4D87-B9E0-1F42B43F0B68}"/>
              </a:ext>
            </a:extLst>
          </p:cNvPr>
          <p:cNvSpPr/>
          <p:nvPr/>
        </p:nvSpPr>
        <p:spPr>
          <a:xfrm>
            <a:off x="1517593" y="896190"/>
            <a:ext cx="766803" cy="72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Image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3A826F-4071-4BDD-AEE0-A2B5AA85FF36}"/>
              </a:ext>
            </a:extLst>
          </p:cNvPr>
          <p:cNvSpPr/>
          <p:nvPr/>
        </p:nvSpPr>
        <p:spPr>
          <a:xfrm>
            <a:off x="2675072" y="418293"/>
            <a:ext cx="5816534" cy="132257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6E4CD8-3D7C-4529-A649-82DF8E5E5ADE}"/>
              </a:ext>
            </a:extLst>
          </p:cNvPr>
          <p:cNvSpPr/>
          <p:nvPr/>
        </p:nvSpPr>
        <p:spPr>
          <a:xfrm>
            <a:off x="9093302" y="897858"/>
            <a:ext cx="766800" cy="72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Class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3F52D3-AC22-403C-B83B-110C5FE4E2F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284396" y="1256190"/>
            <a:ext cx="685267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0B6F1ED-388F-4434-8BA8-A20FD3A5593B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197016" y="1256190"/>
            <a:ext cx="896286" cy="1668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A744CD-BA6D-4144-B946-73D9A35CF1CE}"/>
              </a:ext>
            </a:extLst>
          </p:cNvPr>
          <p:cNvGrpSpPr/>
          <p:nvPr/>
        </p:nvGrpSpPr>
        <p:grpSpPr>
          <a:xfrm>
            <a:off x="2969663" y="896190"/>
            <a:ext cx="5227353" cy="720000"/>
            <a:chOff x="2938548" y="1581990"/>
            <a:chExt cx="5227353" cy="720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B6F601-3AD2-4728-A514-730CB1B25492}"/>
                </a:ext>
              </a:extLst>
            </p:cNvPr>
            <p:cNvSpPr/>
            <p:nvPr/>
          </p:nvSpPr>
          <p:spPr>
            <a:xfrm>
              <a:off x="2938548" y="1581990"/>
              <a:ext cx="2355911" cy="720000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ViT </a:t>
              </a:r>
              <a:r>
                <a:rPr lang="ko-KR" altLang="en-US" sz="1200" b="1">
                  <a:solidFill>
                    <a:schemeClr val="tx1"/>
                  </a:solidFill>
                </a:rPr>
                <a:t>특성 추출기</a:t>
              </a:r>
              <a:endParaRPr lang="en-US" altLang="ko-KR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(feature extractor)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BED4DB-7D9F-49E5-819E-5802180879D2}"/>
                </a:ext>
              </a:extLst>
            </p:cNvPr>
            <p:cNvSpPr/>
            <p:nvPr/>
          </p:nvSpPr>
          <p:spPr>
            <a:xfrm>
              <a:off x="5811501" y="1581990"/>
              <a:ext cx="23544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새롭게 수정된 분류기</a:t>
              </a:r>
              <a:r>
                <a:rPr lang="en-US" altLang="ko-KR" sz="1200" b="1">
                  <a:solidFill>
                    <a:schemeClr val="tx1"/>
                  </a:solidFill>
                </a:rPr>
                <a:t>(classifier)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0016C99-AA84-4D3E-9FC9-7B53F87B11D4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294459" y="1941990"/>
              <a:ext cx="517042" cy="0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5B71C89-8D18-4E17-9242-57722AA9E5E1}"/>
              </a:ext>
            </a:extLst>
          </p:cNvPr>
          <p:cNvSpPr txBox="1"/>
          <p:nvPr/>
        </p:nvSpPr>
        <p:spPr>
          <a:xfrm>
            <a:off x="3370650" y="467004"/>
            <a:ext cx="442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ViT(Vision Transformer) </a:t>
            </a:r>
            <a:r>
              <a:rPr lang="ko-KR" altLang="en-US" b="1">
                <a:solidFill>
                  <a:schemeClr val="bg1"/>
                </a:solidFill>
              </a:rPr>
              <a:t>사전 학습 모델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CEA03-91CA-4A4F-AB87-A60A77C647EC}"/>
              </a:ext>
            </a:extLst>
          </p:cNvPr>
          <p:cNvSpPr txBox="1"/>
          <p:nvPr/>
        </p:nvSpPr>
        <p:spPr>
          <a:xfrm>
            <a:off x="3144146" y="1909829"/>
            <a:ext cx="487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  <a:sym typeface="Wingdings" panose="05000000000000000000" pitchFamily="2" charset="2"/>
              </a:rPr>
              <a:t>Fine tuning(ViT </a:t>
            </a:r>
            <a:r>
              <a:rPr lang="ko-KR" altLang="en-US" sz="1200" b="1">
                <a:solidFill>
                  <a:srgbClr val="FF0000"/>
                </a:solidFill>
                <a:sym typeface="Wingdings" panose="05000000000000000000" pitchFamily="2" charset="2"/>
              </a:rPr>
              <a:t>특성 추출기와 새롭게 수정된 분류기 모두 재학습</a:t>
            </a:r>
            <a:r>
              <a:rPr lang="en-US" altLang="ko-KR" sz="1200" b="1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7E752EC-B847-4D5C-9185-525E29D91C0E}"/>
              </a:ext>
            </a:extLst>
          </p:cNvPr>
          <p:cNvCxnSpPr>
            <a:cxnSpLocks/>
          </p:cNvCxnSpPr>
          <p:nvPr/>
        </p:nvCxnSpPr>
        <p:spPr>
          <a:xfrm rot="5400000">
            <a:off x="5583340" y="-1812826"/>
            <a:ext cx="12700" cy="6184985"/>
          </a:xfrm>
          <a:prstGeom prst="bentConnector3">
            <a:avLst>
              <a:gd name="adj1" fmla="val 7513039"/>
            </a:avLst>
          </a:prstGeom>
          <a:ln w="63500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99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B9D419-1785-4836-A891-6F96DCBB5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3" y="350685"/>
            <a:ext cx="12192000" cy="615662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95BDD18-F43D-4879-9D68-03F9E8876739}"/>
              </a:ext>
            </a:extLst>
          </p:cNvPr>
          <p:cNvSpPr/>
          <p:nvPr/>
        </p:nvSpPr>
        <p:spPr>
          <a:xfrm>
            <a:off x="2637882" y="2273417"/>
            <a:ext cx="6217883" cy="270125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99846-EA2F-4117-A660-D7C678B8E18C}"/>
              </a:ext>
            </a:extLst>
          </p:cNvPr>
          <p:cNvSpPr txBox="1"/>
          <p:nvPr/>
        </p:nvSpPr>
        <p:spPr>
          <a:xfrm>
            <a:off x="5953539" y="1923963"/>
            <a:ext cx="24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ViT Feature Extractor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FBCBB6-815A-47EF-AB2D-1C77DA8A08C4}"/>
              </a:ext>
            </a:extLst>
          </p:cNvPr>
          <p:cNvSpPr/>
          <p:nvPr/>
        </p:nvSpPr>
        <p:spPr>
          <a:xfrm>
            <a:off x="2637881" y="1196417"/>
            <a:ext cx="1138989" cy="8640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7C96B-AE93-4FCE-A646-6A5B62A187CD}"/>
              </a:ext>
            </a:extLst>
          </p:cNvPr>
          <p:cNvSpPr txBox="1"/>
          <p:nvPr/>
        </p:nvSpPr>
        <p:spPr>
          <a:xfrm>
            <a:off x="3776870" y="131643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ViT Classifier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FE77E9-2876-499F-8737-D08C246F9317}"/>
              </a:ext>
            </a:extLst>
          </p:cNvPr>
          <p:cNvSpPr/>
          <p:nvPr/>
        </p:nvSpPr>
        <p:spPr>
          <a:xfrm>
            <a:off x="2474979" y="6156866"/>
            <a:ext cx="610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3"/>
              </a:rPr>
              <a:t>https://huggingface.co/docs/transformers/model_doc/vit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11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811BD5E-09B1-4455-97C2-1500DF9CF5DA}"/>
              </a:ext>
            </a:extLst>
          </p:cNvPr>
          <p:cNvSpPr txBox="1"/>
          <p:nvPr/>
        </p:nvSpPr>
        <p:spPr>
          <a:xfrm>
            <a:off x="3587262" y="24266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9EF381-2785-4DD6-87C3-8E467C6ADB88}"/>
              </a:ext>
            </a:extLst>
          </p:cNvPr>
          <p:cNvSpPr/>
          <p:nvPr/>
        </p:nvSpPr>
        <p:spPr>
          <a:xfrm>
            <a:off x="2168770" y="856687"/>
            <a:ext cx="4907891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VisionTransformer(</a:t>
            </a:r>
          </a:p>
          <a:p>
            <a:r>
              <a:rPr lang="ko-KR" altLang="en-US" sz="1200"/>
              <a:t>  (conv_proj): Conv2d(3, 768, kernel_size=(16, 16), stride=(16, 16))</a:t>
            </a:r>
          </a:p>
          <a:p>
            <a:r>
              <a:rPr lang="ko-KR" altLang="en-US" sz="1200"/>
              <a:t>  (encoder): Encoder(</a:t>
            </a:r>
          </a:p>
          <a:p>
            <a:r>
              <a:rPr lang="ko-KR" altLang="en-US" sz="1200"/>
              <a:t>    (dropout): Dropout(p=0.0, inplace=False)</a:t>
            </a:r>
          </a:p>
          <a:p>
            <a:r>
              <a:rPr lang="ko-KR" altLang="en-US" sz="1200"/>
              <a:t>    (layers): Sequential(</a:t>
            </a:r>
          </a:p>
          <a:p>
            <a:r>
              <a:rPr lang="ko-KR" altLang="en-US" sz="1200"/>
              <a:t>      (encoder_layer_0): EncoderBlock(</a:t>
            </a:r>
          </a:p>
          <a:p>
            <a:r>
              <a:rPr lang="ko-KR" altLang="en-US" sz="1200"/>
              <a:t>        (ln_1): LayerNorm((768,), eps=1e-06, elementwise_affine=True)</a:t>
            </a:r>
          </a:p>
          <a:p>
            <a:r>
              <a:rPr lang="ko-KR" altLang="en-US" sz="1200"/>
              <a:t>		</a:t>
            </a:r>
          </a:p>
          <a:p>
            <a:r>
              <a:rPr lang="ko-KR" altLang="en-US" sz="1200"/>
              <a:t>          ...</a:t>
            </a:r>
          </a:p>
          <a:p>
            <a:r>
              <a:rPr lang="ko-KR" altLang="en-US" sz="1200"/>
              <a:t>		  </a:t>
            </a:r>
          </a:p>
          <a:p>
            <a:r>
              <a:rPr lang="ko-KR" altLang="en-US" sz="1200"/>
              <a:t>          (2): Dropout(p=0.0, inplace=False)</a:t>
            </a:r>
          </a:p>
          <a:p>
            <a:r>
              <a:rPr lang="ko-KR" altLang="en-US" sz="1200"/>
              <a:t>          (3): Linear(in_features=3072, out_features=768, bias=True)</a:t>
            </a:r>
          </a:p>
          <a:p>
            <a:r>
              <a:rPr lang="ko-KR" altLang="en-US" sz="1200"/>
              <a:t>          (4): Dropout(p=0.0, inplace=False)</a:t>
            </a:r>
          </a:p>
          <a:p>
            <a:r>
              <a:rPr lang="ko-KR" altLang="en-US" sz="1200"/>
              <a:t>        )</a:t>
            </a:r>
          </a:p>
          <a:p>
            <a:r>
              <a:rPr lang="ko-KR" altLang="en-US" sz="1200"/>
              <a:t>      )</a:t>
            </a:r>
          </a:p>
          <a:p>
            <a:r>
              <a:rPr lang="ko-KR" altLang="en-US" sz="1200"/>
              <a:t>    )</a:t>
            </a:r>
          </a:p>
          <a:p>
            <a:r>
              <a:rPr lang="ko-KR" altLang="en-US" sz="1200"/>
              <a:t>    (ln): LayerNorm((768,), eps=1e-06, elementwise_affine=True)</a:t>
            </a:r>
          </a:p>
          <a:p>
            <a:r>
              <a:rPr lang="ko-KR" altLang="en-US" sz="1200"/>
              <a:t>  )</a:t>
            </a:r>
          </a:p>
          <a:p>
            <a:r>
              <a:rPr lang="ko-KR" altLang="en-US" sz="1200"/>
              <a:t>  (heads): Sequential(</a:t>
            </a:r>
          </a:p>
          <a:p>
            <a:r>
              <a:rPr lang="ko-KR" altLang="en-US" sz="1200"/>
              <a:t>    (head): Linear(in_features=768, out_features=1000, bias=True)</a:t>
            </a:r>
          </a:p>
          <a:p>
            <a:r>
              <a:rPr lang="ko-KR" altLang="en-US" sz="1200"/>
              <a:t>  )</a:t>
            </a:r>
          </a:p>
          <a:p>
            <a:r>
              <a:rPr lang="ko-KR" altLang="en-US" sz="1200"/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15C6E2-3CB3-464D-8DCA-C0547DCD3262}"/>
              </a:ext>
            </a:extLst>
          </p:cNvPr>
          <p:cNvSpPr/>
          <p:nvPr/>
        </p:nvSpPr>
        <p:spPr>
          <a:xfrm>
            <a:off x="2300986" y="1095128"/>
            <a:ext cx="836497" cy="372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31BDCE-CE69-4845-9F6A-2658D1902E20}"/>
              </a:ext>
            </a:extLst>
          </p:cNvPr>
          <p:cNvSpPr/>
          <p:nvPr/>
        </p:nvSpPr>
        <p:spPr>
          <a:xfrm>
            <a:off x="2300986" y="4191189"/>
            <a:ext cx="675860" cy="198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3FBD76-40CD-4230-82DF-FBA15B273E8E}"/>
              </a:ext>
            </a:extLst>
          </p:cNvPr>
          <p:cNvSpPr/>
          <p:nvPr/>
        </p:nvSpPr>
        <p:spPr>
          <a:xfrm>
            <a:off x="4602837" y="4358362"/>
            <a:ext cx="1358348" cy="236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867115-FFA6-47A7-A0D6-417744059311}"/>
              </a:ext>
            </a:extLst>
          </p:cNvPr>
          <p:cNvSpPr/>
          <p:nvPr/>
        </p:nvSpPr>
        <p:spPr>
          <a:xfrm>
            <a:off x="2266121" y="4139776"/>
            <a:ext cx="4525617" cy="45551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4B5199-5B3E-4191-AAFE-16DD3E7AADEF}"/>
              </a:ext>
            </a:extLst>
          </p:cNvPr>
          <p:cNvSpPr txBox="1"/>
          <p:nvPr/>
        </p:nvSpPr>
        <p:spPr>
          <a:xfrm>
            <a:off x="5410556" y="466498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반드시 수정 필요</a:t>
            </a:r>
          </a:p>
        </p:txBody>
      </p:sp>
    </p:spTree>
    <p:extLst>
      <p:ext uri="{BB962C8B-B14F-4D97-AF65-F5344CB8AC3E}">
        <p14:creationId xmlns:p14="http://schemas.microsoft.com/office/powerpoint/2010/main" val="401995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FEF4AD1D-0B3E-4BEE-9D3F-34AD77D16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5199"/>
              </p:ext>
            </p:extLst>
          </p:nvPr>
        </p:nvGraphicFramePr>
        <p:xfrm>
          <a:off x="208720" y="614930"/>
          <a:ext cx="10167732" cy="34701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46037">
                  <a:extLst>
                    <a:ext uri="{9D8B030D-6E8A-4147-A177-3AD203B41FA5}">
                      <a16:colId xmlns:a16="http://schemas.microsoft.com/office/drawing/2014/main" val="688778867"/>
                    </a:ext>
                  </a:extLst>
                </a:gridCol>
                <a:gridCol w="4621695">
                  <a:extLst>
                    <a:ext uri="{9D8B030D-6E8A-4147-A177-3AD203B41FA5}">
                      <a16:colId xmlns:a16="http://schemas.microsoft.com/office/drawing/2014/main" val="3572650978"/>
                    </a:ext>
                  </a:extLst>
                </a:gridCol>
              </a:tblGrid>
              <a:tr h="17008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>
                          <a:solidFill>
                            <a:srgbClr val="7030A0"/>
                          </a:solidFill>
                        </a:rPr>
                        <a:t>일반적인 피드포워드 신경망은 은닉층에서 입력 </a:t>
                      </a:r>
                      <a:r>
                        <a:rPr lang="en-US" altLang="ko-KR">
                          <a:solidFill>
                            <a:srgbClr val="7030A0"/>
                          </a:solidFill>
                        </a:rPr>
                        <a:t>data</a:t>
                      </a:r>
                      <a:r>
                        <a:rPr lang="ko-KR" altLang="en-US">
                          <a:solidFill>
                            <a:srgbClr val="7030A0"/>
                          </a:solidFill>
                        </a:rPr>
                        <a:t>에 대한 연산을 수행한 후에</a:t>
                      </a:r>
                      <a:r>
                        <a:rPr lang="en-US" altLang="ko-KR">
                          <a:solidFill>
                            <a:srgbClr val="7030A0"/>
                          </a:solidFill>
                        </a:rPr>
                        <a:t>, </a:t>
                      </a:r>
                      <a:r>
                        <a:rPr lang="ko-KR" altLang="en-US">
                          <a:solidFill>
                            <a:srgbClr val="7030A0"/>
                          </a:solidFill>
                        </a:rPr>
                        <a:t>그 출력값을 오직 출력층 방향으로만 보내는 단방향</a:t>
                      </a:r>
                      <a:r>
                        <a:rPr lang="en-US" altLang="ko-KR">
                          <a:solidFill>
                            <a:srgbClr val="7030A0"/>
                          </a:solidFill>
                        </a:rPr>
                        <a:t>(one-way) </a:t>
                      </a:r>
                      <a:r>
                        <a:rPr lang="ko-KR" altLang="en-US">
                          <a:solidFill>
                            <a:srgbClr val="7030A0"/>
                          </a:solidFill>
                        </a:rPr>
                        <a:t>구조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48102"/>
                  </a:ext>
                </a:extLst>
              </a:tr>
              <a:tr h="176923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7030A0"/>
                          </a:solidFill>
                        </a:rPr>
                        <a:t>RNN</a:t>
                      </a:r>
                      <a:r>
                        <a:rPr lang="ko-KR" altLang="en-US">
                          <a:solidFill>
                            <a:srgbClr val="7030A0"/>
                          </a:solidFill>
                        </a:rPr>
                        <a:t>은 은닉층에서 입력 </a:t>
                      </a:r>
                      <a:r>
                        <a:rPr lang="en-US" altLang="ko-KR">
                          <a:solidFill>
                            <a:srgbClr val="7030A0"/>
                          </a:solidFill>
                        </a:rPr>
                        <a:t>data</a:t>
                      </a:r>
                      <a:r>
                        <a:rPr lang="ko-KR" altLang="en-US">
                          <a:solidFill>
                            <a:srgbClr val="7030A0"/>
                          </a:solidFill>
                        </a:rPr>
                        <a:t>에 대한 연산을 수행한 후에</a:t>
                      </a:r>
                      <a:r>
                        <a:rPr lang="en-US" altLang="ko-KR">
                          <a:solidFill>
                            <a:srgbClr val="7030A0"/>
                          </a:solidFill>
                        </a:rPr>
                        <a:t>, </a:t>
                      </a:r>
                      <a:r>
                        <a:rPr lang="ko-KR" altLang="en-US">
                          <a:solidFill>
                            <a:srgbClr val="7030A0"/>
                          </a:solidFill>
                        </a:rPr>
                        <a:t>그 </a:t>
                      </a:r>
                      <a:r>
                        <a:rPr lang="ko-KR" altLang="en-US" b="1">
                          <a:solidFill>
                            <a:srgbClr val="FF0000"/>
                          </a:solidFill>
                        </a:rPr>
                        <a:t>출력값을 출력층 방향으로 보내는 동시에 현재 은닉층의 입력으로도 보내는 순환</a:t>
                      </a:r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(recurrent) </a:t>
                      </a:r>
                      <a:r>
                        <a:rPr lang="ko-KR" altLang="en-US" b="1">
                          <a:solidFill>
                            <a:srgbClr val="FF0000"/>
                          </a:solidFill>
                        </a:rPr>
                        <a:t>구조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397572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ADC1E6BE-EA2B-4261-BAB5-D024F57632AF}"/>
              </a:ext>
            </a:extLst>
          </p:cNvPr>
          <p:cNvGrpSpPr/>
          <p:nvPr/>
        </p:nvGrpSpPr>
        <p:grpSpPr>
          <a:xfrm>
            <a:off x="286126" y="664056"/>
            <a:ext cx="5524955" cy="1574117"/>
            <a:chOff x="1589333" y="2646189"/>
            <a:chExt cx="5524955" cy="157411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4454D4-814B-4A8D-8B9F-2FB7595A878D}"/>
                </a:ext>
              </a:extLst>
            </p:cNvPr>
            <p:cNvSpPr/>
            <p:nvPr/>
          </p:nvSpPr>
          <p:spPr>
            <a:xfrm>
              <a:off x="2114988" y="2646189"/>
              <a:ext cx="4473644" cy="1574117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87E692E-4E03-4580-B927-E56D3DF60962}"/>
                </a:ext>
              </a:extLst>
            </p:cNvPr>
            <p:cNvGrpSpPr/>
            <p:nvPr/>
          </p:nvGrpSpPr>
          <p:grpSpPr>
            <a:xfrm>
              <a:off x="1589333" y="3098484"/>
              <a:ext cx="5524955" cy="864000"/>
              <a:chOff x="1589333" y="3098484"/>
              <a:chExt cx="5524955" cy="864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842EFE84-A17F-4058-B6C9-539B05E86C7F}"/>
                      </a:ext>
                    </a:extLst>
                  </p:cNvPr>
                  <p:cNvSpPr/>
                  <p:nvPr/>
                </p:nvSpPr>
                <p:spPr>
                  <a:xfrm>
                    <a:off x="1589333" y="3170484"/>
                    <a:ext cx="303638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842EFE84-A17F-4058-B6C9-539B05E86C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9333" y="3170484"/>
                    <a:ext cx="303638" cy="720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569A7285-954A-4AF2-9149-9D99A1151ECC}"/>
                      </a:ext>
                    </a:extLst>
                  </p:cNvPr>
                  <p:cNvSpPr/>
                  <p:nvPr/>
                </p:nvSpPr>
                <p:spPr>
                  <a:xfrm>
                    <a:off x="6686401" y="3098484"/>
                    <a:ext cx="427887" cy="86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ko-KR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569A7285-954A-4AF2-9149-9D99A1151E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6401" y="3098484"/>
                    <a:ext cx="427887" cy="864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28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4B8F3C56-A9C3-493E-8C22-D59588971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2971" y="3530484"/>
                <a:ext cx="470495" cy="1"/>
              </a:xfrm>
              <a:prstGeom prst="straightConnector1">
                <a:avLst/>
              </a:prstGeom>
              <a:ln w="889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A78B45DC-37DF-4A0E-9968-A0D6DB54F4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5918" y="3530484"/>
                <a:ext cx="430483" cy="1"/>
              </a:xfrm>
              <a:prstGeom prst="straightConnector1">
                <a:avLst/>
              </a:prstGeom>
              <a:ln w="889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0D3BC01-F194-47F7-8EE8-94B100898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1026" y="3530484"/>
                <a:ext cx="569886" cy="0"/>
              </a:xfrm>
              <a:prstGeom prst="straightConnector1">
                <a:avLst/>
              </a:prstGeom>
              <a:ln w="889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BA587B3-EAAC-43BC-BB56-40BF37CF943A}"/>
                  </a:ext>
                </a:extLst>
              </p:cNvPr>
              <p:cNvSpPr/>
              <p:nvPr/>
            </p:nvSpPr>
            <p:spPr>
              <a:xfrm>
                <a:off x="2363466" y="3232964"/>
                <a:ext cx="917560" cy="595041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입력층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E9C8FEB-B4D5-40C4-ACA3-298E15BE2832}"/>
                  </a:ext>
                </a:extLst>
              </p:cNvPr>
              <p:cNvSpPr/>
              <p:nvPr/>
            </p:nvSpPr>
            <p:spPr>
              <a:xfrm>
                <a:off x="3850912" y="3232964"/>
                <a:ext cx="917560" cy="59504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은닉층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6FA0228-453D-4398-AA77-44F6C20DBF62}"/>
                  </a:ext>
                </a:extLst>
              </p:cNvPr>
              <p:cNvSpPr/>
              <p:nvPr/>
            </p:nvSpPr>
            <p:spPr>
              <a:xfrm>
                <a:off x="5338358" y="3232964"/>
                <a:ext cx="917560" cy="595041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출력층</a:t>
                </a: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4E375A2A-0DA8-4B38-B35A-1692B605F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8472" y="3530484"/>
                <a:ext cx="569886" cy="0"/>
              </a:xfrm>
              <a:prstGeom prst="straightConnector1">
                <a:avLst/>
              </a:prstGeom>
              <a:ln w="889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D8EF4D-F63E-4FA9-8EC5-9C642FBF7CA8}"/>
                </a:ext>
              </a:extLst>
            </p:cNvPr>
            <p:cNvSpPr txBox="1"/>
            <p:nvPr/>
          </p:nvSpPr>
          <p:spPr>
            <a:xfrm>
              <a:off x="2882337" y="2792975"/>
              <a:ext cx="2938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Feed Forward </a:t>
              </a:r>
              <a:r>
                <a:rPr lang="ko-KR" altLang="en-US">
                  <a:solidFill>
                    <a:schemeClr val="bg1"/>
                  </a:solidFill>
                </a:rPr>
                <a:t>신경망 모델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A8ACBC6-7E21-4523-B4C2-9A756E2DE7E1}"/>
              </a:ext>
            </a:extLst>
          </p:cNvPr>
          <p:cNvGrpSpPr/>
          <p:nvPr/>
        </p:nvGrpSpPr>
        <p:grpSpPr>
          <a:xfrm>
            <a:off x="286126" y="2377130"/>
            <a:ext cx="5524955" cy="1574117"/>
            <a:chOff x="1589333" y="2646189"/>
            <a:chExt cx="5524955" cy="157411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23180A8-978A-439C-A499-9C7016ABCA42}"/>
                </a:ext>
              </a:extLst>
            </p:cNvPr>
            <p:cNvSpPr/>
            <p:nvPr/>
          </p:nvSpPr>
          <p:spPr>
            <a:xfrm>
              <a:off x="2114988" y="2646189"/>
              <a:ext cx="4473644" cy="1574117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1489E6A-79A8-4492-83A0-368996CF6BD2}"/>
                </a:ext>
              </a:extLst>
            </p:cNvPr>
            <p:cNvGrpSpPr/>
            <p:nvPr/>
          </p:nvGrpSpPr>
          <p:grpSpPr>
            <a:xfrm>
              <a:off x="1589333" y="3098484"/>
              <a:ext cx="5524955" cy="864000"/>
              <a:chOff x="1589333" y="3098484"/>
              <a:chExt cx="5524955" cy="864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123C0890-0FEF-4448-8528-0A482E8CE371}"/>
                      </a:ext>
                    </a:extLst>
                  </p:cNvPr>
                  <p:cNvSpPr/>
                  <p:nvPr/>
                </p:nvSpPr>
                <p:spPr>
                  <a:xfrm>
                    <a:off x="1589333" y="3170484"/>
                    <a:ext cx="303638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123C0890-0FEF-4448-8528-0A482E8CE3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9333" y="3170484"/>
                    <a:ext cx="303638" cy="720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589F5A0D-B0DF-4428-848F-2EA0D8A20125}"/>
                      </a:ext>
                    </a:extLst>
                  </p:cNvPr>
                  <p:cNvSpPr/>
                  <p:nvPr/>
                </p:nvSpPr>
                <p:spPr>
                  <a:xfrm>
                    <a:off x="6686401" y="3098484"/>
                    <a:ext cx="427887" cy="86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ko-KR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589F5A0D-B0DF-4428-848F-2EA0D8A201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6401" y="3098484"/>
                    <a:ext cx="427887" cy="864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8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E9375DAF-D13A-4D39-B90B-7E628A99C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2971" y="3530484"/>
                <a:ext cx="470495" cy="1"/>
              </a:xfrm>
              <a:prstGeom prst="straightConnector1">
                <a:avLst/>
              </a:prstGeom>
              <a:ln w="889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D4DCAF81-E5B0-4CEB-BC27-84ECAE1CFE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5918" y="3530484"/>
                <a:ext cx="430483" cy="1"/>
              </a:xfrm>
              <a:prstGeom prst="straightConnector1">
                <a:avLst/>
              </a:prstGeom>
              <a:ln w="889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0EE29101-D0FA-4193-A3E8-76B399184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1026" y="3530484"/>
                <a:ext cx="569886" cy="0"/>
              </a:xfrm>
              <a:prstGeom prst="straightConnector1">
                <a:avLst/>
              </a:prstGeom>
              <a:ln w="889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92A73D-3B76-40B4-BFA8-4781ABB27512}"/>
                  </a:ext>
                </a:extLst>
              </p:cNvPr>
              <p:cNvSpPr/>
              <p:nvPr/>
            </p:nvSpPr>
            <p:spPr>
              <a:xfrm>
                <a:off x="2363466" y="3232964"/>
                <a:ext cx="917560" cy="595041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입력층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A0943F9-B03F-4F79-B643-C607A55C582A}"/>
                  </a:ext>
                </a:extLst>
              </p:cNvPr>
              <p:cNvSpPr/>
              <p:nvPr/>
            </p:nvSpPr>
            <p:spPr>
              <a:xfrm>
                <a:off x="3850912" y="3232964"/>
                <a:ext cx="917560" cy="59504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은닉층</a:t>
                </a: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53F5A4-D9A6-4735-8550-DB5F89CF0201}"/>
                  </a:ext>
                </a:extLst>
              </p:cNvPr>
              <p:cNvSpPr/>
              <p:nvPr/>
            </p:nvSpPr>
            <p:spPr>
              <a:xfrm>
                <a:off x="5338358" y="3232964"/>
                <a:ext cx="917560" cy="595041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출력층</a:t>
                </a:r>
              </a:p>
            </p:txBody>
          </p: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3402B833-6319-46FF-9C58-1D9AB2926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8472" y="3530484"/>
                <a:ext cx="569886" cy="0"/>
              </a:xfrm>
              <a:prstGeom prst="straightConnector1">
                <a:avLst/>
              </a:prstGeom>
              <a:ln w="889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4EC5A9A-A727-4096-A3F5-2604906180A0}"/>
                </a:ext>
              </a:extLst>
            </p:cNvPr>
            <p:cNvSpPr txBox="1"/>
            <p:nvPr/>
          </p:nvSpPr>
          <p:spPr>
            <a:xfrm>
              <a:off x="3740905" y="2799915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RNN </a:t>
              </a:r>
              <a:r>
                <a:rPr lang="ko-KR" altLang="en-US">
                  <a:solidFill>
                    <a:schemeClr val="bg1"/>
                  </a:solidFill>
                </a:rPr>
                <a:t>모델</a:t>
              </a:r>
            </a:p>
          </p:txBody>
        </p:sp>
      </p:grp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47EB06E9-10ED-4756-A5C5-BBC92D37E8DA}"/>
              </a:ext>
            </a:extLst>
          </p:cNvPr>
          <p:cNvCxnSpPr>
            <a:cxnSpLocks/>
            <a:stCxn id="8" idx="2"/>
            <a:endCxn id="2" idx="4"/>
          </p:cNvCxnSpPr>
          <p:nvPr/>
        </p:nvCxnSpPr>
        <p:spPr>
          <a:xfrm rot="5400000">
            <a:off x="2854185" y="2597314"/>
            <a:ext cx="67650" cy="1467346"/>
          </a:xfrm>
          <a:prstGeom prst="bentConnector3">
            <a:avLst>
              <a:gd name="adj1" fmla="val 628912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9A1BA3BB-3C8D-4873-B46F-B1CCE2CBD175}"/>
              </a:ext>
            </a:extLst>
          </p:cNvPr>
          <p:cNvSpPr>
            <a:spLocks noChangeAspect="1"/>
          </p:cNvSpPr>
          <p:nvPr/>
        </p:nvSpPr>
        <p:spPr>
          <a:xfrm>
            <a:off x="2068562" y="3193263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6F825B-DB4E-4524-8482-38447DA468A4}"/>
              </a:ext>
            </a:extLst>
          </p:cNvPr>
          <p:cNvSpPr/>
          <p:nvPr/>
        </p:nvSpPr>
        <p:spPr>
          <a:xfrm>
            <a:off x="3578635" y="3208611"/>
            <a:ext cx="86096" cy="885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D784F-06E1-470B-B211-2762CECA5B69}"/>
              </a:ext>
            </a:extLst>
          </p:cNvPr>
          <p:cNvSpPr txBox="1"/>
          <p:nvPr/>
        </p:nvSpPr>
        <p:spPr>
          <a:xfrm>
            <a:off x="1977819" y="30718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46556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918AE93-0591-4224-AF35-E0FD63599C69}"/>
              </a:ext>
            </a:extLst>
          </p:cNvPr>
          <p:cNvGrpSpPr/>
          <p:nvPr/>
        </p:nvGrpSpPr>
        <p:grpSpPr>
          <a:xfrm>
            <a:off x="1522258" y="478756"/>
            <a:ext cx="5153527" cy="1574117"/>
            <a:chOff x="1522258" y="478756"/>
            <a:chExt cx="5153527" cy="157411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8EBB913-0C74-44D2-ABDF-BFD82C7B7B99}"/>
                </a:ext>
              </a:extLst>
            </p:cNvPr>
            <p:cNvSpPr/>
            <p:nvPr/>
          </p:nvSpPr>
          <p:spPr>
            <a:xfrm>
              <a:off x="1676485" y="478756"/>
              <a:ext cx="4473644" cy="1574117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C20BFBA-8EE6-4C3A-A2CD-FFF377855F1F}"/>
                    </a:ext>
                  </a:extLst>
                </p:cNvPr>
                <p:cNvSpPr/>
                <p:nvPr/>
              </p:nvSpPr>
              <p:spPr>
                <a:xfrm>
                  <a:off x="6247898" y="931051"/>
                  <a:ext cx="427887" cy="86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ko-KR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C20BFBA-8EE6-4C3A-A2CD-FFF377855F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898" y="931051"/>
                  <a:ext cx="427887" cy="864000"/>
                </a:xfrm>
                <a:prstGeom prst="rect">
                  <a:avLst/>
                </a:prstGeom>
                <a:blipFill>
                  <a:blip r:embed="rId2"/>
                  <a:stretch>
                    <a:fillRect l="-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460C039-1838-4271-AD05-A0E95F19E4CB}"/>
                </a:ext>
              </a:extLst>
            </p:cNvPr>
            <p:cNvCxnSpPr>
              <a:cxnSpLocks/>
              <a:stCxn id="68" idx="3"/>
              <a:endCxn id="11" idx="1"/>
            </p:cNvCxnSpPr>
            <p:nvPr/>
          </p:nvCxnSpPr>
          <p:spPr>
            <a:xfrm>
              <a:off x="1522258" y="1363051"/>
              <a:ext cx="402705" cy="1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F37EC71-BF2D-4F08-A7D1-1F0813F40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7415" y="1363051"/>
              <a:ext cx="430483" cy="1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0EE6394-303C-441D-9CDC-187C2CE1825F}"/>
                </a:ext>
              </a:extLst>
            </p:cNvPr>
            <p:cNvCxnSpPr>
              <a:cxnSpLocks/>
            </p:cNvCxnSpPr>
            <p:nvPr/>
          </p:nvCxnSpPr>
          <p:spPr>
            <a:xfrm>
              <a:off x="2842523" y="1363051"/>
              <a:ext cx="569886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4010E8-2C3F-497B-9EAE-E8BC7274F89A}"/>
                </a:ext>
              </a:extLst>
            </p:cNvPr>
            <p:cNvSpPr/>
            <p:nvPr/>
          </p:nvSpPr>
          <p:spPr>
            <a:xfrm>
              <a:off x="1924963" y="1065531"/>
              <a:ext cx="917560" cy="595041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입력층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032862-5C92-4555-81F3-0D960C438D8E}"/>
                </a:ext>
              </a:extLst>
            </p:cNvPr>
            <p:cNvSpPr/>
            <p:nvPr/>
          </p:nvSpPr>
          <p:spPr>
            <a:xfrm>
              <a:off x="3412409" y="1065531"/>
              <a:ext cx="917560" cy="595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은닉층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C2E5C7-CB43-4B1A-AD31-0E0DCAB159C3}"/>
                </a:ext>
              </a:extLst>
            </p:cNvPr>
            <p:cNvSpPr/>
            <p:nvPr/>
          </p:nvSpPr>
          <p:spPr>
            <a:xfrm>
              <a:off x="4899855" y="1065531"/>
              <a:ext cx="917560" cy="59504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출력층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CF4246A-685E-439C-82DD-2855D8A72D91}"/>
                </a:ext>
              </a:extLst>
            </p:cNvPr>
            <p:cNvCxnSpPr>
              <a:cxnSpLocks/>
            </p:cNvCxnSpPr>
            <p:nvPr/>
          </p:nvCxnSpPr>
          <p:spPr>
            <a:xfrm>
              <a:off x="4329969" y="1363051"/>
              <a:ext cx="569886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0A0F17-4191-4C06-A599-5BCFD751BB9B}"/>
                </a:ext>
              </a:extLst>
            </p:cNvPr>
            <p:cNvSpPr txBox="1"/>
            <p:nvPr/>
          </p:nvSpPr>
          <p:spPr>
            <a:xfrm>
              <a:off x="3302402" y="632482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</a:rPr>
                <a:t>RNN </a:t>
              </a:r>
              <a:r>
                <a:rPr lang="ko-KR" altLang="en-US">
                  <a:solidFill>
                    <a:schemeClr val="bg1"/>
                  </a:solidFill>
                </a:rPr>
                <a:t>모델</a:t>
              </a: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07F287F6-5CC5-48EE-A734-6B441600DE10}"/>
                </a:ext>
              </a:extLst>
            </p:cNvPr>
            <p:cNvCxnSpPr>
              <a:cxnSpLocks/>
              <a:stCxn id="17" idx="2"/>
              <a:endCxn id="16" idx="4"/>
            </p:cNvCxnSpPr>
            <p:nvPr/>
          </p:nvCxnSpPr>
          <p:spPr>
            <a:xfrm rot="5400000">
              <a:off x="3718889" y="698940"/>
              <a:ext cx="67650" cy="1467346"/>
            </a:xfrm>
            <a:prstGeom prst="bentConnector3">
              <a:avLst>
                <a:gd name="adj1" fmla="val 628912"/>
              </a:avLst>
            </a:prstGeom>
            <a:ln w="63500">
              <a:solidFill>
                <a:srgbClr val="FF0000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81812CD-8787-497E-B117-AA0500FCC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3266" y="1294889"/>
              <a:ext cx="171549" cy="1715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8BF847-1561-49C9-AC1E-6E57530EE42C}"/>
                </a:ext>
              </a:extLst>
            </p:cNvPr>
            <p:cNvSpPr/>
            <p:nvPr/>
          </p:nvSpPr>
          <p:spPr>
            <a:xfrm>
              <a:off x="4443339" y="1310237"/>
              <a:ext cx="86096" cy="8855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3D780A-7F6A-4FD4-880A-4B2E5E429047}"/>
                </a:ext>
              </a:extLst>
            </p:cNvPr>
            <p:cNvSpPr txBox="1"/>
            <p:nvPr/>
          </p:nvSpPr>
          <p:spPr>
            <a:xfrm>
              <a:off x="2842523" y="117347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ADB0F25-47B4-47E6-A693-605EDFF6C939}"/>
              </a:ext>
            </a:extLst>
          </p:cNvPr>
          <p:cNvGrpSpPr/>
          <p:nvPr/>
        </p:nvGrpSpPr>
        <p:grpSpPr>
          <a:xfrm>
            <a:off x="445201" y="2751537"/>
            <a:ext cx="5802697" cy="954494"/>
            <a:chOff x="445201" y="2751537"/>
            <a:chExt cx="5802697" cy="95449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5CCC164-A347-4D22-BE00-C703B7CE5C6D}"/>
                </a:ext>
              </a:extLst>
            </p:cNvPr>
            <p:cNvSpPr/>
            <p:nvPr/>
          </p:nvSpPr>
          <p:spPr>
            <a:xfrm>
              <a:off x="1676485" y="2751537"/>
              <a:ext cx="4473644" cy="95449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9A223B6-55AC-4C06-8141-E8902EA232B4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522258" y="3228784"/>
              <a:ext cx="402705" cy="1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8005615-C146-43F1-AA38-FC0FEF119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7415" y="3228784"/>
              <a:ext cx="430483" cy="1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68F6101-6810-4C6D-BFEC-3E358620819B}"/>
                </a:ext>
              </a:extLst>
            </p:cNvPr>
            <p:cNvCxnSpPr>
              <a:cxnSpLocks/>
            </p:cNvCxnSpPr>
            <p:nvPr/>
          </p:nvCxnSpPr>
          <p:spPr>
            <a:xfrm>
              <a:off x="2842523" y="3228784"/>
              <a:ext cx="569886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9F832B-3467-41E2-B047-EA52AE47DD03}"/>
                </a:ext>
              </a:extLst>
            </p:cNvPr>
            <p:cNvSpPr/>
            <p:nvPr/>
          </p:nvSpPr>
          <p:spPr>
            <a:xfrm>
              <a:off x="1924963" y="2931264"/>
              <a:ext cx="917560" cy="595041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입력층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348D26-1D85-4BA0-B792-01FC7105D403}"/>
                </a:ext>
              </a:extLst>
            </p:cNvPr>
            <p:cNvSpPr/>
            <p:nvPr/>
          </p:nvSpPr>
          <p:spPr>
            <a:xfrm>
              <a:off x="3412409" y="2931264"/>
              <a:ext cx="917560" cy="595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은닉층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5B6704C-D739-471F-8CDF-C1E673AAC550}"/>
                </a:ext>
              </a:extLst>
            </p:cNvPr>
            <p:cNvSpPr/>
            <p:nvPr/>
          </p:nvSpPr>
          <p:spPr>
            <a:xfrm>
              <a:off x="4899855" y="2931264"/>
              <a:ext cx="917560" cy="59504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출력층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BCFFFA5-72D4-41D8-82A9-ADE426A11C6D}"/>
                </a:ext>
              </a:extLst>
            </p:cNvPr>
            <p:cNvCxnSpPr>
              <a:cxnSpLocks/>
            </p:cNvCxnSpPr>
            <p:nvPr/>
          </p:nvCxnSpPr>
          <p:spPr>
            <a:xfrm>
              <a:off x="4329969" y="3228784"/>
              <a:ext cx="569886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B1FE440-EFC4-4BBD-B81A-A7F573430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3266" y="3156885"/>
              <a:ext cx="171549" cy="1715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BA59343-FC46-4ECE-90CD-C0CCFB27B3BC}"/>
                </a:ext>
              </a:extLst>
            </p:cNvPr>
            <p:cNvSpPr/>
            <p:nvPr/>
          </p:nvSpPr>
          <p:spPr>
            <a:xfrm>
              <a:off x="4443339" y="3217278"/>
              <a:ext cx="86096" cy="885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5FDF0E-BE78-47EA-A31C-EC4BC1706A12}"/>
                </a:ext>
              </a:extLst>
            </p:cNvPr>
            <p:cNvSpPr txBox="1"/>
            <p:nvPr/>
          </p:nvSpPr>
          <p:spPr>
            <a:xfrm>
              <a:off x="2842523" y="303547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6FDEE5E-3955-4076-BC92-2847CEC4143D}"/>
                    </a:ext>
                  </a:extLst>
                </p:cNvPr>
                <p:cNvSpPr txBox="1"/>
                <p:nvPr/>
              </p:nvSpPr>
              <p:spPr>
                <a:xfrm>
                  <a:off x="445201" y="2767119"/>
                  <a:ext cx="1077057" cy="92333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solidFill>
                        <a:schemeClr val="bg1"/>
                      </a:solidFill>
                    </a:rPr>
                    <a:t>t-1</a:t>
                  </a:r>
                  <a:r>
                    <a:rPr lang="ko-KR" altLang="en-US" b="1">
                      <a:solidFill>
                        <a:schemeClr val="bg1"/>
                      </a:solidFill>
                    </a:rPr>
                    <a:t>번째</a:t>
                  </a:r>
                  <a:endParaRPr lang="en-US" altLang="ko-KR" b="1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b="1">
                      <a:solidFill>
                        <a:schemeClr val="bg1"/>
                      </a:solidFill>
                    </a:rPr>
                    <a:t>데이터</a:t>
                  </a:r>
                  <a:endParaRPr lang="en-US" altLang="ko-KR" b="1">
                    <a:solidFill>
                      <a:schemeClr val="bg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6FDEE5E-3955-4076-BC92-2847CEC41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01" y="2767119"/>
                  <a:ext cx="1077057" cy="923330"/>
                </a:xfrm>
                <a:prstGeom prst="rect">
                  <a:avLst/>
                </a:prstGeom>
                <a:blipFill>
                  <a:blip r:embed="rId3"/>
                  <a:stretch>
                    <a:fillRect t="-326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792FE3-FB9B-4DF0-8EF1-EEB84CA98278}"/>
              </a:ext>
            </a:extLst>
          </p:cNvPr>
          <p:cNvGrpSpPr/>
          <p:nvPr/>
        </p:nvGrpSpPr>
        <p:grpSpPr>
          <a:xfrm>
            <a:off x="445201" y="4149650"/>
            <a:ext cx="5802697" cy="954494"/>
            <a:chOff x="445201" y="4149650"/>
            <a:chExt cx="5802697" cy="95449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3C1631C-2227-402C-97A4-6E2AD0A1CCA3}"/>
                </a:ext>
              </a:extLst>
            </p:cNvPr>
            <p:cNvSpPr/>
            <p:nvPr/>
          </p:nvSpPr>
          <p:spPr>
            <a:xfrm>
              <a:off x="1676485" y="4149650"/>
              <a:ext cx="4473644" cy="95449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546502F-DE63-4DD7-8CBC-B42A162C1186}"/>
                </a:ext>
              </a:extLst>
            </p:cNvPr>
            <p:cNvCxnSpPr>
              <a:cxnSpLocks/>
            </p:cNvCxnSpPr>
            <p:nvPr/>
          </p:nvCxnSpPr>
          <p:spPr>
            <a:xfrm>
              <a:off x="2842523" y="4626897"/>
              <a:ext cx="569886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7BCF2DC-BDEA-4F67-A581-DBD7B8734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3266" y="4554998"/>
              <a:ext cx="171549" cy="1715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0939A47-677D-46A8-8531-3C38F27B5DA8}"/>
                </a:ext>
              </a:extLst>
            </p:cNvPr>
            <p:cNvSpPr txBox="1"/>
            <p:nvPr/>
          </p:nvSpPr>
          <p:spPr>
            <a:xfrm>
              <a:off x="2842523" y="443358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CADED92-95F2-4EA9-A7E6-5382D1159F00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1484682" y="4626897"/>
              <a:ext cx="440281" cy="1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0729C25-B78A-4892-8634-7BAE5B840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7415" y="4626897"/>
              <a:ext cx="430483" cy="1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BFA7372-B186-4FB5-BAFA-A3087D7D29B6}"/>
                </a:ext>
              </a:extLst>
            </p:cNvPr>
            <p:cNvSpPr/>
            <p:nvPr/>
          </p:nvSpPr>
          <p:spPr>
            <a:xfrm>
              <a:off x="1924963" y="4329377"/>
              <a:ext cx="917560" cy="595041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입력층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BB92025-0029-44D2-9BAF-543AB6191131}"/>
                </a:ext>
              </a:extLst>
            </p:cNvPr>
            <p:cNvSpPr/>
            <p:nvPr/>
          </p:nvSpPr>
          <p:spPr>
            <a:xfrm>
              <a:off x="3412409" y="4329377"/>
              <a:ext cx="917560" cy="595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은닉층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D16B16-4F65-4877-B826-799709EB5A75}"/>
                </a:ext>
              </a:extLst>
            </p:cNvPr>
            <p:cNvSpPr/>
            <p:nvPr/>
          </p:nvSpPr>
          <p:spPr>
            <a:xfrm>
              <a:off x="4899855" y="4329377"/>
              <a:ext cx="917560" cy="59504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출력층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E303D8E-AFDC-467B-9022-1CACBE5E3C71}"/>
                </a:ext>
              </a:extLst>
            </p:cNvPr>
            <p:cNvCxnSpPr>
              <a:cxnSpLocks/>
            </p:cNvCxnSpPr>
            <p:nvPr/>
          </p:nvCxnSpPr>
          <p:spPr>
            <a:xfrm>
              <a:off x="4329969" y="4626897"/>
              <a:ext cx="569886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2393544-0CE4-4E5F-8958-3264C1B7160A}"/>
                </a:ext>
              </a:extLst>
            </p:cNvPr>
            <p:cNvSpPr/>
            <p:nvPr/>
          </p:nvSpPr>
          <p:spPr>
            <a:xfrm>
              <a:off x="4443339" y="4615391"/>
              <a:ext cx="86096" cy="8855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65A53DC-F8F2-48F0-A998-DFCE05D0B3C3}"/>
                    </a:ext>
                  </a:extLst>
                </p:cNvPr>
                <p:cNvSpPr txBox="1"/>
                <p:nvPr/>
              </p:nvSpPr>
              <p:spPr>
                <a:xfrm>
                  <a:off x="445201" y="4165232"/>
                  <a:ext cx="1039481" cy="92333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solidFill>
                        <a:schemeClr val="bg1"/>
                      </a:solidFill>
                    </a:rPr>
                    <a:t>t</a:t>
                  </a:r>
                  <a:r>
                    <a:rPr lang="ko-KR" altLang="en-US" b="1">
                      <a:solidFill>
                        <a:schemeClr val="bg1"/>
                      </a:solidFill>
                    </a:rPr>
                    <a:t>번째</a:t>
                  </a:r>
                  <a:endParaRPr lang="en-US" altLang="ko-KR" b="1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b="1">
                      <a:solidFill>
                        <a:schemeClr val="bg1"/>
                      </a:solidFill>
                    </a:rPr>
                    <a:t>데이터</a:t>
                  </a:r>
                  <a:endParaRPr lang="en-US" altLang="ko-KR" b="1">
                    <a:solidFill>
                      <a:schemeClr val="bg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65A53DC-F8F2-48F0-A998-DFCE05D0B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01" y="4165232"/>
                  <a:ext cx="1039481" cy="923330"/>
                </a:xfrm>
                <a:prstGeom prst="rect">
                  <a:avLst/>
                </a:prstGeom>
                <a:blipFill>
                  <a:blip r:embed="rId4"/>
                  <a:stretch>
                    <a:fillRect t="-259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421172-5232-463A-A9BC-AE8B239349EE}"/>
              </a:ext>
            </a:extLst>
          </p:cNvPr>
          <p:cNvGrpSpPr/>
          <p:nvPr/>
        </p:nvGrpSpPr>
        <p:grpSpPr>
          <a:xfrm>
            <a:off x="445201" y="5547763"/>
            <a:ext cx="6230584" cy="954494"/>
            <a:chOff x="445201" y="5547763"/>
            <a:chExt cx="6230584" cy="9544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E619036-D7F4-4016-96E6-47FC438F73EF}"/>
                </a:ext>
              </a:extLst>
            </p:cNvPr>
            <p:cNvSpPr/>
            <p:nvPr/>
          </p:nvSpPr>
          <p:spPr>
            <a:xfrm>
              <a:off x="1676485" y="5547763"/>
              <a:ext cx="4473644" cy="95449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4C1F25F-67D6-47F2-8453-6B557C408F04}"/>
                </a:ext>
              </a:extLst>
            </p:cNvPr>
            <p:cNvCxnSpPr>
              <a:cxnSpLocks/>
            </p:cNvCxnSpPr>
            <p:nvPr/>
          </p:nvCxnSpPr>
          <p:spPr>
            <a:xfrm>
              <a:off x="2842523" y="6025010"/>
              <a:ext cx="569886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7C483E2-F4D5-40C5-9BDA-29E271808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3266" y="5953111"/>
              <a:ext cx="171549" cy="1715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F4091F8-6D42-42A3-88AC-9A7A8E664649}"/>
                </a:ext>
              </a:extLst>
            </p:cNvPr>
            <p:cNvSpPr txBox="1"/>
            <p:nvPr/>
          </p:nvSpPr>
          <p:spPr>
            <a:xfrm>
              <a:off x="2842523" y="583169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3E04404C-F498-494C-8C57-803F7C98F9AA}"/>
                    </a:ext>
                  </a:extLst>
                </p:cNvPr>
                <p:cNvSpPr/>
                <p:nvPr/>
              </p:nvSpPr>
              <p:spPr>
                <a:xfrm>
                  <a:off x="6247898" y="5593010"/>
                  <a:ext cx="427887" cy="86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ko-KR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3E04404C-F498-494C-8C57-803F7C98F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898" y="5593010"/>
                  <a:ext cx="427887" cy="864000"/>
                </a:xfrm>
                <a:prstGeom prst="rect">
                  <a:avLst/>
                </a:prstGeom>
                <a:blipFill>
                  <a:blip r:embed="rId5"/>
                  <a:stretch>
                    <a:fillRect l="-30000" r="-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ABED91C-7C6C-40CE-BE5F-CFE06714F14C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1479460" y="6018146"/>
              <a:ext cx="445503" cy="6865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5DC9A88-8D8B-4033-AB79-1495D687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7415" y="6025010"/>
              <a:ext cx="430483" cy="1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26AE50B-BE69-48CF-B636-F5C675ACC77D}"/>
                </a:ext>
              </a:extLst>
            </p:cNvPr>
            <p:cNvSpPr/>
            <p:nvPr/>
          </p:nvSpPr>
          <p:spPr>
            <a:xfrm>
              <a:off x="1924963" y="5727490"/>
              <a:ext cx="917560" cy="595041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입력층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7535837-B9F9-4C12-BED1-1B9578F339C3}"/>
                </a:ext>
              </a:extLst>
            </p:cNvPr>
            <p:cNvSpPr/>
            <p:nvPr/>
          </p:nvSpPr>
          <p:spPr>
            <a:xfrm>
              <a:off x="3412409" y="5727490"/>
              <a:ext cx="917560" cy="5950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은닉층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F2D4FF-12A2-4A05-9CF4-83B7A3F94951}"/>
                </a:ext>
              </a:extLst>
            </p:cNvPr>
            <p:cNvSpPr/>
            <p:nvPr/>
          </p:nvSpPr>
          <p:spPr>
            <a:xfrm>
              <a:off x="4899855" y="5727490"/>
              <a:ext cx="917560" cy="59504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출력층</a:t>
              </a: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460A500-E743-4BBB-9A11-E8B36433B2BF}"/>
                </a:ext>
              </a:extLst>
            </p:cNvPr>
            <p:cNvCxnSpPr>
              <a:cxnSpLocks/>
            </p:cNvCxnSpPr>
            <p:nvPr/>
          </p:nvCxnSpPr>
          <p:spPr>
            <a:xfrm>
              <a:off x="4329969" y="6025010"/>
              <a:ext cx="569886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FDFF631-127A-4B07-B219-505FAEA83089}"/>
                    </a:ext>
                  </a:extLst>
                </p:cNvPr>
                <p:cNvSpPr txBox="1"/>
                <p:nvPr/>
              </p:nvSpPr>
              <p:spPr>
                <a:xfrm>
                  <a:off x="445201" y="5556481"/>
                  <a:ext cx="1034259" cy="92333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b="1">
                      <a:solidFill>
                        <a:schemeClr val="bg1"/>
                      </a:solidFill>
                    </a:rPr>
                    <a:t>t+1</a:t>
                  </a:r>
                  <a:r>
                    <a:rPr lang="ko-KR" altLang="en-US" b="1">
                      <a:solidFill>
                        <a:schemeClr val="bg1"/>
                      </a:solidFill>
                    </a:rPr>
                    <a:t>번째</a:t>
                  </a:r>
                  <a:endParaRPr lang="en-US" altLang="ko-KR" b="1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b="1">
                      <a:solidFill>
                        <a:schemeClr val="bg1"/>
                      </a:solidFill>
                    </a:rPr>
                    <a:t>데이터</a:t>
                  </a:r>
                  <a:endParaRPr lang="en-US" altLang="ko-KR" b="1">
                    <a:solidFill>
                      <a:schemeClr val="bg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FDFF631-127A-4B07-B219-505FAEA83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01" y="5556481"/>
                  <a:ext cx="1034259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4070" t="-2597" r="-465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47DB6D0-6789-47C6-AEEC-5517F4EA590C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rot="5400000">
            <a:off x="3128130" y="3196740"/>
            <a:ext cx="1249169" cy="146734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F467602-6E57-4992-A1B1-E8DA3666B922}"/>
              </a:ext>
            </a:extLst>
          </p:cNvPr>
          <p:cNvCxnSpPr>
            <a:cxnSpLocks/>
            <a:stCxn id="50" idx="2"/>
            <a:endCxn id="64" idx="0"/>
          </p:cNvCxnSpPr>
          <p:nvPr/>
        </p:nvCxnSpPr>
        <p:spPr>
          <a:xfrm rot="5400000">
            <a:off x="3128130" y="4594853"/>
            <a:ext cx="1249169" cy="1467346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0BA9FE-4D4B-4A47-81AD-5E391783A7CC}"/>
              </a:ext>
            </a:extLst>
          </p:cNvPr>
          <p:cNvSpPr txBox="1"/>
          <p:nvPr/>
        </p:nvSpPr>
        <p:spPr>
          <a:xfrm>
            <a:off x="6694414" y="1001814"/>
            <a:ext cx="42896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RNN</a:t>
            </a:r>
            <a:r>
              <a:rPr lang="ko-KR" altLang="en-US">
                <a:solidFill>
                  <a:srgbClr val="7030A0"/>
                </a:solidFill>
              </a:rPr>
              <a:t>에서 은닉층을 </a:t>
            </a:r>
            <a:r>
              <a:rPr lang="en-US" altLang="ko-KR">
                <a:solidFill>
                  <a:srgbClr val="7030A0"/>
                </a:solidFill>
              </a:rPr>
              <a:t>Cell </a:t>
            </a:r>
            <a:r>
              <a:rPr lang="ko-KR" altLang="en-US">
                <a:solidFill>
                  <a:srgbClr val="7030A0"/>
                </a:solidFill>
              </a:rPr>
              <a:t>이라고 하는데</a:t>
            </a:r>
            <a:r>
              <a:rPr lang="en-US" altLang="ko-KR">
                <a:solidFill>
                  <a:srgbClr val="7030A0"/>
                </a:solidFill>
              </a:rPr>
              <a:t>, </a:t>
            </a:r>
            <a:r>
              <a:rPr lang="ko-KR" altLang="en-US">
                <a:solidFill>
                  <a:srgbClr val="7030A0"/>
                </a:solidFill>
              </a:rPr>
              <a:t>이 </a:t>
            </a:r>
            <a:r>
              <a:rPr lang="en-US" altLang="ko-KR">
                <a:solidFill>
                  <a:srgbClr val="7030A0"/>
                </a:solidFill>
              </a:rPr>
              <a:t>Cell</a:t>
            </a:r>
            <a:r>
              <a:rPr lang="ko-KR" altLang="en-US">
                <a:solidFill>
                  <a:srgbClr val="7030A0"/>
                </a:solidFill>
              </a:rPr>
              <a:t>은 이전의 은닉층 출력값을 기억하고 있는 일종의 메모리 역할을 수행하여</a:t>
            </a:r>
            <a:r>
              <a:rPr lang="en-US" altLang="ko-KR">
                <a:solidFill>
                  <a:srgbClr val="7030A0"/>
                </a:solidFill>
              </a:rPr>
              <a:t>, </a:t>
            </a:r>
            <a:r>
              <a:rPr lang="ko-KR" altLang="en-US">
                <a:solidFill>
                  <a:srgbClr val="7030A0"/>
                </a:solidFill>
              </a:rPr>
              <a:t>이를 </a:t>
            </a:r>
            <a:r>
              <a:rPr lang="en-US" altLang="ko-KR" b="1">
                <a:solidFill>
                  <a:srgbClr val="FF0000"/>
                </a:solidFill>
              </a:rPr>
              <a:t>Memory Cell</a:t>
            </a:r>
            <a:r>
              <a:rPr lang="en-US" altLang="ko-KR">
                <a:solidFill>
                  <a:srgbClr val="7030A0"/>
                </a:solidFill>
              </a:rPr>
              <a:t> </a:t>
            </a:r>
            <a:r>
              <a:rPr lang="ko-KR" altLang="en-US">
                <a:solidFill>
                  <a:srgbClr val="7030A0"/>
                </a:solidFill>
              </a:rPr>
              <a:t>이라고 함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C20C38-604F-4ED5-AE7B-D8638017F690}"/>
              </a:ext>
            </a:extLst>
          </p:cNvPr>
          <p:cNvSpPr txBox="1"/>
          <p:nvPr/>
        </p:nvSpPr>
        <p:spPr>
          <a:xfrm>
            <a:off x="6694414" y="2597020"/>
            <a:ext cx="42896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</a:rPr>
              <a:t>은닉층의 </a:t>
            </a:r>
            <a:r>
              <a:rPr lang="en-US" altLang="ko-KR">
                <a:solidFill>
                  <a:srgbClr val="7030A0"/>
                </a:solidFill>
              </a:rPr>
              <a:t>Memory Cell</a:t>
            </a:r>
            <a:r>
              <a:rPr lang="ko-KR" altLang="en-US">
                <a:solidFill>
                  <a:srgbClr val="7030A0"/>
                </a:solidFill>
              </a:rPr>
              <a:t>은 각각의 시점</a:t>
            </a:r>
            <a:r>
              <a:rPr lang="en-US" altLang="ko-KR">
                <a:solidFill>
                  <a:srgbClr val="7030A0"/>
                </a:solidFill>
              </a:rPr>
              <a:t>(Time Step)</a:t>
            </a:r>
            <a:r>
              <a:rPr lang="ko-KR" altLang="en-US">
                <a:solidFill>
                  <a:srgbClr val="7030A0"/>
                </a:solidFill>
              </a:rPr>
              <a:t>에서 바로 이전 시점에서의 은닉층의 </a:t>
            </a:r>
            <a:r>
              <a:rPr lang="en-US" altLang="ko-KR">
                <a:solidFill>
                  <a:srgbClr val="7030A0"/>
                </a:solidFill>
              </a:rPr>
              <a:t>Memory Cell</a:t>
            </a:r>
            <a:r>
              <a:rPr lang="ko-KR" altLang="en-US">
                <a:solidFill>
                  <a:srgbClr val="7030A0"/>
                </a:solidFill>
              </a:rPr>
              <a:t>에서 나온 값을 자신의 입력으로 사용하는 재귀적 구조를 사지고 있으며</a:t>
            </a:r>
            <a:r>
              <a:rPr lang="en-US" altLang="ko-KR">
                <a:solidFill>
                  <a:srgbClr val="7030A0"/>
                </a:solidFill>
              </a:rPr>
              <a:t>, </a:t>
            </a:r>
            <a:r>
              <a:rPr lang="ko-KR" altLang="en-US">
                <a:solidFill>
                  <a:srgbClr val="7030A0"/>
                </a:solidFill>
              </a:rPr>
              <a:t>현재 시점을 </a:t>
            </a:r>
            <a:r>
              <a:rPr lang="en-US" altLang="ko-KR">
                <a:solidFill>
                  <a:srgbClr val="7030A0"/>
                </a:solidFill>
              </a:rPr>
              <a:t>t </a:t>
            </a:r>
            <a:r>
              <a:rPr lang="ko-KR" altLang="en-US">
                <a:solidFill>
                  <a:srgbClr val="7030A0"/>
                </a:solidFill>
              </a:rPr>
              <a:t>로 </a:t>
            </a:r>
            <a:r>
              <a:rPr lang="en-US" altLang="ko-KR">
                <a:solidFill>
                  <a:srgbClr val="7030A0"/>
                </a:solidFill>
              </a:rPr>
              <a:t>vgusgkaus, </a:t>
            </a:r>
            <a:r>
              <a:rPr lang="ko-KR" altLang="en-US">
                <a:solidFill>
                  <a:srgbClr val="7030A0"/>
                </a:solidFill>
              </a:rPr>
              <a:t>직전 </a:t>
            </a:r>
            <a:r>
              <a:rPr lang="en-US" altLang="ko-KR">
                <a:solidFill>
                  <a:srgbClr val="7030A0"/>
                </a:solidFill>
              </a:rPr>
              <a:t>t-1 </a:t>
            </a:r>
            <a:r>
              <a:rPr lang="ko-KR" altLang="en-US">
                <a:solidFill>
                  <a:srgbClr val="7030A0"/>
                </a:solidFill>
              </a:rPr>
              <a:t>시점의 은닉층 출력값을 입력으로 받음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FEFFCB-F44E-4CB2-B922-70BDC7C524F7}"/>
              </a:ext>
            </a:extLst>
          </p:cNvPr>
          <p:cNvSpPr txBox="1"/>
          <p:nvPr/>
        </p:nvSpPr>
        <p:spPr>
          <a:xfrm>
            <a:off x="6694414" y="5023222"/>
            <a:ext cx="42896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</a:rPr>
              <a:t>즉</a:t>
            </a:r>
            <a:r>
              <a:rPr lang="en-US" altLang="ko-KR">
                <a:solidFill>
                  <a:srgbClr val="7030A0"/>
                </a:solidFill>
              </a:rPr>
              <a:t>, </a:t>
            </a:r>
            <a:r>
              <a:rPr lang="ko-KR" altLang="en-US">
                <a:solidFill>
                  <a:srgbClr val="7030A0"/>
                </a:solidFill>
              </a:rPr>
              <a:t>은닉층의 </a:t>
            </a:r>
            <a:r>
              <a:rPr lang="en-US" altLang="ko-KR">
                <a:solidFill>
                  <a:srgbClr val="7030A0"/>
                </a:solidFill>
              </a:rPr>
              <a:t>Memory Cell</a:t>
            </a:r>
            <a:r>
              <a:rPr lang="ko-KR" altLang="en-US">
                <a:solidFill>
                  <a:srgbClr val="7030A0"/>
                </a:solidFill>
              </a:rPr>
              <a:t>이 출력층과 동시에 바로 이어지는 다음 </a:t>
            </a:r>
            <a:r>
              <a:rPr lang="en-US" altLang="ko-KR">
                <a:solidFill>
                  <a:srgbClr val="7030A0"/>
                </a:solidFill>
              </a:rPr>
              <a:t>t+1 </a:t>
            </a:r>
            <a:r>
              <a:rPr lang="ko-KR" altLang="en-US">
                <a:solidFill>
                  <a:srgbClr val="7030A0"/>
                </a:solidFill>
              </a:rPr>
              <a:t>시점의 은닉층 자신에게 보낸는 값을 </a:t>
            </a:r>
            <a:r>
              <a:rPr lang="ko-KR" altLang="en-US" b="1">
                <a:solidFill>
                  <a:srgbClr val="FF0000"/>
                </a:solidFill>
              </a:rPr>
              <a:t>은닉 상태</a:t>
            </a:r>
            <a:r>
              <a:rPr lang="en-US" altLang="ko-KR" b="1">
                <a:solidFill>
                  <a:srgbClr val="FF0000"/>
                </a:solidFill>
              </a:rPr>
              <a:t>(Hidden State)</a:t>
            </a:r>
            <a:r>
              <a:rPr lang="ko-KR" altLang="en-US">
                <a:solidFill>
                  <a:srgbClr val="7030A0"/>
                </a:solidFill>
              </a:rPr>
              <a:t>라고 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091368E-2ED7-44EE-89EF-1DEA9766B975}"/>
                  </a:ext>
                </a:extLst>
              </p:cNvPr>
              <p:cNvSpPr txBox="1"/>
              <p:nvPr/>
            </p:nvSpPr>
            <p:spPr>
              <a:xfrm>
                <a:off x="445201" y="901386"/>
                <a:ext cx="1077057" cy="9233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>
                    <a:solidFill>
                      <a:schemeClr val="bg1"/>
                    </a:solidFill>
                  </a:rPr>
                  <a:t>t-1</a:t>
                </a:r>
                <a:r>
                  <a:rPr lang="ko-KR" altLang="en-US" b="1">
                    <a:solidFill>
                      <a:schemeClr val="bg1"/>
                    </a:solidFill>
                  </a:rPr>
                  <a:t>번째</a:t>
                </a:r>
                <a:endParaRPr lang="en-US" altLang="ko-KR" b="1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b="1">
                    <a:solidFill>
                      <a:schemeClr val="bg1"/>
                    </a:solidFill>
                  </a:rPr>
                  <a:t>데이터</a:t>
                </a:r>
                <a:endParaRPr lang="en-US" altLang="ko-KR" b="1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091368E-2ED7-44EE-89EF-1DEA9766B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1" y="901386"/>
                <a:ext cx="1077057" cy="923330"/>
              </a:xfrm>
              <a:prstGeom prst="rect">
                <a:avLst/>
              </a:prstGeom>
              <a:blipFill>
                <a:blip r:embed="rId7"/>
                <a:stretch>
                  <a:fillRect t="-32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A64EACBD-20E4-4E8B-B6D6-365EAB2C097B}"/>
              </a:ext>
            </a:extLst>
          </p:cNvPr>
          <p:cNvGrpSpPr/>
          <p:nvPr/>
        </p:nvGrpSpPr>
        <p:grpSpPr>
          <a:xfrm>
            <a:off x="2340551" y="2137819"/>
            <a:ext cx="3061276" cy="526925"/>
            <a:chOff x="2340551" y="2137819"/>
            <a:chExt cx="3061276" cy="526925"/>
          </a:xfrm>
        </p:grpSpPr>
        <p:pic>
          <p:nvPicPr>
            <p:cNvPr id="70" name="Picture 9" descr="004">
              <a:extLst>
                <a:ext uri="{FF2B5EF4-FFF2-40B4-BE49-F238E27FC236}">
                  <a16:creationId xmlns:a16="http://schemas.microsoft.com/office/drawing/2014/main" id="{1EFC49E4-7F4F-452E-93FC-F6BB26AFC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340551" y="2137819"/>
              <a:ext cx="3061276" cy="52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AC6C0D1-0CDF-4383-8C99-006BBE7EB9EC}"/>
                </a:ext>
              </a:extLst>
            </p:cNvPr>
            <p:cNvSpPr txBox="1"/>
            <p:nvPr/>
          </p:nvSpPr>
          <p:spPr>
            <a:xfrm>
              <a:off x="2417105" y="2193599"/>
              <a:ext cx="2908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Sequence Data</a:t>
              </a:r>
              <a:r>
                <a:rPr lang="ko-KR" altLang="en-US" sz="1400" b="1">
                  <a:solidFill>
                    <a:srgbClr val="FF0000"/>
                  </a:solidFill>
                </a:rPr>
                <a:t>에 따른 동작 원리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6365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ECA4195-D91F-4770-8118-1D61737DF4B9}"/>
              </a:ext>
            </a:extLst>
          </p:cNvPr>
          <p:cNvSpPr/>
          <p:nvPr/>
        </p:nvSpPr>
        <p:spPr>
          <a:xfrm>
            <a:off x="2416028" y="724176"/>
            <a:ext cx="5947795" cy="1574117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37A33EA-894E-47DB-A83E-E7AB24584110}"/>
                  </a:ext>
                </a:extLst>
              </p:cNvPr>
              <p:cNvSpPr/>
              <p:nvPr/>
            </p:nvSpPr>
            <p:spPr>
              <a:xfrm>
                <a:off x="1350881" y="1248471"/>
                <a:ext cx="303638" cy="72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37A33EA-894E-47DB-A83E-E7AB24584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81" y="1248471"/>
                <a:ext cx="303638" cy="720000"/>
              </a:xfrm>
              <a:prstGeom prst="rect">
                <a:avLst/>
              </a:prstGeom>
              <a:blipFill>
                <a:blip r:embed="rId2"/>
                <a:stretch>
                  <a:fillRect l="-30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216797-3E1B-42E0-8533-0521CAABBD81}"/>
                  </a:ext>
                </a:extLst>
              </p:cNvPr>
              <p:cNvSpPr/>
              <p:nvPr/>
            </p:nvSpPr>
            <p:spPr>
              <a:xfrm>
                <a:off x="9124040" y="1176471"/>
                <a:ext cx="427887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216797-3E1B-42E0-8533-0521CAABB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040" y="1176471"/>
                <a:ext cx="427887" cy="864000"/>
              </a:xfrm>
              <a:prstGeom prst="rect">
                <a:avLst/>
              </a:prstGeom>
              <a:blipFill>
                <a:blip r:embed="rId3"/>
                <a:stretch>
                  <a:fillRect l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616648-1E0B-4B3D-908B-B255BAE7CC9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1654519" y="1608471"/>
            <a:ext cx="1179210" cy="1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DFD019-5FBC-407C-9935-D224ADA93B41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7944829" y="1608471"/>
            <a:ext cx="1179211" cy="1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477432-E880-458F-BBBB-B5459377F48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751289" y="1608472"/>
            <a:ext cx="1179210" cy="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705D4D-4E45-4CA7-9C7C-9CE46ED2510E}"/>
              </a:ext>
            </a:extLst>
          </p:cNvPr>
          <p:cNvSpPr/>
          <p:nvPr/>
        </p:nvSpPr>
        <p:spPr>
          <a:xfrm>
            <a:off x="2833729" y="1310951"/>
            <a:ext cx="917560" cy="59504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B2ECFD-724B-439D-86DC-481069479A5A}"/>
              </a:ext>
            </a:extLst>
          </p:cNvPr>
          <p:cNvSpPr/>
          <p:nvPr/>
        </p:nvSpPr>
        <p:spPr>
          <a:xfrm>
            <a:off x="4930499" y="1310951"/>
            <a:ext cx="917560" cy="5950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DC0AE-1746-4761-A1EE-13B87FAA19AB}"/>
              </a:ext>
            </a:extLst>
          </p:cNvPr>
          <p:cNvSpPr/>
          <p:nvPr/>
        </p:nvSpPr>
        <p:spPr>
          <a:xfrm>
            <a:off x="7027269" y="1310951"/>
            <a:ext cx="917560" cy="59504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출력층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7CCA97-3700-48A4-9653-D834D4249A4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848059" y="1608472"/>
            <a:ext cx="1179210" cy="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626E30-9535-4D7D-94A1-13EE6BA7FCF3}"/>
              </a:ext>
            </a:extLst>
          </p:cNvPr>
          <p:cNvSpPr txBox="1"/>
          <p:nvPr/>
        </p:nvSpPr>
        <p:spPr>
          <a:xfrm>
            <a:off x="4618190" y="87790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RNN </a:t>
            </a:r>
            <a:r>
              <a:rPr lang="ko-KR" altLang="en-US">
                <a:solidFill>
                  <a:schemeClr val="bg1"/>
                </a:solidFill>
              </a:rPr>
              <a:t>모델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ECCDCB5-6448-48C8-9FBD-23FEAAD3C709}"/>
              </a:ext>
            </a:extLst>
          </p:cNvPr>
          <p:cNvCxnSpPr>
            <a:cxnSpLocks/>
            <a:stCxn id="17" idx="2"/>
            <a:endCxn id="16" idx="4"/>
          </p:cNvCxnSpPr>
          <p:nvPr/>
        </p:nvCxnSpPr>
        <p:spPr>
          <a:xfrm rot="5400000">
            <a:off x="5160512" y="675912"/>
            <a:ext cx="67650" cy="2004242"/>
          </a:xfrm>
          <a:prstGeom prst="bentConnector3">
            <a:avLst>
              <a:gd name="adj1" fmla="val 797533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417A3B0-BD67-4E60-B0C4-DFD2D9672A99}"/>
              </a:ext>
            </a:extLst>
          </p:cNvPr>
          <p:cNvSpPr>
            <a:spLocks noChangeAspect="1"/>
          </p:cNvSpPr>
          <p:nvPr/>
        </p:nvSpPr>
        <p:spPr>
          <a:xfrm>
            <a:off x="4106441" y="1540309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A66012-DDBC-4A08-8FBB-D788DE62BD5C}"/>
              </a:ext>
            </a:extLst>
          </p:cNvPr>
          <p:cNvSpPr/>
          <p:nvPr/>
        </p:nvSpPr>
        <p:spPr>
          <a:xfrm>
            <a:off x="6153410" y="1555657"/>
            <a:ext cx="86096" cy="885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AE823-89AC-4E42-BD99-DE7E72F54A9E}"/>
              </a:ext>
            </a:extLst>
          </p:cNvPr>
          <p:cNvSpPr txBox="1"/>
          <p:nvPr/>
        </p:nvSpPr>
        <p:spPr>
          <a:xfrm>
            <a:off x="4015698" y="14188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86C5544-4EDF-4B33-A939-B38A40C639D6}"/>
              </a:ext>
            </a:extLst>
          </p:cNvPr>
          <p:cNvCxnSpPr>
            <a:cxnSpLocks/>
          </p:cNvCxnSpPr>
          <p:nvPr/>
        </p:nvCxnSpPr>
        <p:spPr>
          <a:xfrm rot="5400000" flipH="1">
            <a:off x="5381440" y="-1572125"/>
            <a:ext cx="486" cy="6439670"/>
          </a:xfrm>
          <a:prstGeom prst="bentConnector3">
            <a:avLst>
              <a:gd name="adj1" fmla="val -214734156"/>
            </a:avLst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6BEBD0C-3CB5-4550-868E-A77106109015}"/>
                  </a:ext>
                </a:extLst>
              </p:cNvPr>
              <p:cNvSpPr/>
              <p:nvPr/>
            </p:nvSpPr>
            <p:spPr>
              <a:xfrm>
                <a:off x="2449305" y="926296"/>
                <a:ext cx="427887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6BEBD0C-3CB5-4550-868E-A77106109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305" y="926296"/>
                <a:ext cx="427887" cy="864000"/>
              </a:xfrm>
              <a:prstGeom prst="rect">
                <a:avLst/>
              </a:prstGeom>
              <a:blipFill>
                <a:blip r:embed="rId4"/>
                <a:stretch>
                  <a:fillRect l="-1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F308916-060B-4D7D-BFC9-535ED9CFCF74}"/>
                  </a:ext>
                </a:extLst>
              </p:cNvPr>
              <p:cNvSpPr/>
              <p:nvPr/>
            </p:nvSpPr>
            <p:spPr>
              <a:xfrm>
                <a:off x="4271980" y="1547768"/>
                <a:ext cx="427887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F308916-060B-4D7D-BFC9-535ED9CFC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80" y="1547768"/>
                <a:ext cx="427887" cy="864000"/>
              </a:xfrm>
              <a:prstGeom prst="rect">
                <a:avLst/>
              </a:prstGeom>
              <a:blipFill>
                <a:blip r:embed="rId5"/>
                <a:stretch>
                  <a:fillRect l="-1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A020C06-EC88-4155-98CE-15ABDE5177C4}"/>
                  </a:ext>
                </a:extLst>
              </p:cNvPr>
              <p:cNvSpPr/>
              <p:nvPr/>
            </p:nvSpPr>
            <p:spPr>
              <a:xfrm>
                <a:off x="6329672" y="967019"/>
                <a:ext cx="427887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A020C06-EC88-4155-98CE-15ABDE517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72" y="967019"/>
                <a:ext cx="427887" cy="864000"/>
              </a:xfrm>
              <a:prstGeom prst="rect">
                <a:avLst/>
              </a:prstGeom>
              <a:blipFill>
                <a:blip r:embed="rId6"/>
                <a:stretch>
                  <a:fillRect l="-169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8FF7C2E-CFE3-466F-BDF8-BABF1BB9606C}"/>
                  </a:ext>
                </a:extLst>
              </p:cNvPr>
              <p:cNvSpPr/>
              <p:nvPr/>
            </p:nvSpPr>
            <p:spPr>
              <a:xfrm>
                <a:off x="6014224" y="944107"/>
                <a:ext cx="427887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8FF7C2E-CFE3-466F-BDF8-BABF1BB96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24" y="944107"/>
                <a:ext cx="427887" cy="864000"/>
              </a:xfrm>
              <a:prstGeom prst="rect">
                <a:avLst/>
              </a:prstGeom>
              <a:blipFill>
                <a:blip r:embed="rId7"/>
                <a:stretch>
                  <a:fillRect l="-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563A3D9-79F7-4C03-A150-A54C6AFB7E6B}"/>
                  </a:ext>
                </a:extLst>
              </p:cNvPr>
              <p:cNvSpPr/>
              <p:nvPr/>
            </p:nvSpPr>
            <p:spPr>
              <a:xfrm>
                <a:off x="5776529" y="1555657"/>
                <a:ext cx="427887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563A3D9-79F7-4C03-A150-A54C6AFB7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29" y="1555657"/>
                <a:ext cx="427887" cy="864000"/>
              </a:xfrm>
              <a:prstGeom prst="rect">
                <a:avLst/>
              </a:prstGeom>
              <a:blipFill>
                <a:blip r:embed="rId8"/>
                <a:stretch>
                  <a:fillRect l="-27143" r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C104EB-EF12-4CC9-A576-17EFB378E806}"/>
                  </a:ext>
                </a:extLst>
              </p:cNvPr>
              <p:cNvSpPr txBox="1"/>
              <p:nvPr/>
            </p:nvSpPr>
            <p:spPr>
              <a:xfrm>
                <a:off x="4015698" y="2385501"/>
                <a:ext cx="31085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>
                    <a:solidFill>
                      <a:srgbClr val="7030A0"/>
                    </a:solidFill>
                  </a:rPr>
                  <a:t>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ko-KR" sz="1200" b="1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7030A0"/>
                    </a:solidFill>
                  </a:rPr>
                  <a:t> 바이어스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200" b="1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1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7030A0"/>
                    </a:solidFill>
                  </a:rPr>
                  <a:t> 최적화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C104EB-EF12-4CC9-A576-17EFB378E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98" y="2385501"/>
                <a:ext cx="3108543" cy="276999"/>
              </a:xfrm>
              <a:prstGeom prst="rect">
                <a:avLst/>
              </a:prstGeom>
              <a:blipFill>
                <a:blip r:embed="rId9"/>
                <a:stretch>
                  <a:fillRect l="-196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107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FB99FFB7-29D3-4856-B630-95937C16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570826"/>
              </p:ext>
            </p:extLst>
          </p:nvPr>
        </p:nvGraphicFramePr>
        <p:xfrm>
          <a:off x="1098957" y="139238"/>
          <a:ext cx="10167458" cy="62608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83729">
                  <a:extLst>
                    <a:ext uri="{9D8B030D-6E8A-4147-A177-3AD203B41FA5}">
                      <a16:colId xmlns:a16="http://schemas.microsoft.com/office/drawing/2014/main" val="289917425"/>
                    </a:ext>
                  </a:extLst>
                </a:gridCol>
                <a:gridCol w="5083729">
                  <a:extLst>
                    <a:ext uri="{9D8B030D-6E8A-4147-A177-3AD203B41FA5}">
                      <a16:colId xmlns:a16="http://schemas.microsoft.com/office/drawing/2014/main" val="4066537791"/>
                    </a:ext>
                  </a:extLst>
                </a:gridCol>
              </a:tblGrid>
              <a:tr h="41894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55480"/>
                  </a:ext>
                </a:extLst>
              </a:tr>
              <a:tr h="552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RNN</a:t>
                      </a:r>
                      <a:r>
                        <a:rPr lang="ko-KR" altLang="en-US" sz="1600"/>
                        <a:t> 입력 데이터 </a:t>
                      </a:r>
                      <a:r>
                        <a:rPr lang="en-US" altLang="ko-KR" sz="1600"/>
                        <a:t>= </a:t>
                      </a:r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[</a:t>
                      </a:r>
                      <a:r>
                        <a:rPr lang="en-US" altLang="ko-KR" sz="1600" b="1"/>
                        <a:t>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altLang="ko-KR" sz="1600" b="1"/>
                        <a:t> [ `I` ], [ `go` ], [ `to` ]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en-US" altLang="ko-KR" sz="1600" b="1"/>
                        <a:t> </a:t>
                      </a:r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en-US" altLang="ko-KR" sz="1600" b="0"/>
                        <a:t>[ ]: feature, </a:t>
                      </a:r>
                      <a:r>
                        <a:rPr lang="en-US" altLang="ko-KR" sz="1600" b="0">
                          <a:solidFill>
                            <a:srgbClr val="FF0000"/>
                          </a:solidFill>
                        </a:rPr>
                        <a:t>[ ]: time_steps, </a:t>
                      </a:r>
                      <a:r>
                        <a:rPr lang="en-US" altLang="ko-KR" sz="1600" b="0">
                          <a:solidFill>
                            <a:srgbClr val="00B050"/>
                          </a:solidFill>
                        </a:rPr>
                        <a:t>[ ]: batch_size</a:t>
                      </a:r>
                      <a:endParaRPr lang="ko-KR" altLang="en-US" sz="1600" b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RNN</a:t>
                      </a:r>
                      <a:r>
                        <a:rPr lang="ko-KR" altLang="en-US" sz="1600"/>
                        <a:t> 입력 데이터 </a:t>
                      </a:r>
                      <a:r>
                        <a:rPr lang="en-US" altLang="ko-KR" sz="1600"/>
                        <a:t>= </a:t>
                      </a:r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[</a:t>
                      </a:r>
                      <a:r>
                        <a:rPr lang="en-US" altLang="ko-KR" sz="1600" b="1"/>
                        <a:t>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altLang="ko-KR" sz="1600" b="1"/>
                        <a:t> [ `I`, `go` ], [ `go`, `to` ]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en-US" altLang="ko-KR" sz="1600" b="1"/>
                        <a:t> </a:t>
                      </a:r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en-US" altLang="ko-KR" sz="1600" b="1"/>
                        <a:t>[ ]: feature,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[ ]: time_steps, </a:t>
                      </a:r>
                      <a:r>
                        <a:rPr lang="en-US" altLang="ko-KR" sz="1600" b="1">
                          <a:solidFill>
                            <a:srgbClr val="00B050"/>
                          </a:solidFill>
                        </a:rPr>
                        <a:t>[ ]: batch_size</a:t>
                      </a:r>
                      <a:endParaRPr lang="ko-KR" altLang="en-US" sz="1600" b="1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725"/>
                  </a:ext>
                </a:extLst>
              </a:tr>
              <a:tr h="1492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하나의 시점에 </a:t>
                      </a:r>
                      <a:r>
                        <a:rPr lang="ko-KR" altLang="en-US" sz="1600" b="1" u="sng">
                          <a:solidFill>
                            <a:schemeClr val="tx1"/>
                          </a:solidFill>
                        </a:rPr>
                        <a:t>하나의 단어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즉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, `I`, `go`, `to`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으로 들어가고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이러한 데이터를 </a:t>
                      </a:r>
                      <a:r>
                        <a:rPr lang="en-US" altLang="ko-KR" sz="1600" b="1" u="sng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u="sng">
                          <a:solidFill>
                            <a:schemeClr val="tx1"/>
                          </a:solidFill>
                        </a:rPr>
                        <a:t>개 모아서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 정답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`school`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을 예측하는 경우이므로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feature = 1, [ ]: time_steps = 3, batch_size = 1 </a:t>
                      </a:r>
                      <a:r>
                        <a:rPr lang="ko-KR" altLang="en-US" sz="1600" b="1">
                          <a:solidFill>
                            <a:srgbClr val="FF0000"/>
                          </a:solidFill>
                        </a:rPr>
                        <a:t>이고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600" b="1">
                          <a:solidFill>
                            <a:srgbClr val="FF0000"/>
                          </a:solidFill>
                        </a:rPr>
                        <a:t>입력 데이터는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(1, 3, 1)</a:t>
                      </a:r>
                      <a:r>
                        <a:rPr lang="ko-KR" altLang="en-US" sz="1600" b="1">
                          <a:solidFill>
                            <a:srgbClr val="FF0000"/>
                          </a:solidFill>
                        </a:rPr>
                        <a:t>의 형태를 갖는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Tensor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하나의 시점에 </a:t>
                      </a:r>
                      <a:r>
                        <a:rPr lang="en-US" altLang="ko-KR" sz="1600" b="1" u="sng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u="sng">
                          <a:solidFill>
                            <a:schemeClr val="tx1"/>
                          </a:solidFill>
                        </a:rPr>
                        <a:t>개의 단어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즉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, [`I`, `go`], [`go`, `to`]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으로 들어가고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이러한 데이터를 </a:t>
                      </a:r>
                      <a:r>
                        <a:rPr lang="en-US" altLang="ko-KR" sz="1600" b="1" u="sng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1" u="sng">
                          <a:solidFill>
                            <a:schemeClr val="tx1"/>
                          </a:solidFill>
                        </a:rPr>
                        <a:t>개 모아서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 정답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`school`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을 예측하는 경우이므로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feature = 2, [ ]: time_steps = 2, batch_size = 1 </a:t>
                      </a:r>
                      <a:r>
                        <a:rPr lang="ko-KR" altLang="en-US" sz="1600" b="1">
                          <a:solidFill>
                            <a:srgbClr val="FF0000"/>
                          </a:solidFill>
                        </a:rPr>
                        <a:t>이고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600" b="1">
                          <a:solidFill>
                            <a:srgbClr val="FF0000"/>
                          </a:solidFill>
                        </a:rPr>
                        <a:t>입력 데이터는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(1, 2, 2)</a:t>
                      </a:r>
                      <a:r>
                        <a:rPr lang="ko-KR" altLang="en-US" sz="1600" b="1">
                          <a:solidFill>
                            <a:srgbClr val="FF0000"/>
                          </a:solidFill>
                        </a:rPr>
                        <a:t>의 형태를 갖는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Tensor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60844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32045C1-90A2-43F9-8F1D-74BB8777598C}"/>
              </a:ext>
            </a:extLst>
          </p:cNvPr>
          <p:cNvSpPr/>
          <p:nvPr/>
        </p:nvSpPr>
        <p:spPr>
          <a:xfrm>
            <a:off x="1453360" y="919596"/>
            <a:ext cx="1108415" cy="286418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5833968-7185-453A-B0E3-A4EAD60FCB8B}"/>
              </a:ext>
            </a:extLst>
          </p:cNvPr>
          <p:cNvCxnSpPr>
            <a:cxnSpLocks/>
          </p:cNvCxnSpPr>
          <p:nvPr/>
        </p:nvCxnSpPr>
        <p:spPr>
          <a:xfrm flipV="1">
            <a:off x="2006440" y="3457259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B12BBB-428A-4709-8496-013498A58CA7}"/>
              </a:ext>
            </a:extLst>
          </p:cNvPr>
          <p:cNvCxnSpPr>
            <a:cxnSpLocks/>
          </p:cNvCxnSpPr>
          <p:nvPr/>
        </p:nvCxnSpPr>
        <p:spPr>
          <a:xfrm flipV="1">
            <a:off x="2007567" y="514249"/>
            <a:ext cx="0" cy="620909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450A12C-9C92-43D5-AE9E-E8823B83E70E}"/>
              </a:ext>
            </a:extLst>
          </p:cNvPr>
          <p:cNvCxnSpPr>
            <a:cxnSpLocks/>
          </p:cNvCxnSpPr>
          <p:nvPr/>
        </p:nvCxnSpPr>
        <p:spPr>
          <a:xfrm flipV="1">
            <a:off x="2007054" y="2480875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C863CD-DB55-472A-8EE4-724363425149}"/>
              </a:ext>
            </a:extLst>
          </p:cNvPr>
          <p:cNvSpPr/>
          <p:nvPr/>
        </p:nvSpPr>
        <p:spPr>
          <a:xfrm>
            <a:off x="1557567" y="3087926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A87C60-3898-4AE3-96AD-61783890B732}"/>
              </a:ext>
            </a:extLst>
          </p:cNvPr>
          <p:cNvSpPr/>
          <p:nvPr/>
        </p:nvSpPr>
        <p:spPr>
          <a:xfrm>
            <a:off x="1557567" y="2111542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3468A-EA5D-4245-8ABE-5EE8AB0739C7}"/>
              </a:ext>
            </a:extLst>
          </p:cNvPr>
          <p:cNvSpPr/>
          <p:nvPr/>
        </p:nvSpPr>
        <p:spPr>
          <a:xfrm>
            <a:off x="1557567" y="1135158"/>
            <a:ext cx="900000" cy="36933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출력층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E309A12-611D-4C38-A0A9-9D7E7496942A}"/>
              </a:ext>
            </a:extLst>
          </p:cNvPr>
          <p:cNvCxnSpPr>
            <a:cxnSpLocks/>
          </p:cNvCxnSpPr>
          <p:nvPr/>
        </p:nvCxnSpPr>
        <p:spPr>
          <a:xfrm flipV="1">
            <a:off x="2007567" y="1504491"/>
            <a:ext cx="0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0957DF-BED6-4B9E-A869-09C6526B65F0}"/>
              </a:ext>
            </a:extLst>
          </p:cNvPr>
          <p:cNvSpPr/>
          <p:nvPr/>
        </p:nvSpPr>
        <p:spPr>
          <a:xfrm>
            <a:off x="1964519" y="1904308"/>
            <a:ext cx="86096" cy="88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869AB43-BBC0-4CBF-AA03-D0CA6648DC4A}"/>
              </a:ext>
            </a:extLst>
          </p:cNvPr>
          <p:cNvGrpSpPr/>
          <p:nvPr/>
        </p:nvGrpSpPr>
        <p:grpSpPr>
          <a:xfrm>
            <a:off x="1831878" y="2702624"/>
            <a:ext cx="351378" cy="369332"/>
            <a:chOff x="3252117" y="1491725"/>
            <a:chExt cx="351378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85DE635-F8DB-4C04-BD94-7CD3C09519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2031" y="1603040"/>
              <a:ext cx="171549" cy="1715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E96837-4D32-418C-8195-2340BD14462F}"/>
                </a:ext>
              </a:extLst>
            </p:cNvPr>
            <p:cNvSpPr txBox="1"/>
            <p:nvPr/>
          </p:nvSpPr>
          <p:spPr>
            <a:xfrm>
              <a:off x="3252117" y="149172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ECF6B3-346F-4DF5-B76F-619EF21B67E4}"/>
              </a:ext>
            </a:extLst>
          </p:cNvPr>
          <p:cNvSpPr txBox="1"/>
          <p:nvPr/>
        </p:nvSpPr>
        <p:spPr>
          <a:xfrm>
            <a:off x="1469039" y="3954981"/>
            <a:ext cx="10770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[`I`]</a:t>
            </a:r>
            <a:endParaRPr lang="ko-KR" altLang="en-US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34B22FB-7394-400F-ABFD-7E0F07316DEF}"/>
              </a:ext>
            </a:extLst>
          </p:cNvPr>
          <p:cNvSpPr/>
          <p:nvPr/>
        </p:nvSpPr>
        <p:spPr>
          <a:xfrm>
            <a:off x="3085736" y="919596"/>
            <a:ext cx="1108415" cy="286418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5F65F21-4110-4B18-BF41-8B1CCE3C73E5}"/>
              </a:ext>
            </a:extLst>
          </p:cNvPr>
          <p:cNvCxnSpPr>
            <a:cxnSpLocks/>
          </p:cNvCxnSpPr>
          <p:nvPr/>
        </p:nvCxnSpPr>
        <p:spPr>
          <a:xfrm flipV="1">
            <a:off x="3639430" y="2480875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8E8154E-D040-4C40-8B2F-ED540D7B81F7}"/>
              </a:ext>
            </a:extLst>
          </p:cNvPr>
          <p:cNvCxnSpPr>
            <a:cxnSpLocks/>
          </p:cNvCxnSpPr>
          <p:nvPr/>
        </p:nvCxnSpPr>
        <p:spPr>
          <a:xfrm flipV="1">
            <a:off x="3638816" y="3457259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A0DEA89-A0DD-4234-90B2-30600D046E42}"/>
              </a:ext>
            </a:extLst>
          </p:cNvPr>
          <p:cNvCxnSpPr>
            <a:cxnSpLocks/>
          </p:cNvCxnSpPr>
          <p:nvPr/>
        </p:nvCxnSpPr>
        <p:spPr>
          <a:xfrm flipV="1">
            <a:off x="3639943" y="514249"/>
            <a:ext cx="0" cy="620909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4A642A-395E-4E17-AA14-FDE297E36B2B}"/>
              </a:ext>
            </a:extLst>
          </p:cNvPr>
          <p:cNvSpPr/>
          <p:nvPr/>
        </p:nvSpPr>
        <p:spPr>
          <a:xfrm>
            <a:off x="3189943" y="3087926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EF4B11-A0EA-4984-8B47-3CC89335FCEF}"/>
              </a:ext>
            </a:extLst>
          </p:cNvPr>
          <p:cNvSpPr/>
          <p:nvPr/>
        </p:nvSpPr>
        <p:spPr>
          <a:xfrm>
            <a:off x="3189943" y="2111542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0430E6E-0137-4A08-AA89-745AB3BB9FF4}"/>
              </a:ext>
            </a:extLst>
          </p:cNvPr>
          <p:cNvSpPr/>
          <p:nvPr/>
        </p:nvSpPr>
        <p:spPr>
          <a:xfrm>
            <a:off x="3189943" y="1135158"/>
            <a:ext cx="900000" cy="36933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출력층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078517C-F68B-4C26-A91F-5EB5FC96F0CA}"/>
              </a:ext>
            </a:extLst>
          </p:cNvPr>
          <p:cNvCxnSpPr>
            <a:cxnSpLocks/>
          </p:cNvCxnSpPr>
          <p:nvPr/>
        </p:nvCxnSpPr>
        <p:spPr>
          <a:xfrm flipV="1">
            <a:off x="3639943" y="1504491"/>
            <a:ext cx="0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53113F-780A-4026-A660-F0BB5A69B181}"/>
              </a:ext>
            </a:extLst>
          </p:cNvPr>
          <p:cNvSpPr/>
          <p:nvPr/>
        </p:nvSpPr>
        <p:spPr>
          <a:xfrm>
            <a:off x="3596895" y="1904308"/>
            <a:ext cx="86096" cy="88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FCD5AD2-B3E3-476C-848B-7D7840F0BACE}"/>
              </a:ext>
            </a:extLst>
          </p:cNvPr>
          <p:cNvSpPr>
            <a:spLocks noChangeAspect="1"/>
          </p:cNvSpPr>
          <p:nvPr/>
        </p:nvSpPr>
        <p:spPr>
          <a:xfrm>
            <a:off x="3554168" y="2813939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9FEB7A-A68A-4F3A-9DDD-284BACADFB03}"/>
              </a:ext>
            </a:extLst>
          </p:cNvPr>
          <p:cNvSpPr txBox="1"/>
          <p:nvPr/>
        </p:nvSpPr>
        <p:spPr>
          <a:xfrm>
            <a:off x="3101415" y="3954981"/>
            <a:ext cx="10770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[`go`]</a:t>
            </a:r>
            <a:endParaRPr lang="ko-KR" alt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894E30-038D-4360-A3AB-CF5BE15B0A2F}"/>
              </a:ext>
            </a:extLst>
          </p:cNvPr>
          <p:cNvSpPr txBox="1"/>
          <p:nvPr/>
        </p:nvSpPr>
        <p:spPr>
          <a:xfrm>
            <a:off x="3464254" y="27026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EFB2DC1-9C93-4A55-A761-9570194569B9}"/>
              </a:ext>
            </a:extLst>
          </p:cNvPr>
          <p:cNvSpPr/>
          <p:nvPr/>
        </p:nvSpPr>
        <p:spPr>
          <a:xfrm>
            <a:off x="4749347" y="919596"/>
            <a:ext cx="1108415" cy="286418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B79DE36-AF81-4900-8169-EE176C747638}"/>
              </a:ext>
            </a:extLst>
          </p:cNvPr>
          <p:cNvCxnSpPr>
            <a:cxnSpLocks/>
          </p:cNvCxnSpPr>
          <p:nvPr/>
        </p:nvCxnSpPr>
        <p:spPr>
          <a:xfrm flipV="1">
            <a:off x="5303041" y="2480875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7475B532-5240-42BB-981F-8130B88070EA}"/>
              </a:ext>
            </a:extLst>
          </p:cNvPr>
          <p:cNvSpPr>
            <a:spLocks noChangeAspect="1"/>
          </p:cNvSpPr>
          <p:nvPr/>
        </p:nvSpPr>
        <p:spPr>
          <a:xfrm>
            <a:off x="5217780" y="2813939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DAAE7F-4E10-45CC-87D1-CC4050E9EF4D}"/>
              </a:ext>
            </a:extLst>
          </p:cNvPr>
          <p:cNvSpPr txBox="1"/>
          <p:nvPr/>
        </p:nvSpPr>
        <p:spPr>
          <a:xfrm>
            <a:off x="5127865" y="27026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52B7F4D-BCF3-4290-B66B-254554E0E629}"/>
              </a:ext>
            </a:extLst>
          </p:cNvPr>
          <p:cNvCxnSpPr>
            <a:cxnSpLocks/>
          </p:cNvCxnSpPr>
          <p:nvPr/>
        </p:nvCxnSpPr>
        <p:spPr>
          <a:xfrm flipV="1">
            <a:off x="5302427" y="3457259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7BC29BF-EE3A-47BB-B5C9-B5237E32550C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5303554" y="557063"/>
            <a:ext cx="5797" cy="578096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B4D6481-5E03-4F47-BB0B-98B7952A836A}"/>
              </a:ext>
            </a:extLst>
          </p:cNvPr>
          <p:cNvSpPr/>
          <p:nvPr/>
        </p:nvSpPr>
        <p:spPr>
          <a:xfrm>
            <a:off x="4853554" y="3087926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C5F217C-F7C2-4053-B8BA-AC99BD41C6C6}"/>
              </a:ext>
            </a:extLst>
          </p:cNvPr>
          <p:cNvSpPr/>
          <p:nvPr/>
        </p:nvSpPr>
        <p:spPr>
          <a:xfrm>
            <a:off x="4853554" y="2111542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826185C-9794-4C95-A6FD-AFD4B6D889ED}"/>
              </a:ext>
            </a:extLst>
          </p:cNvPr>
          <p:cNvSpPr/>
          <p:nvPr/>
        </p:nvSpPr>
        <p:spPr>
          <a:xfrm>
            <a:off x="4853554" y="1135158"/>
            <a:ext cx="900000" cy="36933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출력층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23D3A36-DC9D-4156-8D0A-9110B14B1D73}"/>
              </a:ext>
            </a:extLst>
          </p:cNvPr>
          <p:cNvCxnSpPr>
            <a:cxnSpLocks/>
          </p:cNvCxnSpPr>
          <p:nvPr/>
        </p:nvCxnSpPr>
        <p:spPr>
          <a:xfrm flipV="1">
            <a:off x="5303554" y="1504491"/>
            <a:ext cx="0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44CE7E6-2D77-4673-9665-46E6D8D68DA7}"/>
              </a:ext>
            </a:extLst>
          </p:cNvPr>
          <p:cNvSpPr txBox="1"/>
          <p:nvPr/>
        </p:nvSpPr>
        <p:spPr>
          <a:xfrm>
            <a:off x="4765026" y="3954981"/>
            <a:ext cx="10770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[`to`]</a:t>
            </a:r>
            <a:endParaRPr lang="ko-KR" altLang="en-US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34A465-E418-4134-8AA3-CF4EB00B6EAC}"/>
              </a:ext>
            </a:extLst>
          </p:cNvPr>
          <p:cNvSpPr txBox="1"/>
          <p:nvPr/>
        </p:nvSpPr>
        <p:spPr>
          <a:xfrm>
            <a:off x="4718112" y="187731"/>
            <a:ext cx="11824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[`school`]</a:t>
            </a:r>
            <a:endParaRPr lang="ko-KR" altLang="en-US" b="1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AE4E863-1D38-4DBB-BB50-906DAC493A0C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048495" y="1960642"/>
            <a:ext cx="1505673" cy="939072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D530BF6C-901D-4451-8636-608D4E33595B}"/>
              </a:ext>
            </a:extLst>
          </p:cNvPr>
          <p:cNvCxnSpPr>
            <a:cxnSpLocks/>
            <a:stCxn id="70" idx="3"/>
            <a:endCxn id="91" idx="2"/>
          </p:cNvCxnSpPr>
          <p:nvPr/>
        </p:nvCxnSpPr>
        <p:spPr>
          <a:xfrm>
            <a:off x="3682991" y="1948584"/>
            <a:ext cx="1534789" cy="951130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139DE6B-1B7F-45CC-BA72-3A95BCFD5126}"/>
              </a:ext>
            </a:extLst>
          </p:cNvPr>
          <p:cNvSpPr/>
          <p:nvPr/>
        </p:nvSpPr>
        <p:spPr>
          <a:xfrm>
            <a:off x="7233884" y="919596"/>
            <a:ext cx="1108415" cy="286418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465EB64-06FA-40AF-983C-3A08434B5E4B}"/>
              </a:ext>
            </a:extLst>
          </p:cNvPr>
          <p:cNvCxnSpPr>
            <a:cxnSpLocks/>
          </p:cNvCxnSpPr>
          <p:nvPr/>
        </p:nvCxnSpPr>
        <p:spPr>
          <a:xfrm flipV="1">
            <a:off x="7787578" y="2480875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69FE43C-B49B-44F0-98A2-01B9A778E629}"/>
              </a:ext>
            </a:extLst>
          </p:cNvPr>
          <p:cNvCxnSpPr>
            <a:cxnSpLocks/>
          </p:cNvCxnSpPr>
          <p:nvPr/>
        </p:nvCxnSpPr>
        <p:spPr>
          <a:xfrm flipV="1">
            <a:off x="7786964" y="3457259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D408F67A-D87F-4D85-868C-5400438CA12F}"/>
              </a:ext>
            </a:extLst>
          </p:cNvPr>
          <p:cNvCxnSpPr>
            <a:cxnSpLocks/>
          </p:cNvCxnSpPr>
          <p:nvPr/>
        </p:nvCxnSpPr>
        <p:spPr>
          <a:xfrm flipV="1">
            <a:off x="7788091" y="514249"/>
            <a:ext cx="0" cy="620909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8A60A1A-EBA2-4ACF-B97E-03E25507DDAE}"/>
              </a:ext>
            </a:extLst>
          </p:cNvPr>
          <p:cNvSpPr/>
          <p:nvPr/>
        </p:nvSpPr>
        <p:spPr>
          <a:xfrm>
            <a:off x="7338091" y="3087926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DAD3C70-33D4-43CE-BA27-E59341AD0B14}"/>
              </a:ext>
            </a:extLst>
          </p:cNvPr>
          <p:cNvSpPr/>
          <p:nvPr/>
        </p:nvSpPr>
        <p:spPr>
          <a:xfrm>
            <a:off x="7338091" y="2111542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3E0951B-59DE-4F5C-A16E-36674681F6A2}"/>
              </a:ext>
            </a:extLst>
          </p:cNvPr>
          <p:cNvSpPr/>
          <p:nvPr/>
        </p:nvSpPr>
        <p:spPr>
          <a:xfrm>
            <a:off x="7338091" y="1135158"/>
            <a:ext cx="900000" cy="36933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출력층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BAC2077-FD30-48D1-A315-AC6CD519F9DE}"/>
              </a:ext>
            </a:extLst>
          </p:cNvPr>
          <p:cNvCxnSpPr>
            <a:cxnSpLocks/>
          </p:cNvCxnSpPr>
          <p:nvPr/>
        </p:nvCxnSpPr>
        <p:spPr>
          <a:xfrm flipV="1">
            <a:off x="7788091" y="1504491"/>
            <a:ext cx="0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10D20F2-6E80-4654-933F-DEC2D31B716E}"/>
              </a:ext>
            </a:extLst>
          </p:cNvPr>
          <p:cNvSpPr/>
          <p:nvPr/>
        </p:nvSpPr>
        <p:spPr>
          <a:xfrm>
            <a:off x="7745043" y="1904308"/>
            <a:ext cx="86096" cy="88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9FADE255-10D9-4F8D-BE03-628D0DB09672}"/>
              </a:ext>
            </a:extLst>
          </p:cNvPr>
          <p:cNvSpPr>
            <a:spLocks noChangeAspect="1"/>
          </p:cNvSpPr>
          <p:nvPr/>
        </p:nvSpPr>
        <p:spPr>
          <a:xfrm>
            <a:off x="7702316" y="2813939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2F0AD0-D064-4713-AE96-FF840976BCED}"/>
              </a:ext>
            </a:extLst>
          </p:cNvPr>
          <p:cNvSpPr txBox="1"/>
          <p:nvPr/>
        </p:nvSpPr>
        <p:spPr>
          <a:xfrm>
            <a:off x="7249563" y="3954981"/>
            <a:ext cx="10770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[`I`, `go`]</a:t>
            </a:r>
            <a:endParaRPr lang="ko-KR" altLang="en-US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8CFB751-5800-44F7-B8F2-670ABA99300B}"/>
              </a:ext>
            </a:extLst>
          </p:cNvPr>
          <p:cNvSpPr txBox="1"/>
          <p:nvPr/>
        </p:nvSpPr>
        <p:spPr>
          <a:xfrm>
            <a:off x="7612402" y="27026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EDA3FEB8-878B-459F-A37B-665C128526D2}"/>
              </a:ext>
            </a:extLst>
          </p:cNvPr>
          <p:cNvGrpSpPr/>
          <p:nvPr/>
        </p:nvGrpSpPr>
        <p:grpSpPr>
          <a:xfrm>
            <a:off x="8859900" y="557063"/>
            <a:ext cx="1265042" cy="3767250"/>
            <a:chOff x="7921788" y="2057871"/>
            <a:chExt cx="1265042" cy="3767250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B4045B0-1385-430B-AE92-61751B2194E7}"/>
                </a:ext>
              </a:extLst>
            </p:cNvPr>
            <p:cNvSpPr/>
            <p:nvPr/>
          </p:nvSpPr>
          <p:spPr>
            <a:xfrm>
              <a:off x="8000102" y="2420404"/>
              <a:ext cx="1108415" cy="2864181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1A42BE76-AEE2-481A-9490-BEA871591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3796" y="3981683"/>
              <a:ext cx="1027" cy="607051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AFB36C85-7B89-46B7-A79D-34D16C07C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8535" y="4314747"/>
              <a:ext cx="171549" cy="1715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EF1A9EF-8587-4A62-9397-150FD47587EB}"/>
                </a:ext>
              </a:extLst>
            </p:cNvPr>
            <p:cNvSpPr txBox="1"/>
            <p:nvPr/>
          </p:nvSpPr>
          <p:spPr>
            <a:xfrm>
              <a:off x="8378620" y="420343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8C851F93-DEDC-4ECE-AFD2-8C3E3460D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3182" y="4958067"/>
              <a:ext cx="2255" cy="497722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176377F4-7CA7-4DE8-ABE0-0EBC5F2AAF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1411" y="2057871"/>
              <a:ext cx="5797" cy="578096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C3712FF-745D-48B6-8713-6B6413434AAB}"/>
                </a:ext>
              </a:extLst>
            </p:cNvPr>
            <p:cNvSpPr/>
            <p:nvPr/>
          </p:nvSpPr>
          <p:spPr>
            <a:xfrm>
              <a:off x="8104309" y="4588734"/>
              <a:ext cx="900000" cy="369333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입력층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DC3A5A4-092B-4F2B-BA51-E4B9B6D2F4AD}"/>
                </a:ext>
              </a:extLst>
            </p:cNvPr>
            <p:cNvSpPr/>
            <p:nvPr/>
          </p:nvSpPr>
          <p:spPr>
            <a:xfrm>
              <a:off x="8104309" y="3612350"/>
              <a:ext cx="900000" cy="3693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은닉층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87B6079-C863-4202-AEFF-2572254A5FFD}"/>
                </a:ext>
              </a:extLst>
            </p:cNvPr>
            <p:cNvSpPr/>
            <p:nvPr/>
          </p:nvSpPr>
          <p:spPr>
            <a:xfrm>
              <a:off x="8104309" y="2635966"/>
              <a:ext cx="900000" cy="36933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출력층</a:t>
              </a: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0D75E798-2E7D-4BDF-BD82-2A90E8A5B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309" y="3005299"/>
              <a:ext cx="0" cy="607051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2FB9AA-F4E6-41A0-A585-2E929DF8738B}"/>
                </a:ext>
              </a:extLst>
            </p:cNvPr>
            <p:cNvSpPr txBox="1"/>
            <p:nvPr/>
          </p:nvSpPr>
          <p:spPr>
            <a:xfrm>
              <a:off x="7921788" y="5455789"/>
              <a:ext cx="12650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[`go`, `to`]</a:t>
              </a:r>
              <a:endParaRPr lang="ko-KR" altLang="en-US" b="1" dirty="0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B67014D0-7301-4CA8-9357-81A122FD89A8}"/>
              </a:ext>
            </a:extLst>
          </p:cNvPr>
          <p:cNvSpPr txBox="1"/>
          <p:nvPr/>
        </p:nvSpPr>
        <p:spPr>
          <a:xfrm>
            <a:off x="8901182" y="187731"/>
            <a:ext cx="11824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[`school`]</a:t>
            </a:r>
            <a:endParaRPr lang="ko-KR" altLang="en-US" b="1" dirty="0"/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CD408B93-851E-482D-BE73-871E56EF3CEE}"/>
              </a:ext>
            </a:extLst>
          </p:cNvPr>
          <p:cNvCxnSpPr>
            <a:cxnSpLocks/>
            <a:stCxn id="113" idx="3"/>
            <a:endCxn id="122" idx="2"/>
          </p:cNvCxnSpPr>
          <p:nvPr/>
        </p:nvCxnSpPr>
        <p:spPr>
          <a:xfrm>
            <a:off x="7831139" y="1948584"/>
            <a:ext cx="1575508" cy="951130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86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AA17AE2F-59FE-432D-9BAC-C2EB06B5BC59}"/>
              </a:ext>
            </a:extLst>
          </p:cNvPr>
          <p:cNvSpPr txBox="1"/>
          <p:nvPr/>
        </p:nvSpPr>
        <p:spPr>
          <a:xfrm>
            <a:off x="10143415" y="492240"/>
            <a:ext cx="118247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19</a:t>
            </a:r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/>
              <a:t>25</a:t>
            </a:r>
            <a:endParaRPr lang="ko-KR" altLang="en-US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96B654-2124-43DB-B71A-5E57BF9DBC01}"/>
              </a:ext>
            </a:extLst>
          </p:cNvPr>
          <p:cNvSpPr txBox="1"/>
          <p:nvPr/>
        </p:nvSpPr>
        <p:spPr>
          <a:xfrm>
            <a:off x="10197253" y="4764396"/>
            <a:ext cx="10770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[3, 4, 5]</a:t>
            </a:r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/>
              <a:t>[7, 4, 8]</a:t>
            </a:r>
            <a:endParaRPr lang="ko-KR" altLang="en-US" sz="12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918D25-350B-46C5-939C-AC9CFC66B896}"/>
              </a:ext>
            </a:extLst>
          </p:cNvPr>
          <p:cNvSpPr/>
          <p:nvPr/>
        </p:nvSpPr>
        <p:spPr>
          <a:xfrm>
            <a:off x="429629" y="1699773"/>
            <a:ext cx="1108415" cy="286418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9070456-281E-4B1F-BB3E-44229ADBD10F}"/>
              </a:ext>
            </a:extLst>
          </p:cNvPr>
          <p:cNvCxnSpPr>
            <a:cxnSpLocks/>
          </p:cNvCxnSpPr>
          <p:nvPr/>
        </p:nvCxnSpPr>
        <p:spPr>
          <a:xfrm flipV="1">
            <a:off x="982709" y="4237436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495F8B5-6213-4200-A5BE-A7DBC2B75FD9}"/>
              </a:ext>
            </a:extLst>
          </p:cNvPr>
          <p:cNvCxnSpPr>
            <a:cxnSpLocks/>
          </p:cNvCxnSpPr>
          <p:nvPr/>
        </p:nvCxnSpPr>
        <p:spPr>
          <a:xfrm flipV="1">
            <a:off x="983836" y="1294426"/>
            <a:ext cx="0" cy="620909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D20382C-3612-469E-BDEA-408263BFBC38}"/>
              </a:ext>
            </a:extLst>
          </p:cNvPr>
          <p:cNvCxnSpPr>
            <a:cxnSpLocks/>
          </p:cNvCxnSpPr>
          <p:nvPr/>
        </p:nvCxnSpPr>
        <p:spPr>
          <a:xfrm flipV="1">
            <a:off x="983323" y="3261052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DC068C-B00C-46B2-B146-542052067081}"/>
              </a:ext>
            </a:extLst>
          </p:cNvPr>
          <p:cNvSpPr/>
          <p:nvPr/>
        </p:nvSpPr>
        <p:spPr>
          <a:xfrm>
            <a:off x="533836" y="3868103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B0D73B-2495-4D83-8F24-828BD45A6136}"/>
              </a:ext>
            </a:extLst>
          </p:cNvPr>
          <p:cNvSpPr/>
          <p:nvPr/>
        </p:nvSpPr>
        <p:spPr>
          <a:xfrm>
            <a:off x="533836" y="2891719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A7A5F5-1642-44F2-8E47-1F5686A6F5F9}"/>
              </a:ext>
            </a:extLst>
          </p:cNvPr>
          <p:cNvSpPr/>
          <p:nvPr/>
        </p:nvSpPr>
        <p:spPr>
          <a:xfrm>
            <a:off x="533836" y="1915335"/>
            <a:ext cx="900000" cy="36933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출력층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B7AA5C-9543-4A52-93A4-B19A3A3F243C}"/>
              </a:ext>
            </a:extLst>
          </p:cNvPr>
          <p:cNvCxnSpPr>
            <a:cxnSpLocks/>
          </p:cNvCxnSpPr>
          <p:nvPr/>
        </p:nvCxnSpPr>
        <p:spPr>
          <a:xfrm flipV="1">
            <a:off x="983836" y="2284668"/>
            <a:ext cx="0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10FF9-8D3E-43DB-AC85-A7AD3094196B}"/>
              </a:ext>
            </a:extLst>
          </p:cNvPr>
          <p:cNvSpPr/>
          <p:nvPr/>
        </p:nvSpPr>
        <p:spPr>
          <a:xfrm>
            <a:off x="940788" y="2684485"/>
            <a:ext cx="86096" cy="88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A3FC22-9E33-45BE-9625-DE560EDC3FA5}"/>
              </a:ext>
            </a:extLst>
          </p:cNvPr>
          <p:cNvGrpSpPr/>
          <p:nvPr/>
        </p:nvGrpSpPr>
        <p:grpSpPr>
          <a:xfrm>
            <a:off x="808147" y="3482801"/>
            <a:ext cx="351378" cy="369332"/>
            <a:chOff x="3252117" y="1491725"/>
            <a:chExt cx="351378" cy="3693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424F438-8B8D-4E00-8449-3E144E60D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2031" y="1603040"/>
              <a:ext cx="171549" cy="1715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44CC91-ADB9-4C8D-AB5B-93A5F3C982EF}"/>
                </a:ext>
              </a:extLst>
            </p:cNvPr>
            <p:cNvSpPr txBox="1"/>
            <p:nvPr/>
          </p:nvSpPr>
          <p:spPr>
            <a:xfrm>
              <a:off x="3252117" y="149172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8DA2E3-AFA0-4CF0-99A8-C919168BA62A}"/>
              </a:ext>
            </a:extLst>
          </p:cNvPr>
          <p:cNvSpPr txBox="1"/>
          <p:nvPr/>
        </p:nvSpPr>
        <p:spPr>
          <a:xfrm>
            <a:off x="445308" y="4735158"/>
            <a:ext cx="10770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[1, 2]</a:t>
            </a:r>
          </a:p>
          <a:p>
            <a:pPr algn="ctr"/>
            <a:r>
              <a:rPr lang="en-US" altLang="ko-KR" b="1"/>
              <a:t>[5, 6]</a:t>
            </a:r>
            <a:endParaRPr lang="ko-KR" altLang="en-US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0D1F50-1CB0-4A1B-9247-DD423F6FD70C}"/>
              </a:ext>
            </a:extLst>
          </p:cNvPr>
          <p:cNvSpPr/>
          <p:nvPr/>
        </p:nvSpPr>
        <p:spPr>
          <a:xfrm>
            <a:off x="2062005" y="1699773"/>
            <a:ext cx="1108415" cy="286418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527197-9542-4438-9965-1FBDE8AB70CF}"/>
              </a:ext>
            </a:extLst>
          </p:cNvPr>
          <p:cNvCxnSpPr>
            <a:cxnSpLocks/>
          </p:cNvCxnSpPr>
          <p:nvPr/>
        </p:nvCxnSpPr>
        <p:spPr>
          <a:xfrm flipV="1">
            <a:off x="2615699" y="3261052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A17F55-48B3-49A3-8F09-3B6A7D136EC9}"/>
              </a:ext>
            </a:extLst>
          </p:cNvPr>
          <p:cNvCxnSpPr>
            <a:cxnSpLocks/>
          </p:cNvCxnSpPr>
          <p:nvPr/>
        </p:nvCxnSpPr>
        <p:spPr>
          <a:xfrm flipV="1">
            <a:off x="2615085" y="4237436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0EE822-61DC-49AA-9D29-0F2527E1606D}"/>
              </a:ext>
            </a:extLst>
          </p:cNvPr>
          <p:cNvCxnSpPr>
            <a:cxnSpLocks/>
          </p:cNvCxnSpPr>
          <p:nvPr/>
        </p:nvCxnSpPr>
        <p:spPr>
          <a:xfrm flipV="1">
            <a:off x="2616212" y="1294426"/>
            <a:ext cx="0" cy="620909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8DFDC7-2CEE-4AF5-B590-033A625B0C48}"/>
              </a:ext>
            </a:extLst>
          </p:cNvPr>
          <p:cNvSpPr/>
          <p:nvPr/>
        </p:nvSpPr>
        <p:spPr>
          <a:xfrm>
            <a:off x="2166212" y="3868103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777DCD-A63B-4266-A7DF-7455AA0C739B}"/>
              </a:ext>
            </a:extLst>
          </p:cNvPr>
          <p:cNvSpPr/>
          <p:nvPr/>
        </p:nvSpPr>
        <p:spPr>
          <a:xfrm>
            <a:off x="2166212" y="2891719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E6C052-C3CB-4276-924F-310B6D605103}"/>
              </a:ext>
            </a:extLst>
          </p:cNvPr>
          <p:cNvSpPr/>
          <p:nvPr/>
        </p:nvSpPr>
        <p:spPr>
          <a:xfrm>
            <a:off x="2166212" y="1915335"/>
            <a:ext cx="900000" cy="36933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출력층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76B615D-31A1-49CA-A620-91EDA33F6863}"/>
              </a:ext>
            </a:extLst>
          </p:cNvPr>
          <p:cNvCxnSpPr>
            <a:cxnSpLocks/>
          </p:cNvCxnSpPr>
          <p:nvPr/>
        </p:nvCxnSpPr>
        <p:spPr>
          <a:xfrm flipV="1">
            <a:off x="2616212" y="2284668"/>
            <a:ext cx="0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47344C-7DB1-475D-B16B-95533B39483A}"/>
              </a:ext>
            </a:extLst>
          </p:cNvPr>
          <p:cNvSpPr/>
          <p:nvPr/>
        </p:nvSpPr>
        <p:spPr>
          <a:xfrm>
            <a:off x="2573164" y="2684485"/>
            <a:ext cx="86096" cy="88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EB8E8CF-47E2-4905-84B1-CE878DA0B09F}"/>
              </a:ext>
            </a:extLst>
          </p:cNvPr>
          <p:cNvSpPr>
            <a:spLocks noChangeAspect="1"/>
          </p:cNvSpPr>
          <p:nvPr/>
        </p:nvSpPr>
        <p:spPr>
          <a:xfrm>
            <a:off x="2530437" y="3594116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152171-A634-4F31-9D6F-02F47836DA4A}"/>
              </a:ext>
            </a:extLst>
          </p:cNvPr>
          <p:cNvSpPr txBox="1"/>
          <p:nvPr/>
        </p:nvSpPr>
        <p:spPr>
          <a:xfrm>
            <a:off x="2077684" y="4735158"/>
            <a:ext cx="10770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[2, 3]</a:t>
            </a:r>
          </a:p>
          <a:p>
            <a:pPr algn="ctr"/>
            <a:r>
              <a:rPr lang="en-US" altLang="ko-KR" b="1"/>
              <a:t>[6, 7]</a:t>
            </a:r>
            <a:endParaRPr lang="ko-KR" alt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9D7CF-85E4-4376-A3FE-5C8AAECCD61D}"/>
              </a:ext>
            </a:extLst>
          </p:cNvPr>
          <p:cNvSpPr txBox="1"/>
          <p:nvPr/>
        </p:nvSpPr>
        <p:spPr>
          <a:xfrm>
            <a:off x="2440523" y="34828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F4C83A-1079-4253-88C3-772A490AFDC6}"/>
              </a:ext>
            </a:extLst>
          </p:cNvPr>
          <p:cNvSpPr/>
          <p:nvPr/>
        </p:nvSpPr>
        <p:spPr>
          <a:xfrm>
            <a:off x="3725616" y="1699773"/>
            <a:ext cx="1108415" cy="286418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15DE94-2D71-47A7-9DFD-24006496F543}"/>
              </a:ext>
            </a:extLst>
          </p:cNvPr>
          <p:cNvCxnSpPr>
            <a:cxnSpLocks/>
          </p:cNvCxnSpPr>
          <p:nvPr/>
        </p:nvCxnSpPr>
        <p:spPr>
          <a:xfrm flipV="1">
            <a:off x="4279310" y="3261052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D63AE07D-3376-4DEF-9B07-6C049FA03B38}"/>
              </a:ext>
            </a:extLst>
          </p:cNvPr>
          <p:cNvSpPr>
            <a:spLocks noChangeAspect="1"/>
          </p:cNvSpPr>
          <p:nvPr/>
        </p:nvSpPr>
        <p:spPr>
          <a:xfrm>
            <a:off x="4194049" y="3594116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E79EF2-07C3-4030-8DD6-030E868E3207}"/>
              </a:ext>
            </a:extLst>
          </p:cNvPr>
          <p:cNvSpPr txBox="1"/>
          <p:nvPr/>
        </p:nvSpPr>
        <p:spPr>
          <a:xfrm>
            <a:off x="4104134" y="34828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084203B-5A06-459B-A918-49AB5032B42D}"/>
              </a:ext>
            </a:extLst>
          </p:cNvPr>
          <p:cNvCxnSpPr>
            <a:cxnSpLocks/>
          </p:cNvCxnSpPr>
          <p:nvPr/>
        </p:nvCxnSpPr>
        <p:spPr>
          <a:xfrm flipV="1">
            <a:off x="4278696" y="4237436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0FC8868-3335-4143-A50C-7577E0949192}"/>
              </a:ext>
            </a:extLst>
          </p:cNvPr>
          <p:cNvCxnSpPr>
            <a:cxnSpLocks/>
            <a:stCxn id="35" idx="0"/>
            <a:endCxn id="38" idx="2"/>
          </p:cNvCxnSpPr>
          <p:nvPr/>
        </p:nvCxnSpPr>
        <p:spPr>
          <a:xfrm flipV="1">
            <a:off x="4279823" y="1306130"/>
            <a:ext cx="5797" cy="609205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2FA870-701E-4E72-958B-72CDAD4622BF}"/>
              </a:ext>
            </a:extLst>
          </p:cNvPr>
          <p:cNvSpPr/>
          <p:nvPr/>
        </p:nvSpPr>
        <p:spPr>
          <a:xfrm>
            <a:off x="3829823" y="3868103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AE4DF4-EF6F-4F66-81CD-41E5F1BD4278}"/>
              </a:ext>
            </a:extLst>
          </p:cNvPr>
          <p:cNvSpPr/>
          <p:nvPr/>
        </p:nvSpPr>
        <p:spPr>
          <a:xfrm>
            <a:off x="3829823" y="2891719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1C8E45-C370-4581-9522-DCD1B1FA4C25}"/>
              </a:ext>
            </a:extLst>
          </p:cNvPr>
          <p:cNvSpPr/>
          <p:nvPr/>
        </p:nvSpPr>
        <p:spPr>
          <a:xfrm>
            <a:off x="3829823" y="1915335"/>
            <a:ext cx="900000" cy="36933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출력층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B7DBE54-1B2D-4C69-AA08-305483F1B785}"/>
              </a:ext>
            </a:extLst>
          </p:cNvPr>
          <p:cNvCxnSpPr>
            <a:cxnSpLocks/>
          </p:cNvCxnSpPr>
          <p:nvPr/>
        </p:nvCxnSpPr>
        <p:spPr>
          <a:xfrm flipV="1">
            <a:off x="4279823" y="2284668"/>
            <a:ext cx="0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345A2D-F7FB-4FF1-BB3C-70133F45A43A}"/>
              </a:ext>
            </a:extLst>
          </p:cNvPr>
          <p:cNvSpPr txBox="1"/>
          <p:nvPr/>
        </p:nvSpPr>
        <p:spPr>
          <a:xfrm>
            <a:off x="3741295" y="4735158"/>
            <a:ext cx="10770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[3, 4]</a:t>
            </a:r>
          </a:p>
          <a:p>
            <a:pPr algn="ctr"/>
            <a:r>
              <a:rPr lang="en-US" altLang="ko-KR" b="1"/>
              <a:t>[7, 8]</a:t>
            </a:r>
            <a:endParaRPr lang="ko-KR" altLang="en-US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830445-DF35-4AC1-9B2D-D70F327ECADC}"/>
              </a:ext>
            </a:extLst>
          </p:cNvPr>
          <p:cNvSpPr txBox="1"/>
          <p:nvPr/>
        </p:nvSpPr>
        <p:spPr>
          <a:xfrm>
            <a:off x="3694381" y="659799"/>
            <a:ext cx="11824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10</a:t>
            </a:r>
          </a:p>
          <a:p>
            <a:pPr algn="ctr"/>
            <a:r>
              <a:rPr lang="en-US" altLang="ko-KR" b="1"/>
              <a:t>20</a:t>
            </a:r>
            <a:endParaRPr lang="ko-KR" altLang="en-US" b="1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3B6EA80-E8F9-4446-A9F3-A802EF3ECBA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024764" y="2740819"/>
            <a:ext cx="1505673" cy="939072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918DA06-6C02-41FA-89F1-BCE34B579693}"/>
              </a:ext>
            </a:extLst>
          </p:cNvPr>
          <p:cNvCxnSpPr>
            <a:cxnSpLocks/>
            <a:stCxn id="23" idx="3"/>
            <a:endCxn id="29" idx="2"/>
          </p:cNvCxnSpPr>
          <p:nvPr/>
        </p:nvCxnSpPr>
        <p:spPr>
          <a:xfrm>
            <a:off x="2659260" y="2728761"/>
            <a:ext cx="1534789" cy="951130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9FDE37-F9A1-4788-B686-84646263C5F5}"/>
              </a:ext>
            </a:extLst>
          </p:cNvPr>
          <p:cNvSpPr/>
          <p:nvPr/>
        </p:nvSpPr>
        <p:spPr>
          <a:xfrm>
            <a:off x="612122" y="4782595"/>
            <a:ext cx="4039390" cy="2781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51482B4-6D17-4028-B56D-4219CE96F53A}"/>
              </a:ext>
            </a:extLst>
          </p:cNvPr>
          <p:cNvSpPr/>
          <p:nvPr/>
        </p:nvSpPr>
        <p:spPr>
          <a:xfrm>
            <a:off x="612122" y="5074080"/>
            <a:ext cx="4039390" cy="278171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49FAF3-88FA-421A-82D3-0F0A43272918}"/>
              </a:ext>
            </a:extLst>
          </p:cNvPr>
          <p:cNvSpPr/>
          <p:nvPr/>
        </p:nvSpPr>
        <p:spPr>
          <a:xfrm>
            <a:off x="4014618" y="689037"/>
            <a:ext cx="525909" cy="2781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940266-10A0-4E44-A63F-20CE5BBD2129}"/>
              </a:ext>
            </a:extLst>
          </p:cNvPr>
          <p:cNvSpPr/>
          <p:nvPr/>
        </p:nvSpPr>
        <p:spPr>
          <a:xfrm>
            <a:off x="4014618" y="980522"/>
            <a:ext cx="525909" cy="278171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374F01-2AEF-47EA-899E-256D263692A1}"/>
              </a:ext>
            </a:extLst>
          </p:cNvPr>
          <p:cNvSpPr/>
          <p:nvPr/>
        </p:nvSpPr>
        <p:spPr>
          <a:xfrm>
            <a:off x="443778" y="897878"/>
            <a:ext cx="525909" cy="17229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B210CEC-31B3-48E6-B983-32DC7D760810}"/>
              </a:ext>
            </a:extLst>
          </p:cNvPr>
          <p:cNvSpPr/>
          <p:nvPr/>
        </p:nvSpPr>
        <p:spPr>
          <a:xfrm>
            <a:off x="443778" y="1099912"/>
            <a:ext cx="525909" cy="172296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CE7927-3D72-4EE0-8AE2-B460F432CAF0}"/>
              </a:ext>
            </a:extLst>
          </p:cNvPr>
          <p:cNvSpPr txBox="1"/>
          <p:nvPr/>
        </p:nvSpPr>
        <p:spPr>
          <a:xfrm>
            <a:off x="1018920" y="845526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1st</a:t>
            </a:r>
            <a:r>
              <a:rPr lang="ko-KR" altLang="en-US" sz="1200">
                <a:solidFill>
                  <a:srgbClr val="FF0000"/>
                </a:solidFill>
              </a:rPr>
              <a:t> 입력 데이터와 정답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1B7ECE-CA7B-4DB2-8CA1-03DD3DD74BDB}"/>
              </a:ext>
            </a:extLst>
          </p:cNvPr>
          <p:cNvSpPr txBox="1"/>
          <p:nvPr/>
        </p:nvSpPr>
        <p:spPr>
          <a:xfrm>
            <a:off x="1018920" y="1049414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00B050"/>
                </a:solidFill>
              </a:rPr>
              <a:t>2nd</a:t>
            </a:r>
            <a:r>
              <a:rPr lang="ko-KR" altLang="en-US" sz="1200">
                <a:solidFill>
                  <a:srgbClr val="00B050"/>
                </a:solidFill>
              </a:rPr>
              <a:t> 입력 데이터와 정답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B440F4-7DB2-4EF3-AA55-73711A603408}"/>
              </a:ext>
            </a:extLst>
          </p:cNvPr>
          <p:cNvSpPr/>
          <p:nvPr/>
        </p:nvSpPr>
        <p:spPr>
          <a:xfrm>
            <a:off x="5607581" y="1729011"/>
            <a:ext cx="1108415" cy="286418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38F50A7-D63E-4E4F-A7C5-1F7CE1012C21}"/>
              </a:ext>
            </a:extLst>
          </p:cNvPr>
          <p:cNvCxnSpPr>
            <a:cxnSpLocks/>
          </p:cNvCxnSpPr>
          <p:nvPr/>
        </p:nvCxnSpPr>
        <p:spPr>
          <a:xfrm flipV="1">
            <a:off x="6160661" y="4266674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0E47E4B-2E0F-4CD1-BADB-72F004F13E10}"/>
              </a:ext>
            </a:extLst>
          </p:cNvPr>
          <p:cNvCxnSpPr>
            <a:cxnSpLocks/>
          </p:cNvCxnSpPr>
          <p:nvPr/>
        </p:nvCxnSpPr>
        <p:spPr>
          <a:xfrm flipV="1">
            <a:off x="6161788" y="1323664"/>
            <a:ext cx="0" cy="620909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C3C7E80-2C77-4A99-BB17-39BE60C9E175}"/>
              </a:ext>
            </a:extLst>
          </p:cNvPr>
          <p:cNvCxnSpPr>
            <a:cxnSpLocks/>
          </p:cNvCxnSpPr>
          <p:nvPr/>
        </p:nvCxnSpPr>
        <p:spPr>
          <a:xfrm flipV="1">
            <a:off x="6161275" y="3290290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A9A4EB4-1B16-4D66-BDCE-B1204923915F}"/>
              </a:ext>
            </a:extLst>
          </p:cNvPr>
          <p:cNvSpPr/>
          <p:nvPr/>
        </p:nvSpPr>
        <p:spPr>
          <a:xfrm>
            <a:off x="5711788" y="3897341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28FF1E-782C-443C-A45E-840E5DB1DE8B}"/>
              </a:ext>
            </a:extLst>
          </p:cNvPr>
          <p:cNvSpPr/>
          <p:nvPr/>
        </p:nvSpPr>
        <p:spPr>
          <a:xfrm>
            <a:off x="5711788" y="2920957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5FDE30-70DC-4917-BA51-26B1C1870B93}"/>
              </a:ext>
            </a:extLst>
          </p:cNvPr>
          <p:cNvSpPr/>
          <p:nvPr/>
        </p:nvSpPr>
        <p:spPr>
          <a:xfrm>
            <a:off x="5711788" y="1944573"/>
            <a:ext cx="900000" cy="36933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출력층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1DC8021-7559-4DE0-9157-9EFCAB4A74BF}"/>
              </a:ext>
            </a:extLst>
          </p:cNvPr>
          <p:cNvCxnSpPr>
            <a:cxnSpLocks/>
          </p:cNvCxnSpPr>
          <p:nvPr/>
        </p:nvCxnSpPr>
        <p:spPr>
          <a:xfrm flipV="1">
            <a:off x="6161788" y="2313906"/>
            <a:ext cx="0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F42111-C990-4E8E-A14A-D1703152812B}"/>
              </a:ext>
            </a:extLst>
          </p:cNvPr>
          <p:cNvSpPr/>
          <p:nvPr/>
        </p:nvSpPr>
        <p:spPr>
          <a:xfrm>
            <a:off x="6118740" y="2713723"/>
            <a:ext cx="86096" cy="88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0F9C23-AB24-4310-B96E-62A1A385DF61}"/>
              </a:ext>
            </a:extLst>
          </p:cNvPr>
          <p:cNvGrpSpPr/>
          <p:nvPr/>
        </p:nvGrpSpPr>
        <p:grpSpPr>
          <a:xfrm>
            <a:off x="5986099" y="3512039"/>
            <a:ext cx="351378" cy="369332"/>
            <a:chOff x="3252117" y="1491725"/>
            <a:chExt cx="351378" cy="36933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7CB5D30-7331-4C4E-912C-342BB4EA3D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2031" y="1603040"/>
              <a:ext cx="171549" cy="1715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57705A5-322D-48FF-BC29-8307E32CE73A}"/>
                </a:ext>
              </a:extLst>
            </p:cNvPr>
            <p:cNvSpPr txBox="1"/>
            <p:nvPr/>
          </p:nvSpPr>
          <p:spPr>
            <a:xfrm>
              <a:off x="3252117" y="149172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9647A75-0801-4455-8A90-6C6B725ABA1E}"/>
              </a:ext>
            </a:extLst>
          </p:cNvPr>
          <p:cNvSpPr txBox="1"/>
          <p:nvPr/>
        </p:nvSpPr>
        <p:spPr>
          <a:xfrm>
            <a:off x="5623260" y="4764396"/>
            <a:ext cx="10770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[0, 1, 2]</a:t>
            </a:r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/>
              <a:t>[1, 5, 6]</a:t>
            </a:r>
            <a:endParaRPr lang="ko-KR" altLang="en-US" sz="12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074053-3E78-4DC5-86B9-FB07AA2841CC}"/>
              </a:ext>
            </a:extLst>
          </p:cNvPr>
          <p:cNvSpPr/>
          <p:nvPr/>
        </p:nvSpPr>
        <p:spPr>
          <a:xfrm>
            <a:off x="7110750" y="1729011"/>
            <a:ext cx="1108415" cy="286418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7C6C8C0-A412-4661-9EEA-24757A8E09E6}"/>
              </a:ext>
            </a:extLst>
          </p:cNvPr>
          <p:cNvCxnSpPr>
            <a:cxnSpLocks/>
          </p:cNvCxnSpPr>
          <p:nvPr/>
        </p:nvCxnSpPr>
        <p:spPr>
          <a:xfrm flipV="1">
            <a:off x="7664444" y="3290290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A07986F-AB6A-4BA7-80F6-4A458235CB16}"/>
              </a:ext>
            </a:extLst>
          </p:cNvPr>
          <p:cNvCxnSpPr>
            <a:cxnSpLocks/>
          </p:cNvCxnSpPr>
          <p:nvPr/>
        </p:nvCxnSpPr>
        <p:spPr>
          <a:xfrm flipV="1">
            <a:off x="7663830" y="4266674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F3D09AB-6036-43E0-A5D7-CD8431D89592}"/>
              </a:ext>
            </a:extLst>
          </p:cNvPr>
          <p:cNvCxnSpPr>
            <a:cxnSpLocks/>
          </p:cNvCxnSpPr>
          <p:nvPr/>
        </p:nvCxnSpPr>
        <p:spPr>
          <a:xfrm flipV="1">
            <a:off x="7664957" y="1323664"/>
            <a:ext cx="0" cy="620909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B95B1F-DF66-4D65-A431-3B2D62E00C73}"/>
              </a:ext>
            </a:extLst>
          </p:cNvPr>
          <p:cNvSpPr/>
          <p:nvPr/>
        </p:nvSpPr>
        <p:spPr>
          <a:xfrm>
            <a:off x="7214957" y="3897341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57A4695-F498-4FA0-BDFA-942FA51656DA}"/>
              </a:ext>
            </a:extLst>
          </p:cNvPr>
          <p:cNvSpPr/>
          <p:nvPr/>
        </p:nvSpPr>
        <p:spPr>
          <a:xfrm>
            <a:off x="7214957" y="2920957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9953B7-EEF2-465E-9D6B-674407F32531}"/>
              </a:ext>
            </a:extLst>
          </p:cNvPr>
          <p:cNvSpPr/>
          <p:nvPr/>
        </p:nvSpPr>
        <p:spPr>
          <a:xfrm>
            <a:off x="7214957" y="1944573"/>
            <a:ext cx="900000" cy="36933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출력층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FAAFD15-4C92-4DC3-883D-DE536CB369B6}"/>
              </a:ext>
            </a:extLst>
          </p:cNvPr>
          <p:cNvCxnSpPr>
            <a:cxnSpLocks/>
          </p:cNvCxnSpPr>
          <p:nvPr/>
        </p:nvCxnSpPr>
        <p:spPr>
          <a:xfrm flipV="1">
            <a:off x="7664957" y="2313906"/>
            <a:ext cx="0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0DC1F15-7408-4D64-B63C-3BF6BE385622}"/>
              </a:ext>
            </a:extLst>
          </p:cNvPr>
          <p:cNvSpPr/>
          <p:nvPr/>
        </p:nvSpPr>
        <p:spPr>
          <a:xfrm>
            <a:off x="7621909" y="2713723"/>
            <a:ext cx="86096" cy="88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30E671C-A150-4083-86E5-F779ECF5833E}"/>
              </a:ext>
            </a:extLst>
          </p:cNvPr>
          <p:cNvSpPr>
            <a:spLocks noChangeAspect="1"/>
          </p:cNvSpPr>
          <p:nvPr/>
        </p:nvSpPr>
        <p:spPr>
          <a:xfrm>
            <a:off x="7579182" y="3623354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6A1063-0DA6-498D-8876-5513643F11C1}"/>
              </a:ext>
            </a:extLst>
          </p:cNvPr>
          <p:cNvSpPr txBox="1"/>
          <p:nvPr/>
        </p:nvSpPr>
        <p:spPr>
          <a:xfrm>
            <a:off x="7126429" y="4764396"/>
            <a:ext cx="10770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[1, 1, 3]</a:t>
            </a:r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/>
              <a:t>[2, 2, 4]</a:t>
            </a:r>
            <a:endParaRPr lang="ko-KR" altLang="en-US" sz="12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954546-E7D2-4F41-8F48-1FD4F2A7BE51}"/>
              </a:ext>
            </a:extLst>
          </p:cNvPr>
          <p:cNvSpPr txBox="1"/>
          <p:nvPr/>
        </p:nvSpPr>
        <p:spPr>
          <a:xfrm>
            <a:off x="7489268" y="35120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891ED29-C615-4C91-9722-6FA7F477CF9B}"/>
              </a:ext>
            </a:extLst>
          </p:cNvPr>
          <p:cNvSpPr/>
          <p:nvPr/>
        </p:nvSpPr>
        <p:spPr>
          <a:xfrm>
            <a:off x="10181574" y="1729011"/>
            <a:ext cx="1108415" cy="286418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4B2D7C3-4F06-46EF-9F33-4E89EF20D372}"/>
              </a:ext>
            </a:extLst>
          </p:cNvPr>
          <p:cNvCxnSpPr>
            <a:cxnSpLocks/>
          </p:cNvCxnSpPr>
          <p:nvPr/>
        </p:nvCxnSpPr>
        <p:spPr>
          <a:xfrm flipV="1">
            <a:off x="10735268" y="3290290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87A325D-9B6B-41D0-823B-F613F6E5B161}"/>
              </a:ext>
            </a:extLst>
          </p:cNvPr>
          <p:cNvSpPr>
            <a:spLocks noChangeAspect="1"/>
          </p:cNvSpPr>
          <p:nvPr/>
        </p:nvSpPr>
        <p:spPr>
          <a:xfrm>
            <a:off x="10650007" y="3623354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F5B668-337C-4826-B991-724D48215DE4}"/>
              </a:ext>
            </a:extLst>
          </p:cNvPr>
          <p:cNvSpPr txBox="1"/>
          <p:nvPr/>
        </p:nvSpPr>
        <p:spPr>
          <a:xfrm>
            <a:off x="10560092" y="35120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67439A5-FF2E-4AF3-9229-B1AC0A517007}"/>
              </a:ext>
            </a:extLst>
          </p:cNvPr>
          <p:cNvCxnSpPr>
            <a:cxnSpLocks/>
          </p:cNvCxnSpPr>
          <p:nvPr/>
        </p:nvCxnSpPr>
        <p:spPr>
          <a:xfrm flipV="1">
            <a:off x="10734654" y="4266674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2728C45-55B9-45C1-AEA2-0B7FB2B26CB5}"/>
              </a:ext>
            </a:extLst>
          </p:cNvPr>
          <p:cNvSpPr/>
          <p:nvPr/>
        </p:nvSpPr>
        <p:spPr>
          <a:xfrm>
            <a:off x="10285781" y="3897341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9606A6C-7D94-494F-95DC-D1025D53BC33}"/>
              </a:ext>
            </a:extLst>
          </p:cNvPr>
          <p:cNvSpPr/>
          <p:nvPr/>
        </p:nvSpPr>
        <p:spPr>
          <a:xfrm>
            <a:off x="10285781" y="2920957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DB2DF9B-A12E-41F0-BDFF-2FE12246D85A}"/>
              </a:ext>
            </a:extLst>
          </p:cNvPr>
          <p:cNvSpPr/>
          <p:nvPr/>
        </p:nvSpPr>
        <p:spPr>
          <a:xfrm>
            <a:off x="10285781" y="1944573"/>
            <a:ext cx="900000" cy="36933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출력층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508BC1A-479F-4B1A-8175-8BBFB841602D}"/>
              </a:ext>
            </a:extLst>
          </p:cNvPr>
          <p:cNvCxnSpPr>
            <a:cxnSpLocks/>
          </p:cNvCxnSpPr>
          <p:nvPr/>
        </p:nvCxnSpPr>
        <p:spPr>
          <a:xfrm flipV="1">
            <a:off x="10735781" y="2313906"/>
            <a:ext cx="0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5FE3586E-7F56-4C85-BA86-2E5F4184555C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6073509" y="2770057"/>
            <a:ext cx="1505673" cy="939072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20CCE99-491E-4A1B-858F-F305B88AB9E8}"/>
              </a:ext>
            </a:extLst>
          </p:cNvPr>
          <p:cNvCxnSpPr>
            <a:cxnSpLocks/>
            <a:stCxn id="70" idx="3"/>
            <a:endCxn id="76" idx="2"/>
          </p:cNvCxnSpPr>
          <p:nvPr/>
        </p:nvCxnSpPr>
        <p:spPr>
          <a:xfrm>
            <a:off x="7708005" y="2757999"/>
            <a:ext cx="2942002" cy="951130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F595FFB-F4EE-4349-A1F2-8B7C8E8AFCB8}"/>
              </a:ext>
            </a:extLst>
          </p:cNvPr>
          <p:cNvSpPr/>
          <p:nvPr/>
        </p:nvSpPr>
        <p:spPr>
          <a:xfrm>
            <a:off x="8593367" y="1729011"/>
            <a:ext cx="1108415" cy="286418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C81E6C5-A290-48DE-8C55-0378BF3090EE}"/>
              </a:ext>
            </a:extLst>
          </p:cNvPr>
          <p:cNvCxnSpPr>
            <a:cxnSpLocks/>
          </p:cNvCxnSpPr>
          <p:nvPr/>
        </p:nvCxnSpPr>
        <p:spPr>
          <a:xfrm flipV="1">
            <a:off x="9146447" y="4266674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4E226CE-B9DD-485F-BC79-87ED83BBC8F9}"/>
              </a:ext>
            </a:extLst>
          </p:cNvPr>
          <p:cNvCxnSpPr>
            <a:cxnSpLocks/>
          </p:cNvCxnSpPr>
          <p:nvPr/>
        </p:nvCxnSpPr>
        <p:spPr>
          <a:xfrm flipV="1">
            <a:off x="9147574" y="1323664"/>
            <a:ext cx="0" cy="620909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1EE58FD-E0F3-4395-AB69-1C3B7ECF6CAC}"/>
              </a:ext>
            </a:extLst>
          </p:cNvPr>
          <p:cNvCxnSpPr>
            <a:cxnSpLocks/>
          </p:cNvCxnSpPr>
          <p:nvPr/>
        </p:nvCxnSpPr>
        <p:spPr>
          <a:xfrm flipV="1">
            <a:off x="9147061" y="3290290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083D4C-FFD1-4484-B6B7-C6855FAA32FD}"/>
              </a:ext>
            </a:extLst>
          </p:cNvPr>
          <p:cNvSpPr/>
          <p:nvPr/>
        </p:nvSpPr>
        <p:spPr>
          <a:xfrm>
            <a:off x="8697574" y="3897341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4269220-45F9-4718-B787-ABEC99C57A7C}"/>
              </a:ext>
            </a:extLst>
          </p:cNvPr>
          <p:cNvSpPr/>
          <p:nvPr/>
        </p:nvSpPr>
        <p:spPr>
          <a:xfrm>
            <a:off x="8697574" y="2920957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E7BEC3B-7791-4988-B001-226D24B4FBF8}"/>
              </a:ext>
            </a:extLst>
          </p:cNvPr>
          <p:cNvSpPr/>
          <p:nvPr/>
        </p:nvSpPr>
        <p:spPr>
          <a:xfrm>
            <a:off x="8697574" y="1944573"/>
            <a:ext cx="900000" cy="36933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출력층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42B83A3-97D2-4E47-9B69-FDC1471EEACA}"/>
              </a:ext>
            </a:extLst>
          </p:cNvPr>
          <p:cNvCxnSpPr>
            <a:cxnSpLocks/>
          </p:cNvCxnSpPr>
          <p:nvPr/>
        </p:nvCxnSpPr>
        <p:spPr>
          <a:xfrm flipV="1">
            <a:off x="9147574" y="2313906"/>
            <a:ext cx="0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66F648F-65D6-4A6F-89D5-344CA974CE7A}"/>
              </a:ext>
            </a:extLst>
          </p:cNvPr>
          <p:cNvSpPr/>
          <p:nvPr/>
        </p:nvSpPr>
        <p:spPr>
          <a:xfrm>
            <a:off x="9104526" y="2713723"/>
            <a:ext cx="86096" cy="88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4FD4F1E-B665-4B86-832E-63C2BF763A8F}"/>
              </a:ext>
            </a:extLst>
          </p:cNvPr>
          <p:cNvGrpSpPr/>
          <p:nvPr/>
        </p:nvGrpSpPr>
        <p:grpSpPr>
          <a:xfrm>
            <a:off x="8971885" y="3512039"/>
            <a:ext cx="351378" cy="369332"/>
            <a:chOff x="3252117" y="1491725"/>
            <a:chExt cx="351378" cy="369332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A01C2F7-0CFF-4525-89BC-A0E3D45463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2031" y="1603040"/>
              <a:ext cx="171549" cy="1715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41CBF31-0448-4923-9789-D7D9876C1DFB}"/>
                </a:ext>
              </a:extLst>
            </p:cNvPr>
            <p:cNvSpPr txBox="1"/>
            <p:nvPr/>
          </p:nvSpPr>
          <p:spPr>
            <a:xfrm>
              <a:off x="3252117" y="149172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43153C9-C90E-4839-9EA3-98D4E09EEA13}"/>
              </a:ext>
            </a:extLst>
          </p:cNvPr>
          <p:cNvSpPr txBox="1"/>
          <p:nvPr/>
        </p:nvSpPr>
        <p:spPr>
          <a:xfrm>
            <a:off x="8609046" y="4764396"/>
            <a:ext cx="10770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[3, 3, 2]</a:t>
            </a:r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/>
              <a:t>[2, 3, 7]</a:t>
            </a:r>
            <a:endParaRPr lang="ko-KR" altLang="en-US" sz="12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CEE3B7E-E208-464A-8B74-DE465675FEB5}"/>
              </a:ext>
            </a:extLst>
          </p:cNvPr>
          <p:cNvCxnSpPr>
            <a:cxnSpLocks/>
            <a:stCxn id="82" idx="0"/>
            <a:endCxn id="85" idx="2"/>
          </p:cNvCxnSpPr>
          <p:nvPr/>
        </p:nvCxnSpPr>
        <p:spPr>
          <a:xfrm flipH="1" flipV="1">
            <a:off x="10734654" y="1323237"/>
            <a:ext cx="1127" cy="621336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왼쪽 대괄호 112">
            <a:extLst>
              <a:ext uri="{FF2B5EF4-FFF2-40B4-BE49-F238E27FC236}">
                <a16:creationId xmlns:a16="http://schemas.microsoft.com/office/drawing/2014/main" id="{D8E7E0B8-99D3-4ED7-9528-19F25A77178C}"/>
              </a:ext>
            </a:extLst>
          </p:cNvPr>
          <p:cNvSpPr/>
          <p:nvPr/>
        </p:nvSpPr>
        <p:spPr>
          <a:xfrm>
            <a:off x="10481768" y="516851"/>
            <a:ext cx="129969" cy="73603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왼쪽 대괄호 113">
            <a:extLst>
              <a:ext uri="{FF2B5EF4-FFF2-40B4-BE49-F238E27FC236}">
                <a16:creationId xmlns:a16="http://schemas.microsoft.com/office/drawing/2014/main" id="{708BB1BE-A1E6-43D0-9C8C-3E5B8A00F6AC}"/>
              </a:ext>
            </a:extLst>
          </p:cNvPr>
          <p:cNvSpPr/>
          <p:nvPr/>
        </p:nvSpPr>
        <p:spPr>
          <a:xfrm rot="10800000">
            <a:off x="11070078" y="4794681"/>
            <a:ext cx="115703" cy="77089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979EC0-D3BC-42F8-9A47-822467B15CDB}"/>
              </a:ext>
            </a:extLst>
          </p:cNvPr>
          <p:cNvSpPr txBox="1"/>
          <p:nvPr/>
        </p:nvSpPr>
        <p:spPr>
          <a:xfrm>
            <a:off x="9886729" y="689037"/>
            <a:ext cx="700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100 </a:t>
            </a:r>
            <a:r>
              <a:rPr lang="ko-KR" altLang="en-US" sz="1200"/>
              <a:t>개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85CBE08-7996-400F-B6D8-56984CDDF401}"/>
              </a:ext>
            </a:extLst>
          </p:cNvPr>
          <p:cNvSpPr txBox="1"/>
          <p:nvPr/>
        </p:nvSpPr>
        <p:spPr>
          <a:xfrm>
            <a:off x="11085066" y="5061743"/>
            <a:ext cx="700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100 </a:t>
            </a:r>
            <a:r>
              <a:rPr lang="ko-KR" altLang="en-US" sz="120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09090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88472-E9BC-41AF-9322-EE0B5D769C3E}"/>
              </a:ext>
            </a:extLst>
          </p:cNvPr>
          <p:cNvSpPr/>
          <p:nvPr/>
        </p:nvSpPr>
        <p:spPr>
          <a:xfrm>
            <a:off x="2540000" y="1452880"/>
            <a:ext cx="6024880" cy="3139440"/>
          </a:xfrm>
          <a:prstGeom prst="rect">
            <a:avLst/>
          </a:prstGeom>
          <a:solidFill>
            <a:srgbClr val="D9EA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ㅊㅇㅍㅇ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85F6C38-84F4-4650-AB50-5717D26ADA4B}"/>
              </a:ext>
            </a:extLst>
          </p:cNvPr>
          <p:cNvGrpSpPr/>
          <p:nvPr/>
        </p:nvGrpSpPr>
        <p:grpSpPr>
          <a:xfrm>
            <a:off x="2720340" y="1560830"/>
            <a:ext cx="1343660" cy="2397760"/>
            <a:chOff x="2598420" y="1137920"/>
            <a:chExt cx="1343660" cy="23977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464D287-338F-4A1D-9E9B-4EFEA0F69274}"/>
                </a:ext>
              </a:extLst>
            </p:cNvPr>
            <p:cNvGrpSpPr/>
            <p:nvPr/>
          </p:nvGrpSpPr>
          <p:grpSpPr>
            <a:xfrm>
              <a:off x="2598420" y="1473200"/>
              <a:ext cx="1343660" cy="2062480"/>
              <a:chOff x="2598420" y="1473200"/>
              <a:chExt cx="1463040" cy="206248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0DD733C-417C-4A42-AB1E-8BB902D4A060}"/>
                  </a:ext>
                </a:extLst>
              </p:cNvPr>
              <p:cNvSpPr/>
              <p:nvPr/>
            </p:nvSpPr>
            <p:spPr>
              <a:xfrm>
                <a:off x="2598420" y="1473200"/>
                <a:ext cx="1463040" cy="2062480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EDA53E6F-9BFD-4993-B01D-CF1D6D5698C2}"/>
                  </a:ext>
                </a:extLst>
              </p:cNvPr>
              <p:cNvGrpSpPr/>
              <p:nvPr/>
            </p:nvGrpSpPr>
            <p:grpSpPr>
              <a:xfrm>
                <a:off x="2730500" y="1747520"/>
                <a:ext cx="1198880" cy="1534160"/>
                <a:chOff x="2951480" y="1747520"/>
                <a:chExt cx="1198880" cy="1534160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F3A62972-40C1-424B-BD2A-6AD81495856B}"/>
                    </a:ext>
                  </a:extLst>
                </p:cNvPr>
                <p:cNvSpPr/>
                <p:nvPr/>
              </p:nvSpPr>
              <p:spPr>
                <a:xfrm>
                  <a:off x="2951480" y="174752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CA3C0C37-C714-4C5B-A0C6-DA8D2B86CDC7}"/>
                    </a:ext>
                  </a:extLst>
                </p:cNvPr>
                <p:cNvSpPr/>
                <p:nvPr/>
              </p:nvSpPr>
              <p:spPr>
                <a:xfrm>
                  <a:off x="2951480" y="279908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5054344A-8570-4689-8D54-3332B9F9C623}"/>
                    </a:ext>
                  </a:extLst>
                </p:cNvPr>
                <p:cNvSpPr/>
                <p:nvPr/>
              </p:nvSpPr>
              <p:spPr>
                <a:xfrm>
                  <a:off x="2951480" y="2255520"/>
                  <a:ext cx="1198880" cy="48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…………..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2AC746-725E-43F2-BE77-36071A6E67F2}"/>
                </a:ext>
              </a:extLst>
            </p:cNvPr>
            <p:cNvSpPr txBox="1"/>
            <p:nvPr/>
          </p:nvSpPr>
          <p:spPr>
            <a:xfrm>
              <a:off x="2804160" y="11379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입력층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0A3587-968F-4DFD-90D0-5A572E577889}"/>
              </a:ext>
            </a:extLst>
          </p:cNvPr>
          <p:cNvGrpSpPr/>
          <p:nvPr/>
        </p:nvGrpSpPr>
        <p:grpSpPr>
          <a:xfrm>
            <a:off x="4872152" y="1560830"/>
            <a:ext cx="1343660" cy="2397760"/>
            <a:chOff x="4874260" y="1137920"/>
            <a:chExt cx="1343660" cy="239776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37F9F87-D644-4B3A-9D82-2BD31C07D31A}"/>
                </a:ext>
              </a:extLst>
            </p:cNvPr>
            <p:cNvGrpSpPr/>
            <p:nvPr/>
          </p:nvGrpSpPr>
          <p:grpSpPr>
            <a:xfrm>
              <a:off x="4874260" y="1473200"/>
              <a:ext cx="1343660" cy="2062480"/>
              <a:chOff x="2598420" y="1473200"/>
              <a:chExt cx="1463040" cy="206248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B0F2401-8781-4E1B-9042-46CE1D5E0B98}"/>
                  </a:ext>
                </a:extLst>
              </p:cNvPr>
              <p:cNvSpPr/>
              <p:nvPr/>
            </p:nvSpPr>
            <p:spPr>
              <a:xfrm>
                <a:off x="2598420" y="1473200"/>
                <a:ext cx="1463040" cy="2062480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666CBE8-D9F0-49DC-8A12-B95FF5B963F0}"/>
                  </a:ext>
                </a:extLst>
              </p:cNvPr>
              <p:cNvGrpSpPr/>
              <p:nvPr/>
            </p:nvGrpSpPr>
            <p:grpSpPr>
              <a:xfrm>
                <a:off x="2730500" y="1747520"/>
                <a:ext cx="1198880" cy="1534160"/>
                <a:chOff x="2951480" y="1747520"/>
                <a:chExt cx="1198880" cy="1534160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A0EA7E5E-69A7-4B38-8A06-7B51ABCBA002}"/>
                    </a:ext>
                  </a:extLst>
                </p:cNvPr>
                <p:cNvSpPr/>
                <p:nvPr/>
              </p:nvSpPr>
              <p:spPr>
                <a:xfrm>
                  <a:off x="2951480" y="174752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F9EAAA3A-18F0-4B0A-8CCB-A9B6CF12F5CE}"/>
                    </a:ext>
                  </a:extLst>
                </p:cNvPr>
                <p:cNvSpPr/>
                <p:nvPr/>
              </p:nvSpPr>
              <p:spPr>
                <a:xfrm>
                  <a:off x="2951480" y="279908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72A41CF-7D4E-4116-B829-75ED7C60C9A7}"/>
                    </a:ext>
                  </a:extLst>
                </p:cNvPr>
                <p:cNvSpPr/>
                <p:nvPr/>
              </p:nvSpPr>
              <p:spPr>
                <a:xfrm>
                  <a:off x="2951480" y="2255520"/>
                  <a:ext cx="1198880" cy="48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…………..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80EB16-80AD-4B2F-8C12-4D9F603563AA}"/>
                </a:ext>
              </a:extLst>
            </p:cNvPr>
            <p:cNvSpPr txBox="1"/>
            <p:nvPr/>
          </p:nvSpPr>
          <p:spPr>
            <a:xfrm>
              <a:off x="5080000" y="11379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은닉층</a:t>
              </a:r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DC3551-9D96-4115-BADC-FD0AA79B1AEB}"/>
              </a:ext>
            </a:extLst>
          </p:cNvPr>
          <p:cNvSpPr/>
          <p:nvPr/>
        </p:nvSpPr>
        <p:spPr>
          <a:xfrm>
            <a:off x="6290649" y="2665492"/>
            <a:ext cx="658478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93B9E9-A2B6-4C42-A166-9E63070FE363}"/>
              </a:ext>
            </a:extLst>
          </p:cNvPr>
          <p:cNvGrpSpPr/>
          <p:nvPr/>
        </p:nvGrpSpPr>
        <p:grpSpPr>
          <a:xfrm>
            <a:off x="7023963" y="1560830"/>
            <a:ext cx="1343660" cy="2397760"/>
            <a:chOff x="7095083" y="1150620"/>
            <a:chExt cx="1343660" cy="239776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E390348-8270-4690-82E3-4413A77AC6C1}"/>
                </a:ext>
              </a:extLst>
            </p:cNvPr>
            <p:cNvGrpSpPr/>
            <p:nvPr/>
          </p:nvGrpSpPr>
          <p:grpSpPr>
            <a:xfrm>
              <a:off x="7095083" y="1485900"/>
              <a:ext cx="1343660" cy="2062480"/>
              <a:chOff x="2598420" y="1473200"/>
              <a:chExt cx="1463040" cy="206248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4E2B60A-E8B5-4CE9-AA4B-FC106459DE0B}"/>
                  </a:ext>
                </a:extLst>
              </p:cNvPr>
              <p:cNvSpPr/>
              <p:nvPr/>
            </p:nvSpPr>
            <p:spPr>
              <a:xfrm>
                <a:off x="2598420" y="1473200"/>
                <a:ext cx="1463040" cy="2062480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C3105B0-C57A-4E71-BC00-ADEDE048821B}"/>
                  </a:ext>
                </a:extLst>
              </p:cNvPr>
              <p:cNvGrpSpPr/>
              <p:nvPr/>
            </p:nvGrpSpPr>
            <p:grpSpPr>
              <a:xfrm>
                <a:off x="2730500" y="1747520"/>
                <a:ext cx="1198880" cy="1534160"/>
                <a:chOff x="2951480" y="1747520"/>
                <a:chExt cx="1198880" cy="153416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8199D9FA-0E18-453C-8FC9-83CB1D73CCBF}"/>
                    </a:ext>
                  </a:extLst>
                </p:cNvPr>
                <p:cNvSpPr/>
                <p:nvPr/>
              </p:nvSpPr>
              <p:spPr>
                <a:xfrm>
                  <a:off x="2951480" y="174752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BEDFF4EC-3FC2-4FCA-867C-4C1BE3CE0114}"/>
                    </a:ext>
                  </a:extLst>
                </p:cNvPr>
                <p:cNvSpPr/>
                <p:nvPr/>
              </p:nvSpPr>
              <p:spPr>
                <a:xfrm>
                  <a:off x="2951480" y="279908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F582CFE4-EE31-4050-8EE4-31D736230D7B}"/>
                    </a:ext>
                  </a:extLst>
                </p:cNvPr>
                <p:cNvSpPr/>
                <p:nvPr/>
              </p:nvSpPr>
              <p:spPr>
                <a:xfrm>
                  <a:off x="2951480" y="2255520"/>
                  <a:ext cx="1198880" cy="48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…………..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478813-5402-40CD-A8C2-1D0F0A0F1B23}"/>
                </a:ext>
              </a:extLst>
            </p:cNvPr>
            <p:cNvSpPr txBox="1"/>
            <p:nvPr/>
          </p:nvSpPr>
          <p:spPr>
            <a:xfrm>
              <a:off x="7300823" y="11506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출력층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41485A-05EA-4F86-AD5F-04E8B514962F}"/>
              </a:ext>
            </a:extLst>
          </p:cNvPr>
          <p:cNvSpPr/>
          <p:nvPr/>
        </p:nvSpPr>
        <p:spPr>
          <a:xfrm>
            <a:off x="4101418" y="4060190"/>
            <a:ext cx="2885127" cy="46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② 모델</a:t>
            </a:r>
            <a:r>
              <a:rPr lang="en-US" altLang="ko-KR" b="1">
                <a:solidFill>
                  <a:srgbClr val="FF0000"/>
                </a:solidFill>
              </a:rPr>
              <a:t>(Model)</a:t>
            </a:r>
            <a:endParaRPr lang="ko-KR" altLang="en-US" b="1">
              <a:solidFill>
                <a:srgbClr val="FF0000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1F47EBA-624D-41C9-991E-1486DB9CEEDE}"/>
              </a:ext>
            </a:extLst>
          </p:cNvPr>
          <p:cNvGrpSpPr/>
          <p:nvPr/>
        </p:nvGrpSpPr>
        <p:grpSpPr>
          <a:xfrm>
            <a:off x="613415" y="1958856"/>
            <a:ext cx="1590903" cy="1485384"/>
            <a:chOff x="528320" y="1410216"/>
            <a:chExt cx="1590903" cy="148538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6FE01A-5B23-44A6-84A0-DE5B59A39B76}"/>
                </a:ext>
              </a:extLst>
            </p:cNvPr>
            <p:cNvSpPr/>
            <p:nvPr/>
          </p:nvSpPr>
          <p:spPr>
            <a:xfrm>
              <a:off x="769149" y="1859042"/>
              <a:ext cx="1109245" cy="1036558"/>
            </a:xfrm>
            <a:prstGeom prst="rect">
              <a:avLst/>
            </a:prstGeom>
            <a:solidFill>
              <a:srgbClr val="D9EA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Train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Data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823461A-0E06-434E-8DE4-DC814B28ECBD}"/>
                </a:ext>
              </a:extLst>
            </p:cNvPr>
            <p:cNvSpPr/>
            <p:nvPr/>
          </p:nvSpPr>
          <p:spPr>
            <a:xfrm>
              <a:off x="528320" y="1410216"/>
              <a:ext cx="1590903" cy="46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FF0000"/>
                  </a:solidFill>
                </a:rPr>
                <a:t>① </a:t>
              </a:r>
              <a:r>
                <a:rPr lang="en-US" altLang="ko-KR" b="1">
                  <a:solidFill>
                    <a:srgbClr val="FF0000"/>
                  </a:solidFill>
                </a:rPr>
                <a:t>Data </a:t>
              </a:r>
              <a:r>
                <a:rPr lang="ko-KR" altLang="en-US" b="1">
                  <a:solidFill>
                    <a:srgbClr val="FF0000"/>
                  </a:solidFill>
                </a:rPr>
                <a:t>정의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BF6AC24-618B-4378-AA90-073DAC4D60C5}"/>
              </a:ext>
            </a:extLst>
          </p:cNvPr>
          <p:cNvGrpSpPr/>
          <p:nvPr/>
        </p:nvGrpSpPr>
        <p:grpSpPr>
          <a:xfrm>
            <a:off x="9104566" y="1958856"/>
            <a:ext cx="2014652" cy="1485384"/>
            <a:chOff x="8982646" y="1410216"/>
            <a:chExt cx="2014652" cy="148538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DF912AD-AAA2-4897-85E6-2B48F00546E9}"/>
                </a:ext>
              </a:extLst>
            </p:cNvPr>
            <p:cNvSpPr/>
            <p:nvPr/>
          </p:nvSpPr>
          <p:spPr>
            <a:xfrm>
              <a:off x="9026861" y="1859042"/>
              <a:ext cx="1926223" cy="1036558"/>
            </a:xfrm>
            <a:prstGeom prst="rect">
              <a:avLst/>
            </a:prstGeom>
            <a:solidFill>
              <a:srgbClr val="D9EA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손실함수 최소값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76A4745-B3D9-4495-A2EF-86CCC3962FCA}"/>
                </a:ext>
              </a:extLst>
            </p:cNvPr>
            <p:cNvSpPr/>
            <p:nvPr/>
          </p:nvSpPr>
          <p:spPr>
            <a:xfrm>
              <a:off x="8982646" y="1410216"/>
              <a:ext cx="2014652" cy="46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FF0000"/>
                  </a:solidFill>
                </a:rPr>
                <a:t>④ 손실함수 계산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935715-512E-4633-9AA2-B4ACE4CC0AC2}"/>
              </a:ext>
            </a:extLst>
          </p:cNvPr>
          <p:cNvSpPr/>
          <p:nvPr/>
        </p:nvSpPr>
        <p:spPr>
          <a:xfrm>
            <a:off x="3803243" y="907415"/>
            <a:ext cx="2885127" cy="46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③ </a:t>
            </a:r>
            <a:r>
              <a:rPr lang="en-US" altLang="ko-KR" b="1">
                <a:solidFill>
                  <a:srgbClr val="FF0000"/>
                </a:solidFill>
              </a:rPr>
              <a:t>Feed Forward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A3AC4DE-0182-4B8D-A74D-AC0A458C4EBD}"/>
              </a:ext>
            </a:extLst>
          </p:cNvPr>
          <p:cNvCxnSpPr>
            <a:stCxn id="39" idx="3"/>
            <a:endCxn id="4" idx="1"/>
          </p:cNvCxnSpPr>
          <p:nvPr/>
        </p:nvCxnSpPr>
        <p:spPr>
          <a:xfrm>
            <a:off x="1963489" y="2925961"/>
            <a:ext cx="756851" cy="138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5B7D2B0-CFAB-4E8E-8711-CD35AED727E8}"/>
              </a:ext>
            </a:extLst>
          </p:cNvPr>
          <p:cNvSpPr/>
          <p:nvPr/>
        </p:nvSpPr>
        <p:spPr>
          <a:xfrm>
            <a:off x="4138837" y="2692400"/>
            <a:ext cx="658478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DD1AB94-18F7-4A52-A215-CE0B9E40025C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 flipV="1">
            <a:off x="8367623" y="2925961"/>
            <a:ext cx="781158" cy="138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A421A9-6022-40D7-8282-39E17E64A9CC}"/>
              </a:ext>
            </a:extLst>
          </p:cNvPr>
          <p:cNvSpPr/>
          <p:nvPr/>
        </p:nvSpPr>
        <p:spPr>
          <a:xfrm>
            <a:off x="2908038" y="4815840"/>
            <a:ext cx="5198274" cy="46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⑤ </a:t>
            </a:r>
            <a:r>
              <a:rPr lang="en-US" altLang="ko-KR" b="1">
                <a:solidFill>
                  <a:srgbClr val="FF0000"/>
                </a:solidFill>
              </a:rPr>
              <a:t>Optimizer</a:t>
            </a:r>
            <a:r>
              <a:rPr lang="ko-KR" altLang="en-US" b="1">
                <a:solidFill>
                  <a:srgbClr val="FF0000"/>
                </a:solidFill>
              </a:rPr>
              <a:t>를 통한 </a:t>
            </a:r>
            <a:r>
              <a:rPr lang="en-US" altLang="ko-KR" b="1">
                <a:solidFill>
                  <a:srgbClr val="FF0000"/>
                </a:solidFill>
              </a:rPr>
              <a:t>Model Parameter </a:t>
            </a:r>
            <a:r>
              <a:rPr lang="ko-KR" altLang="en-US" b="1">
                <a:solidFill>
                  <a:srgbClr val="FF0000"/>
                </a:solidFill>
              </a:rPr>
              <a:t>최적화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75E8EA-FC6D-4B3E-BE36-65EEF75CD1B4}"/>
              </a:ext>
            </a:extLst>
          </p:cNvPr>
          <p:cNvCxnSpPr/>
          <p:nvPr/>
        </p:nvCxnSpPr>
        <p:spPr>
          <a:xfrm>
            <a:off x="2204318" y="5233670"/>
            <a:ext cx="6523122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FAA8D18-B849-4680-8D27-3D1686C030F5}"/>
              </a:ext>
            </a:extLst>
          </p:cNvPr>
          <p:cNvCxnSpPr>
            <a:cxnSpLocks/>
          </p:cNvCxnSpPr>
          <p:nvPr/>
        </p:nvCxnSpPr>
        <p:spPr>
          <a:xfrm>
            <a:off x="8727440" y="2925961"/>
            <a:ext cx="0" cy="2357239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7B3B913-C754-48DB-8A4C-2BF273750888}"/>
              </a:ext>
            </a:extLst>
          </p:cNvPr>
          <p:cNvCxnSpPr/>
          <p:nvPr/>
        </p:nvCxnSpPr>
        <p:spPr>
          <a:xfrm flipV="1">
            <a:off x="2204318" y="2925961"/>
            <a:ext cx="0" cy="235723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아래로 구부러짐 65">
            <a:extLst>
              <a:ext uri="{FF2B5EF4-FFF2-40B4-BE49-F238E27FC236}">
                <a16:creationId xmlns:a16="http://schemas.microsoft.com/office/drawing/2014/main" id="{504A839E-48D0-4803-9F3C-20DFE656B532}"/>
              </a:ext>
            </a:extLst>
          </p:cNvPr>
          <p:cNvSpPr/>
          <p:nvPr/>
        </p:nvSpPr>
        <p:spPr>
          <a:xfrm>
            <a:off x="3247081" y="958215"/>
            <a:ext cx="4474519" cy="467360"/>
          </a:xfrm>
          <a:prstGeom prst="curvedDownArrow">
            <a:avLst/>
          </a:prstGeom>
          <a:ln w="476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EAD9402-EFD8-457B-84E4-0D8F83275B41}"/>
              </a:ext>
            </a:extLst>
          </p:cNvPr>
          <p:cNvSpPr/>
          <p:nvPr/>
        </p:nvSpPr>
        <p:spPr>
          <a:xfrm>
            <a:off x="8717282" y="3965178"/>
            <a:ext cx="568960" cy="46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rgbClr val="FF0000"/>
                </a:solidFill>
              </a:rPr>
              <a:t>No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5007DA-687F-4E44-84F3-17F3A06B4ABE}"/>
              </a:ext>
            </a:extLst>
          </p:cNvPr>
          <p:cNvSpPr txBox="1"/>
          <p:nvPr/>
        </p:nvSpPr>
        <p:spPr>
          <a:xfrm>
            <a:off x="459936" y="320794"/>
            <a:ext cx="30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Deep Learning</a:t>
            </a:r>
            <a:r>
              <a:rPr lang="ko-KR" altLang="en-US"/>
              <a:t> </a:t>
            </a:r>
            <a:r>
              <a:rPr lang="en-US" altLang="ko-KR"/>
              <a:t>Model</a:t>
            </a:r>
            <a:r>
              <a:rPr lang="ko-KR" altLang="en-US"/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1806752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19ABD008-BBD5-439A-91F2-F3D441049045}"/>
              </a:ext>
            </a:extLst>
          </p:cNvPr>
          <p:cNvSpPr txBox="1"/>
          <p:nvPr/>
        </p:nvSpPr>
        <p:spPr>
          <a:xfrm>
            <a:off x="4394061" y="1249940"/>
            <a:ext cx="700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4 </a:t>
            </a:r>
            <a:r>
              <a:rPr lang="ko-KR" altLang="en-US" sz="1200"/>
              <a:t>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72C6B9-4639-4417-A965-02DA3F219AF7}"/>
              </a:ext>
            </a:extLst>
          </p:cNvPr>
          <p:cNvSpPr/>
          <p:nvPr/>
        </p:nvSpPr>
        <p:spPr>
          <a:xfrm>
            <a:off x="5146782" y="2086656"/>
            <a:ext cx="1108415" cy="250653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4101D9-6081-433A-AC8D-B04A82050D07}"/>
              </a:ext>
            </a:extLst>
          </p:cNvPr>
          <p:cNvCxnSpPr>
            <a:cxnSpLocks/>
          </p:cNvCxnSpPr>
          <p:nvPr/>
        </p:nvCxnSpPr>
        <p:spPr>
          <a:xfrm flipV="1">
            <a:off x="5700476" y="3290290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4569736-DC7D-4AC5-83F7-DCE42149CE10}"/>
              </a:ext>
            </a:extLst>
          </p:cNvPr>
          <p:cNvSpPr>
            <a:spLocks noChangeAspect="1"/>
          </p:cNvSpPr>
          <p:nvPr/>
        </p:nvSpPr>
        <p:spPr>
          <a:xfrm>
            <a:off x="5615214" y="3623354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8B9586-5D03-4D62-B224-F9258176C320}"/>
              </a:ext>
            </a:extLst>
          </p:cNvPr>
          <p:cNvSpPr txBox="1"/>
          <p:nvPr/>
        </p:nvSpPr>
        <p:spPr>
          <a:xfrm>
            <a:off x="5525300" y="35120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05E56A-4518-4950-9FE5-A1C649B2489C}"/>
              </a:ext>
            </a:extLst>
          </p:cNvPr>
          <p:cNvSpPr/>
          <p:nvPr/>
        </p:nvSpPr>
        <p:spPr>
          <a:xfrm>
            <a:off x="6734989" y="2093604"/>
            <a:ext cx="1108415" cy="249958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0DDAB3-7860-4C68-BE6C-296B70685A7A}"/>
              </a:ext>
            </a:extLst>
          </p:cNvPr>
          <p:cNvCxnSpPr>
            <a:cxnSpLocks/>
          </p:cNvCxnSpPr>
          <p:nvPr/>
        </p:nvCxnSpPr>
        <p:spPr>
          <a:xfrm flipV="1">
            <a:off x="7288683" y="3290290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E7A8551-FBE8-4DDE-AF8C-6FF629E38EAF}"/>
              </a:ext>
            </a:extLst>
          </p:cNvPr>
          <p:cNvSpPr>
            <a:spLocks noChangeAspect="1"/>
          </p:cNvSpPr>
          <p:nvPr/>
        </p:nvSpPr>
        <p:spPr>
          <a:xfrm>
            <a:off x="7203422" y="3623354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EFC2C4-8CBC-4A17-80A1-DE83BA6820EC}"/>
              </a:ext>
            </a:extLst>
          </p:cNvPr>
          <p:cNvSpPr txBox="1"/>
          <p:nvPr/>
        </p:nvSpPr>
        <p:spPr>
          <a:xfrm>
            <a:off x="7113507" y="35120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5DC0C8-3363-4ACB-B481-8553843595FE}"/>
              </a:ext>
            </a:extLst>
          </p:cNvPr>
          <p:cNvSpPr/>
          <p:nvPr/>
        </p:nvSpPr>
        <p:spPr>
          <a:xfrm>
            <a:off x="2160996" y="2093604"/>
            <a:ext cx="1108415" cy="249958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D738A-92E2-458C-93F8-72626EC7876A}"/>
              </a:ext>
            </a:extLst>
          </p:cNvPr>
          <p:cNvSpPr txBox="1"/>
          <p:nvPr/>
        </p:nvSpPr>
        <p:spPr>
          <a:xfrm>
            <a:off x="6750668" y="4764396"/>
            <a:ext cx="10770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[3, 4, 5]</a:t>
            </a:r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/>
              <a:t>[7, 4, 8]</a:t>
            </a:r>
            <a:endParaRPr lang="ko-KR" altLang="en-US" sz="12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E84C215-178D-4384-B74E-7AD65C540890}"/>
              </a:ext>
            </a:extLst>
          </p:cNvPr>
          <p:cNvCxnSpPr>
            <a:cxnSpLocks/>
          </p:cNvCxnSpPr>
          <p:nvPr/>
        </p:nvCxnSpPr>
        <p:spPr>
          <a:xfrm flipV="1">
            <a:off x="2714076" y="4266674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2D581A4-DE37-4FC2-A710-25029F422E23}"/>
              </a:ext>
            </a:extLst>
          </p:cNvPr>
          <p:cNvCxnSpPr>
            <a:cxnSpLocks/>
            <a:stCxn id="60" idx="2"/>
          </p:cNvCxnSpPr>
          <p:nvPr/>
        </p:nvCxnSpPr>
        <p:spPr>
          <a:xfrm flipV="1">
            <a:off x="2706943" y="1748776"/>
            <a:ext cx="5436" cy="77400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6240B20-71B0-4A79-A830-E4D255D9E815}"/>
              </a:ext>
            </a:extLst>
          </p:cNvPr>
          <p:cNvCxnSpPr>
            <a:cxnSpLocks/>
          </p:cNvCxnSpPr>
          <p:nvPr/>
        </p:nvCxnSpPr>
        <p:spPr>
          <a:xfrm flipV="1">
            <a:off x="2714690" y="3290290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1CFB6-A13E-4C5E-B9BF-0F57FAF0F82A}"/>
              </a:ext>
            </a:extLst>
          </p:cNvPr>
          <p:cNvSpPr/>
          <p:nvPr/>
        </p:nvSpPr>
        <p:spPr>
          <a:xfrm>
            <a:off x="2265203" y="3897341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F67509-9DD2-4516-8D51-E6CBF867AC8E}"/>
              </a:ext>
            </a:extLst>
          </p:cNvPr>
          <p:cNvSpPr/>
          <p:nvPr/>
        </p:nvSpPr>
        <p:spPr>
          <a:xfrm>
            <a:off x="2265203" y="2920957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FC199F-AE41-4838-A090-658A28ED8CD1}"/>
              </a:ext>
            </a:extLst>
          </p:cNvPr>
          <p:cNvSpPr/>
          <p:nvPr/>
        </p:nvSpPr>
        <p:spPr>
          <a:xfrm>
            <a:off x="2672155" y="2321125"/>
            <a:ext cx="86096" cy="88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4A1DFD-6446-42D1-B7ED-4927BB492CC7}"/>
              </a:ext>
            </a:extLst>
          </p:cNvPr>
          <p:cNvGrpSpPr/>
          <p:nvPr/>
        </p:nvGrpSpPr>
        <p:grpSpPr>
          <a:xfrm>
            <a:off x="2539514" y="3512039"/>
            <a:ext cx="351378" cy="369332"/>
            <a:chOff x="3252117" y="1491725"/>
            <a:chExt cx="351378" cy="36933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60EB78C-0CD8-46FC-A224-68C374C19E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2031" y="1603040"/>
              <a:ext cx="171549" cy="1715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C8A777-CBC5-4503-9EAC-DA532F3240FE}"/>
                </a:ext>
              </a:extLst>
            </p:cNvPr>
            <p:cNvSpPr txBox="1"/>
            <p:nvPr/>
          </p:nvSpPr>
          <p:spPr>
            <a:xfrm>
              <a:off x="3252117" y="149172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6C8E186-7C23-4819-93D8-966B4A429018}"/>
              </a:ext>
            </a:extLst>
          </p:cNvPr>
          <p:cNvSpPr txBox="1"/>
          <p:nvPr/>
        </p:nvSpPr>
        <p:spPr>
          <a:xfrm>
            <a:off x="2176675" y="4764396"/>
            <a:ext cx="10770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[0, 1, 2]</a:t>
            </a:r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/>
              <a:t>[1, 5, 6]</a:t>
            </a:r>
            <a:endParaRPr lang="ko-KR" altLang="en-US" sz="12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2E6130-F804-4CE3-A579-0CC0D6DBCCE9}"/>
              </a:ext>
            </a:extLst>
          </p:cNvPr>
          <p:cNvSpPr/>
          <p:nvPr/>
        </p:nvSpPr>
        <p:spPr>
          <a:xfrm>
            <a:off x="3664165" y="2093604"/>
            <a:ext cx="1108415" cy="249958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789AC8-F414-48F8-9605-34CBA3DD8ECD}"/>
              </a:ext>
            </a:extLst>
          </p:cNvPr>
          <p:cNvCxnSpPr>
            <a:cxnSpLocks/>
          </p:cNvCxnSpPr>
          <p:nvPr/>
        </p:nvCxnSpPr>
        <p:spPr>
          <a:xfrm flipV="1">
            <a:off x="4217859" y="3290290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F67022A-1338-490E-8704-9ED3C83C8636}"/>
              </a:ext>
            </a:extLst>
          </p:cNvPr>
          <p:cNvCxnSpPr>
            <a:cxnSpLocks/>
          </p:cNvCxnSpPr>
          <p:nvPr/>
        </p:nvCxnSpPr>
        <p:spPr>
          <a:xfrm flipV="1">
            <a:off x="4217245" y="4266674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025245-B95D-41A2-A2DF-65DC104E8408}"/>
              </a:ext>
            </a:extLst>
          </p:cNvPr>
          <p:cNvCxnSpPr>
            <a:cxnSpLocks/>
            <a:stCxn id="71" idx="2"/>
          </p:cNvCxnSpPr>
          <p:nvPr/>
        </p:nvCxnSpPr>
        <p:spPr>
          <a:xfrm flipH="1" flipV="1">
            <a:off x="4205944" y="1748776"/>
            <a:ext cx="4168" cy="788848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20EA12-CCB8-44B3-BE0B-38AFD6AB869F}"/>
              </a:ext>
            </a:extLst>
          </p:cNvPr>
          <p:cNvSpPr/>
          <p:nvPr/>
        </p:nvSpPr>
        <p:spPr>
          <a:xfrm>
            <a:off x="3768372" y="3897341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7ADF91-0CA3-4869-B902-D515CBDB46FD}"/>
              </a:ext>
            </a:extLst>
          </p:cNvPr>
          <p:cNvSpPr/>
          <p:nvPr/>
        </p:nvSpPr>
        <p:spPr>
          <a:xfrm>
            <a:off x="3768372" y="2920957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B774F0-6D9C-476C-8ED9-0D3747867623}"/>
              </a:ext>
            </a:extLst>
          </p:cNvPr>
          <p:cNvSpPr/>
          <p:nvPr/>
        </p:nvSpPr>
        <p:spPr>
          <a:xfrm>
            <a:off x="4175324" y="2321125"/>
            <a:ext cx="86096" cy="88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751E4E1-B465-420B-A320-E54252822F53}"/>
              </a:ext>
            </a:extLst>
          </p:cNvPr>
          <p:cNvSpPr>
            <a:spLocks noChangeAspect="1"/>
          </p:cNvSpPr>
          <p:nvPr/>
        </p:nvSpPr>
        <p:spPr>
          <a:xfrm>
            <a:off x="4132598" y="3623354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A5A5EB-CA6B-4E43-9676-0EEF1769EF54}"/>
              </a:ext>
            </a:extLst>
          </p:cNvPr>
          <p:cNvSpPr txBox="1"/>
          <p:nvPr/>
        </p:nvSpPr>
        <p:spPr>
          <a:xfrm>
            <a:off x="3679844" y="4764396"/>
            <a:ext cx="10770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[1, 1, 3]</a:t>
            </a:r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/>
              <a:t>[2, 2, 4]</a:t>
            </a:r>
            <a:endParaRPr lang="ko-KR" altLang="en-US" sz="12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6D6DB9-FC69-4E1E-AE39-76C647FE34DD}"/>
              </a:ext>
            </a:extLst>
          </p:cNvPr>
          <p:cNvSpPr txBox="1"/>
          <p:nvPr/>
        </p:nvSpPr>
        <p:spPr>
          <a:xfrm>
            <a:off x="4042683" y="35120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43BBDF-E0D0-4F2E-9FBC-19D6208F3129}"/>
              </a:ext>
            </a:extLst>
          </p:cNvPr>
          <p:cNvCxnSpPr>
            <a:cxnSpLocks/>
          </p:cNvCxnSpPr>
          <p:nvPr/>
        </p:nvCxnSpPr>
        <p:spPr>
          <a:xfrm flipV="1">
            <a:off x="7288069" y="4266674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391CDB-A4A4-4D36-A938-62CBBFEDEA6F}"/>
              </a:ext>
            </a:extLst>
          </p:cNvPr>
          <p:cNvSpPr/>
          <p:nvPr/>
        </p:nvSpPr>
        <p:spPr>
          <a:xfrm>
            <a:off x="6839196" y="3897341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AA0C1B-801E-4DCA-BB6B-07C6E5670088}"/>
              </a:ext>
            </a:extLst>
          </p:cNvPr>
          <p:cNvSpPr/>
          <p:nvPr/>
        </p:nvSpPr>
        <p:spPr>
          <a:xfrm>
            <a:off x="6839196" y="2920957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403947F-1DD1-43F7-A989-9CCF55BFCFA1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>
            <a:off x="2758251" y="2365401"/>
            <a:ext cx="1374347" cy="1343728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852986-78DC-4F91-8D41-4BFF5C4790CE}"/>
              </a:ext>
            </a:extLst>
          </p:cNvPr>
          <p:cNvCxnSpPr>
            <a:cxnSpLocks/>
          </p:cNvCxnSpPr>
          <p:nvPr/>
        </p:nvCxnSpPr>
        <p:spPr>
          <a:xfrm flipV="1">
            <a:off x="5699862" y="4266674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A1F99AB-24A7-4F58-A76F-BB5D3EC7837F}"/>
              </a:ext>
            </a:extLst>
          </p:cNvPr>
          <p:cNvCxnSpPr>
            <a:cxnSpLocks/>
            <a:stCxn id="78" idx="2"/>
          </p:cNvCxnSpPr>
          <p:nvPr/>
        </p:nvCxnSpPr>
        <p:spPr>
          <a:xfrm flipH="1" flipV="1">
            <a:off x="5699862" y="1762216"/>
            <a:ext cx="810" cy="775408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00F778-2452-4846-A1CD-16F2BE8526C7}"/>
              </a:ext>
            </a:extLst>
          </p:cNvPr>
          <p:cNvSpPr/>
          <p:nvPr/>
        </p:nvSpPr>
        <p:spPr>
          <a:xfrm>
            <a:off x="5250989" y="3897341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8E7DDD-D38E-40C0-8B08-184958FF1AC9}"/>
              </a:ext>
            </a:extLst>
          </p:cNvPr>
          <p:cNvSpPr/>
          <p:nvPr/>
        </p:nvSpPr>
        <p:spPr>
          <a:xfrm>
            <a:off x="5250989" y="2920957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FA932F-E095-451D-A9F2-7E16DF378920}"/>
              </a:ext>
            </a:extLst>
          </p:cNvPr>
          <p:cNvSpPr/>
          <p:nvPr/>
        </p:nvSpPr>
        <p:spPr>
          <a:xfrm>
            <a:off x="5657941" y="2321125"/>
            <a:ext cx="86096" cy="88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D93CBE-94F8-4C8B-AF9C-420D399B6776}"/>
              </a:ext>
            </a:extLst>
          </p:cNvPr>
          <p:cNvSpPr txBox="1"/>
          <p:nvPr/>
        </p:nvSpPr>
        <p:spPr>
          <a:xfrm>
            <a:off x="5162461" y="4764396"/>
            <a:ext cx="10770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[3, 3, 2]</a:t>
            </a:r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>
                <a:sym typeface="Wingdings" panose="05000000000000000000" pitchFamily="2" charset="2"/>
              </a:rPr>
              <a:t></a:t>
            </a:r>
            <a:endParaRPr lang="en-US" altLang="ko-KR" sz="1200" b="1"/>
          </a:p>
          <a:p>
            <a:pPr algn="ctr"/>
            <a:r>
              <a:rPr lang="en-US" altLang="ko-KR" sz="1200" b="1"/>
              <a:t>[2, 3, 7]</a:t>
            </a:r>
            <a:endParaRPr lang="ko-KR" altLang="en-US" sz="12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AB6FAE4-A1CA-4BD9-BF4D-FF5DE3DAC342}"/>
              </a:ext>
            </a:extLst>
          </p:cNvPr>
          <p:cNvCxnSpPr>
            <a:cxnSpLocks/>
            <a:stCxn id="85" idx="2"/>
          </p:cNvCxnSpPr>
          <p:nvPr/>
        </p:nvCxnSpPr>
        <p:spPr>
          <a:xfrm flipV="1">
            <a:off x="7279808" y="1748775"/>
            <a:ext cx="0" cy="77400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 대괄호 52">
            <a:extLst>
              <a:ext uri="{FF2B5EF4-FFF2-40B4-BE49-F238E27FC236}">
                <a16:creationId xmlns:a16="http://schemas.microsoft.com/office/drawing/2014/main" id="{8BC65E90-5D3D-4875-B5D6-E615E3CABE05}"/>
              </a:ext>
            </a:extLst>
          </p:cNvPr>
          <p:cNvSpPr/>
          <p:nvPr/>
        </p:nvSpPr>
        <p:spPr>
          <a:xfrm rot="10800000">
            <a:off x="7623493" y="4794681"/>
            <a:ext cx="115703" cy="77089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B67021-EE61-4405-AA93-6F0E98428ABA}"/>
              </a:ext>
            </a:extLst>
          </p:cNvPr>
          <p:cNvSpPr txBox="1"/>
          <p:nvPr/>
        </p:nvSpPr>
        <p:spPr>
          <a:xfrm>
            <a:off x="7688176" y="5061743"/>
            <a:ext cx="7003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10 </a:t>
            </a:r>
            <a:r>
              <a:rPr lang="ko-KR" altLang="en-US" sz="1200"/>
              <a:t>개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87A4D17-FA97-44F7-A9D2-7B2104362473}"/>
              </a:ext>
            </a:extLst>
          </p:cNvPr>
          <p:cNvGrpSpPr/>
          <p:nvPr/>
        </p:nvGrpSpPr>
        <p:grpSpPr>
          <a:xfrm>
            <a:off x="2248643" y="2537624"/>
            <a:ext cx="933121" cy="328563"/>
            <a:chOff x="3335789" y="1780291"/>
            <a:chExt cx="933121" cy="32856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13F462D-A7BE-477E-A89A-8523C3591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5789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182B1C2-AC52-4628-8F91-BE982AE80C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7945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06E6564-7A34-418D-8699-0B66209E5F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0101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4C5F94D-B519-4B1B-A556-8DC5F6B6F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2257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2280477-DDB2-459A-B346-93F6570E1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4413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097D1055-1A26-403E-BBE9-0DC842622746}"/>
                </a:ext>
              </a:extLst>
            </p:cNvPr>
            <p:cNvSpPr/>
            <p:nvPr/>
          </p:nvSpPr>
          <p:spPr>
            <a:xfrm rot="16200000">
              <a:off x="3711947" y="1404133"/>
              <a:ext cx="164282" cy="916597"/>
            </a:xfrm>
            <a:prstGeom prst="rightBracket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64ACCFF-D7B9-4740-928E-7CCF607A4209}"/>
              </a:ext>
            </a:extLst>
          </p:cNvPr>
          <p:cNvGrpSpPr/>
          <p:nvPr/>
        </p:nvGrpSpPr>
        <p:grpSpPr>
          <a:xfrm>
            <a:off x="3751812" y="2537624"/>
            <a:ext cx="933121" cy="328563"/>
            <a:chOff x="3335789" y="1780291"/>
            <a:chExt cx="933121" cy="32856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0A9951D-81AF-4FAA-9395-C49D48930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5789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129F0B5-F919-49C9-9402-A2698A016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7945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86C8587-4C1B-474A-81BC-CDB291247E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0101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474A2F2-03BB-45D1-8751-D37A6B513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2257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7C3331D-9665-49AD-AFBC-5EFFD27ABE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4413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오른쪽 대괄호 70">
              <a:extLst>
                <a:ext uri="{FF2B5EF4-FFF2-40B4-BE49-F238E27FC236}">
                  <a16:creationId xmlns:a16="http://schemas.microsoft.com/office/drawing/2014/main" id="{279C2E6D-F79A-4671-9140-A876327B6776}"/>
                </a:ext>
              </a:extLst>
            </p:cNvPr>
            <p:cNvSpPr/>
            <p:nvPr/>
          </p:nvSpPr>
          <p:spPr>
            <a:xfrm rot="16200000">
              <a:off x="3711947" y="1404133"/>
              <a:ext cx="164282" cy="916597"/>
            </a:xfrm>
            <a:prstGeom prst="rightBracket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AFA6FED-29CB-46F2-8335-CDA975929C78}"/>
              </a:ext>
            </a:extLst>
          </p:cNvPr>
          <p:cNvGrpSpPr/>
          <p:nvPr/>
        </p:nvGrpSpPr>
        <p:grpSpPr>
          <a:xfrm>
            <a:off x="5242372" y="2537624"/>
            <a:ext cx="933121" cy="328563"/>
            <a:chOff x="3335789" y="1780291"/>
            <a:chExt cx="933121" cy="328563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DBDBBA1-42E6-499D-BE0F-EEC51A08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5789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45679CA-BC6E-41B6-8D23-6C8AC3C5C0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7945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32FC7EA-80F4-40EE-AB9D-C675AE98E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0101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0C91BDF-D56A-4AF3-87E2-DA38253CE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2257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A3A1F40-21B2-4730-841F-C34A2A7C66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4413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오른쪽 대괄호 77">
              <a:extLst>
                <a:ext uri="{FF2B5EF4-FFF2-40B4-BE49-F238E27FC236}">
                  <a16:creationId xmlns:a16="http://schemas.microsoft.com/office/drawing/2014/main" id="{9C787634-57C7-403E-AFAC-C0C86AD217A4}"/>
                </a:ext>
              </a:extLst>
            </p:cNvPr>
            <p:cNvSpPr/>
            <p:nvPr/>
          </p:nvSpPr>
          <p:spPr>
            <a:xfrm rot="16200000">
              <a:off x="3711947" y="1404133"/>
              <a:ext cx="164282" cy="916597"/>
            </a:xfrm>
            <a:prstGeom prst="rightBracket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BF246E-6D3B-478B-80D7-2C5F42B540DB}"/>
              </a:ext>
            </a:extLst>
          </p:cNvPr>
          <p:cNvGrpSpPr/>
          <p:nvPr/>
        </p:nvGrpSpPr>
        <p:grpSpPr>
          <a:xfrm>
            <a:off x="6821508" y="2537624"/>
            <a:ext cx="933121" cy="328563"/>
            <a:chOff x="3335789" y="1780291"/>
            <a:chExt cx="933121" cy="32856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1049369-3C6E-4AB7-A6B1-963DAA5D8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5789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EF9220F-208E-425B-AA79-CEC1C521A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7945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45C386B-612D-45E7-A24E-5AD91FABE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0101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641CFEE-CF40-4509-B53A-71B593E7F7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2257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780C1F3-6381-43CE-9653-6800CCCB6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4413" y="1944573"/>
              <a:ext cx="164497" cy="164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오른쪽 대괄호 84">
              <a:extLst>
                <a:ext uri="{FF2B5EF4-FFF2-40B4-BE49-F238E27FC236}">
                  <a16:creationId xmlns:a16="http://schemas.microsoft.com/office/drawing/2014/main" id="{D4476B2E-5F45-40DF-B86A-DF2A77E10A93}"/>
                </a:ext>
              </a:extLst>
            </p:cNvPr>
            <p:cNvSpPr/>
            <p:nvPr/>
          </p:nvSpPr>
          <p:spPr>
            <a:xfrm rot="16200000">
              <a:off x="3711947" y="1404133"/>
              <a:ext cx="164282" cy="916597"/>
            </a:xfrm>
            <a:prstGeom prst="rightBracket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25D4920-3345-4498-A586-87D4F56D86D6}"/>
              </a:ext>
            </a:extLst>
          </p:cNvPr>
          <p:cNvCxnSpPr>
            <a:cxnSpLocks/>
            <a:stCxn id="24" idx="3"/>
            <a:endCxn id="49" idx="2"/>
          </p:cNvCxnSpPr>
          <p:nvPr/>
        </p:nvCxnSpPr>
        <p:spPr>
          <a:xfrm>
            <a:off x="4261420" y="2365401"/>
            <a:ext cx="1353794" cy="1343728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2471D047-6681-4FEF-98E7-810B826DDA2E}"/>
              </a:ext>
            </a:extLst>
          </p:cNvPr>
          <p:cNvCxnSpPr>
            <a:cxnSpLocks/>
            <a:stCxn id="47" idx="3"/>
            <a:endCxn id="30" idx="2"/>
          </p:cNvCxnSpPr>
          <p:nvPr/>
        </p:nvCxnSpPr>
        <p:spPr>
          <a:xfrm>
            <a:off x="5744037" y="2365401"/>
            <a:ext cx="1459385" cy="1343728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00F3FCC-65D6-4D02-9C7D-0BC16DA7E5A7}"/>
              </a:ext>
            </a:extLst>
          </p:cNvPr>
          <p:cNvSpPr/>
          <p:nvPr/>
        </p:nvSpPr>
        <p:spPr>
          <a:xfrm>
            <a:off x="2330891" y="4764396"/>
            <a:ext cx="795873" cy="27281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C66A498-9A2E-429F-A3B6-1063AC4F6EA0}"/>
              </a:ext>
            </a:extLst>
          </p:cNvPr>
          <p:cNvSpPr/>
          <p:nvPr/>
        </p:nvSpPr>
        <p:spPr>
          <a:xfrm>
            <a:off x="2057404" y="2642601"/>
            <a:ext cx="1294440" cy="27281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914444-8244-4E80-8EDB-A920FD76F1DE}"/>
              </a:ext>
            </a:extLst>
          </p:cNvPr>
          <p:cNvSpPr/>
          <p:nvPr/>
        </p:nvSpPr>
        <p:spPr>
          <a:xfrm>
            <a:off x="7111253" y="5646277"/>
            <a:ext cx="403504" cy="15152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F057373-8A33-4DCC-B79E-99815C9A45A9}"/>
              </a:ext>
            </a:extLst>
          </p:cNvPr>
          <p:cNvSpPr txBox="1"/>
          <p:nvPr/>
        </p:nvSpPr>
        <p:spPr>
          <a:xfrm>
            <a:off x="7514247" y="5583541"/>
            <a:ext cx="879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feature </a:t>
            </a:r>
            <a:r>
              <a:rPr lang="ko-KR" altLang="en-US" sz="1200"/>
              <a:t>수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55DA6EE-4FBC-41A8-ABCB-592CCAF8EA55}"/>
              </a:ext>
            </a:extLst>
          </p:cNvPr>
          <p:cNvSpPr/>
          <p:nvPr/>
        </p:nvSpPr>
        <p:spPr>
          <a:xfrm>
            <a:off x="4369076" y="5874039"/>
            <a:ext cx="403504" cy="15152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55888D-99C9-4340-AB3E-4481EEF8DE94}"/>
              </a:ext>
            </a:extLst>
          </p:cNvPr>
          <p:cNvSpPr txBox="1"/>
          <p:nvPr/>
        </p:nvSpPr>
        <p:spPr>
          <a:xfrm>
            <a:off x="4792446" y="5781486"/>
            <a:ext cx="353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RNN layer</a:t>
            </a:r>
            <a:r>
              <a:rPr lang="ko-KR" altLang="en-US" sz="1200"/>
              <a:t>의 출력값의 수</a:t>
            </a:r>
            <a:r>
              <a:rPr lang="en-US" altLang="ko-KR" sz="1200"/>
              <a:t>, </a:t>
            </a:r>
            <a:r>
              <a:rPr lang="ko-KR" altLang="en-US" sz="1200"/>
              <a:t>즉 </a:t>
            </a:r>
            <a:r>
              <a:rPr lang="en-US" altLang="ko-KR" sz="1200"/>
              <a:t>hidden state</a:t>
            </a:r>
            <a:r>
              <a:rPr lang="ko-KR" altLang="en-US" sz="1200"/>
              <a:t>의 수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6E612-C9FB-42EB-AECD-34E61E833F91}"/>
              </a:ext>
            </a:extLst>
          </p:cNvPr>
          <p:cNvSpPr/>
          <p:nvPr/>
        </p:nvSpPr>
        <p:spPr>
          <a:xfrm>
            <a:off x="7767047" y="5064374"/>
            <a:ext cx="551949" cy="276999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BC95667-BDAE-4287-BB7D-1B38F5A24AF6}"/>
              </a:ext>
            </a:extLst>
          </p:cNvPr>
          <p:cNvSpPr/>
          <p:nvPr/>
        </p:nvSpPr>
        <p:spPr>
          <a:xfrm>
            <a:off x="5679503" y="5646277"/>
            <a:ext cx="551949" cy="151526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6FAD10E-9ADB-4D3E-8CF1-F3843456E055}"/>
              </a:ext>
            </a:extLst>
          </p:cNvPr>
          <p:cNvSpPr txBox="1"/>
          <p:nvPr/>
        </p:nvSpPr>
        <p:spPr>
          <a:xfrm>
            <a:off x="6230943" y="5583541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batch size</a:t>
            </a:r>
            <a:endParaRPr lang="ko-KR" altLang="en-US" sz="1200"/>
          </a:p>
        </p:txBody>
      </p:sp>
      <p:sp>
        <p:nvSpPr>
          <p:cNvPr id="123" name="왼쪽 대괄호 122">
            <a:extLst>
              <a:ext uri="{FF2B5EF4-FFF2-40B4-BE49-F238E27FC236}">
                <a16:creationId xmlns:a16="http://schemas.microsoft.com/office/drawing/2014/main" id="{B178917A-5FEF-498C-95BB-2455E183EDDF}"/>
              </a:ext>
            </a:extLst>
          </p:cNvPr>
          <p:cNvSpPr/>
          <p:nvPr/>
        </p:nvSpPr>
        <p:spPr>
          <a:xfrm rot="5400000">
            <a:off x="4888896" y="-1211271"/>
            <a:ext cx="226606" cy="568240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F20E554-AFC2-41EA-A9C2-820BC3500802}"/>
              </a:ext>
            </a:extLst>
          </p:cNvPr>
          <p:cNvSpPr/>
          <p:nvPr/>
        </p:nvSpPr>
        <p:spPr>
          <a:xfrm>
            <a:off x="4470909" y="1230330"/>
            <a:ext cx="551949" cy="276999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8C7566A-B465-4BF1-AA23-00D536A25871}"/>
              </a:ext>
            </a:extLst>
          </p:cNvPr>
          <p:cNvSpPr/>
          <p:nvPr/>
        </p:nvSpPr>
        <p:spPr>
          <a:xfrm>
            <a:off x="4369076" y="5646440"/>
            <a:ext cx="403504" cy="151200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FE2341C-6D70-4E75-980B-0796CD28C8E1}"/>
              </a:ext>
            </a:extLst>
          </p:cNvPr>
          <p:cNvSpPr txBox="1"/>
          <p:nvPr/>
        </p:nvSpPr>
        <p:spPr>
          <a:xfrm>
            <a:off x="4772071" y="5583541"/>
            <a:ext cx="907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time steps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86624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72C6B9-4639-4417-A965-02DA3F219AF7}"/>
              </a:ext>
            </a:extLst>
          </p:cNvPr>
          <p:cNvSpPr/>
          <p:nvPr/>
        </p:nvSpPr>
        <p:spPr>
          <a:xfrm>
            <a:off x="5146782" y="2086656"/>
            <a:ext cx="1108415" cy="250653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04101D9-6081-433A-AC8D-B04A82050D07}"/>
              </a:ext>
            </a:extLst>
          </p:cNvPr>
          <p:cNvCxnSpPr>
            <a:cxnSpLocks/>
          </p:cNvCxnSpPr>
          <p:nvPr/>
        </p:nvCxnSpPr>
        <p:spPr>
          <a:xfrm flipV="1">
            <a:off x="5700476" y="3290290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4569736-DC7D-4AC5-83F7-DCE42149CE10}"/>
              </a:ext>
            </a:extLst>
          </p:cNvPr>
          <p:cNvSpPr>
            <a:spLocks noChangeAspect="1"/>
          </p:cNvSpPr>
          <p:nvPr/>
        </p:nvSpPr>
        <p:spPr>
          <a:xfrm>
            <a:off x="5615214" y="3623354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8B9586-5D03-4D62-B224-F9258176C320}"/>
              </a:ext>
            </a:extLst>
          </p:cNvPr>
          <p:cNvSpPr txBox="1"/>
          <p:nvPr/>
        </p:nvSpPr>
        <p:spPr>
          <a:xfrm>
            <a:off x="5525300" y="35120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05E56A-4518-4950-9FE5-A1C649B2489C}"/>
              </a:ext>
            </a:extLst>
          </p:cNvPr>
          <p:cNvSpPr/>
          <p:nvPr/>
        </p:nvSpPr>
        <p:spPr>
          <a:xfrm>
            <a:off x="6734989" y="2093604"/>
            <a:ext cx="1108415" cy="249958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0DDAB3-7860-4C68-BE6C-296B70685A7A}"/>
              </a:ext>
            </a:extLst>
          </p:cNvPr>
          <p:cNvCxnSpPr>
            <a:cxnSpLocks/>
          </p:cNvCxnSpPr>
          <p:nvPr/>
        </p:nvCxnSpPr>
        <p:spPr>
          <a:xfrm flipV="1">
            <a:off x="7288683" y="3290290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E7A8551-FBE8-4DDE-AF8C-6FF629E38EAF}"/>
              </a:ext>
            </a:extLst>
          </p:cNvPr>
          <p:cNvSpPr>
            <a:spLocks noChangeAspect="1"/>
          </p:cNvSpPr>
          <p:nvPr/>
        </p:nvSpPr>
        <p:spPr>
          <a:xfrm>
            <a:off x="7203422" y="3623354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EFC2C4-8CBC-4A17-80A1-DE83BA6820EC}"/>
              </a:ext>
            </a:extLst>
          </p:cNvPr>
          <p:cNvSpPr txBox="1"/>
          <p:nvPr/>
        </p:nvSpPr>
        <p:spPr>
          <a:xfrm>
            <a:off x="7113507" y="35120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D738A-92E2-458C-93F8-72626EC7876A}"/>
              </a:ext>
            </a:extLst>
          </p:cNvPr>
          <p:cNvSpPr txBox="1"/>
          <p:nvPr/>
        </p:nvSpPr>
        <p:spPr>
          <a:xfrm>
            <a:off x="6750668" y="4764396"/>
            <a:ext cx="10770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[3]</a:t>
            </a:r>
            <a:endParaRPr lang="ko-KR" altLang="en-US" sz="12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2E6130-F804-4CE3-A579-0CC0D6DBCCE9}"/>
              </a:ext>
            </a:extLst>
          </p:cNvPr>
          <p:cNvSpPr/>
          <p:nvPr/>
        </p:nvSpPr>
        <p:spPr>
          <a:xfrm>
            <a:off x="3664165" y="2093604"/>
            <a:ext cx="1108415" cy="249958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789AC8-F414-48F8-9605-34CBA3DD8ECD}"/>
              </a:ext>
            </a:extLst>
          </p:cNvPr>
          <p:cNvCxnSpPr>
            <a:cxnSpLocks/>
          </p:cNvCxnSpPr>
          <p:nvPr/>
        </p:nvCxnSpPr>
        <p:spPr>
          <a:xfrm flipV="1">
            <a:off x="4217859" y="3290290"/>
            <a:ext cx="1027" cy="607051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F67022A-1338-490E-8704-9ED3C83C8636}"/>
              </a:ext>
            </a:extLst>
          </p:cNvPr>
          <p:cNvCxnSpPr>
            <a:cxnSpLocks/>
          </p:cNvCxnSpPr>
          <p:nvPr/>
        </p:nvCxnSpPr>
        <p:spPr>
          <a:xfrm flipV="1">
            <a:off x="4217245" y="4266674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025245-B95D-41A2-A2DF-65DC104E8408}"/>
              </a:ext>
            </a:extLst>
          </p:cNvPr>
          <p:cNvCxnSpPr>
            <a:cxnSpLocks/>
            <a:stCxn id="71" idx="2"/>
          </p:cNvCxnSpPr>
          <p:nvPr/>
        </p:nvCxnSpPr>
        <p:spPr>
          <a:xfrm flipH="1" flipV="1">
            <a:off x="4217245" y="1748775"/>
            <a:ext cx="1128" cy="788848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20EA12-CCB8-44B3-BE0B-38AFD6AB869F}"/>
              </a:ext>
            </a:extLst>
          </p:cNvPr>
          <p:cNvSpPr/>
          <p:nvPr/>
        </p:nvSpPr>
        <p:spPr>
          <a:xfrm>
            <a:off x="3768372" y="3897341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7ADF91-0CA3-4869-B902-D515CBDB46FD}"/>
              </a:ext>
            </a:extLst>
          </p:cNvPr>
          <p:cNvSpPr/>
          <p:nvPr/>
        </p:nvSpPr>
        <p:spPr>
          <a:xfrm>
            <a:off x="3768372" y="2920957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B774F0-6D9C-476C-8ED9-0D3747867623}"/>
              </a:ext>
            </a:extLst>
          </p:cNvPr>
          <p:cNvSpPr/>
          <p:nvPr/>
        </p:nvSpPr>
        <p:spPr>
          <a:xfrm>
            <a:off x="4175324" y="2321125"/>
            <a:ext cx="86096" cy="88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751E4E1-B465-420B-A320-E54252822F53}"/>
              </a:ext>
            </a:extLst>
          </p:cNvPr>
          <p:cNvSpPr>
            <a:spLocks noChangeAspect="1"/>
          </p:cNvSpPr>
          <p:nvPr/>
        </p:nvSpPr>
        <p:spPr>
          <a:xfrm>
            <a:off x="4132598" y="3623354"/>
            <a:ext cx="171549" cy="1715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A5A5EB-CA6B-4E43-9676-0EEF1769EF54}"/>
              </a:ext>
            </a:extLst>
          </p:cNvPr>
          <p:cNvSpPr txBox="1"/>
          <p:nvPr/>
        </p:nvSpPr>
        <p:spPr>
          <a:xfrm>
            <a:off x="3679844" y="4764396"/>
            <a:ext cx="10770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[1]</a:t>
            </a:r>
            <a:endParaRPr lang="ko-KR" altLang="en-US" sz="12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6D6DB9-FC69-4E1E-AE39-76C647FE34DD}"/>
              </a:ext>
            </a:extLst>
          </p:cNvPr>
          <p:cNvSpPr txBox="1"/>
          <p:nvPr/>
        </p:nvSpPr>
        <p:spPr>
          <a:xfrm>
            <a:off x="4042683" y="35120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 altLang="en-US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43BBDF-E0D0-4F2E-9FBC-19D6208F3129}"/>
              </a:ext>
            </a:extLst>
          </p:cNvPr>
          <p:cNvCxnSpPr>
            <a:cxnSpLocks/>
          </p:cNvCxnSpPr>
          <p:nvPr/>
        </p:nvCxnSpPr>
        <p:spPr>
          <a:xfrm flipV="1">
            <a:off x="7288069" y="4266674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391CDB-A4A4-4D36-A938-62CBBFEDEA6F}"/>
              </a:ext>
            </a:extLst>
          </p:cNvPr>
          <p:cNvSpPr/>
          <p:nvPr/>
        </p:nvSpPr>
        <p:spPr>
          <a:xfrm>
            <a:off x="6839196" y="3897341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AA0C1B-801E-4DCA-BB6B-07C6E5670088}"/>
              </a:ext>
            </a:extLst>
          </p:cNvPr>
          <p:cNvSpPr/>
          <p:nvPr/>
        </p:nvSpPr>
        <p:spPr>
          <a:xfrm>
            <a:off x="6839196" y="2920957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852986-78DC-4F91-8D41-4BFF5C4790CE}"/>
              </a:ext>
            </a:extLst>
          </p:cNvPr>
          <p:cNvCxnSpPr>
            <a:cxnSpLocks/>
          </p:cNvCxnSpPr>
          <p:nvPr/>
        </p:nvCxnSpPr>
        <p:spPr>
          <a:xfrm flipV="1">
            <a:off x="5699862" y="4266674"/>
            <a:ext cx="2255" cy="497722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A1F99AB-24A7-4F58-A76F-BB5D3EC7837F}"/>
              </a:ext>
            </a:extLst>
          </p:cNvPr>
          <p:cNvCxnSpPr>
            <a:cxnSpLocks/>
            <a:stCxn id="107" idx="2"/>
          </p:cNvCxnSpPr>
          <p:nvPr/>
        </p:nvCxnSpPr>
        <p:spPr>
          <a:xfrm flipV="1">
            <a:off x="5699862" y="1748775"/>
            <a:ext cx="1448" cy="77400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00F778-2452-4846-A1CD-16F2BE8526C7}"/>
              </a:ext>
            </a:extLst>
          </p:cNvPr>
          <p:cNvSpPr/>
          <p:nvPr/>
        </p:nvSpPr>
        <p:spPr>
          <a:xfrm>
            <a:off x="5250989" y="3897341"/>
            <a:ext cx="900000" cy="36933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입력층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8E7DDD-D38E-40C0-8B08-184958FF1AC9}"/>
              </a:ext>
            </a:extLst>
          </p:cNvPr>
          <p:cNvSpPr/>
          <p:nvPr/>
        </p:nvSpPr>
        <p:spPr>
          <a:xfrm>
            <a:off x="5250989" y="2920957"/>
            <a:ext cx="900000" cy="3693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은닉층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FA932F-E095-451D-A9F2-7E16DF378920}"/>
              </a:ext>
            </a:extLst>
          </p:cNvPr>
          <p:cNvSpPr/>
          <p:nvPr/>
        </p:nvSpPr>
        <p:spPr>
          <a:xfrm>
            <a:off x="5657941" y="2321125"/>
            <a:ext cx="86096" cy="88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D93CBE-94F8-4C8B-AF9C-420D399B6776}"/>
              </a:ext>
            </a:extLst>
          </p:cNvPr>
          <p:cNvSpPr txBox="1"/>
          <p:nvPr/>
        </p:nvSpPr>
        <p:spPr>
          <a:xfrm>
            <a:off x="5162461" y="4764396"/>
            <a:ext cx="10770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[2]</a:t>
            </a:r>
            <a:endParaRPr lang="ko-KR" altLang="en-US" sz="12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AB6FAE4-A1CA-4BD9-BF4D-FF5DE3DAC342}"/>
              </a:ext>
            </a:extLst>
          </p:cNvPr>
          <p:cNvCxnSpPr>
            <a:cxnSpLocks/>
            <a:stCxn id="122" idx="2"/>
          </p:cNvCxnSpPr>
          <p:nvPr/>
        </p:nvCxnSpPr>
        <p:spPr>
          <a:xfrm flipV="1">
            <a:off x="7304680" y="1748775"/>
            <a:ext cx="0" cy="77400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79B492D-F9CE-4A2F-ABD0-850D341FC0F1}"/>
              </a:ext>
            </a:extLst>
          </p:cNvPr>
          <p:cNvGrpSpPr/>
          <p:nvPr/>
        </p:nvGrpSpPr>
        <p:grpSpPr>
          <a:xfrm>
            <a:off x="3840128" y="2537623"/>
            <a:ext cx="756489" cy="328564"/>
            <a:chOff x="3840128" y="2537623"/>
            <a:chExt cx="756489" cy="32856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9002443-A4E5-4A70-BA83-9005DCB9C522}"/>
                </a:ext>
              </a:extLst>
            </p:cNvPr>
            <p:cNvGrpSpPr/>
            <p:nvPr/>
          </p:nvGrpSpPr>
          <p:grpSpPr>
            <a:xfrm>
              <a:off x="3844578" y="2701906"/>
              <a:ext cx="747589" cy="164281"/>
              <a:chOff x="3854517" y="2701906"/>
              <a:chExt cx="747589" cy="164281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129F0B5-F919-49C9-9402-A2698A0164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4517" y="2701906"/>
                <a:ext cx="164497" cy="164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886C8587-4C1B-474A-81BC-CDB291247E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6063" y="2701906"/>
                <a:ext cx="164497" cy="164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474A2F2-03BB-45D1-8751-D37A6B5136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7609" y="2701906"/>
                <a:ext cx="164497" cy="164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오른쪽 대괄호 70">
              <a:extLst>
                <a:ext uri="{FF2B5EF4-FFF2-40B4-BE49-F238E27FC236}">
                  <a16:creationId xmlns:a16="http://schemas.microsoft.com/office/drawing/2014/main" id="{279C2E6D-F79A-4671-9140-A876327B6776}"/>
                </a:ext>
              </a:extLst>
            </p:cNvPr>
            <p:cNvSpPr/>
            <p:nvPr/>
          </p:nvSpPr>
          <p:spPr>
            <a:xfrm rot="16200000">
              <a:off x="4146448" y="2231303"/>
              <a:ext cx="143849" cy="756489"/>
            </a:xfrm>
            <a:prstGeom prst="rightBracket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25D4920-3345-4498-A586-87D4F56D86D6}"/>
              </a:ext>
            </a:extLst>
          </p:cNvPr>
          <p:cNvCxnSpPr>
            <a:cxnSpLocks/>
            <a:stCxn id="24" idx="3"/>
            <a:endCxn id="49" idx="2"/>
          </p:cNvCxnSpPr>
          <p:nvPr/>
        </p:nvCxnSpPr>
        <p:spPr>
          <a:xfrm>
            <a:off x="4261420" y="2365401"/>
            <a:ext cx="1353794" cy="1343728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2471D047-6681-4FEF-98E7-810B826DDA2E}"/>
              </a:ext>
            </a:extLst>
          </p:cNvPr>
          <p:cNvCxnSpPr>
            <a:cxnSpLocks/>
            <a:stCxn id="47" idx="3"/>
            <a:endCxn id="30" idx="2"/>
          </p:cNvCxnSpPr>
          <p:nvPr/>
        </p:nvCxnSpPr>
        <p:spPr>
          <a:xfrm>
            <a:off x="5744037" y="2365401"/>
            <a:ext cx="1459385" cy="1343728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05A8C600-A2CC-4EDD-9EA4-E588C0D79016}"/>
              </a:ext>
            </a:extLst>
          </p:cNvPr>
          <p:cNvGrpSpPr/>
          <p:nvPr/>
        </p:nvGrpSpPr>
        <p:grpSpPr>
          <a:xfrm>
            <a:off x="5321617" y="2537623"/>
            <a:ext cx="756489" cy="328564"/>
            <a:chOff x="3840128" y="2537623"/>
            <a:chExt cx="756489" cy="328564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645D34-A12E-4111-9591-2D0186CDB028}"/>
                </a:ext>
              </a:extLst>
            </p:cNvPr>
            <p:cNvGrpSpPr/>
            <p:nvPr/>
          </p:nvGrpSpPr>
          <p:grpSpPr>
            <a:xfrm>
              <a:off x="3844578" y="2701906"/>
              <a:ext cx="747589" cy="164281"/>
              <a:chOff x="3854517" y="2701906"/>
              <a:chExt cx="747589" cy="164281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63B6952C-4F8A-4111-9DC1-32A768CC3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4517" y="2701906"/>
                <a:ext cx="164497" cy="164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A8DA9B77-7662-4E7B-AE17-92F0EF03B9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6063" y="2701906"/>
                <a:ext cx="164497" cy="164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564FDF6F-86CF-4EE4-AE3F-E1185FE3B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7609" y="2701906"/>
                <a:ext cx="164497" cy="164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092972CD-D4D1-42E5-B74E-EF1B187A369F}"/>
                </a:ext>
              </a:extLst>
            </p:cNvPr>
            <p:cNvSpPr/>
            <p:nvPr/>
          </p:nvSpPr>
          <p:spPr>
            <a:xfrm rot="16200000">
              <a:off x="4146448" y="2231303"/>
              <a:ext cx="143849" cy="756489"/>
            </a:xfrm>
            <a:prstGeom prst="rightBracket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A0C48FA-F850-4E83-93F3-291685214329}"/>
              </a:ext>
            </a:extLst>
          </p:cNvPr>
          <p:cNvGrpSpPr/>
          <p:nvPr/>
        </p:nvGrpSpPr>
        <p:grpSpPr>
          <a:xfrm>
            <a:off x="6926435" y="2537623"/>
            <a:ext cx="756489" cy="328564"/>
            <a:chOff x="3840128" y="2537623"/>
            <a:chExt cx="756489" cy="328564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5D26F317-5B7A-44C6-9454-D492BB9F4A07}"/>
                </a:ext>
              </a:extLst>
            </p:cNvPr>
            <p:cNvGrpSpPr/>
            <p:nvPr/>
          </p:nvGrpSpPr>
          <p:grpSpPr>
            <a:xfrm>
              <a:off x="3844578" y="2701906"/>
              <a:ext cx="747589" cy="164281"/>
              <a:chOff x="3854517" y="2701906"/>
              <a:chExt cx="747589" cy="164281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C323425F-F506-498F-A9DB-F77F8D550C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4517" y="2701906"/>
                <a:ext cx="164497" cy="164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118C157B-5CD2-4EA3-B9FD-5029F2B58F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6063" y="2701906"/>
                <a:ext cx="164497" cy="164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F47FE45C-78E5-44E7-85E8-A9AC387857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7609" y="2701906"/>
                <a:ext cx="164497" cy="164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2" name="오른쪽 대괄호 121">
              <a:extLst>
                <a:ext uri="{FF2B5EF4-FFF2-40B4-BE49-F238E27FC236}">
                  <a16:creationId xmlns:a16="http://schemas.microsoft.com/office/drawing/2014/main" id="{0659072D-C873-404E-B992-9BAAE0E3031E}"/>
                </a:ext>
              </a:extLst>
            </p:cNvPr>
            <p:cNvSpPr/>
            <p:nvPr/>
          </p:nvSpPr>
          <p:spPr>
            <a:xfrm rot="16200000">
              <a:off x="4146448" y="2231303"/>
              <a:ext cx="143849" cy="756489"/>
            </a:xfrm>
            <a:prstGeom prst="rightBracket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04A1FB2-A1C8-4F53-9A45-2BA5101258D6}"/>
              </a:ext>
            </a:extLst>
          </p:cNvPr>
          <p:cNvSpPr txBox="1"/>
          <p:nvPr/>
        </p:nvSpPr>
        <p:spPr>
          <a:xfrm>
            <a:off x="6766151" y="1497756"/>
            <a:ext cx="10770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h3</a:t>
            </a:r>
            <a:endParaRPr lang="ko-KR" altLang="en-US" sz="1200" b="1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0AD12A4-0B0C-42BF-92FA-CA1E88A5BB83}"/>
              </a:ext>
            </a:extLst>
          </p:cNvPr>
          <p:cNvSpPr txBox="1"/>
          <p:nvPr/>
        </p:nvSpPr>
        <p:spPr>
          <a:xfrm>
            <a:off x="3695327" y="1497756"/>
            <a:ext cx="10770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h1</a:t>
            </a:r>
            <a:endParaRPr lang="ko-KR" altLang="en-US" sz="1200" b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D7E15E-972E-453A-9619-EC8EB7A28480}"/>
              </a:ext>
            </a:extLst>
          </p:cNvPr>
          <p:cNvSpPr txBox="1"/>
          <p:nvPr/>
        </p:nvSpPr>
        <p:spPr>
          <a:xfrm>
            <a:off x="5177944" y="1497756"/>
            <a:ext cx="10770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h2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548658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5A33C7E-1AF3-45BC-9444-22532DAEE917}"/>
              </a:ext>
            </a:extLst>
          </p:cNvPr>
          <p:cNvGrpSpPr/>
          <p:nvPr/>
        </p:nvGrpSpPr>
        <p:grpSpPr>
          <a:xfrm>
            <a:off x="1073424" y="1460326"/>
            <a:ext cx="7551817" cy="3300755"/>
            <a:chOff x="1073424" y="1460326"/>
            <a:chExt cx="7551817" cy="330075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CC83391-B80A-4D6E-A293-0F727EC827F9}"/>
                </a:ext>
              </a:extLst>
            </p:cNvPr>
            <p:cNvSpPr/>
            <p:nvPr/>
          </p:nvSpPr>
          <p:spPr>
            <a:xfrm>
              <a:off x="1230054" y="2852530"/>
              <a:ext cx="2000163" cy="14644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29B5E223-3ECD-4B07-80B1-3E33B6DFB142}"/>
                </a:ext>
              </a:extLst>
            </p:cNvPr>
            <p:cNvSpPr/>
            <p:nvPr/>
          </p:nvSpPr>
          <p:spPr>
            <a:xfrm>
              <a:off x="3831500" y="2852530"/>
              <a:ext cx="2000163" cy="14644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3B3E555D-0D63-4160-AD04-67CA97EC3012}"/>
                </a:ext>
              </a:extLst>
            </p:cNvPr>
            <p:cNvSpPr/>
            <p:nvPr/>
          </p:nvSpPr>
          <p:spPr>
            <a:xfrm>
              <a:off x="6427978" y="2852529"/>
              <a:ext cx="2000163" cy="14644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3119B23-8942-4778-8BD7-610B24276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7414" y="3840089"/>
              <a:ext cx="171549" cy="171549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A3A9C00-D2C2-45FE-A67A-1E794DCA2F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8860" y="3840089"/>
              <a:ext cx="171549" cy="171549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AF72A51-C42D-4877-983B-F56695A9A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5338" y="3840088"/>
              <a:ext cx="171549" cy="171549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C1EEE5-A9D9-4484-AF1D-3F5B7F17A400}"/>
                </a:ext>
              </a:extLst>
            </p:cNvPr>
            <p:cNvSpPr txBox="1"/>
            <p:nvPr/>
          </p:nvSpPr>
          <p:spPr>
            <a:xfrm>
              <a:off x="1517499" y="3728774"/>
              <a:ext cx="35137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D68869C-16AD-4899-B087-769259577F1D}"/>
                </a:ext>
              </a:extLst>
            </p:cNvPr>
            <p:cNvSpPr/>
            <p:nvPr/>
          </p:nvSpPr>
          <p:spPr>
            <a:xfrm>
              <a:off x="1213338" y="2044412"/>
              <a:ext cx="2000163" cy="331800"/>
            </a:xfrm>
            <a:prstGeom prst="roundRect">
              <a:avLst/>
            </a:prstGeom>
            <a:solidFill>
              <a:srgbClr val="DEEBF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output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FCD29DE-FD00-462E-827C-E0FB872DCDA9}"/>
                </a:ext>
              </a:extLst>
            </p:cNvPr>
            <p:cNvSpPr/>
            <p:nvPr/>
          </p:nvSpPr>
          <p:spPr>
            <a:xfrm>
              <a:off x="2181138" y="3256716"/>
              <a:ext cx="833734" cy="445476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tanh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4E3585C9-3143-4996-B837-1CB50401D258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073424" y="3397973"/>
              <a:ext cx="619765" cy="442116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2DC293-8441-4305-838C-2C4B283B4114}"/>
                    </a:ext>
                  </a:extLst>
                </p:cNvPr>
                <p:cNvSpPr txBox="1"/>
                <p:nvPr/>
              </p:nvSpPr>
              <p:spPr>
                <a:xfrm>
                  <a:off x="1419716" y="4484082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2DC293-8441-4305-838C-2C4B283B4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716" y="4484082"/>
                  <a:ext cx="546945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759477C-CB2D-4B10-A336-59E294A065CC}"/>
                </a:ext>
              </a:extLst>
            </p:cNvPr>
            <p:cNvCxnSpPr>
              <a:cxnSpLocks/>
              <a:stCxn id="13" idx="0"/>
              <a:endCxn id="5" idx="4"/>
            </p:cNvCxnSpPr>
            <p:nvPr/>
          </p:nvCxnSpPr>
          <p:spPr>
            <a:xfrm flipV="1">
              <a:off x="1693189" y="4011638"/>
              <a:ext cx="0" cy="47244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E6A893-DDF9-4A7A-BAD2-CD39D989B08A}"/>
                    </a:ext>
                  </a:extLst>
                </p:cNvPr>
                <p:cNvSpPr txBox="1"/>
                <p:nvPr/>
              </p:nvSpPr>
              <p:spPr>
                <a:xfrm>
                  <a:off x="1759549" y="2470298"/>
                  <a:ext cx="5309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𝒉𝒐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5E6A893-DDF9-4A7A-BAD2-CD39D989B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549" y="2470298"/>
                  <a:ext cx="53091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189B4F7-7C0C-446F-A446-8B65AD7B0DE5}"/>
                    </a:ext>
                  </a:extLst>
                </p:cNvPr>
                <p:cNvSpPr txBox="1"/>
                <p:nvPr/>
              </p:nvSpPr>
              <p:spPr>
                <a:xfrm>
                  <a:off x="2054247" y="2860186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189B4F7-7C0C-446F-A446-8B65AD7B0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247" y="2860186"/>
                  <a:ext cx="562975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BE35F0B5-6ED5-4E47-AE8B-8C0A043DEB50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1778963" y="3702192"/>
              <a:ext cx="819042" cy="223672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27074B6-93F7-4775-BFAC-07AAA76CCF00}"/>
                    </a:ext>
                  </a:extLst>
                </p:cNvPr>
                <p:cNvSpPr txBox="1"/>
                <p:nvPr/>
              </p:nvSpPr>
              <p:spPr>
                <a:xfrm>
                  <a:off x="1665348" y="4039961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𝒊𝒉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27074B6-93F7-4775-BFAC-07AAA76CC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348" y="4039961"/>
                  <a:ext cx="50847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DA0B514-96A4-4C01-9ED1-F63B34887C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6629" y="2965757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1FB069B4-0B36-4EEF-BF74-445621BE6434}"/>
                </a:ext>
              </a:extLst>
            </p:cNvPr>
            <p:cNvCxnSpPr>
              <a:cxnSpLocks/>
              <a:stCxn id="8" idx="0"/>
              <a:endCxn id="47" idx="4"/>
            </p:cNvCxnSpPr>
            <p:nvPr/>
          </p:nvCxnSpPr>
          <p:spPr>
            <a:xfrm flipV="1">
              <a:off x="2598005" y="3088508"/>
              <a:ext cx="0" cy="16820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A877416-3C7C-4CC1-81E6-A08942466BA8}"/>
                </a:ext>
              </a:extLst>
            </p:cNvPr>
            <p:cNvCxnSpPr>
              <a:cxnSpLocks/>
              <a:stCxn id="47" idx="0"/>
              <a:endCxn id="3" idx="2"/>
            </p:cNvCxnSpPr>
            <p:nvPr/>
          </p:nvCxnSpPr>
          <p:spPr>
            <a:xfrm rot="16200000" flipV="1">
              <a:off x="2110941" y="2478692"/>
              <a:ext cx="589545" cy="384585"/>
            </a:xfrm>
            <a:prstGeom prst="bentConnector3">
              <a:avLst>
                <a:gd name="adj1" fmla="val 38199"/>
              </a:avLst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24BA075-10FE-4676-AE4B-3D7F28128E9B}"/>
                </a:ext>
              </a:extLst>
            </p:cNvPr>
            <p:cNvSpPr txBox="1"/>
            <p:nvPr/>
          </p:nvSpPr>
          <p:spPr>
            <a:xfrm>
              <a:off x="4118945" y="3728774"/>
              <a:ext cx="35137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D903AEC-DA82-4D1F-B5CA-5E91871ABB3D}"/>
                </a:ext>
              </a:extLst>
            </p:cNvPr>
            <p:cNvSpPr/>
            <p:nvPr/>
          </p:nvSpPr>
          <p:spPr>
            <a:xfrm>
              <a:off x="3814784" y="2044412"/>
              <a:ext cx="2000163" cy="331800"/>
            </a:xfrm>
            <a:prstGeom prst="roundRect">
              <a:avLst/>
            </a:prstGeom>
            <a:solidFill>
              <a:srgbClr val="DEEBF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output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34AE67A-C200-47EE-8454-F24F4198B40D}"/>
                </a:ext>
              </a:extLst>
            </p:cNvPr>
            <p:cNvSpPr/>
            <p:nvPr/>
          </p:nvSpPr>
          <p:spPr>
            <a:xfrm>
              <a:off x="4782584" y="3256716"/>
              <a:ext cx="833734" cy="445476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tanh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B271BC17-4509-49F4-9865-354519CE5390}"/>
                </a:ext>
              </a:extLst>
            </p:cNvPr>
            <p:cNvCxnSpPr>
              <a:cxnSpLocks/>
              <a:stCxn id="47" idx="6"/>
              <a:endCxn id="59" idx="0"/>
            </p:cNvCxnSpPr>
            <p:nvPr/>
          </p:nvCxnSpPr>
          <p:spPr>
            <a:xfrm>
              <a:off x="2659380" y="3027133"/>
              <a:ext cx="1635255" cy="812956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03EAFC4-04EF-4445-B266-8FCC401075AD}"/>
                    </a:ext>
                  </a:extLst>
                </p:cNvPr>
                <p:cNvSpPr txBox="1"/>
                <p:nvPr/>
              </p:nvSpPr>
              <p:spPr>
                <a:xfrm>
                  <a:off x="4090735" y="4484082"/>
                  <a:ext cx="3978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03EAFC4-04EF-4445-B266-8FCC40107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35" y="4484082"/>
                  <a:ext cx="39786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DD0CDB62-A0E8-48A5-99D8-6D1B05B9BD5E}"/>
                </a:ext>
              </a:extLst>
            </p:cNvPr>
            <p:cNvCxnSpPr>
              <a:stCxn id="64" idx="0"/>
              <a:endCxn id="59" idx="4"/>
            </p:cNvCxnSpPr>
            <p:nvPr/>
          </p:nvCxnSpPr>
          <p:spPr>
            <a:xfrm flipV="1">
              <a:off x="4289668" y="4011638"/>
              <a:ext cx="4967" cy="47244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A56C3BA-1B9A-4909-B160-BDBFE04FD8DC}"/>
                    </a:ext>
                  </a:extLst>
                </p:cNvPr>
                <p:cNvSpPr txBox="1"/>
                <p:nvPr/>
              </p:nvSpPr>
              <p:spPr>
                <a:xfrm>
                  <a:off x="4360995" y="2470298"/>
                  <a:ext cx="5309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𝒉𝒐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A56C3BA-1B9A-4909-B160-BDBFE04FD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995" y="2470298"/>
                  <a:ext cx="53091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3A109F9-BA56-4E41-9EE1-68883B24D030}"/>
                    </a:ext>
                  </a:extLst>
                </p:cNvPr>
                <p:cNvSpPr txBox="1"/>
                <p:nvPr/>
              </p:nvSpPr>
              <p:spPr>
                <a:xfrm>
                  <a:off x="4824656" y="2860186"/>
                  <a:ext cx="4138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3A109F9-BA56-4E41-9EE1-68883B24D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4656" y="2860186"/>
                  <a:ext cx="413895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12FB8AAC-3B4E-46FD-AAA2-341F6BDA5D57}"/>
                </a:ext>
              </a:extLst>
            </p:cNvPr>
            <p:cNvCxnSpPr>
              <a:cxnSpLocks/>
              <a:stCxn id="59" idx="6"/>
              <a:endCxn id="61" idx="2"/>
            </p:cNvCxnSpPr>
            <p:nvPr/>
          </p:nvCxnSpPr>
          <p:spPr>
            <a:xfrm flipV="1">
              <a:off x="4380409" y="3702192"/>
              <a:ext cx="819042" cy="223672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C2E22B5-68F2-40AA-BB30-908980C7260C}"/>
                    </a:ext>
                  </a:extLst>
                </p:cNvPr>
                <p:cNvSpPr txBox="1"/>
                <p:nvPr/>
              </p:nvSpPr>
              <p:spPr>
                <a:xfrm>
                  <a:off x="4266794" y="4039961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𝒊𝒉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C2E22B5-68F2-40AA-BB30-908980C72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794" y="4039961"/>
                  <a:ext cx="50847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15F4B5C-00E5-4BB8-B47F-14D53C37A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38075" y="2965757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925AB35F-4C4E-48B0-85D4-FFC2252E27D8}"/>
                </a:ext>
              </a:extLst>
            </p:cNvPr>
            <p:cNvCxnSpPr>
              <a:cxnSpLocks/>
              <a:stCxn id="61" idx="0"/>
              <a:endCxn id="70" idx="4"/>
            </p:cNvCxnSpPr>
            <p:nvPr/>
          </p:nvCxnSpPr>
          <p:spPr>
            <a:xfrm flipV="1">
              <a:off x="5199451" y="3088508"/>
              <a:ext cx="0" cy="16820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324FAE2D-A015-400D-AAD7-6D26EB44B443}"/>
                </a:ext>
              </a:extLst>
            </p:cNvPr>
            <p:cNvCxnSpPr>
              <a:cxnSpLocks/>
              <a:stCxn id="70" idx="0"/>
              <a:endCxn id="60" idx="2"/>
            </p:cNvCxnSpPr>
            <p:nvPr/>
          </p:nvCxnSpPr>
          <p:spPr>
            <a:xfrm rot="16200000" flipV="1">
              <a:off x="4712387" y="2478692"/>
              <a:ext cx="589545" cy="384585"/>
            </a:xfrm>
            <a:prstGeom prst="bentConnector3">
              <a:avLst>
                <a:gd name="adj1" fmla="val 38199"/>
              </a:avLst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F70884-772D-4A6D-BFA4-23903132B831}"/>
                    </a:ext>
                  </a:extLst>
                </p:cNvPr>
                <p:cNvSpPr txBox="1"/>
                <p:nvPr/>
              </p:nvSpPr>
              <p:spPr>
                <a:xfrm>
                  <a:off x="3261089" y="3000493"/>
                  <a:ext cx="5373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𝒉𝒉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CF70884-772D-4A6D-BFA4-23903132B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1089" y="3000493"/>
                  <a:ext cx="537327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33BE628-AC0C-4FDE-B05C-E7BC6CD9F265}"/>
                    </a:ext>
                  </a:extLst>
                </p:cNvPr>
                <p:cNvSpPr txBox="1"/>
                <p:nvPr/>
              </p:nvSpPr>
              <p:spPr>
                <a:xfrm>
                  <a:off x="1945496" y="1460326"/>
                  <a:ext cx="5389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33BE628-AC0C-4FDE-B05C-E7BC6CD9F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496" y="1460326"/>
                  <a:ext cx="538930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811A019-107C-4BC2-9AD2-318B5908AE98}"/>
                </a:ext>
              </a:extLst>
            </p:cNvPr>
            <p:cNvCxnSpPr>
              <a:cxnSpLocks/>
              <a:stCxn id="3" idx="0"/>
              <a:endCxn id="75" idx="2"/>
            </p:cNvCxnSpPr>
            <p:nvPr/>
          </p:nvCxnSpPr>
          <p:spPr>
            <a:xfrm flipV="1">
              <a:off x="2213420" y="1737325"/>
              <a:ext cx="1541" cy="307087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FFED321-3049-4A1C-9326-AF04882667E0}"/>
                    </a:ext>
                  </a:extLst>
                </p:cNvPr>
                <p:cNvSpPr txBox="1"/>
                <p:nvPr/>
              </p:nvSpPr>
              <p:spPr>
                <a:xfrm>
                  <a:off x="4619942" y="1460326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FFED321-3049-4A1C-9326-AF0488266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42" y="1460326"/>
                  <a:ext cx="389850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3C2CA3DE-A695-4B65-B33F-CE20C3A214C8}"/>
                </a:ext>
              </a:extLst>
            </p:cNvPr>
            <p:cNvCxnSpPr>
              <a:cxnSpLocks/>
              <a:stCxn id="60" idx="0"/>
              <a:endCxn id="80" idx="2"/>
            </p:cNvCxnSpPr>
            <p:nvPr/>
          </p:nvCxnSpPr>
          <p:spPr>
            <a:xfrm flipV="1">
              <a:off x="4814866" y="1737325"/>
              <a:ext cx="1" cy="307087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E0A8F7E-C2D7-4AEF-9489-17B6C805051F}"/>
                </a:ext>
              </a:extLst>
            </p:cNvPr>
            <p:cNvSpPr txBox="1"/>
            <p:nvPr/>
          </p:nvSpPr>
          <p:spPr>
            <a:xfrm>
              <a:off x="6715423" y="3728773"/>
              <a:ext cx="35137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A039A489-DA6A-4C8D-8CCA-D9B757DB3EE6}"/>
                </a:ext>
              </a:extLst>
            </p:cNvPr>
            <p:cNvSpPr/>
            <p:nvPr/>
          </p:nvSpPr>
          <p:spPr>
            <a:xfrm>
              <a:off x="6411262" y="2044411"/>
              <a:ext cx="2000163" cy="331800"/>
            </a:xfrm>
            <a:prstGeom prst="roundRect">
              <a:avLst/>
            </a:prstGeom>
            <a:solidFill>
              <a:srgbClr val="DEEBF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output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8D1FE180-B248-4BCE-9236-A17843E574F7}"/>
                </a:ext>
              </a:extLst>
            </p:cNvPr>
            <p:cNvSpPr/>
            <p:nvPr/>
          </p:nvSpPr>
          <p:spPr>
            <a:xfrm>
              <a:off x="7379062" y="3256715"/>
              <a:ext cx="833734" cy="445476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tanh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C9E7FE1-5C5F-46A9-8750-B3C34002E9FE}"/>
                    </a:ext>
                  </a:extLst>
                </p:cNvPr>
                <p:cNvSpPr txBox="1"/>
                <p:nvPr/>
              </p:nvSpPr>
              <p:spPr>
                <a:xfrm>
                  <a:off x="6617640" y="4484081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C9E7FE1-5C5F-46A9-8750-B3C34002E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640" y="4484081"/>
                  <a:ext cx="546945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A68ECCF7-2ED3-4FE2-BA7B-CAEC1C0466E6}"/>
                </a:ext>
              </a:extLst>
            </p:cNvPr>
            <p:cNvCxnSpPr>
              <a:stCxn id="89" idx="0"/>
              <a:endCxn id="86" idx="4"/>
            </p:cNvCxnSpPr>
            <p:nvPr/>
          </p:nvCxnSpPr>
          <p:spPr>
            <a:xfrm flipV="1">
              <a:off x="6891113" y="4011637"/>
              <a:ext cx="0" cy="47244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F52FCA9-DAE7-44A8-879D-8BC1F501DEE7}"/>
                    </a:ext>
                  </a:extLst>
                </p:cNvPr>
                <p:cNvSpPr txBox="1"/>
                <p:nvPr/>
              </p:nvSpPr>
              <p:spPr>
                <a:xfrm>
                  <a:off x="6957473" y="2470297"/>
                  <a:ext cx="5309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𝒉𝒐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F52FCA9-DAE7-44A8-879D-8BC1F501D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473" y="2470297"/>
                  <a:ext cx="53091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13A1AC2-E584-4EB6-852D-DA8435D208D5}"/>
                    </a:ext>
                  </a:extLst>
                </p:cNvPr>
                <p:cNvSpPr txBox="1"/>
                <p:nvPr/>
              </p:nvSpPr>
              <p:spPr>
                <a:xfrm>
                  <a:off x="7262110" y="2860185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13A1AC2-E584-4EB6-852D-DA8435D20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2110" y="2860185"/>
                  <a:ext cx="562975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연결선: 꺾임 92">
              <a:extLst>
                <a:ext uri="{FF2B5EF4-FFF2-40B4-BE49-F238E27FC236}">
                  <a16:creationId xmlns:a16="http://schemas.microsoft.com/office/drawing/2014/main" id="{5B234604-7834-4A19-9845-72D28BEBD188}"/>
                </a:ext>
              </a:extLst>
            </p:cNvPr>
            <p:cNvCxnSpPr>
              <a:cxnSpLocks/>
              <a:stCxn id="86" idx="6"/>
              <a:endCxn id="88" idx="2"/>
            </p:cNvCxnSpPr>
            <p:nvPr/>
          </p:nvCxnSpPr>
          <p:spPr>
            <a:xfrm flipV="1">
              <a:off x="6976887" y="3702191"/>
              <a:ext cx="819042" cy="223672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3C7CDC5-57EF-4CD5-8D3E-F885E45ED2F3}"/>
                    </a:ext>
                  </a:extLst>
                </p:cNvPr>
                <p:cNvSpPr txBox="1"/>
                <p:nvPr/>
              </p:nvSpPr>
              <p:spPr>
                <a:xfrm>
                  <a:off x="6863272" y="4039960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𝒊𝒉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3C7CDC5-57EF-4CD5-8D3E-F885E45ED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272" y="4039960"/>
                  <a:ext cx="50847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6F4A887-348C-42D6-B890-ABBA1F6A8B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4553" y="2965756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557D2A6A-B12E-4E53-B352-267BDD7AA935}"/>
                </a:ext>
              </a:extLst>
            </p:cNvPr>
            <p:cNvCxnSpPr>
              <a:cxnSpLocks/>
              <a:stCxn id="88" idx="0"/>
              <a:endCxn id="95" idx="4"/>
            </p:cNvCxnSpPr>
            <p:nvPr/>
          </p:nvCxnSpPr>
          <p:spPr>
            <a:xfrm flipV="1">
              <a:off x="7795929" y="3088507"/>
              <a:ext cx="0" cy="16820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FA804BC2-EFA3-433B-8F1F-A6F9294E0AB5}"/>
                </a:ext>
              </a:extLst>
            </p:cNvPr>
            <p:cNvCxnSpPr>
              <a:cxnSpLocks/>
              <a:stCxn id="95" idx="0"/>
              <a:endCxn id="87" idx="2"/>
            </p:cNvCxnSpPr>
            <p:nvPr/>
          </p:nvCxnSpPr>
          <p:spPr>
            <a:xfrm rot="16200000" flipV="1">
              <a:off x="7308865" y="2478691"/>
              <a:ext cx="589545" cy="384585"/>
            </a:xfrm>
            <a:prstGeom prst="bentConnector3">
              <a:avLst>
                <a:gd name="adj1" fmla="val 38199"/>
              </a:avLst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526B702-5D87-4BDF-8688-DF4D74E2E892}"/>
                    </a:ext>
                  </a:extLst>
                </p:cNvPr>
                <p:cNvSpPr txBox="1"/>
                <p:nvPr/>
              </p:nvSpPr>
              <p:spPr>
                <a:xfrm>
                  <a:off x="7136908" y="1460326"/>
                  <a:ext cx="5389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526B702-5D87-4BDF-8688-DF4D74E2E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908" y="1460326"/>
                  <a:ext cx="538930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664B8687-7EE1-48D1-A68D-F6A018710F90}"/>
                </a:ext>
              </a:extLst>
            </p:cNvPr>
            <p:cNvCxnSpPr>
              <a:cxnSpLocks/>
              <a:stCxn id="87" idx="0"/>
              <a:endCxn id="98" idx="2"/>
            </p:cNvCxnSpPr>
            <p:nvPr/>
          </p:nvCxnSpPr>
          <p:spPr>
            <a:xfrm flipH="1" flipV="1">
              <a:off x="7406373" y="1737325"/>
              <a:ext cx="4971" cy="30708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F2A46166-D9BB-4F7C-94C0-7CD45C8DA882}"/>
                </a:ext>
              </a:extLst>
            </p:cNvPr>
            <p:cNvCxnSpPr>
              <a:cxnSpLocks/>
              <a:stCxn id="70" idx="6"/>
              <a:endCxn id="86" idx="0"/>
            </p:cNvCxnSpPr>
            <p:nvPr/>
          </p:nvCxnSpPr>
          <p:spPr>
            <a:xfrm>
              <a:off x="5260826" y="3027133"/>
              <a:ext cx="1630287" cy="812955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52F8779-BDA3-4FDB-A9BC-63D85965F4D9}"/>
                    </a:ext>
                  </a:extLst>
                </p:cNvPr>
                <p:cNvSpPr txBox="1"/>
                <p:nvPr/>
              </p:nvSpPr>
              <p:spPr>
                <a:xfrm>
                  <a:off x="5879105" y="3000493"/>
                  <a:ext cx="5373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𝒉𝒉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52F8779-BDA3-4FDB-A9BC-63D85965F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105" y="3000493"/>
                  <a:ext cx="537327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D1B24CC1-BD11-4FE1-99F7-3A293456AF31}"/>
                </a:ext>
              </a:extLst>
            </p:cNvPr>
            <p:cNvCxnSpPr>
              <a:cxnSpLocks/>
              <a:stCxn id="95" idx="6"/>
            </p:cNvCxnSpPr>
            <p:nvPr/>
          </p:nvCxnSpPr>
          <p:spPr>
            <a:xfrm flipV="1">
              <a:off x="7857304" y="3022314"/>
              <a:ext cx="767937" cy="48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FA01792-3957-471E-BC9B-849D872E68FB}"/>
                </a:ext>
              </a:extLst>
            </p:cNvPr>
            <p:cNvSpPr/>
            <p:nvPr/>
          </p:nvSpPr>
          <p:spPr>
            <a:xfrm>
              <a:off x="7309625" y="2860389"/>
              <a:ext cx="434201" cy="331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4955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4AA79A33-2F87-4C52-ACD3-B018497D7F3D}"/>
              </a:ext>
            </a:extLst>
          </p:cNvPr>
          <p:cNvGrpSpPr/>
          <p:nvPr/>
        </p:nvGrpSpPr>
        <p:grpSpPr>
          <a:xfrm>
            <a:off x="8029205" y="1928627"/>
            <a:ext cx="4175537" cy="3356904"/>
            <a:chOff x="380032" y="1928627"/>
            <a:chExt cx="4175537" cy="3356904"/>
          </a:xfrm>
        </p:grpSpPr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F902A5BF-7DD6-46A2-B186-2962A9FE0EC7}"/>
                </a:ext>
              </a:extLst>
            </p:cNvPr>
            <p:cNvSpPr/>
            <p:nvPr/>
          </p:nvSpPr>
          <p:spPr>
            <a:xfrm>
              <a:off x="439667" y="2216426"/>
              <a:ext cx="3654702" cy="2515105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CB78AAA8-43C6-48D5-BACF-ED63FB9D0AFC}"/>
                    </a:ext>
                  </a:extLst>
                </p:cNvPr>
                <p:cNvSpPr txBox="1"/>
                <p:nvPr/>
              </p:nvSpPr>
              <p:spPr>
                <a:xfrm>
                  <a:off x="3509626" y="1936301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CB78AAA8-43C6-48D5-BACF-ED63FB9D0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626" y="1936301"/>
                  <a:ext cx="562975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FC524466-E852-4BC4-953A-1B74DF13091B}"/>
                </a:ext>
              </a:extLst>
            </p:cNvPr>
            <p:cNvSpPr/>
            <p:nvPr/>
          </p:nvSpPr>
          <p:spPr>
            <a:xfrm>
              <a:off x="525237" y="3925863"/>
              <a:ext cx="706954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sigmoid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364" name="사각형: 둥근 모서리 363">
              <a:extLst>
                <a:ext uri="{FF2B5EF4-FFF2-40B4-BE49-F238E27FC236}">
                  <a16:creationId xmlns:a16="http://schemas.microsoft.com/office/drawing/2014/main" id="{E0BEFF64-4D3C-4E45-9144-7B388978090B}"/>
                </a:ext>
              </a:extLst>
            </p:cNvPr>
            <p:cNvSpPr/>
            <p:nvPr/>
          </p:nvSpPr>
          <p:spPr>
            <a:xfrm>
              <a:off x="1264873" y="3925863"/>
              <a:ext cx="705600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sigmoid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365" name="사각형: 둥근 모서리 364">
              <a:extLst>
                <a:ext uri="{FF2B5EF4-FFF2-40B4-BE49-F238E27FC236}">
                  <a16:creationId xmlns:a16="http://schemas.microsoft.com/office/drawing/2014/main" id="{EEF53539-D910-48FD-BEFC-34D9731F71EC}"/>
                </a:ext>
              </a:extLst>
            </p:cNvPr>
            <p:cNvSpPr/>
            <p:nvPr/>
          </p:nvSpPr>
          <p:spPr>
            <a:xfrm>
              <a:off x="2000428" y="3925863"/>
              <a:ext cx="705600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tanh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366" name="사각형: 둥근 모서리 365">
              <a:extLst>
                <a:ext uri="{FF2B5EF4-FFF2-40B4-BE49-F238E27FC236}">
                  <a16:creationId xmlns:a16="http://schemas.microsoft.com/office/drawing/2014/main" id="{29C6D535-B502-4677-96D5-30C16800FF2B}"/>
                </a:ext>
              </a:extLst>
            </p:cNvPr>
            <p:cNvSpPr/>
            <p:nvPr/>
          </p:nvSpPr>
          <p:spPr>
            <a:xfrm>
              <a:off x="2735982" y="3925863"/>
              <a:ext cx="705600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sigmoid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C203788-D420-4F31-B37A-86D0D64B59AD}"/>
                </a:ext>
              </a:extLst>
            </p:cNvPr>
            <p:cNvSpPr txBox="1"/>
            <p:nvPr/>
          </p:nvSpPr>
          <p:spPr>
            <a:xfrm>
              <a:off x="735886" y="2262246"/>
              <a:ext cx="285656" cy="276999"/>
            </a:xfrm>
            <a:prstGeom prst="rect">
              <a:avLst/>
            </a:prstGeom>
            <a:solidFill>
              <a:srgbClr val="CCCCF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X</a:t>
              </a:r>
              <a:endParaRPr lang="ko-KR" altLang="en-US" sz="1200" b="1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777C1722-42FA-4A37-B6AB-E2CD00A36412}"/>
                </a:ext>
              </a:extLst>
            </p:cNvPr>
            <p:cNvSpPr txBox="1"/>
            <p:nvPr/>
          </p:nvSpPr>
          <p:spPr>
            <a:xfrm>
              <a:off x="2210400" y="3105629"/>
              <a:ext cx="285656" cy="276999"/>
            </a:xfrm>
            <a:prstGeom prst="rect">
              <a:avLst/>
            </a:prstGeom>
            <a:solidFill>
              <a:srgbClr val="CCCC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X</a:t>
              </a:r>
              <a:endParaRPr lang="ko-KR" altLang="en-US" sz="1200" b="1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523DB948-D5EC-4CD9-B342-F2A5263A436F}"/>
                </a:ext>
              </a:extLst>
            </p:cNvPr>
            <p:cNvSpPr txBox="1"/>
            <p:nvPr/>
          </p:nvSpPr>
          <p:spPr>
            <a:xfrm>
              <a:off x="3371633" y="3259473"/>
              <a:ext cx="285656" cy="276999"/>
            </a:xfrm>
            <a:prstGeom prst="rect">
              <a:avLst/>
            </a:prstGeom>
            <a:solidFill>
              <a:srgbClr val="CCCC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X</a:t>
              </a:r>
              <a:endParaRPr lang="ko-KR" altLang="en-US" sz="1200" b="1"/>
            </a:p>
          </p:txBody>
        </p:sp>
        <p:sp>
          <p:nvSpPr>
            <p:cNvPr id="370" name="사각형: 둥근 모서리 369">
              <a:extLst>
                <a:ext uri="{FF2B5EF4-FFF2-40B4-BE49-F238E27FC236}">
                  <a16:creationId xmlns:a16="http://schemas.microsoft.com/office/drawing/2014/main" id="{7B03EC7F-84A4-4F2F-9EC9-EC7F8201071A}"/>
                </a:ext>
              </a:extLst>
            </p:cNvPr>
            <p:cNvSpPr/>
            <p:nvPr/>
          </p:nvSpPr>
          <p:spPr>
            <a:xfrm>
              <a:off x="3161661" y="2676038"/>
              <a:ext cx="705600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tanh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C168B832-545B-4BFD-A24E-9CF29D5F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339" y="4519588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E6015706-5CD5-46D5-9821-8ED02AC970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6298" y="4519588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867C0FC9-AEE7-4C9E-9E24-EE78F97C14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1853" y="4519588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277904F8-F2B4-4F8A-A97B-BA2BC084F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7407" y="4519588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B0AABE2-3AB1-46E0-9A99-EFF0FEBEEB46}"/>
                </a:ext>
              </a:extLst>
            </p:cNvPr>
            <p:cNvSpPr txBox="1"/>
            <p:nvPr/>
          </p:nvSpPr>
          <p:spPr>
            <a:xfrm>
              <a:off x="2205591" y="2262246"/>
              <a:ext cx="284400" cy="276999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/>
                <a:t>+</a:t>
              </a:r>
              <a:endParaRPr lang="ko-KR" altLang="en-US" sz="12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E6A4E0C-9C22-4AF2-A0F8-18C3CD789DFB}"/>
                    </a:ext>
                  </a:extLst>
                </p:cNvPr>
                <p:cNvSpPr txBox="1"/>
                <p:nvPr/>
              </p:nvSpPr>
              <p:spPr>
                <a:xfrm>
                  <a:off x="1344200" y="5008532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E6A4E0C-9C22-4AF2-A0F8-18C3CD789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00" y="5008532"/>
                  <a:ext cx="546945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7" name="직선 연결선 376">
              <a:extLst>
                <a:ext uri="{FF2B5EF4-FFF2-40B4-BE49-F238E27FC236}">
                  <a16:creationId xmlns:a16="http://schemas.microsoft.com/office/drawing/2014/main" id="{E15D465E-C636-4631-A537-1865BA4F872D}"/>
                </a:ext>
              </a:extLst>
            </p:cNvPr>
            <p:cNvCxnSpPr>
              <a:cxnSpLocks/>
              <a:endCxn id="371" idx="2"/>
            </p:cNvCxnSpPr>
            <p:nvPr/>
          </p:nvCxnSpPr>
          <p:spPr>
            <a:xfrm>
              <a:off x="380033" y="4580964"/>
              <a:ext cx="43730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>
              <a:extLst>
                <a:ext uri="{FF2B5EF4-FFF2-40B4-BE49-F238E27FC236}">
                  <a16:creationId xmlns:a16="http://schemas.microsoft.com/office/drawing/2014/main" id="{45883AEC-727A-44E9-8AE0-06F99A0CAD91}"/>
                </a:ext>
              </a:extLst>
            </p:cNvPr>
            <p:cNvCxnSpPr>
              <a:cxnSpLocks/>
              <a:stCxn id="371" idx="6"/>
              <a:endCxn id="372" idx="2"/>
            </p:cNvCxnSpPr>
            <p:nvPr/>
          </p:nvCxnSpPr>
          <p:spPr>
            <a:xfrm>
              <a:off x="940090" y="4580964"/>
              <a:ext cx="616208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AB595D99-4526-4D2C-98E6-0272526281EF}"/>
                </a:ext>
              </a:extLst>
            </p:cNvPr>
            <p:cNvCxnSpPr>
              <a:cxnSpLocks/>
              <a:stCxn id="372" idx="6"/>
              <a:endCxn id="373" idx="2"/>
            </p:cNvCxnSpPr>
            <p:nvPr/>
          </p:nvCxnSpPr>
          <p:spPr>
            <a:xfrm>
              <a:off x="1679049" y="4580964"/>
              <a:ext cx="61280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>
              <a:extLst>
                <a:ext uri="{FF2B5EF4-FFF2-40B4-BE49-F238E27FC236}">
                  <a16:creationId xmlns:a16="http://schemas.microsoft.com/office/drawing/2014/main" id="{966402A5-0F0E-4C68-9EED-29EC6746ACCD}"/>
                </a:ext>
              </a:extLst>
            </p:cNvPr>
            <p:cNvCxnSpPr>
              <a:cxnSpLocks/>
              <a:stCxn id="373" idx="6"/>
              <a:endCxn id="374" idx="2"/>
            </p:cNvCxnSpPr>
            <p:nvPr/>
          </p:nvCxnSpPr>
          <p:spPr>
            <a:xfrm>
              <a:off x="2414604" y="4580964"/>
              <a:ext cx="61280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>
              <a:extLst>
                <a:ext uri="{FF2B5EF4-FFF2-40B4-BE49-F238E27FC236}">
                  <a16:creationId xmlns:a16="http://schemas.microsoft.com/office/drawing/2014/main" id="{3498E61F-68AC-419E-BCEB-E1448C3E2EEF}"/>
                </a:ext>
              </a:extLst>
            </p:cNvPr>
            <p:cNvCxnSpPr>
              <a:cxnSpLocks/>
              <a:stCxn id="372" idx="4"/>
              <a:endCxn id="376" idx="0"/>
            </p:cNvCxnSpPr>
            <p:nvPr/>
          </p:nvCxnSpPr>
          <p:spPr>
            <a:xfrm flipH="1">
              <a:off x="1617673" y="4642339"/>
              <a:ext cx="1" cy="366193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화살표 연결선 381">
              <a:extLst>
                <a:ext uri="{FF2B5EF4-FFF2-40B4-BE49-F238E27FC236}">
                  <a16:creationId xmlns:a16="http://schemas.microsoft.com/office/drawing/2014/main" id="{85D98451-2625-44C0-B513-07C61902F3C9}"/>
                </a:ext>
              </a:extLst>
            </p:cNvPr>
            <p:cNvCxnSpPr>
              <a:cxnSpLocks/>
              <a:stCxn id="371" idx="0"/>
              <a:endCxn id="363" idx="2"/>
            </p:cNvCxnSpPr>
            <p:nvPr/>
          </p:nvCxnSpPr>
          <p:spPr>
            <a:xfrm flipH="1" flipV="1">
              <a:off x="878714" y="4153395"/>
              <a:ext cx="1" cy="36619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화살표 연결선 382">
              <a:extLst>
                <a:ext uri="{FF2B5EF4-FFF2-40B4-BE49-F238E27FC236}">
                  <a16:creationId xmlns:a16="http://schemas.microsoft.com/office/drawing/2014/main" id="{71C4A49B-F06F-4AB9-B188-8785077D3AA2}"/>
                </a:ext>
              </a:extLst>
            </p:cNvPr>
            <p:cNvCxnSpPr>
              <a:cxnSpLocks/>
              <a:stCxn id="372" idx="0"/>
              <a:endCxn id="364" idx="2"/>
            </p:cNvCxnSpPr>
            <p:nvPr/>
          </p:nvCxnSpPr>
          <p:spPr>
            <a:xfrm flipH="1" flipV="1">
              <a:off x="1617673" y="4153395"/>
              <a:ext cx="1" cy="36619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화살표 연결선 383">
              <a:extLst>
                <a:ext uri="{FF2B5EF4-FFF2-40B4-BE49-F238E27FC236}">
                  <a16:creationId xmlns:a16="http://schemas.microsoft.com/office/drawing/2014/main" id="{89FBDB7B-83E2-4F8E-9B5E-062284A8D75E}"/>
                </a:ext>
              </a:extLst>
            </p:cNvPr>
            <p:cNvCxnSpPr>
              <a:cxnSpLocks/>
              <a:stCxn id="373" idx="0"/>
              <a:endCxn id="365" idx="2"/>
            </p:cNvCxnSpPr>
            <p:nvPr/>
          </p:nvCxnSpPr>
          <p:spPr>
            <a:xfrm flipH="1" flipV="1">
              <a:off x="2353228" y="4153395"/>
              <a:ext cx="1" cy="36619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화살표 연결선 384">
              <a:extLst>
                <a:ext uri="{FF2B5EF4-FFF2-40B4-BE49-F238E27FC236}">
                  <a16:creationId xmlns:a16="http://schemas.microsoft.com/office/drawing/2014/main" id="{039F3C1B-3C10-4A39-A215-1751A806F89A}"/>
                </a:ext>
              </a:extLst>
            </p:cNvPr>
            <p:cNvCxnSpPr>
              <a:cxnSpLocks/>
              <a:stCxn id="374" idx="0"/>
              <a:endCxn id="366" idx="2"/>
            </p:cNvCxnSpPr>
            <p:nvPr/>
          </p:nvCxnSpPr>
          <p:spPr>
            <a:xfrm flipH="1" flipV="1">
              <a:off x="3088782" y="4153395"/>
              <a:ext cx="1" cy="36619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연결선: 꺾임 385">
              <a:extLst>
                <a:ext uri="{FF2B5EF4-FFF2-40B4-BE49-F238E27FC236}">
                  <a16:creationId xmlns:a16="http://schemas.microsoft.com/office/drawing/2014/main" id="{75AF47B6-2C06-473E-AE25-DCA1F60AA930}"/>
                </a:ext>
              </a:extLst>
            </p:cNvPr>
            <p:cNvCxnSpPr>
              <a:cxnSpLocks/>
              <a:stCxn id="364" idx="0"/>
              <a:endCxn id="368" idx="1"/>
            </p:cNvCxnSpPr>
            <p:nvPr/>
          </p:nvCxnSpPr>
          <p:spPr>
            <a:xfrm rot="5400000" flipH="1" flipV="1">
              <a:off x="1573169" y="3288633"/>
              <a:ext cx="681734" cy="592727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연결선: 꺾임 386">
              <a:extLst>
                <a:ext uri="{FF2B5EF4-FFF2-40B4-BE49-F238E27FC236}">
                  <a16:creationId xmlns:a16="http://schemas.microsoft.com/office/drawing/2014/main" id="{B6D3C1B1-A1D9-4B07-9055-388057222EC8}"/>
                </a:ext>
              </a:extLst>
            </p:cNvPr>
            <p:cNvCxnSpPr>
              <a:cxnSpLocks/>
              <a:stCxn id="366" idx="0"/>
              <a:endCxn id="369" idx="1"/>
            </p:cNvCxnSpPr>
            <p:nvPr/>
          </p:nvCxnSpPr>
          <p:spPr>
            <a:xfrm rot="5400000" flipH="1" flipV="1">
              <a:off x="2966262" y="3520493"/>
              <a:ext cx="527890" cy="282851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화살표 연결선 387">
              <a:extLst>
                <a:ext uri="{FF2B5EF4-FFF2-40B4-BE49-F238E27FC236}">
                  <a16:creationId xmlns:a16="http://schemas.microsoft.com/office/drawing/2014/main" id="{BC37AAB8-0FFF-449C-BD60-AA240B1730E9}"/>
                </a:ext>
              </a:extLst>
            </p:cNvPr>
            <p:cNvCxnSpPr>
              <a:cxnSpLocks/>
              <a:stCxn id="365" idx="0"/>
              <a:endCxn id="368" idx="2"/>
            </p:cNvCxnSpPr>
            <p:nvPr/>
          </p:nvCxnSpPr>
          <p:spPr>
            <a:xfrm flipV="1">
              <a:off x="2353228" y="3382628"/>
              <a:ext cx="0" cy="54323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화살표 연결선 388">
              <a:extLst>
                <a:ext uri="{FF2B5EF4-FFF2-40B4-BE49-F238E27FC236}">
                  <a16:creationId xmlns:a16="http://schemas.microsoft.com/office/drawing/2014/main" id="{42DAD909-6E0F-470B-AEE7-0E941F61868F}"/>
                </a:ext>
              </a:extLst>
            </p:cNvPr>
            <p:cNvCxnSpPr>
              <a:cxnSpLocks/>
              <a:stCxn id="368" idx="0"/>
              <a:endCxn id="375" idx="2"/>
            </p:cNvCxnSpPr>
            <p:nvPr/>
          </p:nvCxnSpPr>
          <p:spPr>
            <a:xfrm flipH="1" flipV="1">
              <a:off x="2347791" y="2539245"/>
              <a:ext cx="5437" cy="56638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화살표 연결선 389">
              <a:extLst>
                <a:ext uri="{FF2B5EF4-FFF2-40B4-BE49-F238E27FC236}">
                  <a16:creationId xmlns:a16="http://schemas.microsoft.com/office/drawing/2014/main" id="{4FCC54CD-2C9C-47E0-978D-03F8A9B87A1F}"/>
                </a:ext>
              </a:extLst>
            </p:cNvPr>
            <p:cNvCxnSpPr>
              <a:cxnSpLocks/>
              <a:stCxn id="363" idx="0"/>
              <a:endCxn id="367" idx="2"/>
            </p:cNvCxnSpPr>
            <p:nvPr/>
          </p:nvCxnSpPr>
          <p:spPr>
            <a:xfrm flipV="1">
              <a:off x="878714" y="2539245"/>
              <a:ext cx="0" cy="13866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화살표 연결선 390">
              <a:extLst>
                <a:ext uri="{FF2B5EF4-FFF2-40B4-BE49-F238E27FC236}">
                  <a16:creationId xmlns:a16="http://schemas.microsoft.com/office/drawing/2014/main" id="{6940BEB7-4A28-46D5-B3E4-DB9B504BC2F0}"/>
                </a:ext>
              </a:extLst>
            </p:cNvPr>
            <p:cNvCxnSpPr>
              <a:cxnSpLocks/>
              <a:endCxn id="367" idx="1"/>
            </p:cNvCxnSpPr>
            <p:nvPr/>
          </p:nvCxnSpPr>
          <p:spPr>
            <a:xfrm>
              <a:off x="380032" y="2400746"/>
              <a:ext cx="355854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 391">
              <a:extLst>
                <a:ext uri="{FF2B5EF4-FFF2-40B4-BE49-F238E27FC236}">
                  <a16:creationId xmlns:a16="http://schemas.microsoft.com/office/drawing/2014/main" id="{53686816-96F5-47DB-9053-6FFA646C7B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1542" y="2400745"/>
              <a:ext cx="118404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90297878-ECC1-4272-A4AD-8E02E9CDC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086" y="2339370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F394A235-5A1D-4F3E-9AA9-35CED3F798FC}"/>
                </a:ext>
              </a:extLst>
            </p:cNvPr>
            <p:cNvCxnSpPr>
              <a:cxnSpLocks/>
              <a:stCxn id="375" idx="3"/>
              <a:endCxn id="393" idx="2"/>
            </p:cNvCxnSpPr>
            <p:nvPr/>
          </p:nvCxnSpPr>
          <p:spPr>
            <a:xfrm>
              <a:off x="2489991" y="2400746"/>
              <a:ext cx="963095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화살표 연결선 394">
              <a:extLst>
                <a:ext uri="{FF2B5EF4-FFF2-40B4-BE49-F238E27FC236}">
                  <a16:creationId xmlns:a16="http://schemas.microsoft.com/office/drawing/2014/main" id="{45E99263-9BDF-41C6-832D-682331334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461" y="2462121"/>
              <a:ext cx="1" cy="213917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화살표 연결선 395">
              <a:extLst>
                <a:ext uri="{FF2B5EF4-FFF2-40B4-BE49-F238E27FC236}">
                  <a16:creationId xmlns:a16="http://schemas.microsoft.com/office/drawing/2014/main" id="{69CC5FAC-10B6-40D4-9D8F-745E23E3C2DD}"/>
                </a:ext>
              </a:extLst>
            </p:cNvPr>
            <p:cNvCxnSpPr>
              <a:cxnSpLocks/>
            </p:cNvCxnSpPr>
            <p:nvPr/>
          </p:nvCxnSpPr>
          <p:spPr>
            <a:xfrm>
              <a:off x="3514461" y="2903570"/>
              <a:ext cx="0" cy="35590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1E75A773-B8BD-40BE-B651-635347C62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538" y="4519946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398" name="연결선: 꺾임 397">
              <a:extLst>
                <a:ext uri="{FF2B5EF4-FFF2-40B4-BE49-F238E27FC236}">
                  <a16:creationId xmlns:a16="http://schemas.microsoft.com/office/drawing/2014/main" id="{0C702B65-6181-47AC-B927-5A2259EB9709}"/>
                </a:ext>
              </a:extLst>
            </p:cNvPr>
            <p:cNvCxnSpPr>
              <a:stCxn id="369" idx="2"/>
              <a:endCxn id="397" idx="2"/>
            </p:cNvCxnSpPr>
            <p:nvPr/>
          </p:nvCxnSpPr>
          <p:spPr>
            <a:xfrm rot="16200000" flipH="1">
              <a:off x="3192074" y="3858858"/>
              <a:ext cx="1044850" cy="400077"/>
            </a:xfrm>
            <a:prstGeom prst="bentConnector2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화살표 연결선 398">
              <a:extLst>
                <a:ext uri="{FF2B5EF4-FFF2-40B4-BE49-F238E27FC236}">
                  <a16:creationId xmlns:a16="http://schemas.microsoft.com/office/drawing/2014/main" id="{63C19493-BA5A-4FE6-B22D-2F8020BB0116}"/>
                </a:ext>
              </a:extLst>
            </p:cNvPr>
            <p:cNvCxnSpPr>
              <a:cxnSpLocks/>
              <a:stCxn id="397" idx="0"/>
            </p:cNvCxnSpPr>
            <p:nvPr/>
          </p:nvCxnSpPr>
          <p:spPr>
            <a:xfrm flipV="1">
              <a:off x="3975914" y="1928627"/>
              <a:ext cx="0" cy="259131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148962E8-FF86-4BEE-AFA6-B7CEB7C50922}"/>
                    </a:ext>
                  </a:extLst>
                </p:cNvPr>
                <p:cNvSpPr txBox="1"/>
                <p:nvPr/>
              </p:nvSpPr>
              <p:spPr>
                <a:xfrm>
                  <a:off x="3992594" y="4264307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148962E8-FF86-4BEE-AFA6-B7CEB7C509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594" y="4264307"/>
                  <a:ext cx="562975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1" name="직선 화살표 연결선 400">
              <a:extLst>
                <a:ext uri="{FF2B5EF4-FFF2-40B4-BE49-F238E27FC236}">
                  <a16:creationId xmlns:a16="http://schemas.microsoft.com/office/drawing/2014/main" id="{164A190A-91EE-44DB-9982-ECF21FB5E1A6}"/>
                </a:ext>
              </a:extLst>
            </p:cNvPr>
            <p:cNvCxnSpPr>
              <a:cxnSpLocks/>
              <a:stCxn id="393" idx="6"/>
            </p:cNvCxnSpPr>
            <p:nvPr/>
          </p:nvCxnSpPr>
          <p:spPr>
            <a:xfrm flipV="1">
              <a:off x="3575837" y="2400745"/>
              <a:ext cx="713547" cy="1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화살표 연결선 401">
              <a:extLst>
                <a:ext uri="{FF2B5EF4-FFF2-40B4-BE49-F238E27FC236}">
                  <a16:creationId xmlns:a16="http://schemas.microsoft.com/office/drawing/2014/main" id="{DE9828BB-AB84-466A-94C8-20515BA9BC43}"/>
                </a:ext>
              </a:extLst>
            </p:cNvPr>
            <p:cNvCxnSpPr>
              <a:cxnSpLocks/>
              <a:stCxn id="397" idx="6"/>
            </p:cNvCxnSpPr>
            <p:nvPr/>
          </p:nvCxnSpPr>
          <p:spPr>
            <a:xfrm flipV="1">
              <a:off x="4037289" y="4580963"/>
              <a:ext cx="252095" cy="35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CE10C8C2-8429-440F-BD20-335C87E2AE70}"/>
                    </a:ext>
                  </a:extLst>
                </p:cNvPr>
                <p:cNvSpPr txBox="1"/>
                <p:nvPr/>
              </p:nvSpPr>
              <p:spPr>
                <a:xfrm>
                  <a:off x="4012472" y="2367228"/>
                  <a:ext cx="5373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CE10C8C2-8429-440F-BD20-335C87E2A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472" y="2367228"/>
                  <a:ext cx="537327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7916A7CD-2774-4B76-BB43-5199A9A1D61C}"/>
              </a:ext>
            </a:extLst>
          </p:cNvPr>
          <p:cNvGrpSpPr/>
          <p:nvPr/>
        </p:nvGrpSpPr>
        <p:grpSpPr>
          <a:xfrm>
            <a:off x="4110196" y="1928627"/>
            <a:ext cx="4056274" cy="3356904"/>
            <a:chOff x="380032" y="1928627"/>
            <a:chExt cx="4056274" cy="3356904"/>
          </a:xfrm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12B3FD3-9D7A-428D-89A9-9F21DD296B82}"/>
                </a:ext>
              </a:extLst>
            </p:cNvPr>
            <p:cNvSpPr/>
            <p:nvPr/>
          </p:nvSpPr>
          <p:spPr>
            <a:xfrm>
              <a:off x="439667" y="2216426"/>
              <a:ext cx="3654702" cy="2515105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53E1ED93-574A-470D-92AD-ECCCE8D51546}"/>
                    </a:ext>
                  </a:extLst>
                </p:cNvPr>
                <p:cNvSpPr txBox="1"/>
                <p:nvPr/>
              </p:nvSpPr>
              <p:spPr>
                <a:xfrm>
                  <a:off x="3618955" y="1936301"/>
                  <a:ext cx="4138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53E1ED93-574A-470D-92AD-ECCCE8D51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8955" y="1936301"/>
                  <a:ext cx="413895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" name="사각형: 둥근 모서리 318">
              <a:extLst>
                <a:ext uri="{FF2B5EF4-FFF2-40B4-BE49-F238E27FC236}">
                  <a16:creationId xmlns:a16="http://schemas.microsoft.com/office/drawing/2014/main" id="{87D1D4FB-AF5C-4D73-B79B-15ECCD1B020A}"/>
                </a:ext>
              </a:extLst>
            </p:cNvPr>
            <p:cNvSpPr/>
            <p:nvPr/>
          </p:nvSpPr>
          <p:spPr>
            <a:xfrm>
              <a:off x="525237" y="3925863"/>
              <a:ext cx="706954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sigmoid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320" name="사각형: 둥근 모서리 319">
              <a:extLst>
                <a:ext uri="{FF2B5EF4-FFF2-40B4-BE49-F238E27FC236}">
                  <a16:creationId xmlns:a16="http://schemas.microsoft.com/office/drawing/2014/main" id="{24E4D53F-0FF8-418C-B61C-B96F21E23664}"/>
                </a:ext>
              </a:extLst>
            </p:cNvPr>
            <p:cNvSpPr/>
            <p:nvPr/>
          </p:nvSpPr>
          <p:spPr>
            <a:xfrm>
              <a:off x="1264873" y="3925863"/>
              <a:ext cx="705600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sigmoid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321" name="사각형: 둥근 모서리 320">
              <a:extLst>
                <a:ext uri="{FF2B5EF4-FFF2-40B4-BE49-F238E27FC236}">
                  <a16:creationId xmlns:a16="http://schemas.microsoft.com/office/drawing/2014/main" id="{14EAA655-7CA1-468E-8543-CC438E214CFD}"/>
                </a:ext>
              </a:extLst>
            </p:cNvPr>
            <p:cNvSpPr/>
            <p:nvPr/>
          </p:nvSpPr>
          <p:spPr>
            <a:xfrm>
              <a:off x="2000428" y="3925863"/>
              <a:ext cx="705600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tanh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322" name="사각형: 둥근 모서리 321">
              <a:extLst>
                <a:ext uri="{FF2B5EF4-FFF2-40B4-BE49-F238E27FC236}">
                  <a16:creationId xmlns:a16="http://schemas.microsoft.com/office/drawing/2014/main" id="{FF61D918-4EED-4D7D-A141-3C575CC28D8A}"/>
                </a:ext>
              </a:extLst>
            </p:cNvPr>
            <p:cNvSpPr/>
            <p:nvPr/>
          </p:nvSpPr>
          <p:spPr>
            <a:xfrm>
              <a:off x="2735982" y="3925863"/>
              <a:ext cx="705600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sigmoid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044A6E2-ACB6-4C95-A57C-9602CF582C7E}"/>
                </a:ext>
              </a:extLst>
            </p:cNvPr>
            <p:cNvSpPr txBox="1"/>
            <p:nvPr/>
          </p:nvSpPr>
          <p:spPr>
            <a:xfrm>
              <a:off x="735886" y="2262246"/>
              <a:ext cx="285656" cy="276999"/>
            </a:xfrm>
            <a:prstGeom prst="rect">
              <a:avLst/>
            </a:prstGeom>
            <a:solidFill>
              <a:srgbClr val="CCCCF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X</a:t>
              </a:r>
              <a:endParaRPr lang="ko-KR" altLang="en-US" sz="1200" b="1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3E4E77C-2D6D-4C65-9A9B-C4C6D34E64FD}"/>
                </a:ext>
              </a:extLst>
            </p:cNvPr>
            <p:cNvSpPr txBox="1"/>
            <p:nvPr/>
          </p:nvSpPr>
          <p:spPr>
            <a:xfrm>
              <a:off x="2210400" y="3105629"/>
              <a:ext cx="285656" cy="276999"/>
            </a:xfrm>
            <a:prstGeom prst="rect">
              <a:avLst/>
            </a:prstGeom>
            <a:solidFill>
              <a:srgbClr val="CCCC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X</a:t>
              </a:r>
              <a:endParaRPr lang="ko-KR" altLang="en-US" sz="1200" b="1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4755B820-A7F6-430F-B372-65740E21983B}"/>
                </a:ext>
              </a:extLst>
            </p:cNvPr>
            <p:cNvSpPr txBox="1"/>
            <p:nvPr/>
          </p:nvSpPr>
          <p:spPr>
            <a:xfrm>
              <a:off x="3371633" y="3259473"/>
              <a:ext cx="285656" cy="276999"/>
            </a:xfrm>
            <a:prstGeom prst="rect">
              <a:avLst/>
            </a:prstGeom>
            <a:solidFill>
              <a:srgbClr val="CCCC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X</a:t>
              </a:r>
              <a:endParaRPr lang="ko-KR" altLang="en-US" sz="1200" b="1"/>
            </a:p>
          </p:txBody>
        </p:sp>
        <p:sp>
          <p:nvSpPr>
            <p:cNvPr id="326" name="사각형: 둥근 모서리 325">
              <a:extLst>
                <a:ext uri="{FF2B5EF4-FFF2-40B4-BE49-F238E27FC236}">
                  <a16:creationId xmlns:a16="http://schemas.microsoft.com/office/drawing/2014/main" id="{809E04CB-BE3B-406D-BFC9-A717418A8CC4}"/>
                </a:ext>
              </a:extLst>
            </p:cNvPr>
            <p:cNvSpPr/>
            <p:nvPr/>
          </p:nvSpPr>
          <p:spPr>
            <a:xfrm>
              <a:off x="3161661" y="2676038"/>
              <a:ext cx="705600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tanh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2A9D925C-C99D-4424-8412-67187FC77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339" y="4519588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C4AAE24-9C90-4554-9058-D8A7C09B9C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6298" y="4519588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DD06FDBE-1343-46DD-921B-B9E9A5B0FE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1853" y="4519588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2EC3D3E1-6E10-4803-938B-5BAC3FCDE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7407" y="4519588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D4637AA-A293-4AD6-86FD-73826DD3D1D9}"/>
                </a:ext>
              </a:extLst>
            </p:cNvPr>
            <p:cNvSpPr txBox="1"/>
            <p:nvPr/>
          </p:nvSpPr>
          <p:spPr>
            <a:xfrm>
              <a:off x="2205591" y="2262246"/>
              <a:ext cx="284400" cy="276999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/>
                <a:t>+</a:t>
              </a:r>
              <a:endParaRPr lang="ko-KR" altLang="en-US" sz="12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13BF8434-B72D-44A7-BA2D-F7B829AEE5F3}"/>
                    </a:ext>
                  </a:extLst>
                </p:cNvPr>
                <p:cNvSpPr txBox="1"/>
                <p:nvPr/>
              </p:nvSpPr>
              <p:spPr>
                <a:xfrm>
                  <a:off x="1423712" y="5008532"/>
                  <a:ext cx="3978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13BF8434-B72D-44A7-BA2D-F7B829AEE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712" y="5008532"/>
                  <a:ext cx="39786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F568C557-780E-4B45-BF9A-2A76354C4410}"/>
                </a:ext>
              </a:extLst>
            </p:cNvPr>
            <p:cNvCxnSpPr>
              <a:cxnSpLocks/>
              <a:endCxn id="327" idx="2"/>
            </p:cNvCxnSpPr>
            <p:nvPr/>
          </p:nvCxnSpPr>
          <p:spPr>
            <a:xfrm>
              <a:off x="380033" y="4580964"/>
              <a:ext cx="43730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2CCEF04C-8884-44B9-B2A1-D47D3F645E53}"/>
                </a:ext>
              </a:extLst>
            </p:cNvPr>
            <p:cNvCxnSpPr>
              <a:cxnSpLocks/>
              <a:stCxn id="327" idx="6"/>
              <a:endCxn id="328" idx="2"/>
            </p:cNvCxnSpPr>
            <p:nvPr/>
          </p:nvCxnSpPr>
          <p:spPr>
            <a:xfrm>
              <a:off x="940090" y="4580964"/>
              <a:ext cx="616208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93EF588A-70F8-4FAA-9674-701832560D1A}"/>
                </a:ext>
              </a:extLst>
            </p:cNvPr>
            <p:cNvCxnSpPr>
              <a:cxnSpLocks/>
              <a:stCxn id="328" idx="6"/>
              <a:endCxn id="329" idx="2"/>
            </p:cNvCxnSpPr>
            <p:nvPr/>
          </p:nvCxnSpPr>
          <p:spPr>
            <a:xfrm>
              <a:off x="1679049" y="4580964"/>
              <a:ext cx="61280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E6E23C7A-116D-4CBC-89C9-0772BC7F3728}"/>
                </a:ext>
              </a:extLst>
            </p:cNvPr>
            <p:cNvCxnSpPr>
              <a:cxnSpLocks/>
              <a:stCxn id="329" idx="6"/>
              <a:endCxn id="330" idx="2"/>
            </p:cNvCxnSpPr>
            <p:nvPr/>
          </p:nvCxnSpPr>
          <p:spPr>
            <a:xfrm>
              <a:off x="2414604" y="4580964"/>
              <a:ext cx="61280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5CA0DF52-2270-4864-AABE-5B6692B64A20}"/>
                </a:ext>
              </a:extLst>
            </p:cNvPr>
            <p:cNvCxnSpPr>
              <a:cxnSpLocks/>
              <a:stCxn id="328" idx="4"/>
              <a:endCxn id="332" idx="0"/>
            </p:cNvCxnSpPr>
            <p:nvPr/>
          </p:nvCxnSpPr>
          <p:spPr>
            <a:xfrm>
              <a:off x="1617674" y="4642339"/>
              <a:ext cx="4971" cy="366193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D585D06D-6AB2-432F-97D8-EA4CEC0ED5A5}"/>
                </a:ext>
              </a:extLst>
            </p:cNvPr>
            <p:cNvCxnSpPr>
              <a:cxnSpLocks/>
              <a:stCxn id="327" idx="0"/>
              <a:endCxn id="319" idx="2"/>
            </p:cNvCxnSpPr>
            <p:nvPr/>
          </p:nvCxnSpPr>
          <p:spPr>
            <a:xfrm flipH="1" flipV="1">
              <a:off x="878714" y="4153395"/>
              <a:ext cx="1" cy="36619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EF002D28-0054-4763-AB68-01D5D2A9CF05}"/>
                </a:ext>
              </a:extLst>
            </p:cNvPr>
            <p:cNvCxnSpPr>
              <a:cxnSpLocks/>
              <a:stCxn id="328" idx="0"/>
              <a:endCxn id="320" idx="2"/>
            </p:cNvCxnSpPr>
            <p:nvPr/>
          </p:nvCxnSpPr>
          <p:spPr>
            <a:xfrm flipH="1" flipV="1">
              <a:off x="1617673" y="4153395"/>
              <a:ext cx="1" cy="36619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D414363F-BE94-47B8-BDA8-94EF2D2B5D00}"/>
                </a:ext>
              </a:extLst>
            </p:cNvPr>
            <p:cNvCxnSpPr>
              <a:cxnSpLocks/>
              <a:stCxn id="329" idx="0"/>
              <a:endCxn id="321" idx="2"/>
            </p:cNvCxnSpPr>
            <p:nvPr/>
          </p:nvCxnSpPr>
          <p:spPr>
            <a:xfrm flipH="1" flipV="1">
              <a:off x="2353228" y="4153395"/>
              <a:ext cx="1" cy="36619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43A6A6B-0C1B-4EEC-A687-8BF6E86FCBEF}"/>
                </a:ext>
              </a:extLst>
            </p:cNvPr>
            <p:cNvCxnSpPr>
              <a:cxnSpLocks/>
              <a:stCxn id="330" idx="0"/>
              <a:endCxn id="322" idx="2"/>
            </p:cNvCxnSpPr>
            <p:nvPr/>
          </p:nvCxnSpPr>
          <p:spPr>
            <a:xfrm flipH="1" flipV="1">
              <a:off x="3088782" y="4153395"/>
              <a:ext cx="1" cy="36619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연결선: 꺾임 341">
              <a:extLst>
                <a:ext uri="{FF2B5EF4-FFF2-40B4-BE49-F238E27FC236}">
                  <a16:creationId xmlns:a16="http://schemas.microsoft.com/office/drawing/2014/main" id="{FBFC5651-9AA0-4466-A80B-400CDA632BCE}"/>
                </a:ext>
              </a:extLst>
            </p:cNvPr>
            <p:cNvCxnSpPr>
              <a:cxnSpLocks/>
              <a:stCxn id="320" idx="0"/>
              <a:endCxn id="324" idx="1"/>
            </p:cNvCxnSpPr>
            <p:nvPr/>
          </p:nvCxnSpPr>
          <p:spPr>
            <a:xfrm rot="5400000" flipH="1" flipV="1">
              <a:off x="1573169" y="3288633"/>
              <a:ext cx="681734" cy="592727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연결선: 꺾임 342">
              <a:extLst>
                <a:ext uri="{FF2B5EF4-FFF2-40B4-BE49-F238E27FC236}">
                  <a16:creationId xmlns:a16="http://schemas.microsoft.com/office/drawing/2014/main" id="{D1B3E6E3-1CDC-41A4-A817-FEDF0C756033}"/>
                </a:ext>
              </a:extLst>
            </p:cNvPr>
            <p:cNvCxnSpPr>
              <a:cxnSpLocks/>
              <a:stCxn id="322" idx="0"/>
              <a:endCxn id="325" idx="1"/>
            </p:cNvCxnSpPr>
            <p:nvPr/>
          </p:nvCxnSpPr>
          <p:spPr>
            <a:xfrm rot="5400000" flipH="1" flipV="1">
              <a:off x="2966262" y="3520493"/>
              <a:ext cx="527890" cy="282851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7054E833-E6A9-4D42-B564-E0243AEF566E}"/>
                </a:ext>
              </a:extLst>
            </p:cNvPr>
            <p:cNvCxnSpPr>
              <a:cxnSpLocks/>
              <a:stCxn id="321" idx="0"/>
              <a:endCxn id="324" idx="2"/>
            </p:cNvCxnSpPr>
            <p:nvPr/>
          </p:nvCxnSpPr>
          <p:spPr>
            <a:xfrm flipV="1">
              <a:off x="2353228" y="3382628"/>
              <a:ext cx="0" cy="54323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03FC920B-2550-41F8-AD41-3FA63EBD008F}"/>
                </a:ext>
              </a:extLst>
            </p:cNvPr>
            <p:cNvCxnSpPr>
              <a:cxnSpLocks/>
              <a:stCxn id="324" idx="0"/>
              <a:endCxn id="331" idx="2"/>
            </p:cNvCxnSpPr>
            <p:nvPr/>
          </p:nvCxnSpPr>
          <p:spPr>
            <a:xfrm flipH="1" flipV="1">
              <a:off x="2347791" y="2539245"/>
              <a:ext cx="5437" cy="56638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DD5CCCA0-756F-4BAD-9406-E0A445ED54D3}"/>
                </a:ext>
              </a:extLst>
            </p:cNvPr>
            <p:cNvCxnSpPr>
              <a:cxnSpLocks/>
              <a:stCxn id="319" idx="0"/>
              <a:endCxn id="323" idx="2"/>
            </p:cNvCxnSpPr>
            <p:nvPr/>
          </p:nvCxnSpPr>
          <p:spPr>
            <a:xfrm flipV="1">
              <a:off x="878714" y="2539245"/>
              <a:ext cx="0" cy="13866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화살표 연결선 346">
              <a:extLst>
                <a:ext uri="{FF2B5EF4-FFF2-40B4-BE49-F238E27FC236}">
                  <a16:creationId xmlns:a16="http://schemas.microsoft.com/office/drawing/2014/main" id="{0258DAAE-A0A1-45F1-A008-99BB17C23549}"/>
                </a:ext>
              </a:extLst>
            </p:cNvPr>
            <p:cNvCxnSpPr>
              <a:cxnSpLocks/>
              <a:endCxn id="323" idx="1"/>
            </p:cNvCxnSpPr>
            <p:nvPr/>
          </p:nvCxnSpPr>
          <p:spPr>
            <a:xfrm>
              <a:off x="380032" y="2400746"/>
              <a:ext cx="355854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CD157626-670D-4619-85BB-ACBAD4007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1542" y="2400745"/>
              <a:ext cx="118404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BBBD4AAF-55ED-405F-A74C-2E957E480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086" y="2339370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170BBD8E-5EB4-45BC-8989-C3706AF645CD}"/>
                </a:ext>
              </a:extLst>
            </p:cNvPr>
            <p:cNvCxnSpPr>
              <a:cxnSpLocks/>
              <a:stCxn id="331" idx="3"/>
              <a:endCxn id="349" idx="2"/>
            </p:cNvCxnSpPr>
            <p:nvPr/>
          </p:nvCxnSpPr>
          <p:spPr>
            <a:xfrm>
              <a:off x="2489991" y="2400746"/>
              <a:ext cx="963095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BABD6F2F-B060-47AA-8300-DC01CC29E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461" y="2462121"/>
              <a:ext cx="1" cy="213917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화살표 연결선 351">
              <a:extLst>
                <a:ext uri="{FF2B5EF4-FFF2-40B4-BE49-F238E27FC236}">
                  <a16:creationId xmlns:a16="http://schemas.microsoft.com/office/drawing/2014/main" id="{38B78707-801F-4044-99A6-2CB761890EC0}"/>
                </a:ext>
              </a:extLst>
            </p:cNvPr>
            <p:cNvCxnSpPr>
              <a:cxnSpLocks/>
            </p:cNvCxnSpPr>
            <p:nvPr/>
          </p:nvCxnSpPr>
          <p:spPr>
            <a:xfrm>
              <a:off x="3514461" y="2903570"/>
              <a:ext cx="0" cy="35590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3805389A-DE92-4D62-85E9-70C824501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538" y="4519946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354" name="연결선: 꺾임 353">
              <a:extLst>
                <a:ext uri="{FF2B5EF4-FFF2-40B4-BE49-F238E27FC236}">
                  <a16:creationId xmlns:a16="http://schemas.microsoft.com/office/drawing/2014/main" id="{099AB458-13AE-4EA7-A91D-1FCFB6FD7079}"/>
                </a:ext>
              </a:extLst>
            </p:cNvPr>
            <p:cNvCxnSpPr>
              <a:stCxn id="325" idx="2"/>
              <a:endCxn id="353" idx="2"/>
            </p:cNvCxnSpPr>
            <p:nvPr/>
          </p:nvCxnSpPr>
          <p:spPr>
            <a:xfrm rot="16200000" flipH="1">
              <a:off x="3192074" y="3858858"/>
              <a:ext cx="1044850" cy="400077"/>
            </a:xfrm>
            <a:prstGeom prst="bentConnector2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화살표 연결선 354">
              <a:extLst>
                <a:ext uri="{FF2B5EF4-FFF2-40B4-BE49-F238E27FC236}">
                  <a16:creationId xmlns:a16="http://schemas.microsoft.com/office/drawing/2014/main" id="{C363B6B5-B9CF-4B36-BF74-542A24984444}"/>
                </a:ext>
              </a:extLst>
            </p:cNvPr>
            <p:cNvCxnSpPr>
              <a:cxnSpLocks/>
              <a:stCxn id="353" idx="0"/>
            </p:cNvCxnSpPr>
            <p:nvPr/>
          </p:nvCxnSpPr>
          <p:spPr>
            <a:xfrm flipV="1">
              <a:off x="3975914" y="1928627"/>
              <a:ext cx="0" cy="259131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DE8CB15C-6F7A-491C-9A5C-981EA9C44FE4}"/>
                    </a:ext>
                  </a:extLst>
                </p:cNvPr>
                <p:cNvSpPr txBox="1"/>
                <p:nvPr/>
              </p:nvSpPr>
              <p:spPr>
                <a:xfrm>
                  <a:off x="4022411" y="4264307"/>
                  <a:ext cx="4138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DE8CB15C-6F7A-491C-9A5C-981EA9C44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411" y="4264307"/>
                  <a:ext cx="413895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7" name="직선 화살표 연결선 356">
              <a:extLst>
                <a:ext uri="{FF2B5EF4-FFF2-40B4-BE49-F238E27FC236}">
                  <a16:creationId xmlns:a16="http://schemas.microsoft.com/office/drawing/2014/main" id="{3EF234E6-B732-4664-9594-52B34A9E821D}"/>
                </a:ext>
              </a:extLst>
            </p:cNvPr>
            <p:cNvCxnSpPr>
              <a:cxnSpLocks/>
              <a:stCxn id="349" idx="6"/>
            </p:cNvCxnSpPr>
            <p:nvPr/>
          </p:nvCxnSpPr>
          <p:spPr>
            <a:xfrm flipV="1">
              <a:off x="3575837" y="2400745"/>
              <a:ext cx="713547" cy="1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화살표 연결선 357">
              <a:extLst>
                <a:ext uri="{FF2B5EF4-FFF2-40B4-BE49-F238E27FC236}">
                  <a16:creationId xmlns:a16="http://schemas.microsoft.com/office/drawing/2014/main" id="{9CE4A5B3-BE8C-41E0-AA9C-B4796204B03E}"/>
                </a:ext>
              </a:extLst>
            </p:cNvPr>
            <p:cNvCxnSpPr>
              <a:cxnSpLocks/>
              <a:stCxn id="353" idx="6"/>
            </p:cNvCxnSpPr>
            <p:nvPr/>
          </p:nvCxnSpPr>
          <p:spPr>
            <a:xfrm flipV="1">
              <a:off x="4037289" y="4580963"/>
              <a:ext cx="252095" cy="35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A7BDFE05-8115-4294-9F26-98E1021E9F63}"/>
                    </a:ext>
                  </a:extLst>
                </p:cNvPr>
                <p:cNvSpPr txBox="1"/>
                <p:nvPr/>
              </p:nvSpPr>
              <p:spPr>
                <a:xfrm>
                  <a:off x="4022411" y="2367228"/>
                  <a:ext cx="3882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A7BDFE05-8115-4294-9F26-98E1021E9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411" y="2367228"/>
                  <a:ext cx="388247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771E3EF2-0FA3-4553-BAA9-2744B606E2D1}"/>
              </a:ext>
            </a:extLst>
          </p:cNvPr>
          <p:cNvGrpSpPr/>
          <p:nvPr/>
        </p:nvGrpSpPr>
        <p:grpSpPr>
          <a:xfrm>
            <a:off x="111679" y="1928627"/>
            <a:ext cx="4175537" cy="3356904"/>
            <a:chOff x="380032" y="1928627"/>
            <a:chExt cx="4175537" cy="335690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E608673-BD4E-4E0E-BE1A-355712C12948}"/>
                </a:ext>
              </a:extLst>
            </p:cNvPr>
            <p:cNvSpPr/>
            <p:nvPr/>
          </p:nvSpPr>
          <p:spPr>
            <a:xfrm>
              <a:off x="439667" y="2216426"/>
              <a:ext cx="3654702" cy="2515105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2466707-FB5D-42F4-A36B-517DCBAAF6FA}"/>
                    </a:ext>
                  </a:extLst>
                </p:cNvPr>
                <p:cNvSpPr txBox="1"/>
                <p:nvPr/>
              </p:nvSpPr>
              <p:spPr>
                <a:xfrm>
                  <a:off x="3509626" y="1936301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2466707-FB5D-42F4-A36B-517DCBAAF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626" y="1936301"/>
                  <a:ext cx="562975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1172E89-A24B-4D15-AA3D-A8078C2F68E4}"/>
                </a:ext>
              </a:extLst>
            </p:cNvPr>
            <p:cNvSpPr/>
            <p:nvPr/>
          </p:nvSpPr>
          <p:spPr>
            <a:xfrm>
              <a:off x="525237" y="3925863"/>
              <a:ext cx="706954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sigmoid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6BC7B11-AFED-43AC-84D4-D37FD2554195}"/>
                </a:ext>
              </a:extLst>
            </p:cNvPr>
            <p:cNvSpPr/>
            <p:nvPr/>
          </p:nvSpPr>
          <p:spPr>
            <a:xfrm>
              <a:off x="1264873" y="3925863"/>
              <a:ext cx="705600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sigmoid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84459F4-7225-4E0E-809A-41ED56298078}"/>
                </a:ext>
              </a:extLst>
            </p:cNvPr>
            <p:cNvSpPr/>
            <p:nvPr/>
          </p:nvSpPr>
          <p:spPr>
            <a:xfrm>
              <a:off x="2000428" y="3925863"/>
              <a:ext cx="705600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tanh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E78BA24-CD68-4AD1-953C-D9CFCDC9519B}"/>
                </a:ext>
              </a:extLst>
            </p:cNvPr>
            <p:cNvSpPr/>
            <p:nvPr/>
          </p:nvSpPr>
          <p:spPr>
            <a:xfrm>
              <a:off x="2735982" y="3925863"/>
              <a:ext cx="705600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sigmoid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B173DE-14BD-4963-82D5-1F6F7470CE31}"/>
                </a:ext>
              </a:extLst>
            </p:cNvPr>
            <p:cNvSpPr txBox="1"/>
            <p:nvPr/>
          </p:nvSpPr>
          <p:spPr>
            <a:xfrm>
              <a:off x="735886" y="2262246"/>
              <a:ext cx="285656" cy="276999"/>
            </a:xfrm>
            <a:prstGeom prst="rect">
              <a:avLst/>
            </a:prstGeom>
            <a:solidFill>
              <a:srgbClr val="CCCCF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X</a:t>
              </a:r>
              <a:endParaRPr lang="ko-KR" altLang="en-US" sz="1200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FD108A-97E0-43DF-BFFD-314BC239263D}"/>
                </a:ext>
              </a:extLst>
            </p:cNvPr>
            <p:cNvSpPr txBox="1"/>
            <p:nvPr/>
          </p:nvSpPr>
          <p:spPr>
            <a:xfrm>
              <a:off x="2210400" y="3105629"/>
              <a:ext cx="285656" cy="276999"/>
            </a:xfrm>
            <a:prstGeom prst="rect">
              <a:avLst/>
            </a:prstGeom>
            <a:solidFill>
              <a:srgbClr val="CCCC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X</a:t>
              </a:r>
              <a:endParaRPr lang="ko-KR" altLang="en-US" sz="1200" b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5BEE75-2FFA-4005-9A97-99D8239D17DA}"/>
                </a:ext>
              </a:extLst>
            </p:cNvPr>
            <p:cNvSpPr txBox="1"/>
            <p:nvPr/>
          </p:nvSpPr>
          <p:spPr>
            <a:xfrm>
              <a:off x="3371633" y="3259473"/>
              <a:ext cx="285656" cy="276999"/>
            </a:xfrm>
            <a:prstGeom prst="rect">
              <a:avLst/>
            </a:prstGeom>
            <a:solidFill>
              <a:srgbClr val="CCCC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X</a:t>
              </a:r>
              <a:endParaRPr lang="ko-KR" altLang="en-US" sz="1200" b="1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A1164C2-6355-4178-803C-ECDD95E990FD}"/>
                </a:ext>
              </a:extLst>
            </p:cNvPr>
            <p:cNvSpPr/>
            <p:nvPr/>
          </p:nvSpPr>
          <p:spPr>
            <a:xfrm>
              <a:off x="3161661" y="2676038"/>
              <a:ext cx="705600" cy="227532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tanh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34416BD-DAD4-4C4D-80ED-C05CB4DB3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339" y="4519588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54C2EAC-486E-4DE6-A90C-FA6D445EBE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6298" y="4519588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93C9932-6422-448F-B90C-6C7825E7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1853" y="4519588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C42A528-1D87-475F-BFD5-B06BE70C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7407" y="4519588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80B5B3-2F0C-4BE0-813F-2068998E9203}"/>
                </a:ext>
              </a:extLst>
            </p:cNvPr>
            <p:cNvSpPr txBox="1"/>
            <p:nvPr/>
          </p:nvSpPr>
          <p:spPr>
            <a:xfrm>
              <a:off x="2205591" y="2262246"/>
              <a:ext cx="284400" cy="276999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/>
                <a:t>+</a:t>
              </a:r>
              <a:endParaRPr lang="ko-KR" altLang="en-US" sz="12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228F560-CDD5-4D11-9D95-262B69300999}"/>
                    </a:ext>
                  </a:extLst>
                </p:cNvPr>
                <p:cNvSpPr txBox="1"/>
                <p:nvPr/>
              </p:nvSpPr>
              <p:spPr>
                <a:xfrm>
                  <a:off x="1344200" y="5008532"/>
                  <a:ext cx="5469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228F560-CDD5-4D11-9D95-262B69300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00" y="5008532"/>
                  <a:ext cx="546945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FAD0494-D303-4A3A-AE5D-A8771F760615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380033" y="4580964"/>
              <a:ext cx="43730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151AEA2-8424-4533-8A3A-D1828DEE9982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940090" y="4580964"/>
              <a:ext cx="616208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7082B66-80D3-40AD-ADB2-83622BBE4DE7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>
              <a:off x="1679049" y="4580964"/>
              <a:ext cx="61280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5967C80-F34C-46E4-B3BE-CE6DE85AA196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2414604" y="4580964"/>
              <a:ext cx="61280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6441F48-AB18-426E-B61F-212F720192E5}"/>
                </a:ext>
              </a:extLst>
            </p:cNvPr>
            <p:cNvCxnSpPr>
              <a:cxnSpLocks/>
              <a:stCxn id="29" idx="4"/>
              <a:endCxn id="34" idx="0"/>
            </p:cNvCxnSpPr>
            <p:nvPr/>
          </p:nvCxnSpPr>
          <p:spPr>
            <a:xfrm flipH="1">
              <a:off x="1617673" y="4642339"/>
              <a:ext cx="1" cy="366193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5D8D624-F5E5-4B9C-9591-D1ED30F45B2A}"/>
                </a:ext>
              </a:extLst>
            </p:cNvPr>
            <p:cNvCxnSpPr>
              <a:cxnSpLocks/>
              <a:stCxn id="28" idx="0"/>
              <a:endCxn id="20" idx="2"/>
            </p:cNvCxnSpPr>
            <p:nvPr/>
          </p:nvCxnSpPr>
          <p:spPr>
            <a:xfrm flipH="1" flipV="1">
              <a:off x="878714" y="4153395"/>
              <a:ext cx="1" cy="36619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9CDADBC-F194-4100-BE6E-744A0775E412}"/>
                </a:ext>
              </a:extLst>
            </p:cNvPr>
            <p:cNvCxnSpPr>
              <a:cxnSpLocks/>
              <a:stCxn id="29" idx="0"/>
              <a:endCxn id="21" idx="2"/>
            </p:cNvCxnSpPr>
            <p:nvPr/>
          </p:nvCxnSpPr>
          <p:spPr>
            <a:xfrm flipH="1" flipV="1">
              <a:off x="1617673" y="4153395"/>
              <a:ext cx="1" cy="36619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A2202E0-DACE-41A8-B581-0EA315623145}"/>
                </a:ext>
              </a:extLst>
            </p:cNvPr>
            <p:cNvCxnSpPr>
              <a:cxnSpLocks/>
              <a:stCxn id="30" idx="0"/>
              <a:endCxn id="22" idx="2"/>
            </p:cNvCxnSpPr>
            <p:nvPr/>
          </p:nvCxnSpPr>
          <p:spPr>
            <a:xfrm flipH="1" flipV="1">
              <a:off x="2353228" y="4153395"/>
              <a:ext cx="1" cy="36619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D95A7322-30AD-4842-B5A8-0991AD5F38ED}"/>
                </a:ext>
              </a:extLst>
            </p:cNvPr>
            <p:cNvCxnSpPr>
              <a:cxnSpLocks/>
              <a:stCxn id="31" idx="0"/>
              <a:endCxn id="23" idx="2"/>
            </p:cNvCxnSpPr>
            <p:nvPr/>
          </p:nvCxnSpPr>
          <p:spPr>
            <a:xfrm flipH="1" flipV="1">
              <a:off x="3088782" y="4153395"/>
              <a:ext cx="1" cy="36619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0C91F88D-BFAD-4F1F-9A57-FB1614AC8002}"/>
                </a:ext>
              </a:extLst>
            </p:cNvPr>
            <p:cNvCxnSpPr>
              <a:cxnSpLocks/>
              <a:stCxn id="21" idx="0"/>
              <a:endCxn id="25" idx="1"/>
            </p:cNvCxnSpPr>
            <p:nvPr/>
          </p:nvCxnSpPr>
          <p:spPr>
            <a:xfrm rot="5400000" flipH="1" flipV="1">
              <a:off x="1573169" y="3288633"/>
              <a:ext cx="681734" cy="592727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FBD82644-E1FA-4044-A843-E3EA148F776E}"/>
                </a:ext>
              </a:extLst>
            </p:cNvPr>
            <p:cNvCxnSpPr>
              <a:cxnSpLocks/>
              <a:stCxn id="23" idx="0"/>
              <a:endCxn id="26" idx="1"/>
            </p:cNvCxnSpPr>
            <p:nvPr/>
          </p:nvCxnSpPr>
          <p:spPr>
            <a:xfrm rot="5400000" flipH="1" flipV="1">
              <a:off x="2966262" y="3520493"/>
              <a:ext cx="527890" cy="282851"/>
            </a:xfrm>
            <a:prstGeom prst="bentConnector2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3ACDFD8-C995-43B7-A907-BC068E599F23}"/>
                </a:ext>
              </a:extLst>
            </p:cNvPr>
            <p:cNvCxnSpPr>
              <a:cxnSpLocks/>
              <a:stCxn id="22" idx="0"/>
              <a:endCxn id="25" idx="2"/>
            </p:cNvCxnSpPr>
            <p:nvPr/>
          </p:nvCxnSpPr>
          <p:spPr>
            <a:xfrm flipV="1">
              <a:off x="2353228" y="3382628"/>
              <a:ext cx="0" cy="543235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9F6AC671-80CB-4921-BCD4-D986E93AB88B}"/>
                </a:ext>
              </a:extLst>
            </p:cNvPr>
            <p:cNvCxnSpPr>
              <a:cxnSpLocks/>
              <a:stCxn id="25" idx="0"/>
              <a:endCxn id="32" idx="2"/>
            </p:cNvCxnSpPr>
            <p:nvPr/>
          </p:nvCxnSpPr>
          <p:spPr>
            <a:xfrm flipH="1" flipV="1">
              <a:off x="2347791" y="2539245"/>
              <a:ext cx="5437" cy="56638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F26FFB2-7955-445D-AF26-73AC65437115}"/>
                </a:ext>
              </a:extLst>
            </p:cNvPr>
            <p:cNvCxnSpPr>
              <a:cxnSpLocks/>
              <a:stCxn id="20" idx="0"/>
              <a:endCxn id="24" idx="2"/>
            </p:cNvCxnSpPr>
            <p:nvPr/>
          </p:nvCxnSpPr>
          <p:spPr>
            <a:xfrm flipV="1">
              <a:off x="878714" y="2539245"/>
              <a:ext cx="0" cy="13866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B85BA983-B0C3-4498-83F3-6453FACB3F47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380032" y="2400746"/>
              <a:ext cx="355854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D4CDD27-0EB5-43B6-8FC1-84B7C13A73E8}"/>
                </a:ext>
              </a:extLst>
            </p:cNvPr>
            <p:cNvCxnSpPr>
              <a:cxnSpLocks/>
            </p:cNvCxnSpPr>
            <p:nvPr/>
          </p:nvCxnSpPr>
          <p:spPr>
            <a:xfrm>
              <a:off x="1021542" y="2400745"/>
              <a:ext cx="118404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4ECBBB0-B4B6-4363-88B9-1DFF24E7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086" y="2339370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686772F-FDE2-4AA3-B2CA-3BF98BF96D90}"/>
                </a:ext>
              </a:extLst>
            </p:cNvPr>
            <p:cNvCxnSpPr>
              <a:cxnSpLocks/>
              <a:stCxn id="32" idx="3"/>
              <a:endCxn id="89" idx="2"/>
            </p:cNvCxnSpPr>
            <p:nvPr/>
          </p:nvCxnSpPr>
          <p:spPr>
            <a:xfrm>
              <a:off x="2489991" y="2400746"/>
              <a:ext cx="963095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725D93D2-0D6F-44F3-8A00-456352FF9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461" y="2462121"/>
              <a:ext cx="1" cy="213917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07EBDF3E-D74F-4982-918E-2D4FDA0D0F76}"/>
                </a:ext>
              </a:extLst>
            </p:cNvPr>
            <p:cNvCxnSpPr>
              <a:cxnSpLocks/>
            </p:cNvCxnSpPr>
            <p:nvPr/>
          </p:nvCxnSpPr>
          <p:spPr>
            <a:xfrm>
              <a:off x="3514461" y="2903570"/>
              <a:ext cx="0" cy="35590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A2FC8E26-36A8-4A04-A99D-418D39475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538" y="4519946"/>
              <a:ext cx="122751" cy="1227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51AE6D1-F674-4610-BBB1-49E67E0AD1AC}"/>
                </a:ext>
              </a:extLst>
            </p:cNvPr>
            <p:cNvCxnSpPr>
              <a:stCxn id="26" idx="2"/>
              <a:endCxn id="100" idx="2"/>
            </p:cNvCxnSpPr>
            <p:nvPr/>
          </p:nvCxnSpPr>
          <p:spPr>
            <a:xfrm rot="16200000" flipH="1">
              <a:off x="3192074" y="3858858"/>
              <a:ext cx="1044850" cy="400077"/>
            </a:xfrm>
            <a:prstGeom prst="bentConnector2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B3001B1C-C9C1-4816-B309-7506EF74E7AA}"/>
                </a:ext>
              </a:extLst>
            </p:cNvPr>
            <p:cNvCxnSpPr>
              <a:cxnSpLocks/>
              <a:stCxn id="100" idx="0"/>
            </p:cNvCxnSpPr>
            <p:nvPr/>
          </p:nvCxnSpPr>
          <p:spPr>
            <a:xfrm flipV="1">
              <a:off x="3975914" y="1928627"/>
              <a:ext cx="0" cy="259131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030FBD6-1690-4A8B-9B59-93A55EA44D25}"/>
                    </a:ext>
                  </a:extLst>
                </p:cNvPr>
                <p:cNvSpPr txBox="1"/>
                <p:nvPr/>
              </p:nvSpPr>
              <p:spPr>
                <a:xfrm>
                  <a:off x="3992594" y="4274246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030FBD6-1690-4A8B-9B59-93A55EA44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594" y="4274246"/>
                  <a:ext cx="562975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514E3A6-7F42-42D0-AC4A-2AD94F546C40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 flipV="1">
              <a:off x="3575837" y="2400745"/>
              <a:ext cx="713547" cy="1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AA0042C0-D02F-487E-A303-4D9BBEA4EBCE}"/>
                </a:ext>
              </a:extLst>
            </p:cNvPr>
            <p:cNvCxnSpPr>
              <a:cxnSpLocks/>
              <a:stCxn id="100" idx="6"/>
            </p:cNvCxnSpPr>
            <p:nvPr/>
          </p:nvCxnSpPr>
          <p:spPr>
            <a:xfrm flipV="1">
              <a:off x="4037289" y="4580963"/>
              <a:ext cx="252095" cy="359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D4FA914-FFE4-4B6D-90F6-D25A6FBCF0EC}"/>
                    </a:ext>
                  </a:extLst>
                </p:cNvPr>
                <p:cNvSpPr txBox="1"/>
                <p:nvPr/>
              </p:nvSpPr>
              <p:spPr>
                <a:xfrm>
                  <a:off x="4002533" y="2367228"/>
                  <a:ext cx="5373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200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D4FA914-FFE4-4B6D-90F6-D25A6FBCF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533" y="2367228"/>
                  <a:ext cx="53732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3075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7F56E0-0842-471B-8FF5-B147638CE040}"/>
              </a:ext>
            </a:extLst>
          </p:cNvPr>
          <p:cNvSpPr/>
          <p:nvPr/>
        </p:nvSpPr>
        <p:spPr>
          <a:xfrm>
            <a:off x="3965084" y="2216426"/>
            <a:ext cx="4075012" cy="251510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DCD4BE-D50F-45CD-AA6A-6611E7FCBBF1}"/>
              </a:ext>
            </a:extLst>
          </p:cNvPr>
          <p:cNvSpPr/>
          <p:nvPr/>
        </p:nvSpPr>
        <p:spPr>
          <a:xfrm>
            <a:off x="8297559" y="2216426"/>
            <a:ext cx="838800" cy="251510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t+1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LSTM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Layer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C5610-239F-4E24-9F04-FEC67C0D947B}"/>
                  </a:ext>
                </a:extLst>
              </p:cNvPr>
              <p:cNvSpPr txBox="1"/>
              <p:nvPr/>
            </p:nvSpPr>
            <p:spPr>
              <a:xfrm>
                <a:off x="4128002" y="3534042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C5610-239F-4E24-9F04-FEC67C0D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02" y="3534042"/>
                <a:ext cx="38985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C379F7-A3B8-47CF-BFC6-F4CDD1F21F21}"/>
                  </a:ext>
                </a:extLst>
              </p:cNvPr>
              <p:cNvSpPr txBox="1"/>
              <p:nvPr/>
            </p:nvSpPr>
            <p:spPr>
              <a:xfrm>
                <a:off x="9037720" y="4264307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C379F7-A3B8-47CF-BFC6-F4CDD1F21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720" y="4264307"/>
                <a:ext cx="56297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5BA79E4-8FC7-454A-898E-3888B024BDBF}"/>
              </a:ext>
            </a:extLst>
          </p:cNvPr>
          <p:cNvCxnSpPr>
            <a:cxnSpLocks/>
          </p:cNvCxnSpPr>
          <p:nvPr/>
        </p:nvCxnSpPr>
        <p:spPr>
          <a:xfrm flipV="1">
            <a:off x="9137794" y="2400745"/>
            <a:ext cx="256028" cy="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50CE40F-8EAA-4C15-BAF0-31B607034D84}"/>
              </a:ext>
            </a:extLst>
          </p:cNvPr>
          <p:cNvCxnSpPr>
            <a:cxnSpLocks/>
          </p:cNvCxnSpPr>
          <p:nvPr/>
        </p:nvCxnSpPr>
        <p:spPr>
          <a:xfrm>
            <a:off x="9132107" y="4581323"/>
            <a:ext cx="261715" cy="12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8F68BDE-7A90-4CAD-9FCE-34247544BA46}"/>
                  </a:ext>
                </a:extLst>
              </p:cNvPr>
              <p:cNvSpPr txBox="1"/>
              <p:nvPr/>
            </p:nvSpPr>
            <p:spPr>
              <a:xfrm>
                <a:off x="9057598" y="2367228"/>
                <a:ext cx="5373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8F68BDE-7A90-4CAD-9FCE-34247544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598" y="2367228"/>
                <a:ext cx="53732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570568-38BB-4CE6-A09B-8A5EDF3AE0F3}"/>
                  </a:ext>
                </a:extLst>
              </p:cNvPr>
              <p:cNvSpPr txBox="1"/>
              <p:nvPr/>
            </p:nvSpPr>
            <p:spPr>
              <a:xfrm>
                <a:off x="7836133" y="1936301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570568-38BB-4CE6-A09B-8A5EDF3A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133" y="1936301"/>
                <a:ext cx="41389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A9BF27-9B11-46C1-B42A-D2B30034B026}"/>
              </a:ext>
            </a:extLst>
          </p:cNvPr>
          <p:cNvSpPr/>
          <p:nvPr/>
        </p:nvSpPr>
        <p:spPr>
          <a:xfrm>
            <a:off x="4076499" y="3925863"/>
            <a:ext cx="706954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079554E-A1F2-44E9-A5FC-D76CDE60A7AB}"/>
              </a:ext>
            </a:extLst>
          </p:cNvPr>
          <p:cNvSpPr/>
          <p:nvPr/>
        </p:nvSpPr>
        <p:spPr>
          <a:xfrm>
            <a:off x="4905586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E4C159C-EC5C-4405-B08D-BB60DB18B676}"/>
              </a:ext>
            </a:extLst>
          </p:cNvPr>
          <p:cNvSpPr/>
          <p:nvPr/>
        </p:nvSpPr>
        <p:spPr>
          <a:xfrm>
            <a:off x="5730592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B543FD0-760A-4F77-8910-51D6AA2F6574}"/>
              </a:ext>
            </a:extLst>
          </p:cNvPr>
          <p:cNvSpPr/>
          <p:nvPr/>
        </p:nvSpPr>
        <p:spPr>
          <a:xfrm>
            <a:off x="6565536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2C076-814A-4FF4-A759-957BBEDA2B03}"/>
              </a:ext>
            </a:extLst>
          </p:cNvPr>
          <p:cNvSpPr txBox="1"/>
          <p:nvPr/>
        </p:nvSpPr>
        <p:spPr>
          <a:xfrm>
            <a:off x="4287148" y="2262246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F4379D-CE62-4531-BA7A-FC35F9610CE4}"/>
              </a:ext>
            </a:extLst>
          </p:cNvPr>
          <p:cNvSpPr txBox="1"/>
          <p:nvPr/>
        </p:nvSpPr>
        <p:spPr>
          <a:xfrm>
            <a:off x="5940564" y="3105629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FAA46E-F785-4904-8C1F-C071A93856FD}"/>
              </a:ext>
            </a:extLst>
          </p:cNvPr>
          <p:cNvSpPr txBox="1"/>
          <p:nvPr/>
        </p:nvSpPr>
        <p:spPr>
          <a:xfrm>
            <a:off x="7201187" y="3259473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C5D0F96-91E7-4A1B-AB6B-695F5B76D92D}"/>
              </a:ext>
            </a:extLst>
          </p:cNvPr>
          <p:cNvSpPr/>
          <p:nvPr/>
        </p:nvSpPr>
        <p:spPr>
          <a:xfrm>
            <a:off x="6991215" y="2676038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3789BCC-042B-4E81-B679-325DDEE27CAC}"/>
              </a:ext>
            </a:extLst>
          </p:cNvPr>
          <p:cNvSpPr>
            <a:spLocks noChangeAspect="1"/>
          </p:cNvSpPr>
          <p:nvPr/>
        </p:nvSpPr>
        <p:spPr>
          <a:xfrm>
            <a:off x="4368601" y="4519588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022AF52-D144-4972-BB56-BEA32CE796BD}"/>
              </a:ext>
            </a:extLst>
          </p:cNvPr>
          <p:cNvSpPr>
            <a:spLocks noChangeAspect="1"/>
          </p:cNvSpPr>
          <p:nvPr/>
        </p:nvSpPr>
        <p:spPr>
          <a:xfrm>
            <a:off x="5197011" y="4519588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1A2F769-42C9-4C77-A5E0-031F40EF5B11}"/>
              </a:ext>
            </a:extLst>
          </p:cNvPr>
          <p:cNvSpPr>
            <a:spLocks noChangeAspect="1"/>
          </p:cNvSpPr>
          <p:nvPr/>
        </p:nvSpPr>
        <p:spPr>
          <a:xfrm>
            <a:off x="6022017" y="4519588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4C8DEAB-3A4E-4C5B-B70B-971CF4784634}"/>
              </a:ext>
            </a:extLst>
          </p:cNvPr>
          <p:cNvSpPr>
            <a:spLocks noChangeAspect="1"/>
          </p:cNvSpPr>
          <p:nvPr/>
        </p:nvSpPr>
        <p:spPr>
          <a:xfrm>
            <a:off x="6856961" y="4519588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A72174-4004-4273-8D01-5C50F98AC0D9}"/>
              </a:ext>
            </a:extLst>
          </p:cNvPr>
          <p:cNvSpPr txBox="1"/>
          <p:nvPr/>
        </p:nvSpPr>
        <p:spPr>
          <a:xfrm>
            <a:off x="5935755" y="2262246"/>
            <a:ext cx="284400" cy="276999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+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B46ED0-BFA7-4B1B-80A9-9FBD42E890BF}"/>
                  </a:ext>
                </a:extLst>
              </p:cNvPr>
              <p:cNvSpPr txBox="1"/>
              <p:nvPr/>
            </p:nvSpPr>
            <p:spPr>
              <a:xfrm>
                <a:off x="5064425" y="5008532"/>
                <a:ext cx="3978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B46ED0-BFA7-4B1B-80A9-9FBD42E89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25" y="5008532"/>
                <a:ext cx="39786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0D60F11-4D6C-4796-8D72-B7BACD935B9B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3647113" y="4580964"/>
            <a:ext cx="72148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A0B89B3-789F-4A7F-AA4F-F158E6939581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4491352" y="4580964"/>
            <a:ext cx="70565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6D84FF9-6634-4A7C-A5B1-D447DB3BD67D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5319762" y="4580964"/>
            <a:ext cx="70225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A478BBB-5A06-4F05-96F6-CF1C70E2FAFD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6144768" y="4580964"/>
            <a:ext cx="7121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F0D62F9-D4A9-41DE-BE7E-389810EE3E52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>
          <a:xfrm>
            <a:off x="5258387" y="4642339"/>
            <a:ext cx="4971" cy="36619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C499B1B-FE99-46BB-AE2C-E4D00A5BF776}"/>
              </a:ext>
            </a:extLst>
          </p:cNvPr>
          <p:cNvCxnSpPr>
            <a:cxnSpLocks/>
            <a:stCxn id="57" idx="0"/>
            <a:endCxn id="49" idx="2"/>
          </p:cNvCxnSpPr>
          <p:nvPr/>
        </p:nvCxnSpPr>
        <p:spPr>
          <a:xfrm flipH="1" flipV="1">
            <a:off x="4429976" y="4153395"/>
            <a:ext cx="1" cy="3661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90EF5FB-0AD6-4615-AD96-0A628CAE2F29}"/>
              </a:ext>
            </a:extLst>
          </p:cNvPr>
          <p:cNvCxnSpPr>
            <a:cxnSpLocks/>
            <a:stCxn id="58" idx="0"/>
            <a:endCxn id="50" idx="2"/>
          </p:cNvCxnSpPr>
          <p:nvPr/>
        </p:nvCxnSpPr>
        <p:spPr>
          <a:xfrm flipH="1" flipV="1">
            <a:off x="5258386" y="4153395"/>
            <a:ext cx="1" cy="3661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BC1BA71-D6FA-4FF2-9AAC-489DEB71EEAF}"/>
              </a:ext>
            </a:extLst>
          </p:cNvPr>
          <p:cNvCxnSpPr>
            <a:cxnSpLocks/>
            <a:stCxn id="59" idx="0"/>
            <a:endCxn id="51" idx="2"/>
          </p:cNvCxnSpPr>
          <p:nvPr/>
        </p:nvCxnSpPr>
        <p:spPr>
          <a:xfrm flipH="1" flipV="1">
            <a:off x="6083392" y="4153395"/>
            <a:ext cx="1" cy="3661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5B4C3E7-4B8E-4943-A52F-756BF9668E14}"/>
              </a:ext>
            </a:extLst>
          </p:cNvPr>
          <p:cNvCxnSpPr>
            <a:cxnSpLocks/>
            <a:stCxn id="60" idx="0"/>
            <a:endCxn id="52" idx="2"/>
          </p:cNvCxnSpPr>
          <p:nvPr/>
        </p:nvCxnSpPr>
        <p:spPr>
          <a:xfrm flipH="1" flipV="1">
            <a:off x="6918336" y="4153395"/>
            <a:ext cx="1" cy="3661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A2CC0FE-B44C-4A0D-AEF9-74FA99EC60F0}"/>
              </a:ext>
            </a:extLst>
          </p:cNvPr>
          <p:cNvCxnSpPr>
            <a:cxnSpLocks/>
            <a:stCxn id="50" idx="0"/>
            <a:endCxn id="54" idx="1"/>
          </p:cNvCxnSpPr>
          <p:nvPr/>
        </p:nvCxnSpPr>
        <p:spPr>
          <a:xfrm rot="5400000" flipH="1" flipV="1">
            <a:off x="5258608" y="3243907"/>
            <a:ext cx="681734" cy="682178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D8739E4-F418-4697-9C24-D7B2DD86C90D}"/>
              </a:ext>
            </a:extLst>
          </p:cNvPr>
          <p:cNvCxnSpPr>
            <a:cxnSpLocks/>
            <a:stCxn id="52" idx="0"/>
            <a:endCxn id="55" idx="1"/>
          </p:cNvCxnSpPr>
          <p:nvPr/>
        </p:nvCxnSpPr>
        <p:spPr>
          <a:xfrm rot="5400000" flipH="1" flipV="1">
            <a:off x="6795816" y="3520493"/>
            <a:ext cx="527890" cy="282851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084C38B-AC2C-4766-9BF6-8A85F5764504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flipV="1">
            <a:off x="6083392" y="3382628"/>
            <a:ext cx="0" cy="5432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FF0D7FD-0355-4644-BB2D-FB807724B545}"/>
              </a:ext>
            </a:extLst>
          </p:cNvPr>
          <p:cNvCxnSpPr>
            <a:cxnSpLocks/>
            <a:stCxn id="54" idx="0"/>
            <a:endCxn id="61" idx="2"/>
          </p:cNvCxnSpPr>
          <p:nvPr/>
        </p:nvCxnSpPr>
        <p:spPr>
          <a:xfrm flipH="1" flipV="1">
            <a:off x="6077955" y="2539245"/>
            <a:ext cx="5437" cy="5663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4B2E8F5-C872-403C-9C6D-224BD8C7BCAF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flipV="1">
            <a:off x="4429976" y="2539245"/>
            <a:ext cx="0" cy="138661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B3C7C1-546C-4D3A-8EC6-7F0FA82158F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647113" y="2400745"/>
            <a:ext cx="640035" cy="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8C3765F-1DB7-4BA4-92D9-57EE36B83620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572804" y="2400746"/>
            <a:ext cx="1362951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67357A3-8C05-4F2C-87E3-E51304E40A2A}"/>
              </a:ext>
            </a:extLst>
          </p:cNvPr>
          <p:cNvSpPr>
            <a:spLocks noChangeAspect="1"/>
          </p:cNvSpPr>
          <p:nvPr/>
        </p:nvSpPr>
        <p:spPr>
          <a:xfrm>
            <a:off x="7282640" y="233937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35127F9-EB60-4F7A-9624-3DC91D73C35D}"/>
              </a:ext>
            </a:extLst>
          </p:cNvPr>
          <p:cNvCxnSpPr>
            <a:cxnSpLocks/>
            <a:stCxn id="61" idx="3"/>
            <a:endCxn id="79" idx="2"/>
          </p:cNvCxnSpPr>
          <p:nvPr/>
        </p:nvCxnSpPr>
        <p:spPr>
          <a:xfrm>
            <a:off x="6220155" y="2400746"/>
            <a:ext cx="106248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530BC82-3D1F-409C-85F2-B7574724C2EA}"/>
              </a:ext>
            </a:extLst>
          </p:cNvPr>
          <p:cNvCxnSpPr>
            <a:cxnSpLocks/>
          </p:cNvCxnSpPr>
          <p:nvPr/>
        </p:nvCxnSpPr>
        <p:spPr>
          <a:xfrm flipH="1">
            <a:off x="7344015" y="2462121"/>
            <a:ext cx="1" cy="21391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D8D101F-C7D7-4942-AA5D-308CE1E50BAC}"/>
              </a:ext>
            </a:extLst>
          </p:cNvPr>
          <p:cNvCxnSpPr>
            <a:cxnSpLocks/>
          </p:cNvCxnSpPr>
          <p:nvPr/>
        </p:nvCxnSpPr>
        <p:spPr>
          <a:xfrm>
            <a:off x="7344015" y="2903570"/>
            <a:ext cx="0" cy="3559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A5A0908F-2F4F-498B-881D-83509DB5691C}"/>
              </a:ext>
            </a:extLst>
          </p:cNvPr>
          <p:cNvSpPr>
            <a:spLocks noChangeAspect="1"/>
          </p:cNvSpPr>
          <p:nvPr/>
        </p:nvSpPr>
        <p:spPr>
          <a:xfrm>
            <a:off x="7853421" y="4519946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AF0E622A-587F-4E5F-BD53-C4F66A12AEE9}"/>
              </a:ext>
            </a:extLst>
          </p:cNvPr>
          <p:cNvCxnSpPr>
            <a:stCxn id="55" idx="2"/>
            <a:endCxn id="83" idx="2"/>
          </p:cNvCxnSpPr>
          <p:nvPr/>
        </p:nvCxnSpPr>
        <p:spPr>
          <a:xfrm rot="16200000" flipH="1">
            <a:off x="7076293" y="3804194"/>
            <a:ext cx="1044850" cy="509406"/>
          </a:xfrm>
          <a:prstGeom prst="bentConnector2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B45FB2-5A8A-48E9-AD9F-318A95F6F97A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7914797" y="1928627"/>
            <a:ext cx="0" cy="25913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BCACAA-5C41-47EF-8081-59AAE081F016}"/>
                  </a:ext>
                </a:extLst>
              </p:cNvPr>
              <p:cNvSpPr txBox="1"/>
              <p:nvPr/>
            </p:nvSpPr>
            <p:spPr>
              <a:xfrm>
                <a:off x="7961294" y="4264307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BCACAA-5C41-47EF-8081-59AAE08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294" y="4264307"/>
                <a:ext cx="41389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FAE54B3-B1A7-4852-9243-5C43826A4B2B}"/>
              </a:ext>
            </a:extLst>
          </p:cNvPr>
          <p:cNvCxnSpPr>
            <a:cxnSpLocks/>
            <a:stCxn id="79" idx="6"/>
          </p:cNvCxnSpPr>
          <p:nvPr/>
        </p:nvCxnSpPr>
        <p:spPr>
          <a:xfrm>
            <a:off x="7405391" y="2400746"/>
            <a:ext cx="89216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AA218BC-B776-45FF-B6CE-FE30899143EF}"/>
              </a:ext>
            </a:extLst>
          </p:cNvPr>
          <p:cNvCxnSpPr>
            <a:cxnSpLocks/>
            <a:stCxn id="83" idx="6"/>
          </p:cNvCxnSpPr>
          <p:nvPr/>
        </p:nvCxnSpPr>
        <p:spPr>
          <a:xfrm>
            <a:off x="7976172" y="4581322"/>
            <a:ext cx="33192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ABADD8-8822-4B5E-986E-80A443EC60C1}"/>
                  </a:ext>
                </a:extLst>
              </p:cNvPr>
              <p:cNvSpPr txBox="1"/>
              <p:nvPr/>
            </p:nvSpPr>
            <p:spPr>
              <a:xfrm>
                <a:off x="7961294" y="2367228"/>
                <a:ext cx="388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ABADD8-8822-4B5E-986E-80A443EC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294" y="2367228"/>
                <a:ext cx="3882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246F0A-8EF2-463E-8965-2C184005D7CE}"/>
              </a:ext>
            </a:extLst>
          </p:cNvPr>
          <p:cNvSpPr/>
          <p:nvPr/>
        </p:nvSpPr>
        <p:spPr>
          <a:xfrm>
            <a:off x="2807626" y="2216426"/>
            <a:ext cx="839487" cy="251510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t-1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LSTM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Layer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FCAADDA-7DB8-4374-87C3-C1D8EE51D54D}"/>
                  </a:ext>
                </a:extLst>
              </p:cNvPr>
              <p:cNvSpPr txBox="1"/>
              <p:nvPr/>
            </p:nvSpPr>
            <p:spPr>
              <a:xfrm>
                <a:off x="2953897" y="5008532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FCAADDA-7DB8-4374-87C3-C1D8EE51D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97" y="5008532"/>
                <a:ext cx="54694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D61258C-27CE-4A08-84FA-2769F452D6C2}"/>
              </a:ext>
            </a:extLst>
          </p:cNvPr>
          <p:cNvCxnSpPr>
            <a:cxnSpLocks/>
          </p:cNvCxnSpPr>
          <p:nvPr/>
        </p:nvCxnSpPr>
        <p:spPr>
          <a:xfrm>
            <a:off x="2550858" y="2400746"/>
            <a:ext cx="25676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83BFB54-A411-4B83-A69D-6F57B91A62A9}"/>
                  </a:ext>
                </a:extLst>
              </p:cNvPr>
              <p:cNvSpPr txBox="1"/>
              <p:nvPr/>
            </p:nvSpPr>
            <p:spPr>
              <a:xfrm>
                <a:off x="3545339" y="4307802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83BFB54-A411-4B83-A69D-6F57B91A6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39" y="4307802"/>
                <a:ext cx="56297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E8FB58F-47AD-42DD-A0D0-AA305420C92A}"/>
                  </a:ext>
                </a:extLst>
              </p:cNvPr>
              <p:cNvSpPr txBox="1"/>
              <p:nvPr/>
            </p:nvSpPr>
            <p:spPr>
              <a:xfrm>
                <a:off x="3555278" y="2367228"/>
                <a:ext cx="5373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E8FB58F-47AD-42DD-A0D0-AA305420C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278" y="2367228"/>
                <a:ext cx="53732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BF03DB1-5E10-481D-8DF1-A3184E5EE1E7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3227370" y="1928627"/>
            <a:ext cx="0" cy="28779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2407C574-B6FC-488B-B9FF-171F0D18C85E}"/>
              </a:ext>
            </a:extLst>
          </p:cNvPr>
          <p:cNvCxnSpPr>
            <a:cxnSpLocks/>
            <a:stCxn id="106" idx="0"/>
            <a:endCxn id="91" idx="2"/>
          </p:cNvCxnSpPr>
          <p:nvPr/>
        </p:nvCxnSpPr>
        <p:spPr>
          <a:xfrm flipV="1">
            <a:off x="3227370" y="4731531"/>
            <a:ext cx="0" cy="27700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364C9FFD-C8FE-4040-AAF0-DB65B7203C2E}"/>
              </a:ext>
            </a:extLst>
          </p:cNvPr>
          <p:cNvCxnSpPr>
            <a:cxnSpLocks/>
          </p:cNvCxnSpPr>
          <p:nvPr/>
        </p:nvCxnSpPr>
        <p:spPr>
          <a:xfrm flipV="1">
            <a:off x="2550858" y="4574658"/>
            <a:ext cx="256768" cy="549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DA409FA-2815-4138-A4E8-D15EC0ECE63F}"/>
                  </a:ext>
                </a:extLst>
              </p:cNvPr>
              <p:cNvSpPr txBox="1"/>
              <p:nvPr/>
            </p:nvSpPr>
            <p:spPr>
              <a:xfrm>
                <a:off x="3153106" y="1951728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DA409FA-2815-4138-A4E8-D15EC0EC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06" y="1951728"/>
                <a:ext cx="56297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BEDCBA10-8E2A-472B-A400-30432C290F50}"/>
              </a:ext>
            </a:extLst>
          </p:cNvPr>
          <p:cNvCxnSpPr>
            <a:cxnSpLocks/>
          </p:cNvCxnSpPr>
          <p:nvPr/>
        </p:nvCxnSpPr>
        <p:spPr>
          <a:xfrm flipV="1">
            <a:off x="8716959" y="1929063"/>
            <a:ext cx="0" cy="28779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5FD1657-8089-414D-B5B5-CD6EDAE3725B}"/>
                  </a:ext>
                </a:extLst>
              </p:cNvPr>
              <p:cNvSpPr txBox="1"/>
              <p:nvPr/>
            </p:nvSpPr>
            <p:spPr>
              <a:xfrm>
                <a:off x="8660015" y="1951728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5FD1657-8089-414D-B5B5-CD6EDAE37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015" y="1951728"/>
                <a:ext cx="56297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2193BB3-8267-41AC-8F02-F33D48337B07}"/>
                  </a:ext>
                </a:extLst>
              </p:cNvPr>
              <p:cNvSpPr txBox="1"/>
              <p:nvPr/>
            </p:nvSpPr>
            <p:spPr>
              <a:xfrm>
                <a:off x="8443487" y="5008532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2193BB3-8267-41AC-8F02-F33D48337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487" y="5008532"/>
                <a:ext cx="54694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C9294723-4B1F-4904-8013-A82BC931FF0C}"/>
              </a:ext>
            </a:extLst>
          </p:cNvPr>
          <p:cNvCxnSpPr>
            <a:cxnSpLocks/>
          </p:cNvCxnSpPr>
          <p:nvPr/>
        </p:nvCxnSpPr>
        <p:spPr>
          <a:xfrm flipH="1" flipV="1">
            <a:off x="8716959" y="4731531"/>
            <a:ext cx="1" cy="27700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B1BB4A5-3AC7-4BF6-B48D-F901F24679D8}"/>
                  </a:ext>
                </a:extLst>
              </p:cNvPr>
              <p:cNvSpPr txBox="1"/>
              <p:nvPr/>
            </p:nvSpPr>
            <p:spPr>
              <a:xfrm>
                <a:off x="4972744" y="3534042"/>
                <a:ext cx="3593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B1BB4A5-3AC7-4BF6-B48D-F901F2467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44" y="3534042"/>
                <a:ext cx="35939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C45EAA-1FED-44C5-BBB0-09841E3679EF}"/>
                  </a:ext>
                </a:extLst>
              </p:cNvPr>
              <p:cNvSpPr txBox="1"/>
              <p:nvPr/>
            </p:nvSpPr>
            <p:spPr>
              <a:xfrm>
                <a:off x="6594010" y="3534042"/>
                <a:ext cx="404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C45EAA-1FED-44C5-BBB0-09841E367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10" y="3534042"/>
                <a:ext cx="4042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A03E163-E8EF-49EB-BFD5-98F75A73CB01}"/>
                  </a:ext>
                </a:extLst>
              </p:cNvPr>
              <p:cNvSpPr txBox="1"/>
              <p:nvPr/>
            </p:nvSpPr>
            <p:spPr>
              <a:xfrm>
                <a:off x="5772299" y="3534042"/>
                <a:ext cx="388247" cy="282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A03E163-E8EF-49EB-BFD5-98F75A73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99" y="3534042"/>
                <a:ext cx="388247" cy="282770"/>
              </a:xfrm>
              <a:prstGeom prst="rect">
                <a:avLst/>
              </a:prstGeom>
              <a:blipFill>
                <a:blip r:embed="rId16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0C9EE5BE-CB40-4CBE-849F-BD261124522E}"/>
              </a:ext>
            </a:extLst>
          </p:cNvPr>
          <p:cNvSpPr/>
          <p:nvPr/>
        </p:nvSpPr>
        <p:spPr>
          <a:xfrm>
            <a:off x="4045044" y="2077278"/>
            <a:ext cx="768218" cy="2773018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B4BA8EE-C480-4DAA-8D9F-54F791B7D3B9}"/>
              </a:ext>
            </a:extLst>
          </p:cNvPr>
          <p:cNvSpPr/>
          <p:nvPr/>
        </p:nvSpPr>
        <p:spPr>
          <a:xfrm>
            <a:off x="4873494" y="2077278"/>
            <a:ext cx="1595218" cy="277301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CE4703CD-9427-4709-8C62-63399E3117A8}"/>
              </a:ext>
            </a:extLst>
          </p:cNvPr>
          <p:cNvSpPr/>
          <p:nvPr/>
        </p:nvSpPr>
        <p:spPr>
          <a:xfrm>
            <a:off x="6506696" y="2069701"/>
            <a:ext cx="1234052" cy="2773018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57B6769-5434-4D61-B9DE-485C583E1EFB}"/>
              </a:ext>
            </a:extLst>
          </p:cNvPr>
          <p:cNvSpPr txBox="1"/>
          <p:nvPr/>
        </p:nvSpPr>
        <p:spPr>
          <a:xfrm>
            <a:off x="4110380" y="1797679"/>
            <a:ext cx="63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7030A0"/>
                </a:solidFill>
              </a:rPr>
              <a:t>forget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69144B9-8456-44C3-9F7E-F026FB07B8E5}"/>
              </a:ext>
            </a:extLst>
          </p:cNvPr>
          <p:cNvSpPr txBox="1"/>
          <p:nvPr/>
        </p:nvSpPr>
        <p:spPr>
          <a:xfrm>
            <a:off x="5387211" y="17976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7030A0"/>
                </a:solidFill>
              </a:rPr>
              <a:t>input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8D93190-0569-4547-B82E-6256B9E52A43}"/>
              </a:ext>
            </a:extLst>
          </p:cNvPr>
          <p:cNvSpPr txBox="1"/>
          <p:nvPr/>
        </p:nvSpPr>
        <p:spPr>
          <a:xfrm>
            <a:off x="6783725" y="1797679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7030A0"/>
                </a:solidFill>
              </a:rPr>
              <a:t>output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95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7F56E0-0842-471B-8FF5-B147638CE040}"/>
              </a:ext>
            </a:extLst>
          </p:cNvPr>
          <p:cNvSpPr/>
          <p:nvPr/>
        </p:nvSpPr>
        <p:spPr>
          <a:xfrm>
            <a:off x="3874899" y="2216426"/>
            <a:ext cx="4165197" cy="2808884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C5610-239F-4E24-9F04-FEC67C0D947B}"/>
                  </a:ext>
                </a:extLst>
              </p:cNvPr>
              <p:cNvSpPr txBox="1"/>
              <p:nvPr/>
            </p:nvSpPr>
            <p:spPr>
              <a:xfrm>
                <a:off x="4094446" y="3534042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C5610-239F-4E24-9F04-FEC67C0D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46" y="3534042"/>
                <a:ext cx="38985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570568-38BB-4CE6-A09B-8A5EDF3AE0F3}"/>
                  </a:ext>
                </a:extLst>
              </p:cNvPr>
              <p:cNvSpPr txBox="1"/>
              <p:nvPr/>
            </p:nvSpPr>
            <p:spPr>
              <a:xfrm>
                <a:off x="7836133" y="1936301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570568-38BB-4CE6-A09B-8A5EDF3A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133" y="1936301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A9BF27-9B11-46C1-B42A-D2B30034B026}"/>
              </a:ext>
            </a:extLst>
          </p:cNvPr>
          <p:cNvSpPr/>
          <p:nvPr/>
        </p:nvSpPr>
        <p:spPr>
          <a:xfrm>
            <a:off x="4076499" y="3925863"/>
            <a:ext cx="706954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079554E-A1F2-44E9-A5FC-D76CDE60A7AB}"/>
              </a:ext>
            </a:extLst>
          </p:cNvPr>
          <p:cNvSpPr/>
          <p:nvPr/>
        </p:nvSpPr>
        <p:spPr>
          <a:xfrm>
            <a:off x="4905586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E4C159C-EC5C-4405-B08D-BB60DB18B676}"/>
              </a:ext>
            </a:extLst>
          </p:cNvPr>
          <p:cNvSpPr/>
          <p:nvPr/>
        </p:nvSpPr>
        <p:spPr>
          <a:xfrm>
            <a:off x="5730592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B543FD0-760A-4F77-8910-51D6AA2F6574}"/>
              </a:ext>
            </a:extLst>
          </p:cNvPr>
          <p:cNvSpPr/>
          <p:nvPr/>
        </p:nvSpPr>
        <p:spPr>
          <a:xfrm>
            <a:off x="6565536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2C076-814A-4FF4-A759-957BBEDA2B03}"/>
              </a:ext>
            </a:extLst>
          </p:cNvPr>
          <p:cNvSpPr txBox="1"/>
          <p:nvPr/>
        </p:nvSpPr>
        <p:spPr>
          <a:xfrm>
            <a:off x="4287148" y="2262246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F4379D-CE62-4531-BA7A-FC35F9610CE4}"/>
              </a:ext>
            </a:extLst>
          </p:cNvPr>
          <p:cNvSpPr txBox="1"/>
          <p:nvPr/>
        </p:nvSpPr>
        <p:spPr>
          <a:xfrm>
            <a:off x="5940564" y="3105629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FAA46E-F785-4904-8C1F-C071A93856FD}"/>
              </a:ext>
            </a:extLst>
          </p:cNvPr>
          <p:cNvSpPr txBox="1"/>
          <p:nvPr/>
        </p:nvSpPr>
        <p:spPr>
          <a:xfrm>
            <a:off x="7201187" y="3259473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C5D0F96-91E7-4A1B-AB6B-695F5B76D92D}"/>
              </a:ext>
            </a:extLst>
          </p:cNvPr>
          <p:cNvSpPr/>
          <p:nvPr/>
        </p:nvSpPr>
        <p:spPr>
          <a:xfrm>
            <a:off x="6991215" y="2676038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3789BCC-042B-4E81-B679-325DDEE27CAC}"/>
              </a:ext>
            </a:extLst>
          </p:cNvPr>
          <p:cNvSpPr>
            <a:spLocks noChangeAspect="1"/>
          </p:cNvSpPr>
          <p:nvPr/>
        </p:nvSpPr>
        <p:spPr>
          <a:xfrm>
            <a:off x="436860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022AF52-D144-4972-BB56-BEA32CE796BD}"/>
              </a:ext>
            </a:extLst>
          </p:cNvPr>
          <p:cNvSpPr>
            <a:spLocks noChangeAspect="1"/>
          </p:cNvSpPr>
          <p:nvPr/>
        </p:nvSpPr>
        <p:spPr>
          <a:xfrm>
            <a:off x="519701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1A2F769-42C9-4C77-A5E0-031F40EF5B11}"/>
              </a:ext>
            </a:extLst>
          </p:cNvPr>
          <p:cNvSpPr>
            <a:spLocks noChangeAspect="1"/>
          </p:cNvSpPr>
          <p:nvPr/>
        </p:nvSpPr>
        <p:spPr>
          <a:xfrm>
            <a:off x="6022017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4C8DEAB-3A4E-4C5B-B70B-971CF4784634}"/>
              </a:ext>
            </a:extLst>
          </p:cNvPr>
          <p:cNvSpPr>
            <a:spLocks noChangeAspect="1"/>
          </p:cNvSpPr>
          <p:nvPr/>
        </p:nvSpPr>
        <p:spPr>
          <a:xfrm>
            <a:off x="685696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A72174-4004-4273-8D01-5C50F98AC0D9}"/>
              </a:ext>
            </a:extLst>
          </p:cNvPr>
          <p:cNvSpPr txBox="1"/>
          <p:nvPr/>
        </p:nvSpPr>
        <p:spPr>
          <a:xfrm>
            <a:off x="5935755" y="2262246"/>
            <a:ext cx="284400" cy="276999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+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B46ED0-BFA7-4B1B-80A9-9FBD42E890BF}"/>
                  </a:ext>
                </a:extLst>
              </p:cNvPr>
              <p:cNvSpPr txBox="1"/>
              <p:nvPr/>
            </p:nvSpPr>
            <p:spPr>
              <a:xfrm>
                <a:off x="5054486" y="5104822"/>
                <a:ext cx="3978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B46ED0-BFA7-4B1B-80A9-9FBD42E89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486" y="5104822"/>
                <a:ext cx="3978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0D60F11-4D6C-4796-8D72-B7BACD935B9B}"/>
              </a:ext>
            </a:extLst>
          </p:cNvPr>
          <p:cNvCxnSpPr>
            <a:cxnSpLocks/>
            <a:stCxn id="130" idx="3"/>
            <a:endCxn id="57" idx="2"/>
          </p:cNvCxnSpPr>
          <p:nvPr/>
        </p:nvCxnSpPr>
        <p:spPr>
          <a:xfrm>
            <a:off x="3798631" y="4586056"/>
            <a:ext cx="56997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A0B89B3-789F-4A7F-AA4F-F158E6939581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4491352" y="4586056"/>
            <a:ext cx="70565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6D84FF9-6634-4A7C-A5B1-D447DB3BD67D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5319762" y="4586056"/>
            <a:ext cx="70225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A478BBB-5A06-4F05-96F6-CF1C70E2FAFD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6144768" y="4586056"/>
            <a:ext cx="7121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F0D62F9-D4A9-41DE-BE7E-389810EE3E52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>
          <a:xfrm flipH="1">
            <a:off x="5253419" y="4647431"/>
            <a:ext cx="4968" cy="45739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C499B1B-FE99-46BB-AE2C-E4D00A5BF776}"/>
              </a:ext>
            </a:extLst>
          </p:cNvPr>
          <p:cNvCxnSpPr>
            <a:cxnSpLocks/>
            <a:stCxn id="57" idx="0"/>
            <a:endCxn id="49" idx="2"/>
          </p:cNvCxnSpPr>
          <p:nvPr/>
        </p:nvCxnSpPr>
        <p:spPr>
          <a:xfrm flipH="1" flipV="1">
            <a:off x="4429976" y="4153395"/>
            <a:ext cx="1" cy="3712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90EF5FB-0AD6-4615-AD96-0A628CAE2F29}"/>
              </a:ext>
            </a:extLst>
          </p:cNvPr>
          <p:cNvCxnSpPr>
            <a:cxnSpLocks/>
            <a:stCxn id="58" idx="0"/>
            <a:endCxn id="50" idx="2"/>
          </p:cNvCxnSpPr>
          <p:nvPr/>
        </p:nvCxnSpPr>
        <p:spPr>
          <a:xfrm flipH="1" flipV="1">
            <a:off x="5258386" y="4153395"/>
            <a:ext cx="1" cy="3712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BC1BA71-D6FA-4FF2-9AAC-489DEB71EEAF}"/>
              </a:ext>
            </a:extLst>
          </p:cNvPr>
          <p:cNvCxnSpPr>
            <a:cxnSpLocks/>
            <a:stCxn id="59" idx="0"/>
            <a:endCxn id="51" idx="2"/>
          </p:cNvCxnSpPr>
          <p:nvPr/>
        </p:nvCxnSpPr>
        <p:spPr>
          <a:xfrm flipH="1" flipV="1">
            <a:off x="6083392" y="4153395"/>
            <a:ext cx="1" cy="3712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5B4C3E7-4B8E-4943-A52F-756BF9668E14}"/>
              </a:ext>
            </a:extLst>
          </p:cNvPr>
          <p:cNvCxnSpPr>
            <a:cxnSpLocks/>
            <a:stCxn id="60" idx="0"/>
            <a:endCxn id="52" idx="2"/>
          </p:cNvCxnSpPr>
          <p:nvPr/>
        </p:nvCxnSpPr>
        <p:spPr>
          <a:xfrm flipH="1" flipV="1">
            <a:off x="6918336" y="4153395"/>
            <a:ext cx="1" cy="3712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A2CC0FE-B44C-4A0D-AEF9-74FA99EC60F0}"/>
              </a:ext>
            </a:extLst>
          </p:cNvPr>
          <p:cNvCxnSpPr>
            <a:cxnSpLocks/>
            <a:stCxn id="50" idx="0"/>
            <a:endCxn id="54" idx="1"/>
          </p:cNvCxnSpPr>
          <p:nvPr/>
        </p:nvCxnSpPr>
        <p:spPr>
          <a:xfrm rot="5400000" flipH="1" flipV="1">
            <a:off x="5258608" y="3243907"/>
            <a:ext cx="681734" cy="682178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D8739E4-F418-4697-9C24-D7B2DD86C90D}"/>
              </a:ext>
            </a:extLst>
          </p:cNvPr>
          <p:cNvCxnSpPr>
            <a:cxnSpLocks/>
            <a:stCxn id="52" idx="0"/>
            <a:endCxn id="55" idx="1"/>
          </p:cNvCxnSpPr>
          <p:nvPr/>
        </p:nvCxnSpPr>
        <p:spPr>
          <a:xfrm rot="5400000" flipH="1" flipV="1">
            <a:off x="6795816" y="3520493"/>
            <a:ext cx="527890" cy="282851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084C38B-AC2C-4766-9BF6-8A85F5764504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flipV="1">
            <a:off x="6083392" y="3382628"/>
            <a:ext cx="0" cy="5432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FF0D7FD-0355-4644-BB2D-FB807724B545}"/>
              </a:ext>
            </a:extLst>
          </p:cNvPr>
          <p:cNvCxnSpPr>
            <a:cxnSpLocks/>
            <a:stCxn id="54" idx="0"/>
            <a:endCxn id="61" idx="2"/>
          </p:cNvCxnSpPr>
          <p:nvPr/>
        </p:nvCxnSpPr>
        <p:spPr>
          <a:xfrm flipH="1" flipV="1">
            <a:off x="6077955" y="2539245"/>
            <a:ext cx="5437" cy="5663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4B2E8F5-C872-403C-9C6D-224BD8C7BCAF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flipV="1">
            <a:off x="4429976" y="2539245"/>
            <a:ext cx="0" cy="13866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B3C7C1-546C-4D3A-8EC6-7F0FA82158F7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3785807" y="2400746"/>
            <a:ext cx="501341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8C3765F-1DB7-4BA4-92D9-57EE36B83620}"/>
              </a:ext>
            </a:extLst>
          </p:cNvPr>
          <p:cNvCxnSpPr>
            <a:cxnSpLocks/>
          </p:cNvCxnSpPr>
          <p:nvPr/>
        </p:nvCxnSpPr>
        <p:spPr>
          <a:xfrm>
            <a:off x="4572804" y="2400745"/>
            <a:ext cx="1362951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67357A3-8C05-4F2C-87E3-E51304E40A2A}"/>
              </a:ext>
            </a:extLst>
          </p:cNvPr>
          <p:cNvSpPr>
            <a:spLocks noChangeAspect="1"/>
          </p:cNvSpPr>
          <p:nvPr/>
        </p:nvSpPr>
        <p:spPr>
          <a:xfrm>
            <a:off x="7282640" y="233937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35127F9-EB60-4F7A-9624-3DC91D73C35D}"/>
              </a:ext>
            </a:extLst>
          </p:cNvPr>
          <p:cNvCxnSpPr>
            <a:cxnSpLocks/>
          </p:cNvCxnSpPr>
          <p:nvPr/>
        </p:nvCxnSpPr>
        <p:spPr>
          <a:xfrm>
            <a:off x="6220155" y="2400745"/>
            <a:ext cx="106248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530BC82-3D1F-409C-85F2-B7574724C2EA}"/>
              </a:ext>
            </a:extLst>
          </p:cNvPr>
          <p:cNvCxnSpPr>
            <a:cxnSpLocks/>
          </p:cNvCxnSpPr>
          <p:nvPr/>
        </p:nvCxnSpPr>
        <p:spPr>
          <a:xfrm flipH="1">
            <a:off x="7344015" y="2462121"/>
            <a:ext cx="1" cy="21391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D8D101F-C7D7-4942-AA5D-308CE1E50BAC}"/>
              </a:ext>
            </a:extLst>
          </p:cNvPr>
          <p:cNvCxnSpPr>
            <a:cxnSpLocks/>
          </p:cNvCxnSpPr>
          <p:nvPr/>
        </p:nvCxnSpPr>
        <p:spPr>
          <a:xfrm>
            <a:off x="7344015" y="2903570"/>
            <a:ext cx="0" cy="3559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A5A0908F-2F4F-498B-881D-83509DB5691C}"/>
              </a:ext>
            </a:extLst>
          </p:cNvPr>
          <p:cNvSpPr>
            <a:spLocks noChangeAspect="1"/>
          </p:cNvSpPr>
          <p:nvPr/>
        </p:nvSpPr>
        <p:spPr>
          <a:xfrm>
            <a:off x="785342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AF0E622A-587F-4E5F-BD53-C4F66A12AEE9}"/>
              </a:ext>
            </a:extLst>
          </p:cNvPr>
          <p:cNvCxnSpPr>
            <a:stCxn id="55" idx="2"/>
            <a:endCxn id="83" idx="2"/>
          </p:cNvCxnSpPr>
          <p:nvPr/>
        </p:nvCxnSpPr>
        <p:spPr>
          <a:xfrm rot="16200000" flipH="1">
            <a:off x="7073926" y="3806561"/>
            <a:ext cx="1049584" cy="509406"/>
          </a:xfrm>
          <a:prstGeom prst="bentConnector2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B45FB2-5A8A-48E9-AD9F-318A95F6F97A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7914797" y="1928628"/>
            <a:ext cx="0" cy="259605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BCACAA-5C41-47EF-8081-59AAE081F016}"/>
                  </a:ext>
                </a:extLst>
              </p:cNvPr>
              <p:cNvSpPr txBox="1"/>
              <p:nvPr/>
            </p:nvSpPr>
            <p:spPr>
              <a:xfrm>
                <a:off x="8223217" y="444755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BCACAA-5C41-47EF-8081-59AAE08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17" y="4447556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FAE54B3-B1A7-4852-9243-5C43826A4B2B}"/>
              </a:ext>
            </a:extLst>
          </p:cNvPr>
          <p:cNvCxnSpPr>
            <a:cxnSpLocks/>
          </p:cNvCxnSpPr>
          <p:nvPr/>
        </p:nvCxnSpPr>
        <p:spPr>
          <a:xfrm>
            <a:off x="7405391" y="2400745"/>
            <a:ext cx="89216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AA218BC-B776-45FF-B6CE-FE30899143EF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976172" y="4581322"/>
            <a:ext cx="331928" cy="47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ABADD8-8822-4B5E-986E-80A443EC60C1}"/>
                  </a:ext>
                </a:extLst>
              </p:cNvPr>
              <p:cNvSpPr txBox="1"/>
              <p:nvPr/>
            </p:nvSpPr>
            <p:spPr>
              <a:xfrm>
                <a:off x="8236041" y="2262245"/>
                <a:ext cx="388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ABADD8-8822-4B5E-986E-80A443EC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041" y="2262245"/>
                <a:ext cx="38824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83BFB54-A411-4B83-A69D-6F57B91A62A9}"/>
                  </a:ext>
                </a:extLst>
              </p:cNvPr>
              <p:cNvSpPr txBox="1"/>
              <p:nvPr/>
            </p:nvSpPr>
            <p:spPr>
              <a:xfrm>
                <a:off x="3235656" y="4447556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83BFB54-A411-4B83-A69D-6F57B91A6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56" y="4447556"/>
                <a:ext cx="56297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E8FB58F-47AD-42DD-A0D0-AA305420C92A}"/>
                  </a:ext>
                </a:extLst>
              </p:cNvPr>
              <p:cNvSpPr txBox="1"/>
              <p:nvPr/>
            </p:nvSpPr>
            <p:spPr>
              <a:xfrm>
                <a:off x="3248480" y="2262246"/>
                <a:ext cx="5373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E8FB58F-47AD-42DD-A0D0-AA305420C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80" y="2262246"/>
                <a:ext cx="53732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B1BB4A5-3AC7-4BF6-B48D-F901F24679D8}"/>
                  </a:ext>
                </a:extLst>
              </p:cNvPr>
              <p:cNvSpPr txBox="1"/>
              <p:nvPr/>
            </p:nvSpPr>
            <p:spPr>
              <a:xfrm>
                <a:off x="4972744" y="3534042"/>
                <a:ext cx="3593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B1BB4A5-3AC7-4BF6-B48D-F901F2467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44" y="3534042"/>
                <a:ext cx="35939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C45EAA-1FED-44C5-BBB0-09841E3679EF}"/>
                  </a:ext>
                </a:extLst>
              </p:cNvPr>
              <p:cNvSpPr txBox="1"/>
              <p:nvPr/>
            </p:nvSpPr>
            <p:spPr>
              <a:xfrm>
                <a:off x="6594010" y="3534042"/>
                <a:ext cx="404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C45EAA-1FED-44C5-BBB0-09841E367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10" y="3534042"/>
                <a:ext cx="40427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A03E163-E8EF-49EB-BFD5-98F75A73CB01}"/>
                  </a:ext>
                </a:extLst>
              </p:cNvPr>
              <p:cNvSpPr txBox="1"/>
              <p:nvPr/>
            </p:nvSpPr>
            <p:spPr>
              <a:xfrm>
                <a:off x="5772299" y="3534042"/>
                <a:ext cx="438710" cy="467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  <a:p>
                <a:endParaRPr lang="ko-KR" altLang="en-US" sz="1200" b="1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A03E163-E8EF-49EB-BFD5-98F75A73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99" y="3534042"/>
                <a:ext cx="438710" cy="467436"/>
              </a:xfrm>
              <a:prstGeom prst="rect">
                <a:avLst/>
              </a:prstGeom>
              <a:blipFill>
                <a:blip r:embed="rId10"/>
                <a:stretch>
                  <a:fillRect t="-1316" r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F58121-ACC6-4679-A224-F6A586B7A3AA}"/>
                  </a:ext>
                </a:extLst>
              </p:cNvPr>
              <p:cNvSpPr txBox="1"/>
              <p:nvPr/>
            </p:nvSpPr>
            <p:spPr>
              <a:xfrm>
                <a:off x="4900095" y="4695841"/>
                <a:ext cx="420308" cy="29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F58121-ACC6-4679-A224-F6A586B7A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095" y="4695841"/>
                <a:ext cx="420308" cy="294568"/>
              </a:xfrm>
              <a:prstGeom prst="rect">
                <a:avLst/>
              </a:prstGeom>
              <a:blipFill>
                <a:blip r:embed="rId11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DDB5E-4F8D-4C66-8544-DA342D7830A6}"/>
                  </a:ext>
                </a:extLst>
              </p:cNvPr>
              <p:cNvSpPr txBox="1"/>
              <p:nvPr/>
            </p:nvSpPr>
            <p:spPr>
              <a:xfrm>
                <a:off x="3791009" y="4304632"/>
                <a:ext cx="458779" cy="29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DDB5E-4F8D-4C66-8544-DA342D783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009" y="4304632"/>
                <a:ext cx="458779" cy="294568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796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7F56E0-0842-471B-8FF5-B147638CE040}"/>
              </a:ext>
            </a:extLst>
          </p:cNvPr>
          <p:cNvSpPr/>
          <p:nvPr/>
        </p:nvSpPr>
        <p:spPr>
          <a:xfrm>
            <a:off x="3874899" y="2216426"/>
            <a:ext cx="4165197" cy="2808884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C5610-239F-4E24-9F04-FEC67C0D947B}"/>
                  </a:ext>
                </a:extLst>
              </p:cNvPr>
              <p:cNvSpPr txBox="1"/>
              <p:nvPr/>
            </p:nvSpPr>
            <p:spPr>
              <a:xfrm>
                <a:off x="4094446" y="3534042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C5610-239F-4E24-9F04-FEC67C0D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46" y="3534042"/>
                <a:ext cx="38985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570568-38BB-4CE6-A09B-8A5EDF3AE0F3}"/>
                  </a:ext>
                </a:extLst>
              </p:cNvPr>
              <p:cNvSpPr txBox="1"/>
              <p:nvPr/>
            </p:nvSpPr>
            <p:spPr>
              <a:xfrm>
                <a:off x="7836133" y="1936301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570568-38BB-4CE6-A09B-8A5EDF3A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133" y="1936301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A9BF27-9B11-46C1-B42A-D2B30034B026}"/>
              </a:ext>
            </a:extLst>
          </p:cNvPr>
          <p:cNvSpPr/>
          <p:nvPr/>
        </p:nvSpPr>
        <p:spPr>
          <a:xfrm>
            <a:off x="4076499" y="3925863"/>
            <a:ext cx="706954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079554E-A1F2-44E9-A5FC-D76CDE60A7AB}"/>
              </a:ext>
            </a:extLst>
          </p:cNvPr>
          <p:cNvSpPr/>
          <p:nvPr/>
        </p:nvSpPr>
        <p:spPr>
          <a:xfrm>
            <a:off x="4905586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E4C159C-EC5C-4405-B08D-BB60DB18B676}"/>
              </a:ext>
            </a:extLst>
          </p:cNvPr>
          <p:cNvSpPr/>
          <p:nvPr/>
        </p:nvSpPr>
        <p:spPr>
          <a:xfrm>
            <a:off x="5730592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B543FD0-760A-4F77-8910-51D6AA2F6574}"/>
              </a:ext>
            </a:extLst>
          </p:cNvPr>
          <p:cNvSpPr/>
          <p:nvPr/>
        </p:nvSpPr>
        <p:spPr>
          <a:xfrm>
            <a:off x="6565536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2C076-814A-4FF4-A759-957BBEDA2B03}"/>
              </a:ext>
            </a:extLst>
          </p:cNvPr>
          <p:cNvSpPr txBox="1"/>
          <p:nvPr/>
        </p:nvSpPr>
        <p:spPr>
          <a:xfrm>
            <a:off x="4287148" y="2262246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F4379D-CE62-4531-BA7A-FC35F9610CE4}"/>
              </a:ext>
            </a:extLst>
          </p:cNvPr>
          <p:cNvSpPr txBox="1"/>
          <p:nvPr/>
        </p:nvSpPr>
        <p:spPr>
          <a:xfrm>
            <a:off x="5940564" y="3105629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FAA46E-F785-4904-8C1F-C071A93856FD}"/>
              </a:ext>
            </a:extLst>
          </p:cNvPr>
          <p:cNvSpPr txBox="1"/>
          <p:nvPr/>
        </p:nvSpPr>
        <p:spPr>
          <a:xfrm>
            <a:off x="7201187" y="3259473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C5D0F96-91E7-4A1B-AB6B-695F5B76D92D}"/>
              </a:ext>
            </a:extLst>
          </p:cNvPr>
          <p:cNvSpPr/>
          <p:nvPr/>
        </p:nvSpPr>
        <p:spPr>
          <a:xfrm>
            <a:off x="6991215" y="2676038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3789BCC-042B-4E81-B679-325DDEE27CAC}"/>
              </a:ext>
            </a:extLst>
          </p:cNvPr>
          <p:cNvSpPr>
            <a:spLocks noChangeAspect="1"/>
          </p:cNvSpPr>
          <p:nvPr/>
        </p:nvSpPr>
        <p:spPr>
          <a:xfrm>
            <a:off x="436860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022AF52-D144-4972-BB56-BEA32CE796BD}"/>
              </a:ext>
            </a:extLst>
          </p:cNvPr>
          <p:cNvSpPr>
            <a:spLocks noChangeAspect="1"/>
          </p:cNvSpPr>
          <p:nvPr/>
        </p:nvSpPr>
        <p:spPr>
          <a:xfrm>
            <a:off x="519701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1A2F769-42C9-4C77-A5E0-031F40EF5B11}"/>
              </a:ext>
            </a:extLst>
          </p:cNvPr>
          <p:cNvSpPr>
            <a:spLocks noChangeAspect="1"/>
          </p:cNvSpPr>
          <p:nvPr/>
        </p:nvSpPr>
        <p:spPr>
          <a:xfrm>
            <a:off x="6022017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4C8DEAB-3A4E-4C5B-B70B-971CF4784634}"/>
              </a:ext>
            </a:extLst>
          </p:cNvPr>
          <p:cNvSpPr>
            <a:spLocks noChangeAspect="1"/>
          </p:cNvSpPr>
          <p:nvPr/>
        </p:nvSpPr>
        <p:spPr>
          <a:xfrm>
            <a:off x="685696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A72174-4004-4273-8D01-5C50F98AC0D9}"/>
              </a:ext>
            </a:extLst>
          </p:cNvPr>
          <p:cNvSpPr txBox="1"/>
          <p:nvPr/>
        </p:nvSpPr>
        <p:spPr>
          <a:xfrm>
            <a:off x="5935755" y="2262246"/>
            <a:ext cx="284400" cy="276999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+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B46ED0-BFA7-4B1B-80A9-9FBD42E890BF}"/>
                  </a:ext>
                </a:extLst>
              </p:cNvPr>
              <p:cNvSpPr txBox="1"/>
              <p:nvPr/>
            </p:nvSpPr>
            <p:spPr>
              <a:xfrm>
                <a:off x="5054486" y="5104822"/>
                <a:ext cx="3978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B46ED0-BFA7-4B1B-80A9-9FBD42E89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486" y="5104822"/>
                <a:ext cx="3978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0D60F11-4D6C-4796-8D72-B7BACD935B9B}"/>
              </a:ext>
            </a:extLst>
          </p:cNvPr>
          <p:cNvCxnSpPr>
            <a:cxnSpLocks/>
            <a:stCxn id="130" idx="3"/>
            <a:endCxn id="57" idx="2"/>
          </p:cNvCxnSpPr>
          <p:nvPr/>
        </p:nvCxnSpPr>
        <p:spPr>
          <a:xfrm>
            <a:off x="3798631" y="4586056"/>
            <a:ext cx="56997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A0B89B3-789F-4A7F-AA4F-F158E6939581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4491352" y="4586056"/>
            <a:ext cx="70565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6D84FF9-6634-4A7C-A5B1-D447DB3BD67D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5319762" y="4586056"/>
            <a:ext cx="70225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A478BBB-5A06-4F05-96F6-CF1C70E2FAFD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6144768" y="4586056"/>
            <a:ext cx="7121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F0D62F9-D4A9-41DE-BE7E-389810EE3E52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>
          <a:xfrm flipH="1">
            <a:off x="5253419" y="4647431"/>
            <a:ext cx="4968" cy="45739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C499B1B-FE99-46BB-AE2C-E4D00A5BF776}"/>
              </a:ext>
            </a:extLst>
          </p:cNvPr>
          <p:cNvCxnSpPr>
            <a:cxnSpLocks/>
            <a:stCxn id="57" idx="0"/>
            <a:endCxn id="49" idx="2"/>
          </p:cNvCxnSpPr>
          <p:nvPr/>
        </p:nvCxnSpPr>
        <p:spPr>
          <a:xfrm flipH="1" flipV="1">
            <a:off x="4429976" y="4153395"/>
            <a:ext cx="1" cy="3712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90EF5FB-0AD6-4615-AD96-0A628CAE2F29}"/>
              </a:ext>
            </a:extLst>
          </p:cNvPr>
          <p:cNvCxnSpPr>
            <a:cxnSpLocks/>
            <a:stCxn id="58" idx="0"/>
            <a:endCxn id="50" idx="2"/>
          </p:cNvCxnSpPr>
          <p:nvPr/>
        </p:nvCxnSpPr>
        <p:spPr>
          <a:xfrm flipH="1" flipV="1">
            <a:off x="5258386" y="4153395"/>
            <a:ext cx="1" cy="3712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BC1BA71-D6FA-4FF2-9AAC-489DEB71EEAF}"/>
              </a:ext>
            </a:extLst>
          </p:cNvPr>
          <p:cNvCxnSpPr>
            <a:cxnSpLocks/>
            <a:stCxn id="59" idx="0"/>
            <a:endCxn id="51" idx="2"/>
          </p:cNvCxnSpPr>
          <p:nvPr/>
        </p:nvCxnSpPr>
        <p:spPr>
          <a:xfrm flipH="1" flipV="1">
            <a:off x="6083392" y="4153395"/>
            <a:ext cx="1" cy="3712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5B4C3E7-4B8E-4943-A52F-756BF9668E14}"/>
              </a:ext>
            </a:extLst>
          </p:cNvPr>
          <p:cNvCxnSpPr>
            <a:cxnSpLocks/>
            <a:stCxn id="60" idx="0"/>
            <a:endCxn id="52" idx="2"/>
          </p:cNvCxnSpPr>
          <p:nvPr/>
        </p:nvCxnSpPr>
        <p:spPr>
          <a:xfrm flipH="1" flipV="1">
            <a:off x="6918336" y="4153395"/>
            <a:ext cx="1" cy="3712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A2CC0FE-B44C-4A0D-AEF9-74FA99EC60F0}"/>
              </a:ext>
            </a:extLst>
          </p:cNvPr>
          <p:cNvCxnSpPr>
            <a:cxnSpLocks/>
            <a:stCxn id="50" idx="0"/>
            <a:endCxn id="54" idx="1"/>
          </p:cNvCxnSpPr>
          <p:nvPr/>
        </p:nvCxnSpPr>
        <p:spPr>
          <a:xfrm rot="5400000" flipH="1" flipV="1">
            <a:off x="5258608" y="3243907"/>
            <a:ext cx="681734" cy="682178"/>
          </a:xfrm>
          <a:prstGeom prst="bent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D8739E4-F418-4697-9C24-D7B2DD86C90D}"/>
              </a:ext>
            </a:extLst>
          </p:cNvPr>
          <p:cNvCxnSpPr>
            <a:cxnSpLocks/>
            <a:stCxn id="52" idx="0"/>
            <a:endCxn id="55" idx="1"/>
          </p:cNvCxnSpPr>
          <p:nvPr/>
        </p:nvCxnSpPr>
        <p:spPr>
          <a:xfrm rot="5400000" flipH="1" flipV="1">
            <a:off x="6795816" y="3520493"/>
            <a:ext cx="527890" cy="282851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084C38B-AC2C-4766-9BF6-8A85F5764504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flipV="1">
            <a:off x="6083392" y="3382628"/>
            <a:ext cx="0" cy="5432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FF0D7FD-0355-4644-BB2D-FB807724B545}"/>
              </a:ext>
            </a:extLst>
          </p:cNvPr>
          <p:cNvCxnSpPr>
            <a:cxnSpLocks/>
            <a:stCxn id="54" idx="0"/>
            <a:endCxn id="61" idx="2"/>
          </p:cNvCxnSpPr>
          <p:nvPr/>
        </p:nvCxnSpPr>
        <p:spPr>
          <a:xfrm flipH="1" flipV="1">
            <a:off x="6077955" y="2539245"/>
            <a:ext cx="5437" cy="566384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4B2E8F5-C872-403C-9C6D-224BD8C7BCAF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flipV="1">
            <a:off x="4429976" y="2539245"/>
            <a:ext cx="0" cy="138661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B3C7C1-546C-4D3A-8EC6-7F0FA82158F7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3785807" y="2400746"/>
            <a:ext cx="501341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8C3765F-1DB7-4BA4-92D9-57EE36B83620}"/>
              </a:ext>
            </a:extLst>
          </p:cNvPr>
          <p:cNvCxnSpPr>
            <a:cxnSpLocks/>
          </p:cNvCxnSpPr>
          <p:nvPr/>
        </p:nvCxnSpPr>
        <p:spPr>
          <a:xfrm>
            <a:off x="4572804" y="2400745"/>
            <a:ext cx="1362951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67357A3-8C05-4F2C-87E3-E51304E40A2A}"/>
              </a:ext>
            </a:extLst>
          </p:cNvPr>
          <p:cNvSpPr>
            <a:spLocks noChangeAspect="1"/>
          </p:cNvSpPr>
          <p:nvPr/>
        </p:nvSpPr>
        <p:spPr>
          <a:xfrm>
            <a:off x="7282640" y="233937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35127F9-EB60-4F7A-9624-3DC91D73C35D}"/>
              </a:ext>
            </a:extLst>
          </p:cNvPr>
          <p:cNvCxnSpPr>
            <a:cxnSpLocks/>
          </p:cNvCxnSpPr>
          <p:nvPr/>
        </p:nvCxnSpPr>
        <p:spPr>
          <a:xfrm>
            <a:off x="6220155" y="2400745"/>
            <a:ext cx="106248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530BC82-3D1F-409C-85F2-B7574724C2EA}"/>
              </a:ext>
            </a:extLst>
          </p:cNvPr>
          <p:cNvCxnSpPr>
            <a:cxnSpLocks/>
          </p:cNvCxnSpPr>
          <p:nvPr/>
        </p:nvCxnSpPr>
        <p:spPr>
          <a:xfrm flipH="1">
            <a:off x="7344015" y="2462121"/>
            <a:ext cx="1" cy="21391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D8D101F-C7D7-4942-AA5D-308CE1E50BAC}"/>
              </a:ext>
            </a:extLst>
          </p:cNvPr>
          <p:cNvCxnSpPr>
            <a:cxnSpLocks/>
          </p:cNvCxnSpPr>
          <p:nvPr/>
        </p:nvCxnSpPr>
        <p:spPr>
          <a:xfrm>
            <a:off x="7344015" y="2903570"/>
            <a:ext cx="0" cy="3559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A5A0908F-2F4F-498B-881D-83509DB5691C}"/>
              </a:ext>
            </a:extLst>
          </p:cNvPr>
          <p:cNvSpPr>
            <a:spLocks noChangeAspect="1"/>
          </p:cNvSpPr>
          <p:nvPr/>
        </p:nvSpPr>
        <p:spPr>
          <a:xfrm>
            <a:off x="785342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AF0E622A-587F-4E5F-BD53-C4F66A12AEE9}"/>
              </a:ext>
            </a:extLst>
          </p:cNvPr>
          <p:cNvCxnSpPr>
            <a:stCxn id="55" idx="2"/>
            <a:endCxn id="83" idx="2"/>
          </p:cNvCxnSpPr>
          <p:nvPr/>
        </p:nvCxnSpPr>
        <p:spPr>
          <a:xfrm rot="16200000" flipH="1">
            <a:off x="7073926" y="3806561"/>
            <a:ext cx="1049584" cy="509406"/>
          </a:xfrm>
          <a:prstGeom prst="bentConnector2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B45FB2-5A8A-48E9-AD9F-318A95F6F97A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7914797" y="1928628"/>
            <a:ext cx="0" cy="259605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BCACAA-5C41-47EF-8081-59AAE081F016}"/>
                  </a:ext>
                </a:extLst>
              </p:cNvPr>
              <p:cNvSpPr txBox="1"/>
              <p:nvPr/>
            </p:nvSpPr>
            <p:spPr>
              <a:xfrm>
                <a:off x="8223217" y="444755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BCACAA-5C41-47EF-8081-59AAE08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17" y="4447556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FAE54B3-B1A7-4852-9243-5C43826A4B2B}"/>
              </a:ext>
            </a:extLst>
          </p:cNvPr>
          <p:cNvCxnSpPr>
            <a:cxnSpLocks/>
          </p:cNvCxnSpPr>
          <p:nvPr/>
        </p:nvCxnSpPr>
        <p:spPr>
          <a:xfrm>
            <a:off x="7405391" y="2400745"/>
            <a:ext cx="89216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AA218BC-B776-45FF-B6CE-FE30899143EF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976172" y="4581322"/>
            <a:ext cx="331928" cy="47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ABADD8-8822-4B5E-986E-80A443EC60C1}"/>
                  </a:ext>
                </a:extLst>
              </p:cNvPr>
              <p:cNvSpPr txBox="1"/>
              <p:nvPr/>
            </p:nvSpPr>
            <p:spPr>
              <a:xfrm>
                <a:off x="8236041" y="2262245"/>
                <a:ext cx="388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ABADD8-8822-4B5E-986E-80A443EC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041" y="2262245"/>
                <a:ext cx="38824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83BFB54-A411-4B83-A69D-6F57B91A62A9}"/>
                  </a:ext>
                </a:extLst>
              </p:cNvPr>
              <p:cNvSpPr txBox="1"/>
              <p:nvPr/>
            </p:nvSpPr>
            <p:spPr>
              <a:xfrm>
                <a:off x="3235656" y="4447556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83BFB54-A411-4B83-A69D-6F57B91A6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56" y="4447556"/>
                <a:ext cx="56297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E8FB58F-47AD-42DD-A0D0-AA305420C92A}"/>
                  </a:ext>
                </a:extLst>
              </p:cNvPr>
              <p:cNvSpPr txBox="1"/>
              <p:nvPr/>
            </p:nvSpPr>
            <p:spPr>
              <a:xfrm>
                <a:off x="3248480" y="2262246"/>
                <a:ext cx="5373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E8FB58F-47AD-42DD-A0D0-AA305420C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80" y="2262246"/>
                <a:ext cx="53732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B1BB4A5-3AC7-4BF6-B48D-F901F24679D8}"/>
                  </a:ext>
                </a:extLst>
              </p:cNvPr>
              <p:cNvSpPr txBox="1"/>
              <p:nvPr/>
            </p:nvSpPr>
            <p:spPr>
              <a:xfrm>
                <a:off x="4972744" y="3534042"/>
                <a:ext cx="3593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B1BB4A5-3AC7-4BF6-B48D-F901F2467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44" y="3534042"/>
                <a:ext cx="35939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C45EAA-1FED-44C5-BBB0-09841E3679EF}"/>
                  </a:ext>
                </a:extLst>
              </p:cNvPr>
              <p:cNvSpPr txBox="1"/>
              <p:nvPr/>
            </p:nvSpPr>
            <p:spPr>
              <a:xfrm>
                <a:off x="6594010" y="3534042"/>
                <a:ext cx="404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C45EAA-1FED-44C5-BBB0-09841E367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10" y="3534042"/>
                <a:ext cx="40427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A03E163-E8EF-49EB-BFD5-98F75A73CB01}"/>
                  </a:ext>
                </a:extLst>
              </p:cNvPr>
              <p:cNvSpPr txBox="1"/>
              <p:nvPr/>
            </p:nvSpPr>
            <p:spPr>
              <a:xfrm>
                <a:off x="5772299" y="3534042"/>
                <a:ext cx="388248" cy="282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A03E163-E8EF-49EB-BFD5-98F75A73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99" y="3534042"/>
                <a:ext cx="388248" cy="282770"/>
              </a:xfrm>
              <a:prstGeom prst="rect">
                <a:avLst/>
              </a:prstGeom>
              <a:blipFill>
                <a:blip r:embed="rId10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F58121-ACC6-4679-A224-F6A586B7A3AA}"/>
                  </a:ext>
                </a:extLst>
              </p:cNvPr>
              <p:cNvSpPr txBox="1"/>
              <p:nvPr/>
            </p:nvSpPr>
            <p:spPr>
              <a:xfrm>
                <a:off x="4870278" y="4695841"/>
                <a:ext cx="471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F58121-ACC6-4679-A224-F6A586B7A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278" y="4695841"/>
                <a:ext cx="47160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DDB5E-4F8D-4C66-8544-DA342D7830A6}"/>
                  </a:ext>
                </a:extLst>
              </p:cNvPr>
              <p:cNvSpPr txBox="1"/>
              <p:nvPr/>
            </p:nvSpPr>
            <p:spPr>
              <a:xfrm>
                <a:off x="4586139" y="4304632"/>
                <a:ext cx="510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DDB5E-4F8D-4C66-8544-DA342D783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39" y="4304632"/>
                <a:ext cx="51007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5C3E0C-9EE2-48FC-BB63-1B919447420F}"/>
                  </a:ext>
                </a:extLst>
              </p:cNvPr>
              <p:cNvSpPr txBox="1"/>
              <p:nvPr/>
            </p:nvSpPr>
            <p:spPr>
              <a:xfrm>
                <a:off x="5211046" y="4695841"/>
                <a:ext cx="413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5C3E0C-9EE2-48FC-BB63-1B9194474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046" y="4695841"/>
                <a:ext cx="41389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F1A53D9-1331-4B17-9874-7C35A7525A44}"/>
                  </a:ext>
                </a:extLst>
              </p:cNvPr>
              <p:cNvSpPr txBox="1"/>
              <p:nvPr/>
            </p:nvSpPr>
            <p:spPr>
              <a:xfrm>
                <a:off x="5391165" y="4304632"/>
                <a:ext cx="452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F1A53D9-1331-4B17-9874-7C35A7525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65" y="4304632"/>
                <a:ext cx="45236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485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7F56E0-0842-471B-8FF5-B147638CE040}"/>
              </a:ext>
            </a:extLst>
          </p:cNvPr>
          <p:cNvSpPr/>
          <p:nvPr/>
        </p:nvSpPr>
        <p:spPr>
          <a:xfrm>
            <a:off x="3874899" y="2216426"/>
            <a:ext cx="4165197" cy="2808884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C5610-239F-4E24-9F04-FEC67C0D947B}"/>
                  </a:ext>
                </a:extLst>
              </p:cNvPr>
              <p:cNvSpPr txBox="1"/>
              <p:nvPr/>
            </p:nvSpPr>
            <p:spPr>
              <a:xfrm>
                <a:off x="4094446" y="3534042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C5610-239F-4E24-9F04-FEC67C0D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46" y="3534042"/>
                <a:ext cx="38985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570568-38BB-4CE6-A09B-8A5EDF3AE0F3}"/>
                  </a:ext>
                </a:extLst>
              </p:cNvPr>
              <p:cNvSpPr txBox="1"/>
              <p:nvPr/>
            </p:nvSpPr>
            <p:spPr>
              <a:xfrm>
                <a:off x="7836133" y="1936301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570568-38BB-4CE6-A09B-8A5EDF3A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133" y="1936301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A9BF27-9B11-46C1-B42A-D2B30034B026}"/>
              </a:ext>
            </a:extLst>
          </p:cNvPr>
          <p:cNvSpPr/>
          <p:nvPr/>
        </p:nvSpPr>
        <p:spPr>
          <a:xfrm>
            <a:off x="4076499" y="3925863"/>
            <a:ext cx="706954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079554E-A1F2-44E9-A5FC-D76CDE60A7AB}"/>
              </a:ext>
            </a:extLst>
          </p:cNvPr>
          <p:cNvSpPr/>
          <p:nvPr/>
        </p:nvSpPr>
        <p:spPr>
          <a:xfrm>
            <a:off x="4905586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E4C159C-EC5C-4405-B08D-BB60DB18B676}"/>
              </a:ext>
            </a:extLst>
          </p:cNvPr>
          <p:cNvSpPr/>
          <p:nvPr/>
        </p:nvSpPr>
        <p:spPr>
          <a:xfrm>
            <a:off x="5730592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B543FD0-760A-4F77-8910-51D6AA2F6574}"/>
              </a:ext>
            </a:extLst>
          </p:cNvPr>
          <p:cNvSpPr/>
          <p:nvPr/>
        </p:nvSpPr>
        <p:spPr>
          <a:xfrm>
            <a:off x="6565536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2C076-814A-4FF4-A759-957BBEDA2B03}"/>
              </a:ext>
            </a:extLst>
          </p:cNvPr>
          <p:cNvSpPr txBox="1"/>
          <p:nvPr/>
        </p:nvSpPr>
        <p:spPr>
          <a:xfrm>
            <a:off x="4287148" y="2262246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F4379D-CE62-4531-BA7A-FC35F9610CE4}"/>
              </a:ext>
            </a:extLst>
          </p:cNvPr>
          <p:cNvSpPr txBox="1"/>
          <p:nvPr/>
        </p:nvSpPr>
        <p:spPr>
          <a:xfrm>
            <a:off x="5940564" y="3105629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FAA46E-F785-4904-8C1F-C071A93856FD}"/>
              </a:ext>
            </a:extLst>
          </p:cNvPr>
          <p:cNvSpPr txBox="1"/>
          <p:nvPr/>
        </p:nvSpPr>
        <p:spPr>
          <a:xfrm>
            <a:off x="7201187" y="3259473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C5D0F96-91E7-4A1B-AB6B-695F5B76D92D}"/>
              </a:ext>
            </a:extLst>
          </p:cNvPr>
          <p:cNvSpPr/>
          <p:nvPr/>
        </p:nvSpPr>
        <p:spPr>
          <a:xfrm>
            <a:off x="6991215" y="2676038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3789BCC-042B-4E81-B679-325DDEE27CAC}"/>
              </a:ext>
            </a:extLst>
          </p:cNvPr>
          <p:cNvSpPr>
            <a:spLocks noChangeAspect="1"/>
          </p:cNvSpPr>
          <p:nvPr/>
        </p:nvSpPr>
        <p:spPr>
          <a:xfrm>
            <a:off x="436860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022AF52-D144-4972-BB56-BEA32CE796BD}"/>
              </a:ext>
            </a:extLst>
          </p:cNvPr>
          <p:cNvSpPr>
            <a:spLocks noChangeAspect="1"/>
          </p:cNvSpPr>
          <p:nvPr/>
        </p:nvSpPr>
        <p:spPr>
          <a:xfrm>
            <a:off x="519701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1A2F769-42C9-4C77-A5E0-031F40EF5B11}"/>
              </a:ext>
            </a:extLst>
          </p:cNvPr>
          <p:cNvSpPr>
            <a:spLocks noChangeAspect="1"/>
          </p:cNvSpPr>
          <p:nvPr/>
        </p:nvSpPr>
        <p:spPr>
          <a:xfrm>
            <a:off x="6022017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4C8DEAB-3A4E-4C5B-B70B-971CF4784634}"/>
              </a:ext>
            </a:extLst>
          </p:cNvPr>
          <p:cNvSpPr>
            <a:spLocks noChangeAspect="1"/>
          </p:cNvSpPr>
          <p:nvPr/>
        </p:nvSpPr>
        <p:spPr>
          <a:xfrm>
            <a:off x="685696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A72174-4004-4273-8D01-5C50F98AC0D9}"/>
              </a:ext>
            </a:extLst>
          </p:cNvPr>
          <p:cNvSpPr txBox="1"/>
          <p:nvPr/>
        </p:nvSpPr>
        <p:spPr>
          <a:xfrm>
            <a:off x="5935755" y="2262246"/>
            <a:ext cx="284400" cy="276999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+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B46ED0-BFA7-4B1B-80A9-9FBD42E890BF}"/>
                  </a:ext>
                </a:extLst>
              </p:cNvPr>
              <p:cNvSpPr txBox="1"/>
              <p:nvPr/>
            </p:nvSpPr>
            <p:spPr>
              <a:xfrm>
                <a:off x="5054486" y="5104822"/>
                <a:ext cx="3978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B46ED0-BFA7-4B1B-80A9-9FBD42E89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486" y="5104822"/>
                <a:ext cx="3978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0D60F11-4D6C-4796-8D72-B7BACD935B9B}"/>
              </a:ext>
            </a:extLst>
          </p:cNvPr>
          <p:cNvCxnSpPr>
            <a:cxnSpLocks/>
            <a:stCxn id="130" idx="3"/>
            <a:endCxn id="57" idx="2"/>
          </p:cNvCxnSpPr>
          <p:nvPr/>
        </p:nvCxnSpPr>
        <p:spPr>
          <a:xfrm>
            <a:off x="3798631" y="4586056"/>
            <a:ext cx="56997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A0B89B3-789F-4A7F-AA4F-F158E6939581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4491352" y="4586056"/>
            <a:ext cx="705659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6D84FF9-6634-4A7C-A5B1-D447DB3BD67D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5319762" y="4586056"/>
            <a:ext cx="702255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A478BBB-5A06-4F05-96F6-CF1C70E2FAFD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6144768" y="4586056"/>
            <a:ext cx="7121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F0D62F9-D4A9-41DE-BE7E-389810EE3E52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>
          <a:xfrm flipH="1">
            <a:off x="5253419" y="4647431"/>
            <a:ext cx="4968" cy="45739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C499B1B-FE99-46BB-AE2C-E4D00A5BF776}"/>
              </a:ext>
            </a:extLst>
          </p:cNvPr>
          <p:cNvCxnSpPr>
            <a:cxnSpLocks/>
            <a:stCxn id="57" idx="0"/>
            <a:endCxn id="49" idx="2"/>
          </p:cNvCxnSpPr>
          <p:nvPr/>
        </p:nvCxnSpPr>
        <p:spPr>
          <a:xfrm flipH="1" flipV="1">
            <a:off x="4429976" y="4153395"/>
            <a:ext cx="1" cy="3712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90EF5FB-0AD6-4615-AD96-0A628CAE2F29}"/>
              </a:ext>
            </a:extLst>
          </p:cNvPr>
          <p:cNvCxnSpPr>
            <a:cxnSpLocks/>
            <a:stCxn id="58" idx="0"/>
            <a:endCxn id="50" idx="2"/>
          </p:cNvCxnSpPr>
          <p:nvPr/>
        </p:nvCxnSpPr>
        <p:spPr>
          <a:xfrm flipH="1" flipV="1">
            <a:off x="5258386" y="4153395"/>
            <a:ext cx="1" cy="3712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BC1BA71-D6FA-4FF2-9AAC-489DEB71EEAF}"/>
              </a:ext>
            </a:extLst>
          </p:cNvPr>
          <p:cNvCxnSpPr>
            <a:cxnSpLocks/>
            <a:stCxn id="59" idx="0"/>
            <a:endCxn id="51" idx="2"/>
          </p:cNvCxnSpPr>
          <p:nvPr/>
        </p:nvCxnSpPr>
        <p:spPr>
          <a:xfrm flipH="1" flipV="1">
            <a:off x="6083392" y="4153395"/>
            <a:ext cx="1" cy="3712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5B4C3E7-4B8E-4943-A52F-756BF9668E14}"/>
              </a:ext>
            </a:extLst>
          </p:cNvPr>
          <p:cNvCxnSpPr>
            <a:cxnSpLocks/>
            <a:stCxn id="60" idx="0"/>
            <a:endCxn id="52" idx="2"/>
          </p:cNvCxnSpPr>
          <p:nvPr/>
        </p:nvCxnSpPr>
        <p:spPr>
          <a:xfrm flipH="1" flipV="1">
            <a:off x="6918336" y="4153395"/>
            <a:ext cx="1" cy="3712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A2CC0FE-B44C-4A0D-AEF9-74FA99EC60F0}"/>
              </a:ext>
            </a:extLst>
          </p:cNvPr>
          <p:cNvCxnSpPr>
            <a:cxnSpLocks/>
            <a:stCxn id="50" idx="0"/>
            <a:endCxn id="54" idx="1"/>
          </p:cNvCxnSpPr>
          <p:nvPr/>
        </p:nvCxnSpPr>
        <p:spPr>
          <a:xfrm rot="5400000" flipH="1" flipV="1">
            <a:off x="5258608" y="3243907"/>
            <a:ext cx="681734" cy="682178"/>
          </a:xfrm>
          <a:prstGeom prst="bent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D8739E4-F418-4697-9C24-D7B2DD86C90D}"/>
              </a:ext>
            </a:extLst>
          </p:cNvPr>
          <p:cNvCxnSpPr>
            <a:cxnSpLocks/>
            <a:stCxn id="52" idx="0"/>
            <a:endCxn id="55" idx="1"/>
          </p:cNvCxnSpPr>
          <p:nvPr/>
        </p:nvCxnSpPr>
        <p:spPr>
          <a:xfrm rot="5400000" flipH="1" flipV="1">
            <a:off x="6795816" y="3520493"/>
            <a:ext cx="527890" cy="282851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084C38B-AC2C-4766-9BF6-8A85F5764504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flipV="1">
            <a:off x="6083392" y="3382628"/>
            <a:ext cx="0" cy="5432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FF0D7FD-0355-4644-BB2D-FB807724B545}"/>
              </a:ext>
            </a:extLst>
          </p:cNvPr>
          <p:cNvCxnSpPr>
            <a:cxnSpLocks/>
            <a:stCxn id="54" idx="0"/>
            <a:endCxn id="61" idx="2"/>
          </p:cNvCxnSpPr>
          <p:nvPr/>
        </p:nvCxnSpPr>
        <p:spPr>
          <a:xfrm flipH="1" flipV="1">
            <a:off x="6077955" y="2539245"/>
            <a:ext cx="5437" cy="56638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4B2E8F5-C872-403C-9C6D-224BD8C7BCAF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flipV="1">
            <a:off x="4429976" y="2539245"/>
            <a:ext cx="0" cy="13866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B3C7C1-546C-4D3A-8EC6-7F0FA82158F7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3785807" y="2400746"/>
            <a:ext cx="50134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8C3765F-1DB7-4BA4-92D9-57EE36B83620}"/>
              </a:ext>
            </a:extLst>
          </p:cNvPr>
          <p:cNvCxnSpPr>
            <a:cxnSpLocks/>
          </p:cNvCxnSpPr>
          <p:nvPr/>
        </p:nvCxnSpPr>
        <p:spPr>
          <a:xfrm>
            <a:off x="4572804" y="2400745"/>
            <a:ext cx="136295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67357A3-8C05-4F2C-87E3-E51304E40A2A}"/>
              </a:ext>
            </a:extLst>
          </p:cNvPr>
          <p:cNvSpPr>
            <a:spLocks noChangeAspect="1"/>
          </p:cNvSpPr>
          <p:nvPr/>
        </p:nvSpPr>
        <p:spPr>
          <a:xfrm>
            <a:off x="7282640" y="233937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35127F9-EB60-4F7A-9624-3DC91D73C35D}"/>
              </a:ext>
            </a:extLst>
          </p:cNvPr>
          <p:cNvCxnSpPr>
            <a:cxnSpLocks/>
          </p:cNvCxnSpPr>
          <p:nvPr/>
        </p:nvCxnSpPr>
        <p:spPr>
          <a:xfrm>
            <a:off x="6220155" y="2400745"/>
            <a:ext cx="106248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530BC82-3D1F-409C-85F2-B7574724C2EA}"/>
              </a:ext>
            </a:extLst>
          </p:cNvPr>
          <p:cNvCxnSpPr>
            <a:cxnSpLocks/>
          </p:cNvCxnSpPr>
          <p:nvPr/>
        </p:nvCxnSpPr>
        <p:spPr>
          <a:xfrm flipH="1">
            <a:off x="7344015" y="2462121"/>
            <a:ext cx="1" cy="21391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D8D101F-C7D7-4942-AA5D-308CE1E50BAC}"/>
              </a:ext>
            </a:extLst>
          </p:cNvPr>
          <p:cNvCxnSpPr>
            <a:cxnSpLocks/>
          </p:cNvCxnSpPr>
          <p:nvPr/>
        </p:nvCxnSpPr>
        <p:spPr>
          <a:xfrm>
            <a:off x="7344015" y="2903570"/>
            <a:ext cx="0" cy="3559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A5A0908F-2F4F-498B-881D-83509DB5691C}"/>
              </a:ext>
            </a:extLst>
          </p:cNvPr>
          <p:cNvSpPr>
            <a:spLocks noChangeAspect="1"/>
          </p:cNvSpPr>
          <p:nvPr/>
        </p:nvSpPr>
        <p:spPr>
          <a:xfrm>
            <a:off x="785342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AF0E622A-587F-4E5F-BD53-C4F66A12AEE9}"/>
              </a:ext>
            </a:extLst>
          </p:cNvPr>
          <p:cNvCxnSpPr>
            <a:stCxn id="55" idx="2"/>
            <a:endCxn id="83" idx="2"/>
          </p:cNvCxnSpPr>
          <p:nvPr/>
        </p:nvCxnSpPr>
        <p:spPr>
          <a:xfrm rot="16200000" flipH="1">
            <a:off x="7073926" y="3806561"/>
            <a:ext cx="1049584" cy="509406"/>
          </a:xfrm>
          <a:prstGeom prst="bentConnector2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B45FB2-5A8A-48E9-AD9F-318A95F6F97A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7914797" y="1928628"/>
            <a:ext cx="0" cy="259605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BCACAA-5C41-47EF-8081-59AAE081F016}"/>
                  </a:ext>
                </a:extLst>
              </p:cNvPr>
              <p:cNvSpPr txBox="1"/>
              <p:nvPr/>
            </p:nvSpPr>
            <p:spPr>
              <a:xfrm>
                <a:off x="8223217" y="444755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BCACAA-5C41-47EF-8081-59AAE08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17" y="4447556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FAE54B3-B1A7-4852-9243-5C43826A4B2B}"/>
              </a:ext>
            </a:extLst>
          </p:cNvPr>
          <p:cNvCxnSpPr>
            <a:cxnSpLocks/>
          </p:cNvCxnSpPr>
          <p:nvPr/>
        </p:nvCxnSpPr>
        <p:spPr>
          <a:xfrm>
            <a:off x="7405391" y="2400745"/>
            <a:ext cx="89216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AA218BC-B776-45FF-B6CE-FE30899143EF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976172" y="4581322"/>
            <a:ext cx="331928" cy="47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ABADD8-8822-4B5E-986E-80A443EC60C1}"/>
                  </a:ext>
                </a:extLst>
              </p:cNvPr>
              <p:cNvSpPr txBox="1"/>
              <p:nvPr/>
            </p:nvSpPr>
            <p:spPr>
              <a:xfrm>
                <a:off x="8236041" y="2262245"/>
                <a:ext cx="388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ABADD8-8822-4B5E-986E-80A443EC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041" y="2262245"/>
                <a:ext cx="38824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83BFB54-A411-4B83-A69D-6F57B91A62A9}"/>
                  </a:ext>
                </a:extLst>
              </p:cNvPr>
              <p:cNvSpPr txBox="1"/>
              <p:nvPr/>
            </p:nvSpPr>
            <p:spPr>
              <a:xfrm>
                <a:off x="3235656" y="4447556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83BFB54-A411-4B83-A69D-6F57B91A6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56" y="4447556"/>
                <a:ext cx="56297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E8FB58F-47AD-42DD-A0D0-AA305420C92A}"/>
                  </a:ext>
                </a:extLst>
              </p:cNvPr>
              <p:cNvSpPr txBox="1"/>
              <p:nvPr/>
            </p:nvSpPr>
            <p:spPr>
              <a:xfrm>
                <a:off x="3248480" y="2262246"/>
                <a:ext cx="5373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E8FB58F-47AD-42DD-A0D0-AA305420C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80" y="2262246"/>
                <a:ext cx="53732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B1BB4A5-3AC7-4BF6-B48D-F901F24679D8}"/>
                  </a:ext>
                </a:extLst>
              </p:cNvPr>
              <p:cNvSpPr txBox="1"/>
              <p:nvPr/>
            </p:nvSpPr>
            <p:spPr>
              <a:xfrm>
                <a:off x="4972744" y="3534042"/>
                <a:ext cx="3593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B1BB4A5-3AC7-4BF6-B48D-F901F2467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44" y="3534042"/>
                <a:ext cx="35939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C45EAA-1FED-44C5-BBB0-09841E3679EF}"/>
                  </a:ext>
                </a:extLst>
              </p:cNvPr>
              <p:cNvSpPr txBox="1"/>
              <p:nvPr/>
            </p:nvSpPr>
            <p:spPr>
              <a:xfrm>
                <a:off x="6594010" y="3534042"/>
                <a:ext cx="404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C45EAA-1FED-44C5-BBB0-09841E367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10" y="3534042"/>
                <a:ext cx="40427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A03E163-E8EF-49EB-BFD5-98F75A73CB01}"/>
                  </a:ext>
                </a:extLst>
              </p:cNvPr>
              <p:cNvSpPr txBox="1"/>
              <p:nvPr/>
            </p:nvSpPr>
            <p:spPr>
              <a:xfrm>
                <a:off x="5772299" y="3534042"/>
                <a:ext cx="388248" cy="282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A03E163-E8EF-49EB-BFD5-98F75A73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99" y="3534042"/>
                <a:ext cx="388248" cy="282770"/>
              </a:xfrm>
              <a:prstGeom prst="rect">
                <a:avLst/>
              </a:prstGeom>
              <a:blipFill>
                <a:blip r:embed="rId10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703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7F56E0-0842-471B-8FF5-B147638CE040}"/>
              </a:ext>
            </a:extLst>
          </p:cNvPr>
          <p:cNvSpPr/>
          <p:nvPr/>
        </p:nvSpPr>
        <p:spPr>
          <a:xfrm>
            <a:off x="3874899" y="2216426"/>
            <a:ext cx="4165197" cy="2808884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C5610-239F-4E24-9F04-FEC67C0D947B}"/>
                  </a:ext>
                </a:extLst>
              </p:cNvPr>
              <p:cNvSpPr txBox="1"/>
              <p:nvPr/>
            </p:nvSpPr>
            <p:spPr>
              <a:xfrm>
                <a:off x="4094446" y="3534042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C5610-239F-4E24-9F04-FEC67C0D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46" y="3534042"/>
                <a:ext cx="38985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570568-38BB-4CE6-A09B-8A5EDF3AE0F3}"/>
                  </a:ext>
                </a:extLst>
              </p:cNvPr>
              <p:cNvSpPr txBox="1"/>
              <p:nvPr/>
            </p:nvSpPr>
            <p:spPr>
              <a:xfrm>
                <a:off x="7836133" y="1936301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570568-38BB-4CE6-A09B-8A5EDF3A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133" y="1936301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A9BF27-9B11-46C1-B42A-D2B30034B026}"/>
              </a:ext>
            </a:extLst>
          </p:cNvPr>
          <p:cNvSpPr/>
          <p:nvPr/>
        </p:nvSpPr>
        <p:spPr>
          <a:xfrm>
            <a:off x="4076499" y="3925863"/>
            <a:ext cx="706954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079554E-A1F2-44E9-A5FC-D76CDE60A7AB}"/>
              </a:ext>
            </a:extLst>
          </p:cNvPr>
          <p:cNvSpPr/>
          <p:nvPr/>
        </p:nvSpPr>
        <p:spPr>
          <a:xfrm>
            <a:off x="4905586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E4C159C-EC5C-4405-B08D-BB60DB18B676}"/>
              </a:ext>
            </a:extLst>
          </p:cNvPr>
          <p:cNvSpPr/>
          <p:nvPr/>
        </p:nvSpPr>
        <p:spPr>
          <a:xfrm>
            <a:off x="5730592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B543FD0-760A-4F77-8910-51D6AA2F6574}"/>
              </a:ext>
            </a:extLst>
          </p:cNvPr>
          <p:cNvSpPr/>
          <p:nvPr/>
        </p:nvSpPr>
        <p:spPr>
          <a:xfrm>
            <a:off x="6565536" y="3925863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2C076-814A-4FF4-A759-957BBEDA2B03}"/>
              </a:ext>
            </a:extLst>
          </p:cNvPr>
          <p:cNvSpPr txBox="1"/>
          <p:nvPr/>
        </p:nvSpPr>
        <p:spPr>
          <a:xfrm>
            <a:off x="4287148" y="2262246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F4379D-CE62-4531-BA7A-FC35F9610CE4}"/>
              </a:ext>
            </a:extLst>
          </p:cNvPr>
          <p:cNvSpPr txBox="1"/>
          <p:nvPr/>
        </p:nvSpPr>
        <p:spPr>
          <a:xfrm>
            <a:off x="5940564" y="3105629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FAA46E-F785-4904-8C1F-C071A93856FD}"/>
              </a:ext>
            </a:extLst>
          </p:cNvPr>
          <p:cNvSpPr txBox="1"/>
          <p:nvPr/>
        </p:nvSpPr>
        <p:spPr>
          <a:xfrm>
            <a:off x="7201187" y="3259473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C5D0F96-91E7-4A1B-AB6B-695F5B76D92D}"/>
              </a:ext>
            </a:extLst>
          </p:cNvPr>
          <p:cNvSpPr/>
          <p:nvPr/>
        </p:nvSpPr>
        <p:spPr>
          <a:xfrm>
            <a:off x="6991215" y="2676038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3789BCC-042B-4E81-B679-325DDEE27CAC}"/>
              </a:ext>
            </a:extLst>
          </p:cNvPr>
          <p:cNvSpPr>
            <a:spLocks noChangeAspect="1"/>
          </p:cNvSpPr>
          <p:nvPr/>
        </p:nvSpPr>
        <p:spPr>
          <a:xfrm>
            <a:off x="436860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022AF52-D144-4972-BB56-BEA32CE796BD}"/>
              </a:ext>
            </a:extLst>
          </p:cNvPr>
          <p:cNvSpPr>
            <a:spLocks noChangeAspect="1"/>
          </p:cNvSpPr>
          <p:nvPr/>
        </p:nvSpPr>
        <p:spPr>
          <a:xfrm>
            <a:off x="519701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1A2F769-42C9-4C77-A5E0-031F40EF5B11}"/>
              </a:ext>
            </a:extLst>
          </p:cNvPr>
          <p:cNvSpPr>
            <a:spLocks noChangeAspect="1"/>
          </p:cNvSpPr>
          <p:nvPr/>
        </p:nvSpPr>
        <p:spPr>
          <a:xfrm>
            <a:off x="6022017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4C8DEAB-3A4E-4C5B-B70B-971CF4784634}"/>
              </a:ext>
            </a:extLst>
          </p:cNvPr>
          <p:cNvSpPr>
            <a:spLocks noChangeAspect="1"/>
          </p:cNvSpPr>
          <p:nvPr/>
        </p:nvSpPr>
        <p:spPr>
          <a:xfrm>
            <a:off x="685696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A72174-4004-4273-8D01-5C50F98AC0D9}"/>
              </a:ext>
            </a:extLst>
          </p:cNvPr>
          <p:cNvSpPr txBox="1"/>
          <p:nvPr/>
        </p:nvSpPr>
        <p:spPr>
          <a:xfrm>
            <a:off x="5935755" y="2262246"/>
            <a:ext cx="284400" cy="276999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+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B46ED0-BFA7-4B1B-80A9-9FBD42E890BF}"/>
                  </a:ext>
                </a:extLst>
              </p:cNvPr>
              <p:cNvSpPr txBox="1"/>
              <p:nvPr/>
            </p:nvSpPr>
            <p:spPr>
              <a:xfrm>
                <a:off x="5054486" y="5104822"/>
                <a:ext cx="3978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B46ED0-BFA7-4B1B-80A9-9FBD42E89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486" y="5104822"/>
                <a:ext cx="3978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0D60F11-4D6C-4796-8D72-B7BACD935B9B}"/>
              </a:ext>
            </a:extLst>
          </p:cNvPr>
          <p:cNvCxnSpPr>
            <a:cxnSpLocks/>
            <a:stCxn id="130" idx="3"/>
            <a:endCxn id="57" idx="2"/>
          </p:cNvCxnSpPr>
          <p:nvPr/>
        </p:nvCxnSpPr>
        <p:spPr>
          <a:xfrm>
            <a:off x="3798631" y="4586056"/>
            <a:ext cx="56997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A0B89B3-789F-4A7F-AA4F-F158E6939581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4491352" y="4586056"/>
            <a:ext cx="70565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6D84FF9-6634-4A7C-A5B1-D447DB3BD67D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5319762" y="4586056"/>
            <a:ext cx="70225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A478BBB-5A06-4F05-96F6-CF1C70E2FAFD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6144768" y="4586056"/>
            <a:ext cx="71219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F0D62F9-D4A9-41DE-BE7E-389810EE3E52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>
          <a:xfrm flipH="1">
            <a:off x="5253419" y="4647431"/>
            <a:ext cx="4968" cy="45739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C499B1B-FE99-46BB-AE2C-E4D00A5BF776}"/>
              </a:ext>
            </a:extLst>
          </p:cNvPr>
          <p:cNvCxnSpPr>
            <a:cxnSpLocks/>
            <a:stCxn id="57" idx="0"/>
            <a:endCxn id="49" idx="2"/>
          </p:cNvCxnSpPr>
          <p:nvPr/>
        </p:nvCxnSpPr>
        <p:spPr>
          <a:xfrm flipH="1" flipV="1">
            <a:off x="4429976" y="4153395"/>
            <a:ext cx="1" cy="3712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90EF5FB-0AD6-4615-AD96-0A628CAE2F29}"/>
              </a:ext>
            </a:extLst>
          </p:cNvPr>
          <p:cNvCxnSpPr>
            <a:cxnSpLocks/>
            <a:stCxn id="58" idx="0"/>
            <a:endCxn id="50" idx="2"/>
          </p:cNvCxnSpPr>
          <p:nvPr/>
        </p:nvCxnSpPr>
        <p:spPr>
          <a:xfrm flipH="1" flipV="1">
            <a:off x="5258386" y="4153395"/>
            <a:ext cx="1" cy="3712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BC1BA71-D6FA-4FF2-9AAC-489DEB71EEAF}"/>
              </a:ext>
            </a:extLst>
          </p:cNvPr>
          <p:cNvCxnSpPr>
            <a:cxnSpLocks/>
            <a:stCxn id="59" idx="0"/>
            <a:endCxn id="51" idx="2"/>
          </p:cNvCxnSpPr>
          <p:nvPr/>
        </p:nvCxnSpPr>
        <p:spPr>
          <a:xfrm flipH="1" flipV="1">
            <a:off x="6083392" y="4153395"/>
            <a:ext cx="1" cy="37128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5B4C3E7-4B8E-4943-A52F-756BF9668E14}"/>
              </a:ext>
            </a:extLst>
          </p:cNvPr>
          <p:cNvCxnSpPr>
            <a:cxnSpLocks/>
            <a:stCxn id="60" idx="0"/>
            <a:endCxn id="52" idx="2"/>
          </p:cNvCxnSpPr>
          <p:nvPr/>
        </p:nvCxnSpPr>
        <p:spPr>
          <a:xfrm flipH="1" flipV="1">
            <a:off x="6918336" y="4153395"/>
            <a:ext cx="1" cy="3712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A2CC0FE-B44C-4A0D-AEF9-74FA99EC60F0}"/>
              </a:ext>
            </a:extLst>
          </p:cNvPr>
          <p:cNvCxnSpPr>
            <a:cxnSpLocks/>
            <a:stCxn id="50" idx="0"/>
            <a:endCxn id="54" idx="1"/>
          </p:cNvCxnSpPr>
          <p:nvPr/>
        </p:nvCxnSpPr>
        <p:spPr>
          <a:xfrm rot="5400000" flipH="1" flipV="1">
            <a:off x="5258608" y="3243907"/>
            <a:ext cx="681734" cy="682178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D8739E4-F418-4697-9C24-D7B2DD86C90D}"/>
              </a:ext>
            </a:extLst>
          </p:cNvPr>
          <p:cNvCxnSpPr>
            <a:cxnSpLocks/>
            <a:stCxn id="52" idx="0"/>
            <a:endCxn id="55" idx="1"/>
          </p:cNvCxnSpPr>
          <p:nvPr/>
        </p:nvCxnSpPr>
        <p:spPr>
          <a:xfrm rot="5400000" flipH="1" flipV="1">
            <a:off x="6795816" y="3520493"/>
            <a:ext cx="527890" cy="282851"/>
          </a:xfrm>
          <a:prstGeom prst="bent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084C38B-AC2C-4766-9BF6-8A85F5764504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flipV="1">
            <a:off x="6083392" y="3382628"/>
            <a:ext cx="0" cy="5432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FF0D7FD-0355-4644-BB2D-FB807724B545}"/>
              </a:ext>
            </a:extLst>
          </p:cNvPr>
          <p:cNvCxnSpPr>
            <a:cxnSpLocks/>
            <a:stCxn id="54" idx="0"/>
            <a:endCxn id="61" idx="2"/>
          </p:cNvCxnSpPr>
          <p:nvPr/>
        </p:nvCxnSpPr>
        <p:spPr>
          <a:xfrm flipH="1" flipV="1">
            <a:off x="6077955" y="2539245"/>
            <a:ext cx="5437" cy="5663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4B2E8F5-C872-403C-9C6D-224BD8C7BCAF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flipV="1">
            <a:off x="4429976" y="2539245"/>
            <a:ext cx="0" cy="138661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B3C7C1-546C-4D3A-8EC6-7F0FA82158F7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3785807" y="2400746"/>
            <a:ext cx="501341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8C3765F-1DB7-4BA4-92D9-57EE36B83620}"/>
              </a:ext>
            </a:extLst>
          </p:cNvPr>
          <p:cNvCxnSpPr>
            <a:cxnSpLocks/>
          </p:cNvCxnSpPr>
          <p:nvPr/>
        </p:nvCxnSpPr>
        <p:spPr>
          <a:xfrm>
            <a:off x="4572804" y="2400745"/>
            <a:ext cx="1362951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67357A3-8C05-4F2C-87E3-E51304E40A2A}"/>
              </a:ext>
            </a:extLst>
          </p:cNvPr>
          <p:cNvSpPr>
            <a:spLocks noChangeAspect="1"/>
          </p:cNvSpPr>
          <p:nvPr/>
        </p:nvSpPr>
        <p:spPr>
          <a:xfrm>
            <a:off x="7282640" y="233937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35127F9-EB60-4F7A-9624-3DC91D73C35D}"/>
              </a:ext>
            </a:extLst>
          </p:cNvPr>
          <p:cNvCxnSpPr>
            <a:cxnSpLocks/>
          </p:cNvCxnSpPr>
          <p:nvPr/>
        </p:nvCxnSpPr>
        <p:spPr>
          <a:xfrm>
            <a:off x="6220155" y="2400745"/>
            <a:ext cx="1062485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530BC82-3D1F-409C-85F2-B7574724C2EA}"/>
              </a:ext>
            </a:extLst>
          </p:cNvPr>
          <p:cNvCxnSpPr>
            <a:cxnSpLocks/>
          </p:cNvCxnSpPr>
          <p:nvPr/>
        </p:nvCxnSpPr>
        <p:spPr>
          <a:xfrm flipH="1">
            <a:off x="7344015" y="2462121"/>
            <a:ext cx="1" cy="21391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D8D101F-C7D7-4942-AA5D-308CE1E50BAC}"/>
              </a:ext>
            </a:extLst>
          </p:cNvPr>
          <p:cNvCxnSpPr>
            <a:cxnSpLocks/>
          </p:cNvCxnSpPr>
          <p:nvPr/>
        </p:nvCxnSpPr>
        <p:spPr>
          <a:xfrm>
            <a:off x="7344015" y="2903570"/>
            <a:ext cx="0" cy="35590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A5A0908F-2F4F-498B-881D-83509DB5691C}"/>
              </a:ext>
            </a:extLst>
          </p:cNvPr>
          <p:cNvSpPr>
            <a:spLocks noChangeAspect="1"/>
          </p:cNvSpPr>
          <p:nvPr/>
        </p:nvSpPr>
        <p:spPr>
          <a:xfrm>
            <a:off x="7853421" y="452468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AF0E622A-587F-4E5F-BD53-C4F66A12AEE9}"/>
              </a:ext>
            </a:extLst>
          </p:cNvPr>
          <p:cNvCxnSpPr>
            <a:stCxn id="55" idx="2"/>
            <a:endCxn id="83" idx="2"/>
          </p:cNvCxnSpPr>
          <p:nvPr/>
        </p:nvCxnSpPr>
        <p:spPr>
          <a:xfrm rot="16200000" flipH="1">
            <a:off x="7073926" y="3806561"/>
            <a:ext cx="1049584" cy="509406"/>
          </a:xfrm>
          <a:prstGeom prst="bent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B45FB2-5A8A-48E9-AD9F-318A95F6F97A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7914797" y="1928628"/>
            <a:ext cx="0" cy="259605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BCACAA-5C41-47EF-8081-59AAE081F016}"/>
                  </a:ext>
                </a:extLst>
              </p:cNvPr>
              <p:cNvSpPr txBox="1"/>
              <p:nvPr/>
            </p:nvSpPr>
            <p:spPr>
              <a:xfrm>
                <a:off x="8223217" y="444755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BCACAA-5C41-47EF-8081-59AAE08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17" y="4447556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FAE54B3-B1A7-4852-9243-5C43826A4B2B}"/>
              </a:ext>
            </a:extLst>
          </p:cNvPr>
          <p:cNvCxnSpPr>
            <a:cxnSpLocks/>
          </p:cNvCxnSpPr>
          <p:nvPr/>
        </p:nvCxnSpPr>
        <p:spPr>
          <a:xfrm>
            <a:off x="7405391" y="2400745"/>
            <a:ext cx="89216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AA218BC-B776-45FF-B6CE-FE30899143EF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976172" y="4581322"/>
            <a:ext cx="331928" cy="47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ABADD8-8822-4B5E-986E-80A443EC60C1}"/>
                  </a:ext>
                </a:extLst>
              </p:cNvPr>
              <p:cNvSpPr txBox="1"/>
              <p:nvPr/>
            </p:nvSpPr>
            <p:spPr>
              <a:xfrm>
                <a:off x="8236041" y="2262245"/>
                <a:ext cx="388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ABADD8-8822-4B5E-986E-80A443EC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041" y="2262245"/>
                <a:ext cx="38824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83BFB54-A411-4B83-A69D-6F57B91A62A9}"/>
                  </a:ext>
                </a:extLst>
              </p:cNvPr>
              <p:cNvSpPr txBox="1"/>
              <p:nvPr/>
            </p:nvSpPr>
            <p:spPr>
              <a:xfrm>
                <a:off x="3235656" y="4447556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83BFB54-A411-4B83-A69D-6F57B91A6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56" y="4447556"/>
                <a:ext cx="56297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E8FB58F-47AD-42DD-A0D0-AA305420C92A}"/>
                  </a:ext>
                </a:extLst>
              </p:cNvPr>
              <p:cNvSpPr txBox="1"/>
              <p:nvPr/>
            </p:nvSpPr>
            <p:spPr>
              <a:xfrm>
                <a:off x="3248480" y="2262246"/>
                <a:ext cx="5373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E8FB58F-47AD-42DD-A0D0-AA305420C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80" y="2262246"/>
                <a:ext cx="53732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B1BB4A5-3AC7-4BF6-B48D-F901F24679D8}"/>
                  </a:ext>
                </a:extLst>
              </p:cNvPr>
              <p:cNvSpPr txBox="1"/>
              <p:nvPr/>
            </p:nvSpPr>
            <p:spPr>
              <a:xfrm>
                <a:off x="4972744" y="3534042"/>
                <a:ext cx="3593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B1BB4A5-3AC7-4BF6-B48D-F901F2467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44" y="3534042"/>
                <a:ext cx="35939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C45EAA-1FED-44C5-BBB0-09841E3679EF}"/>
                  </a:ext>
                </a:extLst>
              </p:cNvPr>
              <p:cNvSpPr txBox="1"/>
              <p:nvPr/>
            </p:nvSpPr>
            <p:spPr>
              <a:xfrm>
                <a:off x="6594010" y="3534042"/>
                <a:ext cx="404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C45EAA-1FED-44C5-BBB0-09841E367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10" y="3534042"/>
                <a:ext cx="40427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A03E163-E8EF-49EB-BFD5-98F75A73CB01}"/>
                  </a:ext>
                </a:extLst>
              </p:cNvPr>
              <p:cNvSpPr txBox="1"/>
              <p:nvPr/>
            </p:nvSpPr>
            <p:spPr>
              <a:xfrm>
                <a:off x="5772299" y="3534042"/>
                <a:ext cx="388248" cy="282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A03E163-E8EF-49EB-BFD5-98F75A73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99" y="3534042"/>
                <a:ext cx="388248" cy="282770"/>
              </a:xfrm>
              <a:prstGeom prst="rect">
                <a:avLst/>
              </a:prstGeom>
              <a:blipFill>
                <a:blip r:embed="rId10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D53071-EC08-4E87-98E1-FA41B8DB4E9F}"/>
                  </a:ext>
                </a:extLst>
              </p:cNvPr>
              <p:cNvSpPr txBox="1"/>
              <p:nvPr/>
            </p:nvSpPr>
            <p:spPr>
              <a:xfrm>
                <a:off x="5197011" y="4685874"/>
                <a:ext cx="420308" cy="29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D53071-EC08-4E87-98E1-FA41B8DB4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11" y="4685874"/>
                <a:ext cx="420308" cy="294568"/>
              </a:xfrm>
              <a:prstGeom prst="rect">
                <a:avLst/>
              </a:prstGeom>
              <a:blipFill>
                <a:blip r:embed="rId11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9A853F-2E6B-442F-A5AC-3959AE2D366B}"/>
                  </a:ext>
                </a:extLst>
              </p:cNvPr>
              <p:cNvSpPr txBox="1"/>
              <p:nvPr/>
            </p:nvSpPr>
            <p:spPr>
              <a:xfrm>
                <a:off x="4652449" y="4302330"/>
                <a:ext cx="460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9A853F-2E6B-442F-A5AC-3959AE2D3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49" y="4302330"/>
                <a:ext cx="46038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1603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F92EF2-4C4D-461E-8783-1BF67E00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234" y="2238209"/>
            <a:ext cx="3267531" cy="2381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59F4C46-E7F7-4F33-BB87-42C80E4B29B1}"/>
              </a:ext>
            </a:extLst>
          </p:cNvPr>
          <p:cNvSpPr/>
          <p:nvPr/>
        </p:nvSpPr>
        <p:spPr>
          <a:xfrm>
            <a:off x="5267739" y="2188514"/>
            <a:ext cx="1948069" cy="246574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65510-2D9E-4439-BA9F-18847258361F}"/>
              </a:ext>
            </a:extLst>
          </p:cNvPr>
          <p:cNvSpPr/>
          <p:nvPr/>
        </p:nvSpPr>
        <p:spPr>
          <a:xfrm>
            <a:off x="7258432" y="2193732"/>
            <a:ext cx="464262" cy="246574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0BB642-CA75-488C-8F2D-A17B01F91E8F}"/>
              </a:ext>
            </a:extLst>
          </p:cNvPr>
          <p:cNvSpPr/>
          <p:nvPr/>
        </p:nvSpPr>
        <p:spPr>
          <a:xfrm>
            <a:off x="4386469" y="2778236"/>
            <a:ext cx="3415748" cy="12868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716C3-B396-43F4-891B-5C5C791808AE}"/>
              </a:ext>
            </a:extLst>
          </p:cNvPr>
          <p:cNvSpPr txBox="1"/>
          <p:nvPr/>
        </p:nvSpPr>
        <p:spPr>
          <a:xfrm>
            <a:off x="5876513" y="1946662"/>
            <a:ext cx="730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7030A0"/>
                </a:solidFill>
              </a:rPr>
              <a:t>Feature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A3BAD-5AA3-4EB0-BC58-239E63977865}"/>
              </a:ext>
            </a:extLst>
          </p:cNvPr>
          <p:cNvSpPr txBox="1"/>
          <p:nvPr/>
        </p:nvSpPr>
        <p:spPr>
          <a:xfrm>
            <a:off x="7205870" y="1946662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B050"/>
                </a:solidFill>
              </a:rPr>
              <a:t>Label</a:t>
            </a:r>
            <a:endParaRPr lang="ko-KR" altLang="en-US" sz="1200" b="1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DF2BF-34B2-4DA8-B9E7-DB4EFACD1867}"/>
              </a:ext>
            </a:extLst>
          </p:cNvPr>
          <p:cNvSpPr txBox="1"/>
          <p:nvPr/>
        </p:nvSpPr>
        <p:spPr>
          <a:xfrm>
            <a:off x="3353213" y="3023402"/>
            <a:ext cx="1099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Sequence</a:t>
            </a:r>
          </a:p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(Time Steps)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FB4BCE-50C6-4753-A2EC-559D3493479A}"/>
              </a:ext>
            </a:extLst>
          </p:cNvPr>
          <p:cNvSpPr/>
          <p:nvPr/>
        </p:nvSpPr>
        <p:spPr>
          <a:xfrm>
            <a:off x="7258432" y="4114799"/>
            <a:ext cx="525670" cy="246574"/>
          </a:xfrm>
          <a:prstGeom prst="rect">
            <a:avLst/>
          </a:prstGeom>
          <a:noFill/>
          <a:ln w="254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23F5A-7D8B-4927-9EFE-C32ACA115874}"/>
              </a:ext>
            </a:extLst>
          </p:cNvPr>
          <p:cNvSpPr txBox="1"/>
          <p:nvPr/>
        </p:nvSpPr>
        <p:spPr>
          <a:xfrm>
            <a:off x="7802217" y="4099586"/>
            <a:ext cx="69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2060"/>
                </a:solidFill>
              </a:rPr>
              <a:t>Predict</a:t>
            </a:r>
            <a:endParaRPr lang="ko-KR" altLang="en-US" sz="12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96C5AE-39FD-491D-8F26-B7B99A7B63A7}"/>
              </a:ext>
            </a:extLst>
          </p:cNvPr>
          <p:cNvSpPr/>
          <p:nvPr/>
        </p:nvSpPr>
        <p:spPr>
          <a:xfrm>
            <a:off x="4013200" y="1998347"/>
            <a:ext cx="2753360" cy="680400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③ Feed Forward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E8C9E0-672F-455A-ABF1-98632B9F2DC6}"/>
              </a:ext>
            </a:extLst>
          </p:cNvPr>
          <p:cNvSpPr/>
          <p:nvPr/>
        </p:nvSpPr>
        <p:spPr>
          <a:xfrm>
            <a:off x="4013200" y="3163258"/>
            <a:ext cx="2753360" cy="680400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④ </a:t>
            </a:r>
            <a:r>
              <a:rPr lang="ko-KR" altLang="en-US" b="1">
                <a:solidFill>
                  <a:schemeClr val="tx1"/>
                </a:solidFill>
              </a:rPr>
              <a:t>손실함수 계산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BCC4A-D43A-4E28-BB73-7464795E3D4F}"/>
              </a:ext>
            </a:extLst>
          </p:cNvPr>
          <p:cNvSpPr/>
          <p:nvPr/>
        </p:nvSpPr>
        <p:spPr>
          <a:xfrm>
            <a:off x="4013200" y="4328168"/>
            <a:ext cx="2753360" cy="680400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⑤ Model</a:t>
            </a:r>
            <a:r>
              <a:rPr lang="ko-KR" altLang="en-US" b="1">
                <a:solidFill>
                  <a:schemeClr val="tx1"/>
                </a:solidFill>
              </a:rPr>
              <a:t> 학습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C30233-7FE1-46A8-ABF9-68295C5B7118}"/>
              </a:ext>
            </a:extLst>
          </p:cNvPr>
          <p:cNvGrpSpPr/>
          <p:nvPr/>
        </p:nvGrpSpPr>
        <p:grpSpPr>
          <a:xfrm>
            <a:off x="2753360" y="833120"/>
            <a:ext cx="5415280" cy="680716"/>
            <a:chOff x="2753360" y="1849120"/>
            <a:chExt cx="5415280" cy="6807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D8C0E5-F88C-4C6A-B1B0-4D16BE96B902}"/>
                </a:ext>
              </a:extLst>
            </p:cNvPr>
            <p:cNvSpPr/>
            <p:nvPr/>
          </p:nvSpPr>
          <p:spPr>
            <a:xfrm>
              <a:off x="2753360" y="1849120"/>
              <a:ext cx="2123440" cy="680716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① Data </a:t>
              </a:r>
              <a:r>
                <a:rPr lang="ko-KR" altLang="en-US" b="1">
                  <a:solidFill>
                    <a:schemeClr val="tx1"/>
                  </a:solidFill>
                </a:rPr>
                <a:t>정의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2BBA38-B69F-4902-9799-6806E66E3CC2}"/>
                </a:ext>
              </a:extLst>
            </p:cNvPr>
            <p:cNvSpPr/>
            <p:nvPr/>
          </p:nvSpPr>
          <p:spPr>
            <a:xfrm>
              <a:off x="6045200" y="1849120"/>
              <a:ext cx="2123440" cy="680716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② Model </a:t>
              </a:r>
              <a:r>
                <a:rPr lang="ko-KR" altLang="en-US" b="1">
                  <a:solidFill>
                    <a:schemeClr val="tx1"/>
                  </a:solidFill>
                </a:rPr>
                <a:t>구축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330B418-75DC-42B9-9DDB-1BB6B2044E1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876800" y="2189478"/>
              <a:ext cx="11684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FD14844-3408-4680-A72C-8EE9D35480F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6006145" y="897571"/>
            <a:ext cx="484511" cy="1717040"/>
          </a:xfrm>
          <a:prstGeom prst="bentConnector3">
            <a:avLst>
              <a:gd name="adj1" fmla="val 41612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88D8EC-ACF1-45CE-B52D-CE6AF5246B9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389880" y="2678747"/>
            <a:ext cx="0" cy="48451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3C0570-8318-4B6D-824A-21DC54625F7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389880" y="3843658"/>
            <a:ext cx="0" cy="4845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23123B5-0653-4F86-9782-817FC7B8EECF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>
            <a:off x="3663789" y="3282478"/>
            <a:ext cx="3010221" cy="441960"/>
          </a:xfrm>
          <a:prstGeom prst="bentConnector5">
            <a:avLst>
              <a:gd name="adj1" fmla="val -7594"/>
              <a:gd name="adj2" fmla="val 466666"/>
              <a:gd name="adj3" fmla="val 109904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0653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46">
            <a:extLst>
              <a:ext uri="{FF2B5EF4-FFF2-40B4-BE49-F238E27FC236}">
                <a16:creationId xmlns:a16="http://schemas.microsoft.com/office/drawing/2014/main" id="{8E1C06EF-EEBB-4F15-A3D0-11245FEB5834}"/>
              </a:ext>
            </a:extLst>
          </p:cNvPr>
          <p:cNvSpPr txBox="1"/>
          <p:nvPr/>
        </p:nvSpPr>
        <p:spPr>
          <a:xfrm>
            <a:off x="4156472" y="5133729"/>
            <a:ext cx="31798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[O,H,L,V] = [Open, High, Low, Volume]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DE89F7E-2021-429E-BCED-0B7FFC26E9C6}"/>
              </a:ext>
            </a:extLst>
          </p:cNvPr>
          <p:cNvGrpSpPr/>
          <p:nvPr/>
        </p:nvGrpSpPr>
        <p:grpSpPr>
          <a:xfrm>
            <a:off x="2165142" y="1520555"/>
            <a:ext cx="1108415" cy="3520840"/>
            <a:chOff x="2165142" y="1520555"/>
            <a:chExt cx="1108415" cy="3520840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DA8D94DD-DC68-4F07-8D24-3E4D7F0C66EA}"/>
                </a:ext>
              </a:extLst>
            </p:cNvPr>
            <p:cNvGrpSpPr/>
            <p:nvPr/>
          </p:nvGrpSpPr>
          <p:grpSpPr>
            <a:xfrm>
              <a:off x="2165142" y="1748777"/>
              <a:ext cx="1108415" cy="3292618"/>
              <a:chOff x="2160996" y="1748777"/>
              <a:chExt cx="1108415" cy="329261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2A3E3FA-9C5C-44EA-8960-59EFEE0CCB85}"/>
                  </a:ext>
                </a:extLst>
              </p:cNvPr>
              <p:cNvSpPr/>
              <p:nvPr/>
            </p:nvSpPr>
            <p:spPr>
              <a:xfrm>
                <a:off x="2160996" y="2093604"/>
                <a:ext cx="1108415" cy="2499588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99292984-FA9F-47F5-B498-9D295FAC73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4076" y="4266674"/>
                <a:ext cx="2255" cy="497722"/>
              </a:xfrm>
              <a:prstGeom prst="straightConnector1">
                <a:avLst/>
              </a:prstGeom>
              <a:ln w="889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15D61276-A3D9-42C6-B5B6-56D65857B4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02089" y="1748777"/>
                <a:ext cx="26229" cy="788848"/>
              </a:xfrm>
              <a:prstGeom prst="straightConnector1">
                <a:avLst/>
              </a:prstGeom>
              <a:ln w="889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660C81CE-AC99-40A2-AD5B-B0C08AA3E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4690" y="3290290"/>
                <a:ext cx="1027" cy="607051"/>
              </a:xfrm>
              <a:prstGeom prst="straightConnector1">
                <a:avLst/>
              </a:prstGeom>
              <a:ln w="889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D4259FB-AEDE-4EC7-B599-321A4298A2FD}"/>
                  </a:ext>
                </a:extLst>
              </p:cNvPr>
              <p:cNvSpPr/>
              <p:nvPr/>
            </p:nvSpPr>
            <p:spPr>
              <a:xfrm>
                <a:off x="2265203" y="3897341"/>
                <a:ext cx="900000" cy="369333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입력층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2BCA8F-25B5-4806-9A67-0C74E37C58C9}"/>
                  </a:ext>
                </a:extLst>
              </p:cNvPr>
              <p:cNvSpPr/>
              <p:nvPr/>
            </p:nvSpPr>
            <p:spPr>
              <a:xfrm>
                <a:off x="2265203" y="2920957"/>
                <a:ext cx="900000" cy="3693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은닉층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8FD4864-A17A-443E-B95D-064D9FB0E3B8}"/>
                  </a:ext>
                </a:extLst>
              </p:cNvPr>
              <p:cNvSpPr/>
              <p:nvPr/>
            </p:nvSpPr>
            <p:spPr>
              <a:xfrm>
                <a:off x="2672155" y="2321125"/>
                <a:ext cx="86096" cy="8855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4C1179C-01D0-4C1A-B95C-CEBB349455CA}"/>
                  </a:ext>
                </a:extLst>
              </p:cNvPr>
              <p:cNvGrpSpPr/>
              <p:nvPr/>
            </p:nvGrpSpPr>
            <p:grpSpPr>
              <a:xfrm>
                <a:off x="2539514" y="3512039"/>
                <a:ext cx="351378" cy="369332"/>
                <a:chOff x="3252117" y="1491725"/>
                <a:chExt cx="351378" cy="369332"/>
              </a:xfrm>
            </p:grpSpPr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00A6DDC9-BE81-4525-A225-986240FA4C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42031" y="1603040"/>
                  <a:ext cx="171549" cy="171549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9DE67B3-E925-4FF9-B5EC-469B00D42CC3}"/>
                    </a:ext>
                  </a:extLst>
                </p:cNvPr>
                <p:cNvSpPr txBox="1"/>
                <p:nvPr/>
              </p:nvSpPr>
              <p:spPr>
                <a:xfrm>
                  <a:off x="3252117" y="1491725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b="1"/>
                    <a:t>+</a:t>
                  </a:r>
                  <a:endParaRPr lang="ko-KR" altLang="en-US" b="1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267284-C60E-487C-B99C-EFB69D93FDED}"/>
                  </a:ext>
                </a:extLst>
              </p:cNvPr>
              <p:cNvSpPr txBox="1"/>
              <p:nvPr/>
            </p:nvSpPr>
            <p:spPr>
              <a:xfrm>
                <a:off x="2176675" y="4764396"/>
                <a:ext cx="10770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[O,H,L,V]</a:t>
                </a: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86351F3-01C0-4E53-8B83-978418EBC31E}"/>
                  </a:ext>
                </a:extLst>
              </p:cNvPr>
              <p:cNvGrpSpPr/>
              <p:nvPr/>
            </p:nvGrpSpPr>
            <p:grpSpPr>
              <a:xfrm>
                <a:off x="2307514" y="2537624"/>
                <a:ext cx="815378" cy="328563"/>
                <a:chOff x="2278461" y="2537624"/>
                <a:chExt cx="815378" cy="328563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47EE8538-9217-4457-ABD1-DF77FF341D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01398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3F116549-1E5E-4DF0-9090-185EC8B36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10713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6EB419AC-FCFB-4BFA-AFFE-9E2F5AF28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20028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AC230486-A1A8-442D-B399-4B71314560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9342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오른쪽 대괄호 51">
                  <a:extLst>
                    <a:ext uri="{FF2B5EF4-FFF2-40B4-BE49-F238E27FC236}">
                      <a16:creationId xmlns:a16="http://schemas.microsoft.com/office/drawing/2014/main" id="{62BE17B7-E873-4E7B-8D7A-0BBE09684E8D}"/>
                    </a:ext>
                  </a:extLst>
                </p:cNvPr>
                <p:cNvSpPr/>
                <p:nvPr/>
              </p:nvSpPr>
              <p:spPr>
                <a:xfrm rot="16200000">
                  <a:off x="2614225" y="2201860"/>
                  <a:ext cx="143849" cy="815378"/>
                </a:xfrm>
                <a:prstGeom prst="rightBracket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733B811-D3C0-4AD2-8ACE-F2E0D6734F29}"/>
                </a:ext>
              </a:extLst>
            </p:cNvPr>
            <p:cNvSpPr txBox="1"/>
            <p:nvPr/>
          </p:nvSpPr>
          <p:spPr>
            <a:xfrm>
              <a:off x="2180821" y="1520555"/>
              <a:ext cx="10770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h1</a:t>
              </a: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56D901C4-C5DD-4D9E-AD5F-9ECC08A1ABC8}"/>
              </a:ext>
            </a:extLst>
          </p:cNvPr>
          <p:cNvGrpSpPr/>
          <p:nvPr/>
        </p:nvGrpSpPr>
        <p:grpSpPr>
          <a:xfrm>
            <a:off x="3672977" y="1520555"/>
            <a:ext cx="1108415" cy="3520840"/>
            <a:chOff x="3676580" y="1520555"/>
            <a:chExt cx="1108415" cy="352084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87D00445-2CB1-4BAC-A0CE-ADF33B32E01A}"/>
                </a:ext>
              </a:extLst>
            </p:cNvPr>
            <p:cNvGrpSpPr/>
            <p:nvPr/>
          </p:nvGrpSpPr>
          <p:grpSpPr>
            <a:xfrm>
              <a:off x="3676580" y="1748777"/>
              <a:ext cx="1108415" cy="3292618"/>
              <a:chOff x="3664165" y="1748777"/>
              <a:chExt cx="1108415" cy="329261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80A663A-0E5B-4A41-BFA1-F7A35B4185D5}"/>
                  </a:ext>
                </a:extLst>
              </p:cNvPr>
              <p:cNvSpPr/>
              <p:nvPr/>
            </p:nvSpPr>
            <p:spPr>
              <a:xfrm>
                <a:off x="3664165" y="2093604"/>
                <a:ext cx="1108415" cy="2499588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D9D72C17-E66E-4D40-A26D-E7C2792CB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7859" y="3290290"/>
                <a:ext cx="1027" cy="607051"/>
              </a:xfrm>
              <a:prstGeom prst="straightConnector1">
                <a:avLst/>
              </a:prstGeom>
              <a:ln w="889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A9DF134E-95B9-4662-963D-6627DAEAC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7245" y="4266674"/>
                <a:ext cx="2255" cy="497722"/>
              </a:xfrm>
              <a:prstGeom prst="straightConnector1">
                <a:avLst/>
              </a:prstGeom>
              <a:ln w="889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2B3C3813-EEFD-4758-A297-30469E4B07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13525" y="1748777"/>
                <a:ext cx="9694" cy="774368"/>
              </a:xfrm>
              <a:prstGeom prst="straightConnector1">
                <a:avLst/>
              </a:prstGeom>
              <a:ln w="889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4DBC7CF-C8B1-4647-8F3E-99C4DBA569E4}"/>
                  </a:ext>
                </a:extLst>
              </p:cNvPr>
              <p:cNvSpPr/>
              <p:nvPr/>
            </p:nvSpPr>
            <p:spPr>
              <a:xfrm>
                <a:off x="3768372" y="3897341"/>
                <a:ext cx="900000" cy="369333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입력층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2FC9CD7-D497-48F2-9CE6-8FF3616D7426}"/>
                  </a:ext>
                </a:extLst>
              </p:cNvPr>
              <p:cNvSpPr/>
              <p:nvPr/>
            </p:nvSpPr>
            <p:spPr>
              <a:xfrm>
                <a:off x="3768372" y="2920957"/>
                <a:ext cx="900000" cy="3693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은닉층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32267BB-BD40-48FE-9E9C-722C80B7143C}"/>
                  </a:ext>
                </a:extLst>
              </p:cNvPr>
              <p:cNvSpPr/>
              <p:nvPr/>
            </p:nvSpPr>
            <p:spPr>
              <a:xfrm>
                <a:off x="4175324" y="2321125"/>
                <a:ext cx="86096" cy="8855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B2002ED-5636-4209-A5F1-D22DFC8054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2598" y="3623354"/>
                <a:ext cx="171549" cy="17154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05FFBA-94DF-4C63-97C6-6D444ACCB442}"/>
                  </a:ext>
                </a:extLst>
              </p:cNvPr>
              <p:cNvSpPr txBox="1"/>
              <p:nvPr/>
            </p:nvSpPr>
            <p:spPr>
              <a:xfrm>
                <a:off x="3679844" y="4764396"/>
                <a:ext cx="10770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[O,H,L,V]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DB6198D-79FE-49C6-8263-DEECB0ED287A}"/>
                  </a:ext>
                </a:extLst>
              </p:cNvPr>
              <p:cNvSpPr txBox="1"/>
              <p:nvPr/>
            </p:nvSpPr>
            <p:spPr>
              <a:xfrm>
                <a:off x="4042683" y="351203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/>
                  <a:t>+</a:t>
                </a:r>
                <a:endParaRPr lang="ko-KR" altLang="en-US" b="1"/>
              </a:p>
            </p:txBody>
          </p: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0CEC35CC-D16C-4E29-A169-6305906E4985}"/>
                  </a:ext>
                </a:extLst>
              </p:cNvPr>
              <p:cNvGrpSpPr/>
              <p:nvPr/>
            </p:nvGrpSpPr>
            <p:grpSpPr>
              <a:xfrm>
                <a:off x="3810683" y="2523144"/>
                <a:ext cx="815378" cy="328563"/>
                <a:chOff x="2278461" y="2537624"/>
                <a:chExt cx="815378" cy="328563"/>
              </a:xfrm>
            </p:grpSpPr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69171482-B472-45D6-9283-329AA6C5B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01398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DC96D2D5-BA28-4C3A-9161-B0397799A5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10713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9F909705-D658-4317-9872-E6B38F3E28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20028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1BA32C27-0C24-4D6D-8B63-D476FC17D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9342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오른쪽 대괄호 118">
                  <a:extLst>
                    <a:ext uri="{FF2B5EF4-FFF2-40B4-BE49-F238E27FC236}">
                      <a16:creationId xmlns:a16="http://schemas.microsoft.com/office/drawing/2014/main" id="{E146BC65-8B0F-4C9D-8817-E4F6AB1145FA}"/>
                    </a:ext>
                  </a:extLst>
                </p:cNvPr>
                <p:cNvSpPr/>
                <p:nvPr/>
              </p:nvSpPr>
              <p:spPr>
                <a:xfrm rot="16200000">
                  <a:off x="2614225" y="2201860"/>
                  <a:ext cx="143849" cy="815378"/>
                </a:xfrm>
                <a:prstGeom prst="rightBracket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ABE9A8A-934D-4EA7-A3BF-3E47F441C87A}"/>
                </a:ext>
              </a:extLst>
            </p:cNvPr>
            <p:cNvSpPr txBox="1"/>
            <p:nvPr/>
          </p:nvSpPr>
          <p:spPr>
            <a:xfrm>
              <a:off x="3692259" y="1520555"/>
              <a:ext cx="10770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h2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0FBEA81B-5B06-4AF5-A9AC-2A2E1E2A3DA4}"/>
              </a:ext>
            </a:extLst>
          </p:cNvPr>
          <p:cNvGrpSpPr/>
          <p:nvPr/>
        </p:nvGrpSpPr>
        <p:grpSpPr>
          <a:xfrm>
            <a:off x="5180812" y="1520555"/>
            <a:ext cx="1108415" cy="3520840"/>
            <a:chOff x="5192164" y="1520555"/>
            <a:chExt cx="1108415" cy="3520840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ED3F8827-6C81-4451-BADD-DBA12A96C38B}"/>
                </a:ext>
              </a:extLst>
            </p:cNvPr>
            <p:cNvGrpSpPr/>
            <p:nvPr/>
          </p:nvGrpSpPr>
          <p:grpSpPr>
            <a:xfrm>
              <a:off x="5192164" y="1762217"/>
              <a:ext cx="1108415" cy="3279178"/>
              <a:chOff x="5146782" y="1762217"/>
              <a:chExt cx="1108415" cy="327917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069A77-C742-461C-87D3-0C4E0B9BFD15}"/>
                  </a:ext>
                </a:extLst>
              </p:cNvPr>
              <p:cNvSpPr/>
              <p:nvPr/>
            </p:nvSpPr>
            <p:spPr>
              <a:xfrm>
                <a:off x="5146782" y="2086656"/>
                <a:ext cx="1108415" cy="2506536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D6DAA6AA-D589-4A01-9602-C9FCD3A33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0476" y="3290290"/>
                <a:ext cx="1027" cy="607051"/>
              </a:xfrm>
              <a:prstGeom prst="straightConnector1">
                <a:avLst/>
              </a:prstGeom>
              <a:ln w="889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7CF7E3C1-5682-408B-B911-6A56821B2C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15215" y="3623354"/>
                <a:ext cx="171549" cy="17154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2EA332-6E8C-488F-8EB4-7D892617DFE0}"/>
                  </a:ext>
                </a:extLst>
              </p:cNvPr>
              <p:cNvSpPr txBox="1"/>
              <p:nvPr/>
            </p:nvSpPr>
            <p:spPr>
              <a:xfrm>
                <a:off x="5525300" y="351203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/>
                  <a:t>+</a:t>
                </a:r>
                <a:endParaRPr lang="ko-KR" altLang="en-US" b="1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9591BBAA-44D1-4983-8ABF-7A25925DFA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9862" y="4266674"/>
                <a:ext cx="2255" cy="497722"/>
              </a:xfrm>
              <a:prstGeom prst="straightConnector1">
                <a:avLst/>
              </a:prstGeom>
              <a:ln w="889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F6EB7370-0097-4AF7-81A3-5F6FE2F3D6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7067" y="1762217"/>
                <a:ext cx="7844" cy="760928"/>
              </a:xfrm>
              <a:prstGeom prst="straightConnector1">
                <a:avLst/>
              </a:prstGeom>
              <a:ln w="889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D832B45-4ECB-4612-B9CA-F84EF6D48BE6}"/>
                  </a:ext>
                </a:extLst>
              </p:cNvPr>
              <p:cNvSpPr/>
              <p:nvPr/>
            </p:nvSpPr>
            <p:spPr>
              <a:xfrm>
                <a:off x="5250989" y="3897341"/>
                <a:ext cx="900000" cy="369333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입력층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1288AC3-1376-495E-9023-5E503B87DE8B}"/>
                  </a:ext>
                </a:extLst>
              </p:cNvPr>
              <p:cNvSpPr/>
              <p:nvPr/>
            </p:nvSpPr>
            <p:spPr>
              <a:xfrm>
                <a:off x="5250989" y="2920957"/>
                <a:ext cx="900000" cy="3693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은닉층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C110F08-41FA-4281-B3C7-C6BA5D1CCE2C}"/>
                  </a:ext>
                </a:extLst>
              </p:cNvPr>
              <p:cNvSpPr/>
              <p:nvPr/>
            </p:nvSpPr>
            <p:spPr>
              <a:xfrm>
                <a:off x="5657941" y="2321125"/>
                <a:ext cx="86096" cy="8855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8CE174-4FED-42EC-ACE9-0DC82DFAE18F}"/>
                  </a:ext>
                </a:extLst>
              </p:cNvPr>
              <p:cNvSpPr txBox="1"/>
              <p:nvPr/>
            </p:nvSpPr>
            <p:spPr>
              <a:xfrm>
                <a:off x="5162461" y="4764396"/>
                <a:ext cx="10770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[O,H,L,V]</a:t>
                </a:r>
              </a:p>
            </p:txBody>
          </p: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CECF95FD-4E51-44DA-A670-D75D618F1F48}"/>
                  </a:ext>
                </a:extLst>
              </p:cNvPr>
              <p:cNvGrpSpPr/>
              <p:nvPr/>
            </p:nvGrpSpPr>
            <p:grpSpPr>
              <a:xfrm>
                <a:off x="5293300" y="2523144"/>
                <a:ext cx="815378" cy="328563"/>
                <a:chOff x="2278461" y="2537624"/>
                <a:chExt cx="815378" cy="328563"/>
              </a:xfrm>
            </p:grpSpPr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42161F71-0B64-490E-8310-6006CD2A7E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01398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10F5DCEF-C667-42A4-876E-D9F22ECD85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10713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045D286B-6FF5-4EA7-BBE4-07FEA6954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20028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3A538736-2F46-43BE-A1DB-143E9C7873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9342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오른쪽 대괄호 112">
                  <a:extLst>
                    <a:ext uri="{FF2B5EF4-FFF2-40B4-BE49-F238E27FC236}">
                      <a16:creationId xmlns:a16="http://schemas.microsoft.com/office/drawing/2014/main" id="{D6E4B151-DE9B-4D7E-BD12-699B4897D1D1}"/>
                    </a:ext>
                  </a:extLst>
                </p:cNvPr>
                <p:cNvSpPr/>
                <p:nvPr/>
              </p:nvSpPr>
              <p:spPr>
                <a:xfrm rot="16200000">
                  <a:off x="2614225" y="2201860"/>
                  <a:ext cx="143849" cy="815378"/>
                </a:xfrm>
                <a:prstGeom prst="rightBracket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6E2E7EC-1196-415A-AF98-653B6CE5F0BE}"/>
                </a:ext>
              </a:extLst>
            </p:cNvPr>
            <p:cNvSpPr txBox="1"/>
            <p:nvPr/>
          </p:nvSpPr>
          <p:spPr>
            <a:xfrm>
              <a:off x="5207843" y="1520555"/>
              <a:ext cx="10770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h3</a:t>
              </a: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312DDFE3-0896-4D66-B950-21E551215B58}"/>
              </a:ext>
            </a:extLst>
          </p:cNvPr>
          <p:cNvGrpSpPr/>
          <p:nvPr/>
        </p:nvGrpSpPr>
        <p:grpSpPr>
          <a:xfrm>
            <a:off x="6688647" y="1520555"/>
            <a:ext cx="1108415" cy="3520840"/>
            <a:chOff x="6707748" y="1520555"/>
            <a:chExt cx="1108415" cy="3520840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FE0D52E1-0198-45CE-AC25-7910D0A939E9}"/>
                </a:ext>
              </a:extLst>
            </p:cNvPr>
            <p:cNvGrpSpPr/>
            <p:nvPr/>
          </p:nvGrpSpPr>
          <p:grpSpPr>
            <a:xfrm>
              <a:off x="6707748" y="1748775"/>
              <a:ext cx="1108415" cy="3292620"/>
              <a:chOff x="6734989" y="1748775"/>
              <a:chExt cx="1108415" cy="329262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ACB68D3-9FB7-4DB2-BF56-0F62A57F8EBA}"/>
                  </a:ext>
                </a:extLst>
              </p:cNvPr>
              <p:cNvSpPr/>
              <p:nvPr/>
            </p:nvSpPr>
            <p:spPr>
              <a:xfrm>
                <a:off x="6734989" y="2093604"/>
                <a:ext cx="1108415" cy="2499588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A4B171E-4A83-44CA-9F12-CAB540726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88683" y="3290290"/>
                <a:ext cx="1027" cy="607051"/>
              </a:xfrm>
              <a:prstGeom prst="straightConnector1">
                <a:avLst/>
              </a:prstGeom>
              <a:ln w="889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6C5FCBA-CD83-4FBC-AADC-34B1FF8292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03422" y="3623354"/>
                <a:ext cx="171549" cy="17154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47BD7B-26A8-4EDF-85D9-0C1CBF3409C2}"/>
                  </a:ext>
                </a:extLst>
              </p:cNvPr>
              <p:cNvSpPr txBox="1"/>
              <p:nvPr/>
            </p:nvSpPr>
            <p:spPr>
              <a:xfrm>
                <a:off x="7113507" y="351203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/>
                  <a:t>+</a:t>
                </a:r>
                <a:endParaRPr lang="ko-KR" altLang="en-US" b="1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58BA92-D935-4EBD-9827-E13779707134}"/>
                  </a:ext>
                </a:extLst>
              </p:cNvPr>
              <p:cNvSpPr txBox="1"/>
              <p:nvPr/>
            </p:nvSpPr>
            <p:spPr>
              <a:xfrm>
                <a:off x="6750668" y="4764396"/>
                <a:ext cx="10770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/>
                  <a:t>[O,H,L,V]</a:t>
                </a:r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51EE2396-8679-477A-91E9-31FA492E3E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88069" y="4266674"/>
                <a:ext cx="2255" cy="497722"/>
              </a:xfrm>
              <a:prstGeom prst="straightConnector1">
                <a:avLst/>
              </a:prstGeom>
              <a:ln w="889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20D1F74-AB47-4C76-B93A-EF02887E8AC9}"/>
                  </a:ext>
                </a:extLst>
              </p:cNvPr>
              <p:cNvSpPr/>
              <p:nvPr/>
            </p:nvSpPr>
            <p:spPr>
              <a:xfrm>
                <a:off x="6839196" y="3897341"/>
                <a:ext cx="900000" cy="369333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입력층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92A7187-A761-4AD4-BB90-E22D3F5759F7}"/>
                  </a:ext>
                </a:extLst>
              </p:cNvPr>
              <p:cNvSpPr/>
              <p:nvPr/>
            </p:nvSpPr>
            <p:spPr>
              <a:xfrm>
                <a:off x="6839196" y="2920957"/>
                <a:ext cx="900000" cy="3693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은닉층</a:t>
                </a:r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B5A84B42-11FC-4D92-98F2-77350F6E94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87055" y="1748775"/>
                <a:ext cx="4283" cy="786152"/>
              </a:xfrm>
              <a:prstGeom prst="straightConnector1">
                <a:avLst/>
              </a:prstGeom>
              <a:ln w="889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32B0796D-0167-4938-811C-24C1099545C0}"/>
                  </a:ext>
                </a:extLst>
              </p:cNvPr>
              <p:cNvGrpSpPr/>
              <p:nvPr/>
            </p:nvGrpSpPr>
            <p:grpSpPr>
              <a:xfrm>
                <a:off x="6881507" y="2534926"/>
                <a:ext cx="815378" cy="328563"/>
                <a:chOff x="2278461" y="2537624"/>
                <a:chExt cx="815378" cy="328563"/>
              </a:xfrm>
            </p:grpSpPr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377C2749-1DEE-4160-AF18-733F0E196E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01398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8AF72D0E-A17F-4072-AF50-D620A2A7BB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10713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033C9A37-0213-4CA3-AB87-595ECEFFD7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20028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6896BBA1-A539-4FF2-86AF-135014BE0A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9342" y="2701906"/>
                  <a:ext cx="164497" cy="164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오른쪽 대괄호 124">
                  <a:extLst>
                    <a:ext uri="{FF2B5EF4-FFF2-40B4-BE49-F238E27FC236}">
                      <a16:creationId xmlns:a16="http://schemas.microsoft.com/office/drawing/2014/main" id="{21793F3F-7B37-41E7-9F0F-15BB721106A3}"/>
                    </a:ext>
                  </a:extLst>
                </p:cNvPr>
                <p:cNvSpPr/>
                <p:nvPr/>
              </p:nvSpPr>
              <p:spPr>
                <a:xfrm rot="16200000">
                  <a:off x="2614225" y="2201860"/>
                  <a:ext cx="143849" cy="815378"/>
                </a:xfrm>
                <a:prstGeom prst="rightBracket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A9A2177-783B-49D3-A4B3-54ABA6AB63D4}"/>
                  </a:ext>
                </a:extLst>
              </p:cNvPr>
              <p:cNvSpPr/>
              <p:nvPr/>
            </p:nvSpPr>
            <p:spPr>
              <a:xfrm>
                <a:off x="7266964" y="2321125"/>
                <a:ext cx="86096" cy="8855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479D563-06DC-4D32-8E9D-A7E81DA2BDAD}"/>
                </a:ext>
              </a:extLst>
            </p:cNvPr>
            <p:cNvSpPr txBox="1"/>
            <p:nvPr/>
          </p:nvSpPr>
          <p:spPr>
            <a:xfrm>
              <a:off x="6723427" y="1520555"/>
              <a:ext cx="10770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h4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FE133DF-14C1-425F-AD7D-E3B00A11B852}"/>
              </a:ext>
            </a:extLst>
          </p:cNvPr>
          <p:cNvGrpSpPr/>
          <p:nvPr/>
        </p:nvGrpSpPr>
        <p:grpSpPr>
          <a:xfrm>
            <a:off x="8196482" y="1748776"/>
            <a:ext cx="1108415" cy="3292619"/>
            <a:chOff x="8223333" y="1748776"/>
            <a:chExt cx="1108415" cy="3292619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5AECFE4-5D7E-4F94-BFE9-A17C44F3FE47}"/>
                </a:ext>
              </a:extLst>
            </p:cNvPr>
            <p:cNvSpPr/>
            <p:nvPr/>
          </p:nvSpPr>
          <p:spPr>
            <a:xfrm>
              <a:off x="8223333" y="2093604"/>
              <a:ext cx="1108415" cy="2499588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0931434-61FC-4157-9410-A21B47F9B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7027" y="3290290"/>
              <a:ext cx="1027" cy="607051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0DE60A6-E143-4069-8F5D-BBB2E0FD7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1766" y="3623354"/>
              <a:ext cx="171549" cy="17154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F1314D-A056-41B2-B65C-B949BC2E5E93}"/>
                </a:ext>
              </a:extLst>
            </p:cNvPr>
            <p:cNvSpPr txBox="1"/>
            <p:nvPr/>
          </p:nvSpPr>
          <p:spPr>
            <a:xfrm>
              <a:off x="8601851" y="351203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+</a:t>
              </a:r>
              <a:endParaRPr lang="ko-KR" altLang="en-US" b="1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1F08787-68A7-44EE-AE59-EBA6AECF55E4}"/>
                </a:ext>
              </a:extLst>
            </p:cNvPr>
            <p:cNvSpPr txBox="1"/>
            <p:nvPr/>
          </p:nvSpPr>
          <p:spPr>
            <a:xfrm>
              <a:off x="8239012" y="4764396"/>
              <a:ext cx="10770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[O,H,L,V]</a:t>
              </a: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6CD1C39C-4340-436A-A30A-54A40B856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413" y="4266674"/>
              <a:ext cx="2255" cy="497722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DEE3CAF-CB90-403D-B010-7468DF569806}"/>
                </a:ext>
              </a:extLst>
            </p:cNvPr>
            <p:cNvSpPr/>
            <p:nvPr/>
          </p:nvSpPr>
          <p:spPr>
            <a:xfrm>
              <a:off x="8327540" y="3897341"/>
              <a:ext cx="900000" cy="369333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입력층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B148785-B323-48CB-83F3-96724FDA32E3}"/>
                </a:ext>
              </a:extLst>
            </p:cNvPr>
            <p:cNvSpPr/>
            <p:nvPr/>
          </p:nvSpPr>
          <p:spPr>
            <a:xfrm>
              <a:off x="8327540" y="2920957"/>
              <a:ext cx="900000" cy="3693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은닉층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4DDAEEFF-F352-413A-BB82-8B24EB04F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7540" y="1748776"/>
              <a:ext cx="0" cy="776968"/>
            </a:xfrm>
            <a:prstGeom prst="straightConnector1">
              <a:avLst/>
            </a:prstGeom>
            <a:ln w="889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4EE84815-32BE-419D-B727-EE56377DD897}"/>
                </a:ext>
              </a:extLst>
            </p:cNvPr>
            <p:cNvGrpSpPr/>
            <p:nvPr/>
          </p:nvGrpSpPr>
          <p:grpSpPr>
            <a:xfrm>
              <a:off x="8369851" y="2525743"/>
              <a:ext cx="815378" cy="328563"/>
              <a:chOff x="2278461" y="2537624"/>
              <a:chExt cx="815378" cy="328563"/>
            </a:xfrm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4ACB98AF-9A73-4A89-8EE4-E3D8EC1A52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1398" y="2701906"/>
                <a:ext cx="164497" cy="164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C915DDD4-EFB5-4788-A47E-7F49F64A98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10713" y="2701906"/>
                <a:ext cx="164497" cy="164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E28EA4CC-5E84-4C1A-8688-E09FA43D8C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0028" y="2701906"/>
                <a:ext cx="164497" cy="164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2B80C612-EC52-4E16-8824-6D17B2814B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9342" y="2701906"/>
                <a:ext cx="164497" cy="164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오른쪽 대괄호 130">
                <a:extLst>
                  <a:ext uri="{FF2B5EF4-FFF2-40B4-BE49-F238E27FC236}">
                    <a16:creationId xmlns:a16="http://schemas.microsoft.com/office/drawing/2014/main" id="{2B942F11-C954-4506-BA6D-4C8FA086322F}"/>
                  </a:ext>
                </a:extLst>
              </p:cNvPr>
              <p:cNvSpPr/>
              <p:nvPr/>
            </p:nvSpPr>
            <p:spPr>
              <a:xfrm rot="16200000">
                <a:off x="2614225" y="2201860"/>
                <a:ext cx="143849" cy="815378"/>
              </a:xfrm>
              <a:prstGeom prst="rightBracket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69889502-6041-47A2-97F4-D7F66F8DE482}"/>
              </a:ext>
            </a:extLst>
          </p:cNvPr>
          <p:cNvSpPr txBox="1"/>
          <p:nvPr/>
        </p:nvSpPr>
        <p:spPr>
          <a:xfrm>
            <a:off x="7935596" y="1520555"/>
            <a:ext cx="16301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Last Hidden State</a:t>
            </a: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2124B097-860B-4346-9C13-7F959A73E7C1}"/>
              </a:ext>
            </a:extLst>
          </p:cNvPr>
          <p:cNvCxnSpPr>
            <a:cxnSpLocks/>
            <a:stCxn id="137" idx="3"/>
            <a:endCxn id="91" idx="2"/>
          </p:cNvCxnSpPr>
          <p:nvPr/>
        </p:nvCxnSpPr>
        <p:spPr>
          <a:xfrm>
            <a:off x="7306718" y="2365401"/>
            <a:ext cx="1358197" cy="1343728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54FE1D8E-226E-45C2-90C1-F1D959AF8B13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5778067" y="2365401"/>
            <a:ext cx="1379013" cy="1343728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8F206A3-88D0-44D4-B309-3876F13474B8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>
            <a:off x="4270232" y="2365401"/>
            <a:ext cx="1379013" cy="1343728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BD30CE2-1631-48CA-B092-9B6B5286E8EE}"/>
              </a:ext>
            </a:extLst>
          </p:cNvPr>
          <p:cNvCxnSpPr>
            <a:cxnSpLocks/>
            <a:stCxn id="18" idx="3"/>
            <a:endCxn id="30" idx="2"/>
          </p:cNvCxnSpPr>
          <p:nvPr/>
        </p:nvCxnSpPr>
        <p:spPr>
          <a:xfrm>
            <a:off x="2762397" y="2365401"/>
            <a:ext cx="1379013" cy="1343728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87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E6D00E-C7CB-407F-A932-5FEA629A9733}"/>
              </a:ext>
            </a:extLst>
          </p:cNvPr>
          <p:cNvSpPr/>
          <p:nvPr/>
        </p:nvSpPr>
        <p:spPr>
          <a:xfrm>
            <a:off x="3267960" y="2216426"/>
            <a:ext cx="4030802" cy="251510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596E8-3AA6-4D77-A156-852E1DE6CFC4}"/>
                  </a:ext>
                </a:extLst>
              </p:cNvPr>
              <p:cNvSpPr txBox="1"/>
              <p:nvPr/>
            </p:nvSpPr>
            <p:spPr>
              <a:xfrm>
                <a:off x="8676598" y="2424378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596E8-3AA6-4D77-A156-852E1DE6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598" y="2424378"/>
                <a:ext cx="56297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9B9CAC-1C8C-4DE3-9D11-08E31F2642AF}"/>
                  </a:ext>
                </a:extLst>
              </p:cNvPr>
              <p:cNvSpPr txBox="1"/>
              <p:nvPr/>
            </p:nvSpPr>
            <p:spPr>
              <a:xfrm>
                <a:off x="7439526" y="207252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9B9CAC-1C8C-4DE3-9D11-08E31F26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526" y="2072526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1449C3-5E42-46C7-BF74-CE561FB64F39}"/>
                  </a:ext>
                </a:extLst>
              </p:cNvPr>
              <p:cNvSpPr txBox="1"/>
              <p:nvPr/>
            </p:nvSpPr>
            <p:spPr>
              <a:xfrm>
                <a:off x="7551736" y="243240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1449C3-5E42-46C7-BF74-CE561FB64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736" y="2432406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905B5D-A61C-4B16-997E-8DD3D000A19D}"/>
                  </a:ext>
                </a:extLst>
              </p:cNvPr>
              <p:cNvSpPr txBox="1"/>
              <p:nvPr/>
            </p:nvSpPr>
            <p:spPr>
              <a:xfrm>
                <a:off x="2388826" y="1951728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905B5D-A61C-4B16-997E-8DD3D000A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826" y="1951728"/>
                <a:ext cx="56297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455784-4458-474D-9915-0947E5E7E370}"/>
                  </a:ext>
                </a:extLst>
              </p:cNvPr>
              <p:cNvSpPr txBox="1"/>
              <p:nvPr/>
            </p:nvSpPr>
            <p:spPr>
              <a:xfrm>
                <a:off x="8279015" y="1951728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455784-4458-474D-9915-0947E5E7E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15" y="1951728"/>
                <a:ext cx="56297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5C4FB6-453F-46EF-8D75-0B4E11ABC8B4}"/>
                  </a:ext>
                </a:extLst>
              </p:cNvPr>
              <p:cNvSpPr txBox="1"/>
              <p:nvPr/>
            </p:nvSpPr>
            <p:spPr>
              <a:xfrm>
                <a:off x="5258479" y="2623552"/>
                <a:ext cx="679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5C4FB6-453F-46EF-8D75-0B4E11AB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79" y="2623552"/>
                <a:ext cx="6794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93C0129-2820-4EF5-9727-7BFAF7DF07D6}"/>
                  </a:ext>
                </a:extLst>
              </p:cNvPr>
              <p:cNvSpPr txBox="1"/>
              <p:nvPr/>
            </p:nvSpPr>
            <p:spPr>
              <a:xfrm>
                <a:off x="6743231" y="3533719"/>
                <a:ext cx="413896" cy="281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93C0129-2820-4EF5-9727-7BFAF7DF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231" y="3533719"/>
                <a:ext cx="413896" cy="281616"/>
              </a:xfrm>
              <a:prstGeom prst="rect">
                <a:avLst/>
              </a:prstGeom>
              <a:blipFill>
                <a:blip r:embed="rId7"/>
                <a:stretch>
                  <a:fillRect t="-2174" r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C23CF890-60CB-468B-9F87-C034E5D13CFA}"/>
              </a:ext>
            </a:extLst>
          </p:cNvPr>
          <p:cNvSpPr/>
          <p:nvPr/>
        </p:nvSpPr>
        <p:spPr>
          <a:xfrm>
            <a:off x="7916559" y="2216426"/>
            <a:ext cx="838800" cy="251510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t+1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GRU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Layer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1C2FA8-8766-4574-9877-D2F3B04EC7AB}"/>
                  </a:ext>
                </a:extLst>
              </p:cNvPr>
              <p:cNvSpPr txBox="1"/>
              <p:nvPr/>
            </p:nvSpPr>
            <p:spPr>
              <a:xfrm>
                <a:off x="4466218" y="3372476"/>
                <a:ext cx="3994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1C2FA8-8766-4574-9877-D2F3B04EC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218" y="3372476"/>
                <a:ext cx="39946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FE0F08F-F164-4521-9537-2AB76BF148D0}"/>
              </a:ext>
            </a:extLst>
          </p:cNvPr>
          <p:cNvCxnSpPr>
            <a:cxnSpLocks/>
          </p:cNvCxnSpPr>
          <p:nvPr/>
        </p:nvCxnSpPr>
        <p:spPr>
          <a:xfrm flipV="1">
            <a:off x="8756794" y="2457895"/>
            <a:ext cx="256028" cy="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5DB604-0B63-4262-9F2A-5A05058C0418}"/>
              </a:ext>
            </a:extLst>
          </p:cNvPr>
          <p:cNvSpPr/>
          <p:nvPr/>
        </p:nvSpPr>
        <p:spPr>
          <a:xfrm>
            <a:off x="4552756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B7BC15B-33C3-4289-A724-CFD1E34BBF81}"/>
              </a:ext>
            </a:extLst>
          </p:cNvPr>
          <p:cNvSpPr/>
          <p:nvPr/>
        </p:nvSpPr>
        <p:spPr>
          <a:xfrm>
            <a:off x="5493673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66CA598-8786-4CA9-AB3A-2828A1A86A2C}"/>
              </a:ext>
            </a:extLst>
          </p:cNvPr>
          <p:cNvSpPr/>
          <p:nvPr/>
        </p:nvSpPr>
        <p:spPr>
          <a:xfrm>
            <a:off x="6422661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33A01-B4C4-4F99-9F6F-F10E5A3F5570}"/>
              </a:ext>
            </a:extLst>
          </p:cNvPr>
          <p:cNvSpPr txBox="1"/>
          <p:nvPr/>
        </p:nvSpPr>
        <p:spPr>
          <a:xfrm>
            <a:off x="4079775" y="3279234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ECD65-213F-4BA1-90FF-D3D5E55B2E19}"/>
              </a:ext>
            </a:extLst>
          </p:cNvPr>
          <p:cNvSpPr txBox="1"/>
          <p:nvPr/>
        </p:nvSpPr>
        <p:spPr>
          <a:xfrm>
            <a:off x="6632633" y="3269331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11BBD7C-D9AE-4419-941E-0A428892DD01}"/>
              </a:ext>
            </a:extLst>
          </p:cNvPr>
          <p:cNvSpPr>
            <a:spLocks noChangeAspect="1"/>
          </p:cNvSpPr>
          <p:nvPr/>
        </p:nvSpPr>
        <p:spPr>
          <a:xfrm>
            <a:off x="4161228" y="4540416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4E8F96-FA68-4DA5-8CE4-EA7076693842}"/>
              </a:ext>
            </a:extLst>
          </p:cNvPr>
          <p:cNvSpPr>
            <a:spLocks noChangeAspect="1"/>
          </p:cNvSpPr>
          <p:nvPr/>
        </p:nvSpPr>
        <p:spPr>
          <a:xfrm>
            <a:off x="4844181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30D3870-D824-46EA-B7F7-0F69B7FED71F}"/>
              </a:ext>
            </a:extLst>
          </p:cNvPr>
          <p:cNvSpPr>
            <a:spLocks noChangeAspect="1"/>
          </p:cNvSpPr>
          <p:nvPr/>
        </p:nvSpPr>
        <p:spPr>
          <a:xfrm>
            <a:off x="5785098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B26F419-45F8-4F25-B1CB-C224482A5535}"/>
              </a:ext>
            </a:extLst>
          </p:cNvPr>
          <p:cNvSpPr>
            <a:spLocks noChangeAspect="1"/>
          </p:cNvSpPr>
          <p:nvPr/>
        </p:nvSpPr>
        <p:spPr>
          <a:xfrm>
            <a:off x="6714086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5CA953-0609-419E-8863-D099944B4339}"/>
              </a:ext>
            </a:extLst>
          </p:cNvPr>
          <p:cNvSpPr txBox="1"/>
          <p:nvPr/>
        </p:nvSpPr>
        <p:spPr>
          <a:xfrm>
            <a:off x="6633261" y="2321716"/>
            <a:ext cx="284400" cy="276999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+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16A6FC-BCC6-419E-A814-71C9B4B7EEE7}"/>
                  </a:ext>
                </a:extLst>
              </p:cNvPr>
              <p:cNvSpPr txBox="1"/>
              <p:nvPr/>
            </p:nvSpPr>
            <p:spPr>
              <a:xfrm>
                <a:off x="3460064" y="5005536"/>
                <a:ext cx="3978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16A6FC-BCC6-419E-A814-71C9B4B7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64" y="5005536"/>
                <a:ext cx="39786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D1C4B6-5DCE-4EE2-B01D-76E983A11F8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4966932" y="4324039"/>
            <a:ext cx="81816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E2B8902-59D1-4460-8D65-97F12462D26D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5907849" y="4324039"/>
            <a:ext cx="806237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BB08C55-CF82-40E3-B4F4-C53B0126C898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H="1" flipV="1">
            <a:off x="4222603" y="3556233"/>
            <a:ext cx="1" cy="984183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0ED735-148D-47C5-92A8-DDE154016998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H="1" flipV="1">
            <a:off x="4905556" y="4041507"/>
            <a:ext cx="1" cy="22115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2DB4B68-31A1-485D-9DDA-E12C021B4BE3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H="1" flipV="1">
            <a:off x="5846473" y="4041507"/>
            <a:ext cx="1" cy="22115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AB4E63A-CC10-4498-A815-744DEC732E18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H="1" flipV="1">
            <a:off x="6775461" y="4041507"/>
            <a:ext cx="1" cy="22115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150F1F3-F682-4F7D-AF4B-1EC40794D896}"/>
              </a:ext>
            </a:extLst>
          </p:cNvPr>
          <p:cNvCxnSpPr>
            <a:cxnSpLocks/>
            <a:stCxn id="11" idx="0"/>
            <a:endCxn id="14" idx="3"/>
          </p:cNvCxnSpPr>
          <p:nvPr/>
        </p:nvCxnSpPr>
        <p:spPr>
          <a:xfrm rot="16200000" flipV="1">
            <a:off x="4437374" y="3345792"/>
            <a:ext cx="396241" cy="540125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D7D8F1-4515-46E3-B587-0A8263948C6F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6775461" y="2598715"/>
            <a:ext cx="0" cy="67061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331015-8896-48B9-8C55-685D2257EF32}"/>
              </a:ext>
            </a:extLst>
          </p:cNvPr>
          <p:cNvCxnSpPr>
            <a:cxnSpLocks/>
            <a:stCxn id="109" idx="0"/>
            <a:endCxn id="153" idx="2"/>
          </p:cNvCxnSpPr>
          <p:nvPr/>
        </p:nvCxnSpPr>
        <p:spPr>
          <a:xfrm flipH="1" flipV="1">
            <a:off x="5846473" y="2598715"/>
            <a:ext cx="1" cy="32667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337D503-BD55-4920-B1E0-8442AECC920E}"/>
              </a:ext>
            </a:extLst>
          </p:cNvPr>
          <p:cNvCxnSpPr>
            <a:cxnSpLocks/>
            <a:stCxn id="14" idx="0"/>
            <a:endCxn id="73" idx="4"/>
          </p:cNvCxnSpPr>
          <p:nvPr/>
        </p:nvCxnSpPr>
        <p:spPr>
          <a:xfrm flipV="1">
            <a:off x="4222603" y="2521591"/>
            <a:ext cx="1" cy="757643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D1CBFE3-5135-4F60-8D84-477E8A76CF7B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2882833" y="2460216"/>
            <a:ext cx="714788" cy="418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30627D2-BF83-429B-A309-D7B11474464F}"/>
              </a:ext>
            </a:extLst>
          </p:cNvPr>
          <p:cNvCxnSpPr>
            <a:cxnSpLocks/>
            <a:stCxn id="12" idx="0"/>
            <a:endCxn id="106" idx="4"/>
          </p:cNvCxnSpPr>
          <p:nvPr/>
        </p:nvCxnSpPr>
        <p:spPr>
          <a:xfrm flipV="1">
            <a:off x="5846473" y="3479109"/>
            <a:ext cx="1" cy="334866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875E790-AFFE-425A-A1CD-2B9302812B4B}"/>
              </a:ext>
            </a:extLst>
          </p:cNvPr>
          <p:cNvCxnSpPr>
            <a:cxnSpLocks/>
            <a:stCxn id="153" idx="3"/>
            <a:endCxn id="22" idx="1"/>
          </p:cNvCxnSpPr>
          <p:nvPr/>
        </p:nvCxnSpPr>
        <p:spPr>
          <a:xfrm>
            <a:off x="5989301" y="2460216"/>
            <a:ext cx="64396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4BD28F5-C306-423F-BC6F-C65E4485A224}"/>
              </a:ext>
            </a:extLst>
          </p:cNvPr>
          <p:cNvCxnSpPr>
            <a:cxnSpLocks/>
            <a:stCxn id="106" idx="6"/>
            <a:endCxn id="16" idx="1"/>
          </p:cNvCxnSpPr>
          <p:nvPr/>
        </p:nvCxnSpPr>
        <p:spPr>
          <a:xfrm flipV="1">
            <a:off x="5907849" y="3407831"/>
            <a:ext cx="724784" cy="99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2AA360F-17F2-4C2C-AF72-38D3C1476B6E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V="1">
            <a:off x="6775461" y="3546330"/>
            <a:ext cx="0" cy="2676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2BFC7EC-95C4-4EC4-8263-44B5744F0259}"/>
              </a:ext>
            </a:extLst>
          </p:cNvPr>
          <p:cNvCxnSpPr>
            <a:cxnSpLocks/>
            <a:stCxn id="167" idx="0"/>
          </p:cNvCxnSpPr>
          <p:nvPr/>
        </p:nvCxnSpPr>
        <p:spPr>
          <a:xfrm flipH="1" flipV="1">
            <a:off x="7528116" y="1923075"/>
            <a:ext cx="1" cy="475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978AF46-BAF5-43BA-874C-55A5186642C8}"/>
              </a:ext>
            </a:extLst>
          </p:cNvPr>
          <p:cNvCxnSpPr>
            <a:cxnSpLocks/>
            <a:stCxn id="167" idx="6"/>
          </p:cNvCxnSpPr>
          <p:nvPr/>
        </p:nvCxnSpPr>
        <p:spPr>
          <a:xfrm>
            <a:off x="7589492" y="2460216"/>
            <a:ext cx="33192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60061D-3DD4-4187-AA63-88EDC42455A6}"/>
              </a:ext>
            </a:extLst>
          </p:cNvPr>
          <p:cNvSpPr/>
          <p:nvPr/>
        </p:nvSpPr>
        <p:spPr>
          <a:xfrm>
            <a:off x="2043346" y="2216426"/>
            <a:ext cx="839487" cy="251510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t-1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GRU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Layer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1EF15BE-4AF4-4087-AB95-3746CEACF65F}"/>
                  </a:ext>
                </a:extLst>
              </p:cNvPr>
              <p:cNvSpPr txBox="1"/>
              <p:nvPr/>
            </p:nvSpPr>
            <p:spPr>
              <a:xfrm>
                <a:off x="2189617" y="5005536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1EF15BE-4AF4-4087-AB95-3746CEAC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17" y="5005536"/>
                <a:ext cx="5469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8DBC71F-BDAE-4947-8BAA-73045F563ED2}"/>
              </a:ext>
            </a:extLst>
          </p:cNvPr>
          <p:cNvCxnSpPr>
            <a:cxnSpLocks/>
          </p:cNvCxnSpPr>
          <p:nvPr/>
        </p:nvCxnSpPr>
        <p:spPr>
          <a:xfrm>
            <a:off x="1786578" y="2460215"/>
            <a:ext cx="25676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A2B3E9-9E5F-4813-A8CB-4CD39D129746}"/>
                  </a:ext>
                </a:extLst>
              </p:cNvPr>
              <p:cNvSpPr txBox="1"/>
              <p:nvPr/>
            </p:nvSpPr>
            <p:spPr>
              <a:xfrm>
                <a:off x="2790998" y="2424378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A2B3E9-9E5F-4813-A8CB-4CD39D129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998" y="2424378"/>
                <a:ext cx="56297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B04D47E-844C-4F64-A181-40EB6E021CD3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2463090" y="1928627"/>
            <a:ext cx="0" cy="28779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4BDED77-E692-45C7-A072-FC3B3123AA79}"/>
              </a:ext>
            </a:extLst>
          </p:cNvPr>
          <p:cNvCxnSpPr>
            <a:cxnSpLocks/>
            <a:stCxn id="52" idx="0"/>
            <a:endCxn id="51" idx="2"/>
          </p:cNvCxnSpPr>
          <p:nvPr/>
        </p:nvCxnSpPr>
        <p:spPr>
          <a:xfrm flipV="1">
            <a:off x="2463090" y="4731531"/>
            <a:ext cx="0" cy="27400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80FBC56-30E0-4476-BA03-88343C07E658}"/>
              </a:ext>
            </a:extLst>
          </p:cNvPr>
          <p:cNvCxnSpPr>
            <a:cxnSpLocks/>
          </p:cNvCxnSpPr>
          <p:nvPr/>
        </p:nvCxnSpPr>
        <p:spPr>
          <a:xfrm flipV="1">
            <a:off x="8335959" y="1929063"/>
            <a:ext cx="0" cy="28779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B7FDCD-1145-47FF-883C-8FEB846B250D}"/>
                  </a:ext>
                </a:extLst>
              </p:cNvPr>
              <p:cNvSpPr txBox="1"/>
              <p:nvPr/>
            </p:nvSpPr>
            <p:spPr>
              <a:xfrm>
                <a:off x="8062487" y="5005536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B7FDCD-1145-47FF-883C-8FEB846B2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87" y="5005536"/>
                <a:ext cx="54694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BF02907-C22A-4F97-8481-796586B7E46B}"/>
              </a:ext>
            </a:extLst>
          </p:cNvPr>
          <p:cNvCxnSpPr>
            <a:cxnSpLocks/>
          </p:cNvCxnSpPr>
          <p:nvPr/>
        </p:nvCxnSpPr>
        <p:spPr>
          <a:xfrm flipH="1" flipV="1">
            <a:off x="8335959" y="4731531"/>
            <a:ext cx="1" cy="27700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481474C-CD36-4D94-AE3C-9D9161BCDCA5}"/>
                  </a:ext>
                </a:extLst>
              </p:cNvPr>
              <p:cNvSpPr txBox="1"/>
              <p:nvPr/>
            </p:nvSpPr>
            <p:spPr>
              <a:xfrm>
                <a:off x="6220400" y="3139592"/>
                <a:ext cx="404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481474C-CD36-4D94-AE3C-9D9161BCD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00" y="3139592"/>
                <a:ext cx="4042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타원 72">
            <a:extLst>
              <a:ext uri="{FF2B5EF4-FFF2-40B4-BE49-F238E27FC236}">
                <a16:creationId xmlns:a16="http://schemas.microsoft.com/office/drawing/2014/main" id="{6AD21715-601B-4350-9530-FC91C8B41B6D}"/>
              </a:ext>
            </a:extLst>
          </p:cNvPr>
          <p:cNvSpPr>
            <a:spLocks noChangeAspect="1"/>
          </p:cNvSpPr>
          <p:nvPr/>
        </p:nvSpPr>
        <p:spPr>
          <a:xfrm>
            <a:off x="4161228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3501588-9B18-4826-A49C-B130E84819F3}"/>
              </a:ext>
            </a:extLst>
          </p:cNvPr>
          <p:cNvSpPr>
            <a:spLocks noChangeAspect="1"/>
          </p:cNvSpPr>
          <p:nvPr/>
        </p:nvSpPr>
        <p:spPr>
          <a:xfrm>
            <a:off x="3597621" y="4540416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EC3B4F7-9716-4E36-B29A-A854F20CB5B5}"/>
              </a:ext>
            </a:extLst>
          </p:cNvPr>
          <p:cNvSpPr>
            <a:spLocks noChangeAspect="1"/>
          </p:cNvSpPr>
          <p:nvPr/>
        </p:nvSpPr>
        <p:spPr>
          <a:xfrm>
            <a:off x="3597621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B2E087C-9D32-40DA-A12E-71CA8DD1BFAE}"/>
              </a:ext>
            </a:extLst>
          </p:cNvPr>
          <p:cNvSpPr>
            <a:spLocks noChangeAspect="1"/>
          </p:cNvSpPr>
          <p:nvPr/>
        </p:nvSpPr>
        <p:spPr>
          <a:xfrm>
            <a:off x="3597621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9694F7D-AC7A-4CD3-9773-0F6A199EC47A}"/>
              </a:ext>
            </a:extLst>
          </p:cNvPr>
          <p:cNvCxnSpPr>
            <a:cxnSpLocks/>
            <a:stCxn id="77" idx="6"/>
            <a:endCxn id="19" idx="2"/>
          </p:cNvCxnSpPr>
          <p:nvPr/>
        </p:nvCxnSpPr>
        <p:spPr>
          <a:xfrm>
            <a:off x="3720372" y="4324039"/>
            <a:ext cx="1123809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9CFD8080-4DD1-4A09-9995-46BD5374A4E1}"/>
              </a:ext>
            </a:extLst>
          </p:cNvPr>
          <p:cNvCxnSpPr>
            <a:stCxn id="18" idx="6"/>
            <a:endCxn id="21" idx="4"/>
          </p:cNvCxnSpPr>
          <p:nvPr/>
        </p:nvCxnSpPr>
        <p:spPr>
          <a:xfrm flipV="1">
            <a:off x="4283979" y="4385414"/>
            <a:ext cx="2491483" cy="216378"/>
          </a:xfrm>
          <a:prstGeom prst="bentConnector2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1107A6AE-7BC2-418A-A1D2-538EF0B1941F}"/>
              </a:ext>
            </a:extLst>
          </p:cNvPr>
          <p:cNvSpPr>
            <a:spLocks noChangeAspect="1"/>
          </p:cNvSpPr>
          <p:nvPr/>
        </p:nvSpPr>
        <p:spPr>
          <a:xfrm>
            <a:off x="5785098" y="3356358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7F262C8-7470-4474-8368-6DCA4D31C3DF}"/>
              </a:ext>
            </a:extLst>
          </p:cNvPr>
          <p:cNvSpPr/>
          <p:nvPr/>
        </p:nvSpPr>
        <p:spPr>
          <a:xfrm>
            <a:off x="5602278" y="2925388"/>
            <a:ext cx="488391" cy="30929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</a:rPr>
              <a:t>1-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81BCC76-2403-4420-9442-553EB03B9842}"/>
              </a:ext>
            </a:extLst>
          </p:cNvPr>
          <p:cNvCxnSpPr>
            <a:cxnSpLocks/>
            <a:stCxn id="106" idx="0"/>
            <a:endCxn id="109" idx="4"/>
          </p:cNvCxnSpPr>
          <p:nvPr/>
        </p:nvCxnSpPr>
        <p:spPr>
          <a:xfrm flipV="1">
            <a:off x="5846474" y="3234678"/>
            <a:ext cx="0" cy="12168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19D947-E09E-4094-9008-7C35BEA7A403}"/>
              </a:ext>
            </a:extLst>
          </p:cNvPr>
          <p:cNvCxnSpPr>
            <a:cxnSpLocks/>
          </p:cNvCxnSpPr>
          <p:nvPr/>
        </p:nvCxnSpPr>
        <p:spPr>
          <a:xfrm>
            <a:off x="3725137" y="4601791"/>
            <a:ext cx="436091" cy="0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DFEA06B-741C-4CE3-B4EC-EE7DA5503880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3658997" y="4385414"/>
            <a:ext cx="0" cy="155002"/>
          </a:xfrm>
          <a:prstGeom prst="straightConnector1">
            <a:avLst/>
          </a:prstGeom>
          <a:ln w="3175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8B0A9453-3A9C-4F70-A23A-034BE07E2ACF}"/>
              </a:ext>
            </a:extLst>
          </p:cNvPr>
          <p:cNvCxnSpPr>
            <a:cxnSpLocks/>
            <a:stCxn id="77" idx="0"/>
            <a:endCxn id="78" idx="4"/>
          </p:cNvCxnSpPr>
          <p:nvPr/>
        </p:nvCxnSpPr>
        <p:spPr>
          <a:xfrm flipV="1">
            <a:off x="3658997" y="2521591"/>
            <a:ext cx="0" cy="1741072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E6588CB-AB41-4A56-B17D-DD43E2578278}"/>
              </a:ext>
            </a:extLst>
          </p:cNvPr>
          <p:cNvSpPr txBox="1"/>
          <p:nvPr/>
        </p:nvSpPr>
        <p:spPr>
          <a:xfrm>
            <a:off x="5703645" y="2321716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30523BB-5DE7-439B-BE6C-7DFEDEDB2549}"/>
              </a:ext>
            </a:extLst>
          </p:cNvPr>
          <p:cNvSpPr>
            <a:spLocks noChangeAspect="1"/>
          </p:cNvSpPr>
          <p:nvPr/>
        </p:nvSpPr>
        <p:spPr>
          <a:xfrm>
            <a:off x="7466741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8BF431EB-1ED6-4F58-858F-348532E1E12F}"/>
              </a:ext>
            </a:extLst>
          </p:cNvPr>
          <p:cNvCxnSpPr>
            <a:cxnSpLocks/>
            <a:stCxn id="73" idx="2"/>
            <a:endCxn id="78" idx="6"/>
          </p:cNvCxnSpPr>
          <p:nvPr/>
        </p:nvCxnSpPr>
        <p:spPr>
          <a:xfrm flipH="1">
            <a:off x="3720372" y="2460216"/>
            <a:ext cx="440856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40204B2B-1B8E-4D47-8A9A-9E790DAC7A82}"/>
              </a:ext>
            </a:extLst>
          </p:cNvPr>
          <p:cNvCxnSpPr>
            <a:cxnSpLocks/>
            <a:stCxn id="73" idx="6"/>
            <a:endCxn id="153" idx="1"/>
          </p:cNvCxnSpPr>
          <p:nvPr/>
        </p:nvCxnSpPr>
        <p:spPr>
          <a:xfrm>
            <a:off x="4283979" y="2460216"/>
            <a:ext cx="1419666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4952F62-7CBD-4051-A833-12298B5FD315}"/>
              </a:ext>
            </a:extLst>
          </p:cNvPr>
          <p:cNvCxnSpPr>
            <a:cxnSpLocks/>
            <a:stCxn id="22" idx="3"/>
            <a:endCxn id="167" idx="2"/>
          </p:cNvCxnSpPr>
          <p:nvPr/>
        </p:nvCxnSpPr>
        <p:spPr>
          <a:xfrm>
            <a:off x="6917661" y="2460216"/>
            <a:ext cx="54908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2E1206D0-C8B9-4A1F-9562-F3ABC9374004}"/>
              </a:ext>
            </a:extLst>
          </p:cNvPr>
          <p:cNvCxnSpPr>
            <a:cxnSpLocks/>
            <a:stCxn id="23" idx="0"/>
            <a:endCxn id="75" idx="4"/>
          </p:cNvCxnSpPr>
          <p:nvPr/>
        </p:nvCxnSpPr>
        <p:spPr>
          <a:xfrm flipV="1">
            <a:off x="3658997" y="4663167"/>
            <a:ext cx="0" cy="342369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F5C2D0C9-5770-47CC-B553-FAC2C0B6BC52}"/>
              </a:ext>
            </a:extLst>
          </p:cNvPr>
          <p:cNvSpPr/>
          <p:nvPr/>
        </p:nvSpPr>
        <p:spPr>
          <a:xfrm>
            <a:off x="4031005" y="2077278"/>
            <a:ext cx="1264783" cy="2773018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5DD6881E-01A1-4ED5-B6A0-E20F66B7491C}"/>
              </a:ext>
            </a:extLst>
          </p:cNvPr>
          <p:cNvSpPr/>
          <p:nvPr/>
        </p:nvSpPr>
        <p:spPr>
          <a:xfrm>
            <a:off x="5383165" y="2077278"/>
            <a:ext cx="885243" cy="277301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EF8153A-A38C-4FC5-A383-6DF1D47F4F32}"/>
              </a:ext>
            </a:extLst>
          </p:cNvPr>
          <p:cNvSpPr txBox="1"/>
          <p:nvPr/>
        </p:nvSpPr>
        <p:spPr>
          <a:xfrm>
            <a:off x="4176789" y="1797679"/>
            <a:ext cx="97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7030A0"/>
                </a:solidFill>
              </a:rPr>
              <a:t>Reset Gate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37D68EA-CC21-497F-9A0C-1CEF14C01839}"/>
              </a:ext>
            </a:extLst>
          </p:cNvPr>
          <p:cNvSpPr txBox="1"/>
          <p:nvPr/>
        </p:nvSpPr>
        <p:spPr>
          <a:xfrm>
            <a:off x="5271692" y="1797679"/>
            <a:ext cx="110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Update Gate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309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1F3B22B6-FC64-401F-BD8F-C17A0DF72C39}"/>
              </a:ext>
            </a:extLst>
          </p:cNvPr>
          <p:cNvSpPr/>
          <p:nvPr/>
        </p:nvSpPr>
        <p:spPr>
          <a:xfrm>
            <a:off x="4024302" y="330606"/>
            <a:ext cx="4075012" cy="2351894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4BFB5E2E-7D4C-4CF0-AA53-955D695E197A}"/>
              </a:ext>
            </a:extLst>
          </p:cNvPr>
          <p:cNvSpPr/>
          <p:nvPr/>
        </p:nvSpPr>
        <p:spPr>
          <a:xfrm>
            <a:off x="8356777" y="330606"/>
            <a:ext cx="838800" cy="2351894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t+1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LSTM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Layer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265F333-4A87-4764-AEC2-F9905CDDBA15}"/>
                  </a:ext>
                </a:extLst>
              </p:cNvPr>
              <p:cNvSpPr txBox="1"/>
              <p:nvPr/>
            </p:nvSpPr>
            <p:spPr>
              <a:xfrm>
                <a:off x="4187220" y="1562719"/>
                <a:ext cx="389850" cy="259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265F333-4A87-4764-AEC2-F9905CDDB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220" y="1562719"/>
                <a:ext cx="389850" cy="259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3C4A2120-D75F-4FB2-95EA-4C49A7168573}"/>
                  </a:ext>
                </a:extLst>
              </p:cNvPr>
              <p:cNvSpPr txBox="1"/>
              <p:nvPr/>
            </p:nvSpPr>
            <p:spPr>
              <a:xfrm>
                <a:off x="9096938" y="2245596"/>
                <a:ext cx="562975" cy="259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3C4A2120-D75F-4FB2-95EA-4C49A716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938" y="2245596"/>
                <a:ext cx="562975" cy="259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6F99A118-2538-4500-A352-9FF4E5B4BBBF}"/>
              </a:ext>
            </a:extLst>
          </p:cNvPr>
          <p:cNvCxnSpPr>
            <a:cxnSpLocks/>
          </p:cNvCxnSpPr>
          <p:nvPr/>
        </p:nvCxnSpPr>
        <p:spPr>
          <a:xfrm flipV="1">
            <a:off x="9197012" y="502964"/>
            <a:ext cx="256028" cy="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42A7421B-7116-4685-9598-8A6451EEB3C2}"/>
              </a:ext>
            </a:extLst>
          </p:cNvPr>
          <p:cNvCxnSpPr>
            <a:cxnSpLocks/>
          </p:cNvCxnSpPr>
          <p:nvPr/>
        </p:nvCxnSpPr>
        <p:spPr>
          <a:xfrm>
            <a:off x="9191325" y="2542040"/>
            <a:ext cx="261715" cy="116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4AB76498-FCDE-4DA7-AD7E-3338404DB457}"/>
                  </a:ext>
                </a:extLst>
              </p:cNvPr>
              <p:cNvSpPr txBox="1"/>
              <p:nvPr/>
            </p:nvSpPr>
            <p:spPr>
              <a:xfrm>
                <a:off x="9116816" y="471622"/>
                <a:ext cx="537327" cy="259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4AB76498-FCDE-4DA7-AD7E-3338404D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816" y="471622"/>
                <a:ext cx="537327" cy="259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19CE68A1-B37A-4637-B6F0-D6183685DDD9}"/>
                  </a:ext>
                </a:extLst>
              </p:cNvPr>
              <p:cNvSpPr txBox="1"/>
              <p:nvPr/>
            </p:nvSpPr>
            <p:spPr>
              <a:xfrm>
                <a:off x="7895351" y="68659"/>
                <a:ext cx="413895" cy="259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19CE68A1-B37A-4637-B6F0-D6183685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351" y="68659"/>
                <a:ext cx="413895" cy="259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사각형: 둥근 모서리 311">
            <a:extLst>
              <a:ext uri="{FF2B5EF4-FFF2-40B4-BE49-F238E27FC236}">
                <a16:creationId xmlns:a16="http://schemas.microsoft.com/office/drawing/2014/main" id="{FF4AB4F4-873F-41A6-854F-76F9C1655F3C}"/>
              </a:ext>
            </a:extLst>
          </p:cNvPr>
          <p:cNvSpPr/>
          <p:nvPr/>
        </p:nvSpPr>
        <p:spPr>
          <a:xfrm>
            <a:off x="4135717" y="1929114"/>
            <a:ext cx="706954" cy="2127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13" name="사각형: 둥근 모서리 312">
            <a:extLst>
              <a:ext uri="{FF2B5EF4-FFF2-40B4-BE49-F238E27FC236}">
                <a16:creationId xmlns:a16="http://schemas.microsoft.com/office/drawing/2014/main" id="{089F2678-5B2C-4B94-893B-1FB6AC168D14}"/>
              </a:ext>
            </a:extLst>
          </p:cNvPr>
          <p:cNvSpPr/>
          <p:nvPr/>
        </p:nvSpPr>
        <p:spPr>
          <a:xfrm>
            <a:off x="4964804" y="1929114"/>
            <a:ext cx="705600" cy="2127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14" name="사각형: 둥근 모서리 313">
            <a:extLst>
              <a:ext uri="{FF2B5EF4-FFF2-40B4-BE49-F238E27FC236}">
                <a16:creationId xmlns:a16="http://schemas.microsoft.com/office/drawing/2014/main" id="{742D15AD-C78D-47F6-AABA-63EB19F8201B}"/>
              </a:ext>
            </a:extLst>
          </p:cNvPr>
          <p:cNvSpPr/>
          <p:nvPr/>
        </p:nvSpPr>
        <p:spPr>
          <a:xfrm>
            <a:off x="5789810" y="1929114"/>
            <a:ext cx="705600" cy="2127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15" name="사각형: 둥근 모서리 314">
            <a:extLst>
              <a:ext uri="{FF2B5EF4-FFF2-40B4-BE49-F238E27FC236}">
                <a16:creationId xmlns:a16="http://schemas.microsoft.com/office/drawing/2014/main" id="{15E2EF75-A164-41DD-B3C1-2723667C2ADB}"/>
              </a:ext>
            </a:extLst>
          </p:cNvPr>
          <p:cNvSpPr/>
          <p:nvPr/>
        </p:nvSpPr>
        <p:spPr>
          <a:xfrm>
            <a:off x="6624754" y="1929114"/>
            <a:ext cx="705600" cy="2127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E0AD33B-DA3D-4D46-A150-F16188EC7552}"/>
              </a:ext>
            </a:extLst>
          </p:cNvPr>
          <p:cNvSpPr txBox="1"/>
          <p:nvPr/>
        </p:nvSpPr>
        <p:spPr>
          <a:xfrm>
            <a:off x="4346366" y="373453"/>
            <a:ext cx="285656" cy="259024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0D38DB4-BE53-43F9-B4ED-C663D294BA19}"/>
              </a:ext>
            </a:extLst>
          </p:cNvPr>
          <p:cNvSpPr txBox="1"/>
          <p:nvPr/>
        </p:nvSpPr>
        <p:spPr>
          <a:xfrm>
            <a:off x="5999782" y="1162107"/>
            <a:ext cx="285656" cy="259024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BB7722D-AFDE-4699-A42E-F8CD787745F9}"/>
              </a:ext>
            </a:extLst>
          </p:cNvPr>
          <p:cNvSpPr txBox="1"/>
          <p:nvPr/>
        </p:nvSpPr>
        <p:spPr>
          <a:xfrm>
            <a:off x="7260405" y="1305967"/>
            <a:ext cx="285656" cy="259024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319" name="사각형: 둥근 모서리 318">
            <a:extLst>
              <a:ext uri="{FF2B5EF4-FFF2-40B4-BE49-F238E27FC236}">
                <a16:creationId xmlns:a16="http://schemas.microsoft.com/office/drawing/2014/main" id="{CF32A5E2-D4A2-4A96-AF74-74423257AA52}"/>
              </a:ext>
            </a:extLst>
          </p:cNvPr>
          <p:cNvSpPr/>
          <p:nvPr/>
        </p:nvSpPr>
        <p:spPr>
          <a:xfrm>
            <a:off x="7050433" y="760393"/>
            <a:ext cx="705600" cy="2127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5DABAFDC-DB5F-4281-B9BF-4F219D339B8E}"/>
              </a:ext>
            </a:extLst>
          </p:cNvPr>
          <p:cNvSpPr>
            <a:spLocks noChangeAspect="1"/>
          </p:cNvSpPr>
          <p:nvPr/>
        </p:nvSpPr>
        <p:spPr>
          <a:xfrm>
            <a:off x="4427819" y="2484311"/>
            <a:ext cx="122751" cy="1147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8EE53071-5BCD-4434-875A-99DAE9897A6D}"/>
              </a:ext>
            </a:extLst>
          </p:cNvPr>
          <p:cNvSpPr>
            <a:spLocks noChangeAspect="1"/>
          </p:cNvSpPr>
          <p:nvPr/>
        </p:nvSpPr>
        <p:spPr>
          <a:xfrm>
            <a:off x="5256229" y="2484311"/>
            <a:ext cx="122751" cy="1147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3023CDC2-484B-4E63-AD5B-C73A1CED6F03}"/>
              </a:ext>
            </a:extLst>
          </p:cNvPr>
          <p:cNvSpPr>
            <a:spLocks noChangeAspect="1"/>
          </p:cNvSpPr>
          <p:nvPr/>
        </p:nvSpPr>
        <p:spPr>
          <a:xfrm>
            <a:off x="6081235" y="2484311"/>
            <a:ext cx="122751" cy="1147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4EDE39CD-DC45-44A2-84BD-9EE90E294860}"/>
              </a:ext>
            </a:extLst>
          </p:cNvPr>
          <p:cNvSpPr>
            <a:spLocks noChangeAspect="1"/>
          </p:cNvSpPr>
          <p:nvPr/>
        </p:nvSpPr>
        <p:spPr>
          <a:xfrm>
            <a:off x="6916179" y="2484311"/>
            <a:ext cx="122751" cy="1147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F697ABB-186B-4837-93B6-B12E7866EB1C}"/>
              </a:ext>
            </a:extLst>
          </p:cNvPr>
          <p:cNvSpPr txBox="1"/>
          <p:nvPr/>
        </p:nvSpPr>
        <p:spPr>
          <a:xfrm>
            <a:off x="5994973" y="373453"/>
            <a:ext cx="284400" cy="259024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+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59262D35-171F-414A-B692-205AD30CFD86}"/>
                  </a:ext>
                </a:extLst>
              </p:cNvPr>
              <p:cNvSpPr txBox="1"/>
              <p:nvPr/>
            </p:nvSpPr>
            <p:spPr>
              <a:xfrm>
                <a:off x="5123643" y="2855801"/>
                <a:ext cx="397865" cy="259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59262D35-171F-414A-B692-205AD30CF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43" y="2855801"/>
                <a:ext cx="397865" cy="259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CA81DE61-ABFA-4FFC-BDAE-43BCAE10F160}"/>
              </a:ext>
            </a:extLst>
          </p:cNvPr>
          <p:cNvCxnSpPr>
            <a:cxnSpLocks/>
            <a:endCxn id="320" idx="2"/>
          </p:cNvCxnSpPr>
          <p:nvPr/>
        </p:nvCxnSpPr>
        <p:spPr>
          <a:xfrm>
            <a:off x="3706331" y="2541704"/>
            <a:ext cx="72148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727DDAA3-8404-4373-8DDA-BE277B74E216}"/>
              </a:ext>
            </a:extLst>
          </p:cNvPr>
          <p:cNvCxnSpPr>
            <a:cxnSpLocks/>
            <a:stCxn id="320" idx="6"/>
            <a:endCxn id="321" idx="2"/>
          </p:cNvCxnSpPr>
          <p:nvPr/>
        </p:nvCxnSpPr>
        <p:spPr>
          <a:xfrm>
            <a:off x="4550570" y="2541704"/>
            <a:ext cx="70565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A6E75880-B5F4-489B-A601-45A4495867D0}"/>
              </a:ext>
            </a:extLst>
          </p:cNvPr>
          <p:cNvCxnSpPr>
            <a:cxnSpLocks/>
            <a:stCxn id="321" idx="6"/>
            <a:endCxn id="322" idx="2"/>
          </p:cNvCxnSpPr>
          <p:nvPr/>
        </p:nvCxnSpPr>
        <p:spPr>
          <a:xfrm>
            <a:off x="5378980" y="2541704"/>
            <a:ext cx="70225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7758D347-2B4B-4233-B06C-9683955F0A1F}"/>
              </a:ext>
            </a:extLst>
          </p:cNvPr>
          <p:cNvCxnSpPr>
            <a:cxnSpLocks/>
            <a:stCxn id="322" idx="6"/>
            <a:endCxn id="323" idx="2"/>
          </p:cNvCxnSpPr>
          <p:nvPr/>
        </p:nvCxnSpPr>
        <p:spPr>
          <a:xfrm>
            <a:off x="6203986" y="2541704"/>
            <a:ext cx="7121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6DFFE058-F56A-43CA-865D-23FF95780424}"/>
              </a:ext>
            </a:extLst>
          </p:cNvPr>
          <p:cNvCxnSpPr>
            <a:cxnSpLocks/>
            <a:stCxn id="321" idx="4"/>
            <a:endCxn id="325" idx="0"/>
          </p:cNvCxnSpPr>
          <p:nvPr/>
        </p:nvCxnSpPr>
        <p:spPr>
          <a:xfrm>
            <a:off x="5317605" y="2599096"/>
            <a:ext cx="4971" cy="25670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DFC57A30-BDCB-4985-A607-B3A1550FF011}"/>
              </a:ext>
            </a:extLst>
          </p:cNvPr>
          <p:cNvCxnSpPr>
            <a:cxnSpLocks/>
            <a:stCxn id="320" idx="0"/>
            <a:endCxn id="312" idx="2"/>
          </p:cNvCxnSpPr>
          <p:nvPr/>
        </p:nvCxnSpPr>
        <p:spPr>
          <a:xfrm flipH="1" flipV="1">
            <a:off x="4489194" y="2141881"/>
            <a:ext cx="1" cy="3424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864DC2CC-D1A6-4348-B598-1FE64695E557}"/>
              </a:ext>
            </a:extLst>
          </p:cNvPr>
          <p:cNvCxnSpPr>
            <a:cxnSpLocks/>
            <a:stCxn id="321" idx="0"/>
            <a:endCxn id="313" idx="2"/>
          </p:cNvCxnSpPr>
          <p:nvPr/>
        </p:nvCxnSpPr>
        <p:spPr>
          <a:xfrm flipH="1" flipV="1">
            <a:off x="5317604" y="2141881"/>
            <a:ext cx="1" cy="3424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535E9B0C-B18F-4378-BB42-510B837E7CFA}"/>
              </a:ext>
            </a:extLst>
          </p:cNvPr>
          <p:cNvCxnSpPr>
            <a:cxnSpLocks/>
            <a:stCxn id="322" idx="0"/>
            <a:endCxn id="314" idx="2"/>
          </p:cNvCxnSpPr>
          <p:nvPr/>
        </p:nvCxnSpPr>
        <p:spPr>
          <a:xfrm flipH="1" flipV="1">
            <a:off x="6142610" y="2141881"/>
            <a:ext cx="1" cy="3424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538B0419-A047-4786-96D0-EBE4D8DB8B90}"/>
              </a:ext>
            </a:extLst>
          </p:cNvPr>
          <p:cNvCxnSpPr>
            <a:cxnSpLocks/>
            <a:stCxn id="323" idx="0"/>
            <a:endCxn id="315" idx="2"/>
          </p:cNvCxnSpPr>
          <p:nvPr/>
        </p:nvCxnSpPr>
        <p:spPr>
          <a:xfrm flipH="1" flipV="1">
            <a:off x="6977554" y="2141881"/>
            <a:ext cx="1" cy="3424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17705DC8-8D8C-4E68-BD22-987F4AB14395}"/>
              </a:ext>
            </a:extLst>
          </p:cNvPr>
          <p:cNvCxnSpPr>
            <a:cxnSpLocks/>
            <a:stCxn id="313" idx="0"/>
            <a:endCxn id="317" idx="1"/>
          </p:cNvCxnSpPr>
          <p:nvPr/>
        </p:nvCxnSpPr>
        <p:spPr>
          <a:xfrm rot="5400000" flipH="1" flipV="1">
            <a:off x="5339946" y="1269278"/>
            <a:ext cx="637495" cy="682178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꺾임 335">
            <a:extLst>
              <a:ext uri="{FF2B5EF4-FFF2-40B4-BE49-F238E27FC236}">
                <a16:creationId xmlns:a16="http://schemas.microsoft.com/office/drawing/2014/main" id="{77FD3546-8D36-48F0-8156-77C56ABA861C}"/>
              </a:ext>
            </a:extLst>
          </p:cNvPr>
          <p:cNvCxnSpPr>
            <a:cxnSpLocks/>
            <a:stCxn id="315" idx="0"/>
            <a:endCxn id="318" idx="1"/>
          </p:cNvCxnSpPr>
          <p:nvPr/>
        </p:nvCxnSpPr>
        <p:spPr>
          <a:xfrm rot="5400000" flipH="1" flipV="1">
            <a:off x="6872162" y="1540872"/>
            <a:ext cx="493634" cy="282851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A0D90CFC-5198-48DE-9064-CE9B5DBD5D0F}"/>
              </a:ext>
            </a:extLst>
          </p:cNvPr>
          <p:cNvCxnSpPr>
            <a:cxnSpLocks/>
            <a:stCxn id="314" idx="0"/>
            <a:endCxn id="317" idx="2"/>
          </p:cNvCxnSpPr>
          <p:nvPr/>
        </p:nvCxnSpPr>
        <p:spPr>
          <a:xfrm flipV="1">
            <a:off x="6142610" y="1421131"/>
            <a:ext cx="0" cy="50798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9F29202B-2201-44A5-8C2F-92DB4000D6DC}"/>
              </a:ext>
            </a:extLst>
          </p:cNvPr>
          <p:cNvCxnSpPr>
            <a:cxnSpLocks/>
            <a:stCxn id="317" idx="0"/>
            <a:endCxn id="324" idx="2"/>
          </p:cNvCxnSpPr>
          <p:nvPr/>
        </p:nvCxnSpPr>
        <p:spPr>
          <a:xfrm flipH="1" flipV="1">
            <a:off x="6137173" y="632477"/>
            <a:ext cx="5437" cy="5296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>
            <a:extLst>
              <a:ext uri="{FF2B5EF4-FFF2-40B4-BE49-F238E27FC236}">
                <a16:creationId xmlns:a16="http://schemas.microsoft.com/office/drawing/2014/main" id="{AF45EB39-4F88-463B-9892-2335DFB9D78C}"/>
              </a:ext>
            </a:extLst>
          </p:cNvPr>
          <p:cNvCxnSpPr>
            <a:cxnSpLocks/>
            <a:stCxn id="312" idx="0"/>
            <a:endCxn id="316" idx="2"/>
          </p:cNvCxnSpPr>
          <p:nvPr/>
        </p:nvCxnSpPr>
        <p:spPr>
          <a:xfrm flipV="1">
            <a:off x="4489194" y="632477"/>
            <a:ext cx="0" cy="129663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69903FC9-D4AA-429C-893A-DE4407237587}"/>
              </a:ext>
            </a:extLst>
          </p:cNvPr>
          <p:cNvCxnSpPr>
            <a:cxnSpLocks/>
            <a:endCxn id="316" idx="1"/>
          </p:cNvCxnSpPr>
          <p:nvPr/>
        </p:nvCxnSpPr>
        <p:spPr>
          <a:xfrm>
            <a:off x="3706331" y="502964"/>
            <a:ext cx="640035" cy="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82A704DB-8A22-4089-8573-A09A578B31F9}"/>
              </a:ext>
            </a:extLst>
          </p:cNvPr>
          <p:cNvCxnSpPr>
            <a:cxnSpLocks/>
            <a:stCxn id="316" idx="3"/>
          </p:cNvCxnSpPr>
          <p:nvPr/>
        </p:nvCxnSpPr>
        <p:spPr>
          <a:xfrm>
            <a:off x="4632022" y="502965"/>
            <a:ext cx="1362951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>
            <a:extLst>
              <a:ext uri="{FF2B5EF4-FFF2-40B4-BE49-F238E27FC236}">
                <a16:creationId xmlns:a16="http://schemas.microsoft.com/office/drawing/2014/main" id="{3A69B42E-6889-4CD4-A0B2-279F0278A54C}"/>
              </a:ext>
            </a:extLst>
          </p:cNvPr>
          <p:cNvSpPr>
            <a:spLocks noChangeAspect="1"/>
          </p:cNvSpPr>
          <p:nvPr/>
        </p:nvSpPr>
        <p:spPr>
          <a:xfrm>
            <a:off x="7341858" y="445572"/>
            <a:ext cx="122751" cy="1147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CA3052A1-FBF9-4B47-BA2F-9767CB0DAF81}"/>
              </a:ext>
            </a:extLst>
          </p:cNvPr>
          <p:cNvCxnSpPr>
            <a:cxnSpLocks/>
            <a:stCxn id="324" idx="3"/>
            <a:endCxn id="342" idx="2"/>
          </p:cNvCxnSpPr>
          <p:nvPr/>
        </p:nvCxnSpPr>
        <p:spPr>
          <a:xfrm>
            <a:off x="6279373" y="502965"/>
            <a:ext cx="106248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화살표 연결선 343">
            <a:extLst>
              <a:ext uri="{FF2B5EF4-FFF2-40B4-BE49-F238E27FC236}">
                <a16:creationId xmlns:a16="http://schemas.microsoft.com/office/drawing/2014/main" id="{B82F7051-67CA-4C36-A20D-C03986AB0797}"/>
              </a:ext>
            </a:extLst>
          </p:cNvPr>
          <p:cNvCxnSpPr>
            <a:cxnSpLocks/>
          </p:cNvCxnSpPr>
          <p:nvPr/>
        </p:nvCxnSpPr>
        <p:spPr>
          <a:xfrm flipH="1">
            <a:off x="7403233" y="560357"/>
            <a:ext cx="1" cy="20003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92943A84-29C1-49F0-96E3-48F583648884}"/>
              </a:ext>
            </a:extLst>
          </p:cNvPr>
          <p:cNvCxnSpPr>
            <a:cxnSpLocks/>
          </p:cNvCxnSpPr>
          <p:nvPr/>
        </p:nvCxnSpPr>
        <p:spPr>
          <a:xfrm>
            <a:off x="7403233" y="973160"/>
            <a:ext cx="0" cy="33280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타원 345">
            <a:extLst>
              <a:ext uri="{FF2B5EF4-FFF2-40B4-BE49-F238E27FC236}">
                <a16:creationId xmlns:a16="http://schemas.microsoft.com/office/drawing/2014/main" id="{8C1404B0-F4AA-44BC-B64E-C80D3C03DBFA}"/>
              </a:ext>
            </a:extLst>
          </p:cNvPr>
          <p:cNvSpPr>
            <a:spLocks noChangeAspect="1"/>
          </p:cNvSpPr>
          <p:nvPr/>
        </p:nvSpPr>
        <p:spPr>
          <a:xfrm>
            <a:off x="7912639" y="2484646"/>
            <a:ext cx="122751" cy="1147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47" name="연결선: 꺾임 346">
            <a:extLst>
              <a:ext uri="{FF2B5EF4-FFF2-40B4-BE49-F238E27FC236}">
                <a16:creationId xmlns:a16="http://schemas.microsoft.com/office/drawing/2014/main" id="{0DF6565C-3D41-4A71-96B2-4F248FFA10A5}"/>
              </a:ext>
            </a:extLst>
          </p:cNvPr>
          <p:cNvCxnSpPr>
            <a:stCxn id="318" idx="2"/>
            <a:endCxn id="346" idx="2"/>
          </p:cNvCxnSpPr>
          <p:nvPr/>
        </p:nvCxnSpPr>
        <p:spPr>
          <a:xfrm rot="16200000" flipH="1">
            <a:off x="7169412" y="1798812"/>
            <a:ext cx="977047" cy="509406"/>
          </a:xfrm>
          <a:prstGeom prst="bentConnector2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화살표 연결선 347">
            <a:extLst>
              <a:ext uri="{FF2B5EF4-FFF2-40B4-BE49-F238E27FC236}">
                <a16:creationId xmlns:a16="http://schemas.microsoft.com/office/drawing/2014/main" id="{4ED915DA-E066-4874-AE77-32075C0FDA10}"/>
              </a:ext>
            </a:extLst>
          </p:cNvPr>
          <p:cNvCxnSpPr>
            <a:cxnSpLocks/>
            <a:stCxn id="346" idx="0"/>
          </p:cNvCxnSpPr>
          <p:nvPr/>
        </p:nvCxnSpPr>
        <p:spPr>
          <a:xfrm flipV="1">
            <a:off x="7974015" y="61483"/>
            <a:ext cx="0" cy="242316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4E95440D-DEA4-471F-A43C-D945DBA41D45}"/>
                  </a:ext>
                </a:extLst>
              </p:cNvPr>
              <p:cNvSpPr txBox="1"/>
              <p:nvPr/>
            </p:nvSpPr>
            <p:spPr>
              <a:xfrm>
                <a:off x="8020512" y="2245596"/>
                <a:ext cx="413895" cy="259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4E95440D-DEA4-471F-A43C-D945DBA41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512" y="2245596"/>
                <a:ext cx="413895" cy="259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id="{F5E62106-F4E9-40E1-93F6-A0B4207CF071}"/>
              </a:ext>
            </a:extLst>
          </p:cNvPr>
          <p:cNvCxnSpPr>
            <a:cxnSpLocks/>
            <a:stCxn id="342" idx="6"/>
          </p:cNvCxnSpPr>
          <p:nvPr/>
        </p:nvCxnSpPr>
        <p:spPr>
          <a:xfrm>
            <a:off x="7464609" y="502965"/>
            <a:ext cx="89216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화살표 연결선 350">
            <a:extLst>
              <a:ext uri="{FF2B5EF4-FFF2-40B4-BE49-F238E27FC236}">
                <a16:creationId xmlns:a16="http://schemas.microsoft.com/office/drawing/2014/main" id="{1F9FE39D-71F3-4944-A68E-5965716A2C27}"/>
              </a:ext>
            </a:extLst>
          </p:cNvPr>
          <p:cNvCxnSpPr>
            <a:cxnSpLocks/>
            <a:stCxn id="346" idx="6"/>
          </p:cNvCxnSpPr>
          <p:nvPr/>
        </p:nvCxnSpPr>
        <p:spPr>
          <a:xfrm>
            <a:off x="8035390" y="2542039"/>
            <a:ext cx="33192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BC6F3E5D-3982-44C4-9005-4D0DC3376F41}"/>
                  </a:ext>
                </a:extLst>
              </p:cNvPr>
              <p:cNvSpPr txBox="1"/>
              <p:nvPr/>
            </p:nvSpPr>
            <p:spPr>
              <a:xfrm>
                <a:off x="8020512" y="471622"/>
                <a:ext cx="388247" cy="259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BC6F3E5D-3982-44C4-9005-4D0DC3376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512" y="471622"/>
                <a:ext cx="388247" cy="259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1AB0C298-8527-437F-8E55-4461B6CA725D}"/>
              </a:ext>
            </a:extLst>
          </p:cNvPr>
          <p:cNvSpPr/>
          <p:nvPr/>
        </p:nvSpPr>
        <p:spPr>
          <a:xfrm>
            <a:off x="2866844" y="330606"/>
            <a:ext cx="839487" cy="2351894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t-1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LSTM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Layer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ECC40CAE-6A81-461F-BE2D-71F1F76707E8}"/>
                  </a:ext>
                </a:extLst>
              </p:cNvPr>
              <p:cNvSpPr txBox="1"/>
              <p:nvPr/>
            </p:nvSpPr>
            <p:spPr>
              <a:xfrm>
                <a:off x="3013115" y="2855801"/>
                <a:ext cx="546945" cy="259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ECC40CAE-6A81-461F-BE2D-71F1F7670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115" y="2855801"/>
                <a:ext cx="546945" cy="2590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id="{7E51F417-BD9A-4A8B-949C-704ACC1CE236}"/>
              </a:ext>
            </a:extLst>
          </p:cNvPr>
          <p:cNvCxnSpPr>
            <a:cxnSpLocks/>
          </p:cNvCxnSpPr>
          <p:nvPr/>
        </p:nvCxnSpPr>
        <p:spPr>
          <a:xfrm>
            <a:off x="2610076" y="502965"/>
            <a:ext cx="25676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EE6C5E87-8C8D-4BBE-AB36-4DB9B709E12E}"/>
                  </a:ext>
                </a:extLst>
              </p:cNvPr>
              <p:cNvSpPr txBox="1"/>
              <p:nvPr/>
            </p:nvSpPr>
            <p:spPr>
              <a:xfrm>
                <a:off x="3604557" y="2286268"/>
                <a:ext cx="562975" cy="259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EE6C5E87-8C8D-4BBE-AB36-4DB9B709E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557" y="2286268"/>
                <a:ext cx="562975" cy="2590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57001928-AD35-47B0-952D-B101304D45FA}"/>
                  </a:ext>
                </a:extLst>
              </p:cNvPr>
              <p:cNvSpPr txBox="1"/>
              <p:nvPr/>
            </p:nvSpPr>
            <p:spPr>
              <a:xfrm>
                <a:off x="3614496" y="471622"/>
                <a:ext cx="537327" cy="259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57001928-AD35-47B0-952D-B101304D4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496" y="471622"/>
                <a:ext cx="537327" cy="2590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직선 화살표 연결선 357">
            <a:extLst>
              <a:ext uri="{FF2B5EF4-FFF2-40B4-BE49-F238E27FC236}">
                <a16:creationId xmlns:a16="http://schemas.microsoft.com/office/drawing/2014/main" id="{880A767D-323F-4546-92F8-087941743D5D}"/>
              </a:ext>
            </a:extLst>
          </p:cNvPr>
          <p:cNvCxnSpPr>
            <a:cxnSpLocks/>
            <a:stCxn id="353" idx="0"/>
          </p:cNvCxnSpPr>
          <p:nvPr/>
        </p:nvCxnSpPr>
        <p:spPr>
          <a:xfrm flipV="1">
            <a:off x="3286588" y="61483"/>
            <a:ext cx="0" cy="26912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E37DDADD-424C-474B-B453-F0E7BC16B380}"/>
              </a:ext>
            </a:extLst>
          </p:cNvPr>
          <p:cNvCxnSpPr>
            <a:cxnSpLocks/>
            <a:stCxn id="354" idx="0"/>
            <a:endCxn id="353" idx="2"/>
          </p:cNvCxnSpPr>
          <p:nvPr/>
        </p:nvCxnSpPr>
        <p:spPr>
          <a:xfrm flipV="1">
            <a:off x="3286588" y="2682500"/>
            <a:ext cx="0" cy="17330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32767A0C-1F5C-41EE-9EFA-DDA31E2B22F5}"/>
              </a:ext>
            </a:extLst>
          </p:cNvPr>
          <p:cNvCxnSpPr>
            <a:cxnSpLocks/>
          </p:cNvCxnSpPr>
          <p:nvPr/>
        </p:nvCxnSpPr>
        <p:spPr>
          <a:xfrm flipV="1">
            <a:off x="2610076" y="2535807"/>
            <a:ext cx="256768" cy="513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FDE61CB4-BC87-400B-A749-80DDF28979F6}"/>
                  </a:ext>
                </a:extLst>
              </p:cNvPr>
              <p:cNvSpPr txBox="1"/>
              <p:nvPr/>
            </p:nvSpPr>
            <p:spPr>
              <a:xfrm>
                <a:off x="3212324" y="83085"/>
                <a:ext cx="562975" cy="259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FDE61CB4-BC87-400B-A749-80DDF2897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324" y="83085"/>
                <a:ext cx="562975" cy="259024"/>
              </a:xfrm>
              <a:prstGeom prst="rect">
                <a:avLst/>
              </a:prstGeom>
              <a:blipFill>
                <a:blip r:embed="rId1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8B856B3A-DE55-4B80-8DBC-7AFA531111A2}"/>
              </a:ext>
            </a:extLst>
          </p:cNvPr>
          <p:cNvCxnSpPr>
            <a:cxnSpLocks/>
          </p:cNvCxnSpPr>
          <p:nvPr/>
        </p:nvCxnSpPr>
        <p:spPr>
          <a:xfrm flipV="1">
            <a:off x="8776177" y="61891"/>
            <a:ext cx="0" cy="26912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3D11AAC9-4CB9-469A-8E9D-CDED86913A07}"/>
                  </a:ext>
                </a:extLst>
              </p:cNvPr>
              <p:cNvSpPr txBox="1"/>
              <p:nvPr/>
            </p:nvSpPr>
            <p:spPr>
              <a:xfrm>
                <a:off x="8719233" y="83085"/>
                <a:ext cx="562975" cy="259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3D11AAC9-4CB9-469A-8E9D-CDED86913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233" y="83085"/>
                <a:ext cx="562975" cy="259024"/>
              </a:xfrm>
              <a:prstGeom prst="rect">
                <a:avLst/>
              </a:prstGeom>
              <a:blipFill>
                <a:blip r:embed="rId1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418AC8E1-5852-4944-BCF1-88AF5CB9D467}"/>
                  </a:ext>
                </a:extLst>
              </p:cNvPr>
              <p:cNvSpPr txBox="1"/>
              <p:nvPr/>
            </p:nvSpPr>
            <p:spPr>
              <a:xfrm>
                <a:off x="8502705" y="2855801"/>
                <a:ext cx="546945" cy="259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418AC8E1-5852-4944-BCF1-88AF5CB9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705" y="2855801"/>
                <a:ext cx="546945" cy="2590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직선 화살표 연결선 364">
            <a:extLst>
              <a:ext uri="{FF2B5EF4-FFF2-40B4-BE49-F238E27FC236}">
                <a16:creationId xmlns:a16="http://schemas.microsoft.com/office/drawing/2014/main" id="{578747FA-2559-46E9-BE95-AB3724989DC1}"/>
              </a:ext>
            </a:extLst>
          </p:cNvPr>
          <p:cNvCxnSpPr>
            <a:cxnSpLocks/>
            <a:stCxn id="364" idx="0"/>
          </p:cNvCxnSpPr>
          <p:nvPr/>
        </p:nvCxnSpPr>
        <p:spPr>
          <a:xfrm flipV="1">
            <a:off x="8776178" y="2682501"/>
            <a:ext cx="0" cy="1733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2B98B6B1-3217-461D-A324-88BABC96243B}"/>
                  </a:ext>
                </a:extLst>
              </p:cNvPr>
              <p:cNvSpPr txBox="1"/>
              <p:nvPr/>
            </p:nvSpPr>
            <p:spPr>
              <a:xfrm>
                <a:off x="5031962" y="1562719"/>
                <a:ext cx="359394" cy="259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2B98B6B1-3217-461D-A324-88BABC96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962" y="1562719"/>
                <a:ext cx="359394" cy="2590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FD98794F-EB80-44A5-96B5-ED66ACA7809A}"/>
                  </a:ext>
                </a:extLst>
              </p:cNvPr>
              <p:cNvSpPr txBox="1"/>
              <p:nvPr/>
            </p:nvSpPr>
            <p:spPr>
              <a:xfrm>
                <a:off x="6653228" y="1562719"/>
                <a:ext cx="404277" cy="259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FD98794F-EB80-44A5-96B5-ED66ACA78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28" y="1562719"/>
                <a:ext cx="404277" cy="2590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525D3D5A-A11F-4798-8E02-4B5C55BFBCBA}"/>
                  </a:ext>
                </a:extLst>
              </p:cNvPr>
              <p:cNvSpPr txBox="1"/>
              <p:nvPr/>
            </p:nvSpPr>
            <p:spPr>
              <a:xfrm>
                <a:off x="5831517" y="1562719"/>
                <a:ext cx="388247" cy="26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525D3D5A-A11F-4798-8E02-4B5C55BFB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517" y="1562719"/>
                <a:ext cx="388247" cy="264420"/>
              </a:xfrm>
              <a:prstGeom prst="rect">
                <a:avLst/>
              </a:prstGeom>
              <a:blipFill>
                <a:blip r:embed="rId16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7" name="Picture 9" descr="004">
            <a:extLst>
              <a:ext uri="{FF2B5EF4-FFF2-40B4-BE49-F238E27FC236}">
                <a16:creationId xmlns:a16="http://schemas.microsoft.com/office/drawing/2014/main" id="{6095634D-C939-42A6-B5C0-EB993926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23193" y="2984815"/>
            <a:ext cx="3061276" cy="99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" name="TextBox 377">
            <a:extLst>
              <a:ext uri="{FF2B5EF4-FFF2-40B4-BE49-F238E27FC236}">
                <a16:creationId xmlns:a16="http://schemas.microsoft.com/office/drawing/2014/main" id="{FBB741DF-4E52-45DA-95F3-A9C4AE53A18A}"/>
              </a:ext>
            </a:extLst>
          </p:cNvPr>
          <p:cNvSpPr txBox="1"/>
          <p:nvPr/>
        </p:nvSpPr>
        <p:spPr>
          <a:xfrm>
            <a:off x="3275053" y="3311068"/>
            <a:ext cx="535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FF0000"/>
                </a:solidFill>
              </a:rPr>
              <a:t>LSTM</a:t>
            </a:r>
            <a:r>
              <a:rPr lang="ko-KR" altLang="en-US" sz="1400" b="1">
                <a:solidFill>
                  <a:srgbClr val="FF0000"/>
                </a:solidFill>
              </a:rPr>
              <a:t>의 </a:t>
            </a:r>
            <a:r>
              <a:rPr lang="en-US" altLang="ko-KR" sz="1400" b="1">
                <a:solidFill>
                  <a:srgbClr val="FF0000"/>
                </a:solidFill>
              </a:rPr>
              <a:t>cell state </a:t>
            </a:r>
            <a:r>
              <a:rPr lang="ko-KR" altLang="en-US" sz="1400" b="1">
                <a:solidFill>
                  <a:srgbClr val="FF0000"/>
                </a:solidFill>
              </a:rPr>
              <a:t>역할 </a:t>
            </a:r>
            <a:r>
              <a:rPr lang="en-US" altLang="ko-KR" sz="1400" b="1">
                <a:solidFill>
                  <a:srgbClr val="FF0000"/>
                </a:solidFill>
              </a:rPr>
              <a:t>=&gt; GRU </a:t>
            </a:r>
            <a:r>
              <a:rPr lang="ko-KR" altLang="en-US" sz="1400" b="1">
                <a:solidFill>
                  <a:srgbClr val="FF0000"/>
                </a:solidFill>
              </a:rPr>
              <a:t>계층의 출력 값 </a:t>
            </a:r>
            <a:r>
              <a:rPr lang="en-US" altLang="ko-KR" sz="1400" b="1">
                <a:solidFill>
                  <a:srgbClr val="FF0000"/>
                </a:solidFill>
              </a:rPr>
              <a:t>H</a:t>
            </a:r>
            <a:r>
              <a:rPr lang="ko-KR" altLang="en-US" sz="1400" b="1">
                <a:solidFill>
                  <a:srgbClr val="FF0000"/>
                </a:solidFill>
              </a:rPr>
              <a:t>가 수행</a:t>
            </a:r>
            <a:endParaRPr lang="en-US" altLang="ko-KR" sz="1400" b="1">
              <a:solidFill>
                <a:srgbClr val="FF0000"/>
              </a:solidFill>
            </a:endParaRPr>
          </a:p>
          <a:p>
            <a:pPr algn="ctr"/>
            <a:r>
              <a:rPr lang="en-US" altLang="ko-KR" sz="1400" b="1">
                <a:solidFill>
                  <a:srgbClr val="FF0000"/>
                </a:solidFill>
              </a:rPr>
              <a:t>LSTM </a:t>
            </a:r>
            <a:r>
              <a:rPr lang="ko-KR" altLang="en-US" sz="1400" b="1">
                <a:solidFill>
                  <a:srgbClr val="FF0000"/>
                </a:solidFill>
              </a:rPr>
              <a:t>구조의 활성화 함수 </a:t>
            </a:r>
            <a:r>
              <a:rPr lang="en-US" altLang="ko-KR" sz="1400" b="1">
                <a:solidFill>
                  <a:srgbClr val="FF0000"/>
                </a:solidFill>
              </a:rPr>
              <a:t>5</a:t>
            </a:r>
            <a:r>
              <a:rPr lang="ko-KR" altLang="en-US" sz="1400" b="1">
                <a:solidFill>
                  <a:srgbClr val="FF0000"/>
                </a:solidFill>
              </a:rPr>
              <a:t>개 </a:t>
            </a:r>
            <a:r>
              <a:rPr lang="en-US" altLang="ko-KR" sz="1400" b="1">
                <a:solidFill>
                  <a:srgbClr val="FF0000"/>
                </a:solidFill>
              </a:rPr>
              <a:t>=&gt;</a:t>
            </a:r>
            <a:r>
              <a:rPr lang="ko-KR" altLang="en-US" sz="1400" b="1">
                <a:solidFill>
                  <a:srgbClr val="FF0000"/>
                </a:solidFill>
              </a:rPr>
              <a:t> </a:t>
            </a:r>
            <a:r>
              <a:rPr lang="en-US" altLang="ko-KR" sz="1400" b="1">
                <a:solidFill>
                  <a:srgbClr val="FF0000"/>
                </a:solidFill>
              </a:rPr>
              <a:t>GRU </a:t>
            </a:r>
            <a:r>
              <a:rPr lang="ko-KR" altLang="en-US" sz="1400" b="1">
                <a:solidFill>
                  <a:srgbClr val="FF0000"/>
                </a:solidFill>
              </a:rPr>
              <a:t>구조의 활성화 함수 </a:t>
            </a:r>
            <a:r>
              <a:rPr lang="en-US" altLang="ko-KR" sz="1400" b="1">
                <a:solidFill>
                  <a:srgbClr val="FF0000"/>
                </a:solidFill>
              </a:rPr>
              <a:t>3</a:t>
            </a:r>
            <a:r>
              <a:rPr lang="ko-KR" altLang="en-US" sz="1400" b="1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41CD0BD0-AEA8-41EF-BA41-E3E5B7EA4F4F}"/>
              </a:ext>
            </a:extLst>
          </p:cNvPr>
          <p:cNvSpPr/>
          <p:nvPr/>
        </p:nvSpPr>
        <p:spPr>
          <a:xfrm>
            <a:off x="3984939" y="4258205"/>
            <a:ext cx="4030802" cy="1963992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DE1E25DB-299B-4A83-B2D8-F38AF63F03E3}"/>
              </a:ext>
            </a:extLst>
          </p:cNvPr>
          <p:cNvSpPr/>
          <p:nvPr/>
        </p:nvSpPr>
        <p:spPr>
          <a:xfrm>
            <a:off x="8633538" y="4258205"/>
            <a:ext cx="838800" cy="1963992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t+1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GRU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Layer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7D28706E-645D-4037-9EB8-B2426DCE1462}"/>
                  </a:ext>
                </a:extLst>
              </p:cNvPr>
              <p:cNvSpPr txBox="1"/>
              <p:nvPr/>
            </p:nvSpPr>
            <p:spPr>
              <a:xfrm>
                <a:off x="5183197" y="5160940"/>
                <a:ext cx="399468" cy="216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7D28706E-645D-4037-9EB8-B2426DCE1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97" y="5160940"/>
                <a:ext cx="399468" cy="216303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A3296ED8-24FC-46DB-A6DF-FC5D7747B712}"/>
              </a:ext>
            </a:extLst>
          </p:cNvPr>
          <p:cNvCxnSpPr>
            <a:cxnSpLocks/>
          </p:cNvCxnSpPr>
          <p:nvPr/>
        </p:nvCxnSpPr>
        <p:spPr>
          <a:xfrm flipV="1">
            <a:off x="9473773" y="4402136"/>
            <a:ext cx="256028" cy="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7E30E455-5FF1-46DA-BF01-D91D54C54E24}"/>
                  </a:ext>
                </a:extLst>
              </p:cNvPr>
              <p:cNvSpPr txBox="1"/>
              <p:nvPr/>
            </p:nvSpPr>
            <p:spPr>
              <a:xfrm>
                <a:off x="9393577" y="4375963"/>
                <a:ext cx="562975" cy="216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7E30E455-5FF1-46DA-BF01-D91D54C54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577" y="4375963"/>
                <a:ext cx="562975" cy="216303"/>
              </a:xfrm>
              <a:prstGeom prst="rect">
                <a:avLst/>
              </a:prstGeom>
              <a:blipFill>
                <a:blip r:embed="rId19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B0EA0551-3275-453B-BDF7-732D5326F93C}"/>
                  </a:ext>
                </a:extLst>
              </p:cNvPr>
              <p:cNvSpPr txBox="1"/>
              <p:nvPr/>
            </p:nvSpPr>
            <p:spPr>
              <a:xfrm>
                <a:off x="8156505" y="4145836"/>
                <a:ext cx="413895" cy="216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B0EA0551-3275-453B-BDF7-732D5326F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505" y="4145836"/>
                <a:ext cx="413895" cy="216303"/>
              </a:xfrm>
              <a:prstGeom prst="rect">
                <a:avLst/>
              </a:prstGeom>
              <a:blipFill>
                <a:blip r:embed="rId5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사각형: 둥근 모서리 392">
            <a:extLst>
              <a:ext uri="{FF2B5EF4-FFF2-40B4-BE49-F238E27FC236}">
                <a16:creationId xmlns:a16="http://schemas.microsoft.com/office/drawing/2014/main" id="{7A026557-D936-4E8A-8E81-D85AD8F1C298}"/>
              </a:ext>
            </a:extLst>
          </p:cNvPr>
          <p:cNvSpPr/>
          <p:nvPr/>
        </p:nvSpPr>
        <p:spPr>
          <a:xfrm>
            <a:off x="5269735" y="5505697"/>
            <a:ext cx="705600" cy="17767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94" name="사각형: 둥근 모서리 393">
            <a:extLst>
              <a:ext uri="{FF2B5EF4-FFF2-40B4-BE49-F238E27FC236}">
                <a16:creationId xmlns:a16="http://schemas.microsoft.com/office/drawing/2014/main" id="{F125E212-46D8-4897-894E-D1D00954573E}"/>
              </a:ext>
            </a:extLst>
          </p:cNvPr>
          <p:cNvSpPr/>
          <p:nvPr/>
        </p:nvSpPr>
        <p:spPr>
          <a:xfrm>
            <a:off x="6210652" y="5505697"/>
            <a:ext cx="705600" cy="17767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95" name="사각형: 둥근 모서리 394">
            <a:extLst>
              <a:ext uri="{FF2B5EF4-FFF2-40B4-BE49-F238E27FC236}">
                <a16:creationId xmlns:a16="http://schemas.microsoft.com/office/drawing/2014/main" id="{BD8E3BAA-7048-4D8F-B26A-C0FFB8B23685}"/>
              </a:ext>
            </a:extLst>
          </p:cNvPr>
          <p:cNvSpPr/>
          <p:nvPr/>
        </p:nvSpPr>
        <p:spPr>
          <a:xfrm>
            <a:off x="7139640" y="5505697"/>
            <a:ext cx="705600" cy="17767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0193EAD3-536A-45A6-8EF1-BD77C4BEA099}"/>
              </a:ext>
            </a:extLst>
          </p:cNvPr>
          <p:cNvSpPr txBox="1"/>
          <p:nvPr/>
        </p:nvSpPr>
        <p:spPr>
          <a:xfrm>
            <a:off x="4796754" y="5088129"/>
            <a:ext cx="285656" cy="216303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CF7DC129-10BA-4219-840A-CC63BC530815}"/>
              </a:ext>
            </a:extLst>
          </p:cNvPr>
          <p:cNvSpPr txBox="1"/>
          <p:nvPr/>
        </p:nvSpPr>
        <p:spPr>
          <a:xfrm>
            <a:off x="7349612" y="5080396"/>
            <a:ext cx="285656" cy="216303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90FC2A94-A5E0-4529-88EE-B20B71D2640C}"/>
              </a:ext>
            </a:extLst>
          </p:cNvPr>
          <p:cNvSpPr>
            <a:spLocks noChangeAspect="1"/>
          </p:cNvSpPr>
          <p:nvPr/>
        </p:nvSpPr>
        <p:spPr>
          <a:xfrm>
            <a:off x="4878207" y="6072959"/>
            <a:ext cx="122751" cy="9585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789BE91-2B66-4500-83A3-F9C58AD5D000}"/>
              </a:ext>
            </a:extLst>
          </p:cNvPr>
          <p:cNvSpPr>
            <a:spLocks noChangeAspect="1"/>
          </p:cNvSpPr>
          <p:nvPr/>
        </p:nvSpPr>
        <p:spPr>
          <a:xfrm>
            <a:off x="5561160" y="5856068"/>
            <a:ext cx="122751" cy="9585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D17763EF-2E3E-4D59-8405-6A9CA8A17CFC}"/>
              </a:ext>
            </a:extLst>
          </p:cNvPr>
          <p:cNvSpPr>
            <a:spLocks noChangeAspect="1"/>
          </p:cNvSpPr>
          <p:nvPr/>
        </p:nvSpPr>
        <p:spPr>
          <a:xfrm>
            <a:off x="6502077" y="5856068"/>
            <a:ext cx="122751" cy="9585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BF027C2C-DC87-4ADF-B5A1-348559524D21}"/>
              </a:ext>
            </a:extLst>
          </p:cNvPr>
          <p:cNvSpPr>
            <a:spLocks noChangeAspect="1"/>
          </p:cNvSpPr>
          <p:nvPr/>
        </p:nvSpPr>
        <p:spPr>
          <a:xfrm>
            <a:off x="7431065" y="5856068"/>
            <a:ext cx="122751" cy="9585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7B0A5406-7880-4D7E-A377-04220D325A0C}"/>
              </a:ext>
            </a:extLst>
          </p:cNvPr>
          <p:cNvSpPr txBox="1"/>
          <p:nvPr/>
        </p:nvSpPr>
        <p:spPr>
          <a:xfrm>
            <a:off x="7350240" y="4340423"/>
            <a:ext cx="284400" cy="216303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+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E47AA886-77EB-4319-AD2D-171D72866D85}"/>
                  </a:ext>
                </a:extLst>
              </p:cNvPr>
              <p:cNvSpPr txBox="1"/>
              <p:nvPr/>
            </p:nvSpPr>
            <p:spPr>
              <a:xfrm>
                <a:off x="4177043" y="6433822"/>
                <a:ext cx="397865" cy="216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E47AA886-77EB-4319-AD2D-171D7286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043" y="6433822"/>
                <a:ext cx="397865" cy="216303"/>
              </a:xfrm>
              <a:prstGeom prst="rect">
                <a:avLst/>
              </a:prstGeom>
              <a:blipFill>
                <a:blip r:embed="rId20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2D9E07FC-E504-4302-AB5F-DA657F89E55F}"/>
              </a:ext>
            </a:extLst>
          </p:cNvPr>
          <p:cNvCxnSpPr>
            <a:cxnSpLocks/>
            <a:stCxn id="399" idx="6"/>
            <a:endCxn id="400" idx="2"/>
          </p:cNvCxnSpPr>
          <p:nvPr/>
        </p:nvCxnSpPr>
        <p:spPr>
          <a:xfrm>
            <a:off x="5683911" y="5903995"/>
            <a:ext cx="81816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0C6F181E-6F0C-4E4C-BFE5-A4A8256CF190}"/>
              </a:ext>
            </a:extLst>
          </p:cNvPr>
          <p:cNvCxnSpPr>
            <a:cxnSpLocks/>
            <a:stCxn id="400" idx="6"/>
            <a:endCxn id="401" idx="2"/>
          </p:cNvCxnSpPr>
          <p:nvPr/>
        </p:nvCxnSpPr>
        <p:spPr>
          <a:xfrm>
            <a:off x="6624828" y="5903995"/>
            <a:ext cx="806237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화살표 연결선 405">
            <a:extLst>
              <a:ext uri="{FF2B5EF4-FFF2-40B4-BE49-F238E27FC236}">
                <a16:creationId xmlns:a16="http://schemas.microsoft.com/office/drawing/2014/main" id="{7B0A263E-6B60-4277-96F3-EB40BA246B6E}"/>
              </a:ext>
            </a:extLst>
          </p:cNvPr>
          <p:cNvCxnSpPr>
            <a:cxnSpLocks/>
            <a:stCxn id="398" idx="0"/>
            <a:endCxn id="396" idx="2"/>
          </p:cNvCxnSpPr>
          <p:nvPr/>
        </p:nvCxnSpPr>
        <p:spPr>
          <a:xfrm flipH="1" flipV="1">
            <a:off x="4939582" y="5304432"/>
            <a:ext cx="1" cy="768528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화살표 연결선 406">
            <a:extLst>
              <a:ext uri="{FF2B5EF4-FFF2-40B4-BE49-F238E27FC236}">
                <a16:creationId xmlns:a16="http://schemas.microsoft.com/office/drawing/2014/main" id="{011C63E6-AB21-4E53-A8FD-26DA0F62DD1A}"/>
              </a:ext>
            </a:extLst>
          </p:cNvPr>
          <p:cNvCxnSpPr>
            <a:cxnSpLocks/>
            <a:stCxn id="399" idx="0"/>
            <a:endCxn id="393" idx="2"/>
          </p:cNvCxnSpPr>
          <p:nvPr/>
        </p:nvCxnSpPr>
        <p:spPr>
          <a:xfrm flipH="1" flipV="1">
            <a:off x="5622535" y="5683372"/>
            <a:ext cx="1" cy="17269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B79EF767-7D1C-485D-8372-A118D526AE41}"/>
              </a:ext>
            </a:extLst>
          </p:cNvPr>
          <p:cNvCxnSpPr>
            <a:cxnSpLocks/>
            <a:stCxn id="400" idx="0"/>
            <a:endCxn id="394" idx="2"/>
          </p:cNvCxnSpPr>
          <p:nvPr/>
        </p:nvCxnSpPr>
        <p:spPr>
          <a:xfrm flipH="1" flipV="1">
            <a:off x="6563452" y="5683372"/>
            <a:ext cx="1" cy="17269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화살표 연결선 408">
            <a:extLst>
              <a:ext uri="{FF2B5EF4-FFF2-40B4-BE49-F238E27FC236}">
                <a16:creationId xmlns:a16="http://schemas.microsoft.com/office/drawing/2014/main" id="{5094CD5B-0CA8-404F-9925-37A35CE99ECA}"/>
              </a:ext>
            </a:extLst>
          </p:cNvPr>
          <p:cNvCxnSpPr>
            <a:cxnSpLocks/>
            <a:stCxn id="401" idx="0"/>
            <a:endCxn id="395" idx="2"/>
          </p:cNvCxnSpPr>
          <p:nvPr/>
        </p:nvCxnSpPr>
        <p:spPr>
          <a:xfrm flipH="1" flipV="1">
            <a:off x="7492440" y="5683372"/>
            <a:ext cx="1" cy="17269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연결선: 꺾임 409">
            <a:extLst>
              <a:ext uri="{FF2B5EF4-FFF2-40B4-BE49-F238E27FC236}">
                <a16:creationId xmlns:a16="http://schemas.microsoft.com/office/drawing/2014/main" id="{DCC09C5F-9A73-4C85-A30D-A71162DC040B}"/>
              </a:ext>
            </a:extLst>
          </p:cNvPr>
          <p:cNvCxnSpPr>
            <a:cxnSpLocks/>
            <a:stCxn id="393" idx="0"/>
            <a:endCxn id="396" idx="3"/>
          </p:cNvCxnSpPr>
          <p:nvPr/>
        </p:nvCxnSpPr>
        <p:spPr>
          <a:xfrm rot="16200000" flipV="1">
            <a:off x="5197765" y="5080926"/>
            <a:ext cx="309416" cy="540125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화살표 연결선 410">
            <a:extLst>
              <a:ext uri="{FF2B5EF4-FFF2-40B4-BE49-F238E27FC236}">
                <a16:creationId xmlns:a16="http://schemas.microsoft.com/office/drawing/2014/main" id="{6A6C3BF1-1F11-4B39-A36A-902EBA391273}"/>
              </a:ext>
            </a:extLst>
          </p:cNvPr>
          <p:cNvCxnSpPr>
            <a:cxnSpLocks/>
            <a:stCxn id="397" idx="0"/>
            <a:endCxn id="402" idx="2"/>
          </p:cNvCxnSpPr>
          <p:nvPr/>
        </p:nvCxnSpPr>
        <p:spPr>
          <a:xfrm flipV="1">
            <a:off x="7492440" y="4556726"/>
            <a:ext cx="0" cy="5236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화살표 연결선 411">
            <a:extLst>
              <a:ext uri="{FF2B5EF4-FFF2-40B4-BE49-F238E27FC236}">
                <a16:creationId xmlns:a16="http://schemas.microsoft.com/office/drawing/2014/main" id="{8C643AA7-CC05-4BEC-8203-16E8B8AFCA58}"/>
              </a:ext>
            </a:extLst>
          </p:cNvPr>
          <p:cNvCxnSpPr>
            <a:cxnSpLocks/>
            <a:stCxn id="442" idx="0"/>
            <a:endCxn id="447" idx="2"/>
          </p:cNvCxnSpPr>
          <p:nvPr/>
        </p:nvCxnSpPr>
        <p:spPr>
          <a:xfrm flipH="1" flipV="1">
            <a:off x="6563452" y="4556726"/>
            <a:ext cx="1" cy="25509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0D508768-E330-481B-A034-181E6BE66165}"/>
              </a:ext>
            </a:extLst>
          </p:cNvPr>
          <p:cNvCxnSpPr>
            <a:cxnSpLocks/>
            <a:stCxn id="396" idx="0"/>
            <a:endCxn id="435" idx="4"/>
          </p:cNvCxnSpPr>
          <p:nvPr/>
        </p:nvCxnSpPr>
        <p:spPr>
          <a:xfrm flipV="1">
            <a:off x="4939582" y="4496502"/>
            <a:ext cx="1" cy="591627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직선 화살표 연결선 413">
            <a:extLst>
              <a:ext uri="{FF2B5EF4-FFF2-40B4-BE49-F238E27FC236}">
                <a16:creationId xmlns:a16="http://schemas.microsoft.com/office/drawing/2014/main" id="{68FC3AA5-BCE7-4B51-B4B2-A95E88A10041}"/>
              </a:ext>
            </a:extLst>
          </p:cNvPr>
          <p:cNvCxnSpPr>
            <a:cxnSpLocks/>
            <a:endCxn id="438" idx="2"/>
          </p:cNvCxnSpPr>
          <p:nvPr/>
        </p:nvCxnSpPr>
        <p:spPr>
          <a:xfrm flipV="1">
            <a:off x="3599812" y="4448575"/>
            <a:ext cx="714788" cy="326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61133E0A-74AB-4EA7-98A1-F2F532D7E753}"/>
              </a:ext>
            </a:extLst>
          </p:cNvPr>
          <p:cNvCxnSpPr>
            <a:cxnSpLocks/>
            <a:stCxn id="394" idx="0"/>
            <a:endCxn id="441" idx="4"/>
          </p:cNvCxnSpPr>
          <p:nvPr/>
        </p:nvCxnSpPr>
        <p:spPr>
          <a:xfrm flipV="1">
            <a:off x="6563452" y="5244207"/>
            <a:ext cx="1" cy="26149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 415">
            <a:extLst>
              <a:ext uri="{FF2B5EF4-FFF2-40B4-BE49-F238E27FC236}">
                <a16:creationId xmlns:a16="http://schemas.microsoft.com/office/drawing/2014/main" id="{1D72C69A-7170-4B7B-9091-73FBF2B51DE8}"/>
              </a:ext>
            </a:extLst>
          </p:cNvPr>
          <p:cNvCxnSpPr>
            <a:cxnSpLocks/>
            <a:stCxn id="447" idx="3"/>
            <a:endCxn id="402" idx="1"/>
          </p:cNvCxnSpPr>
          <p:nvPr/>
        </p:nvCxnSpPr>
        <p:spPr>
          <a:xfrm>
            <a:off x="6706280" y="4448575"/>
            <a:ext cx="64396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화살표 연결선 416">
            <a:extLst>
              <a:ext uri="{FF2B5EF4-FFF2-40B4-BE49-F238E27FC236}">
                <a16:creationId xmlns:a16="http://schemas.microsoft.com/office/drawing/2014/main" id="{926BE578-9248-425B-84F9-C5DC297F0EBB}"/>
              </a:ext>
            </a:extLst>
          </p:cNvPr>
          <p:cNvCxnSpPr>
            <a:cxnSpLocks/>
            <a:stCxn id="441" idx="6"/>
            <a:endCxn id="397" idx="1"/>
          </p:cNvCxnSpPr>
          <p:nvPr/>
        </p:nvCxnSpPr>
        <p:spPr>
          <a:xfrm flipV="1">
            <a:off x="6624828" y="5188548"/>
            <a:ext cx="724784" cy="77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화살표 연결선 417">
            <a:extLst>
              <a:ext uri="{FF2B5EF4-FFF2-40B4-BE49-F238E27FC236}">
                <a16:creationId xmlns:a16="http://schemas.microsoft.com/office/drawing/2014/main" id="{EE247693-080F-42B7-AC71-BBE2AD331F7E}"/>
              </a:ext>
            </a:extLst>
          </p:cNvPr>
          <p:cNvCxnSpPr>
            <a:cxnSpLocks/>
            <a:stCxn id="395" idx="0"/>
            <a:endCxn id="397" idx="2"/>
          </p:cNvCxnSpPr>
          <p:nvPr/>
        </p:nvCxnSpPr>
        <p:spPr>
          <a:xfrm flipV="1">
            <a:off x="7492440" y="5296699"/>
            <a:ext cx="0" cy="2089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23415DB6-5144-44EC-8565-913B88AFCE0B}"/>
                  </a:ext>
                </a:extLst>
              </p:cNvPr>
              <p:cNvSpPr txBox="1"/>
              <p:nvPr/>
            </p:nvSpPr>
            <p:spPr>
              <a:xfrm>
                <a:off x="8268715" y="4388759"/>
                <a:ext cx="413895" cy="216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23415DB6-5144-44EC-8565-913B88AF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15" y="4388759"/>
                <a:ext cx="413895" cy="216303"/>
              </a:xfrm>
              <a:prstGeom prst="rect">
                <a:avLst/>
              </a:prstGeom>
              <a:blipFill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직선 화살표 연결선 419">
            <a:extLst>
              <a:ext uri="{FF2B5EF4-FFF2-40B4-BE49-F238E27FC236}">
                <a16:creationId xmlns:a16="http://schemas.microsoft.com/office/drawing/2014/main" id="{361CDA6F-7773-4B10-BB76-3D549514B7DC}"/>
              </a:ext>
            </a:extLst>
          </p:cNvPr>
          <p:cNvCxnSpPr>
            <a:cxnSpLocks/>
            <a:stCxn id="448" idx="0"/>
          </p:cNvCxnSpPr>
          <p:nvPr/>
        </p:nvCxnSpPr>
        <p:spPr>
          <a:xfrm flipH="1" flipV="1">
            <a:off x="8245095" y="4029133"/>
            <a:ext cx="1" cy="37151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직선 화살표 연결선 420">
            <a:extLst>
              <a:ext uri="{FF2B5EF4-FFF2-40B4-BE49-F238E27FC236}">
                <a16:creationId xmlns:a16="http://schemas.microsoft.com/office/drawing/2014/main" id="{61B7D1F6-7E8B-4DDB-8E2F-583443D3A7EB}"/>
              </a:ext>
            </a:extLst>
          </p:cNvPr>
          <p:cNvCxnSpPr>
            <a:cxnSpLocks/>
            <a:stCxn id="448" idx="6"/>
          </p:cNvCxnSpPr>
          <p:nvPr/>
        </p:nvCxnSpPr>
        <p:spPr>
          <a:xfrm>
            <a:off x="8306471" y="4448575"/>
            <a:ext cx="33192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663E9E94-A758-4506-BE7B-DFACD3E88194}"/>
              </a:ext>
            </a:extLst>
          </p:cNvPr>
          <p:cNvSpPr/>
          <p:nvPr/>
        </p:nvSpPr>
        <p:spPr>
          <a:xfrm>
            <a:off x="2760325" y="4258205"/>
            <a:ext cx="839487" cy="1963992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t-1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GRU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Layer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AC9A4846-A7B7-48F0-B39F-298B8A3190C1}"/>
                  </a:ext>
                </a:extLst>
              </p:cNvPr>
              <p:cNvSpPr txBox="1"/>
              <p:nvPr/>
            </p:nvSpPr>
            <p:spPr>
              <a:xfrm>
                <a:off x="2906596" y="6438501"/>
                <a:ext cx="546945" cy="21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AC9A4846-A7B7-48F0-B39F-298B8A31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96" y="6438501"/>
                <a:ext cx="546945" cy="216303"/>
              </a:xfrm>
              <a:prstGeom prst="rect">
                <a:avLst/>
              </a:prstGeom>
              <a:blipFill>
                <a:blip r:embed="rId8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직선 화살표 연결선 423">
            <a:extLst>
              <a:ext uri="{FF2B5EF4-FFF2-40B4-BE49-F238E27FC236}">
                <a16:creationId xmlns:a16="http://schemas.microsoft.com/office/drawing/2014/main" id="{E1F4782E-04E3-4BB3-9DD6-8D2969A2B50D}"/>
              </a:ext>
            </a:extLst>
          </p:cNvPr>
          <p:cNvCxnSpPr>
            <a:cxnSpLocks/>
          </p:cNvCxnSpPr>
          <p:nvPr/>
        </p:nvCxnSpPr>
        <p:spPr>
          <a:xfrm>
            <a:off x="2503557" y="4448574"/>
            <a:ext cx="25676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EF79092-31B1-4020-B2C9-EF8F3EBF9D1E}"/>
                  </a:ext>
                </a:extLst>
              </p:cNvPr>
              <p:cNvSpPr txBox="1"/>
              <p:nvPr/>
            </p:nvSpPr>
            <p:spPr>
              <a:xfrm>
                <a:off x="3507977" y="4392015"/>
                <a:ext cx="562975" cy="216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EF79092-31B1-4020-B2C9-EF8F3EBF9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977" y="4392015"/>
                <a:ext cx="562975" cy="216303"/>
              </a:xfrm>
              <a:prstGeom prst="rect">
                <a:avLst/>
              </a:prstGeom>
              <a:blipFill>
                <a:blip r:embed="rId9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직선 화살표 연결선 425">
            <a:extLst>
              <a:ext uri="{FF2B5EF4-FFF2-40B4-BE49-F238E27FC236}">
                <a16:creationId xmlns:a16="http://schemas.microsoft.com/office/drawing/2014/main" id="{AD2331A7-AA16-49B8-BD13-85D748D727F4}"/>
              </a:ext>
            </a:extLst>
          </p:cNvPr>
          <p:cNvCxnSpPr>
            <a:cxnSpLocks/>
            <a:stCxn id="422" idx="0"/>
          </p:cNvCxnSpPr>
          <p:nvPr/>
        </p:nvCxnSpPr>
        <p:spPr>
          <a:xfrm flipV="1">
            <a:off x="3180069" y="4033469"/>
            <a:ext cx="0" cy="22473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화살표 연결선 426">
            <a:extLst>
              <a:ext uri="{FF2B5EF4-FFF2-40B4-BE49-F238E27FC236}">
                <a16:creationId xmlns:a16="http://schemas.microsoft.com/office/drawing/2014/main" id="{118D4A2C-E083-4547-93B6-784141DF368B}"/>
              </a:ext>
            </a:extLst>
          </p:cNvPr>
          <p:cNvCxnSpPr>
            <a:cxnSpLocks/>
            <a:stCxn id="423" idx="0"/>
            <a:endCxn id="422" idx="2"/>
          </p:cNvCxnSpPr>
          <p:nvPr/>
        </p:nvCxnSpPr>
        <p:spPr>
          <a:xfrm flipV="1">
            <a:off x="3180069" y="6222197"/>
            <a:ext cx="0" cy="21630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07C3BCA3-BC69-445A-AF47-DD30561E3868}"/>
                  </a:ext>
                </a:extLst>
              </p:cNvPr>
              <p:cNvSpPr txBox="1"/>
              <p:nvPr/>
            </p:nvSpPr>
            <p:spPr>
              <a:xfrm>
                <a:off x="3105805" y="4022933"/>
                <a:ext cx="562975" cy="216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07C3BCA3-BC69-445A-AF47-DD30561E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805" y="4022933"/>
                <a:ext cx="562975" cy="216303"/>
              </a:xfrm>
              <a:prstGeom prst="rect">
                <a:avLst/>
              </a:prstGeom>
              <a:blipFill>
                <a:blip r:embed="rId22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9" name="직선 화살표 연결선 428">
            <a:extLst>
              <a:ext uri="{FF2B5EF4-FFF2-40B4-BE49-F238E27FC236}">
                <a16:creationId xmlns:a16="http://schemas.microsoft.com/office/drawing/2014/main" id="{A329E4EF-FFD4-4434-AC6D-E40F734B026F}"/>
              </a:ext>
            </a:extLst>
          </p:cNvPr>
          <p:cNvCxnSpPr>
            <a:cxnSpLocks/>
          </p:cNvCxnSpPr>
          <p:nvPr/>
        </p:nvCxnSpPr>
        <p:spPr>
          <a:xfrm flipV="1">
            <a:off x="9052938" y="4033809"/>
            <a:ext cx="0" cy="22473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E3329D6B-85B1-498C-B582-DCD44DB11646}"/>
                  </a:ext>
                </a:extLst>
              </p:cNvPr>
              <p:cNvSpPr txBox="1"/>
              <p:nvPr/>
            </p:nvSpPr>
            <p:spPr>
              <a:xfrm>
                <a:off x="8995994" y="3994358"/>
                <a:ext cx="562975" cy="216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E3329D6B-85B1-498C-B582-DCD44DB11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94" y="3994358"/>
                <a:ext cx="562975" cy="216303"/>
              </a:xfrm>
              <a:prstGeom prst="rect">
                <a:avLst/>
              </a:prstGeom>
              <a:blipFill>
                <a:blip r:embed="rId23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C725BB8D-FCB1-4FC6-8BCE-E2E0E7601A19}"/>
                  </a:ext>
                </a:extLst>
              </p:cNvPr>
              <p:cNvSpPr txBox="1"/>
              <p:nvPr/>
            </p:nvSpPr>
            <p:spPr>
              <a:xfrm>
                <a:off x="8779466" y="6438501"/>
                <a:ext cx="546945" cy="21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C725BB8D-FCB1-4FC6-8BCE-E2E0E760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466" y="6438501"/>
                <a:ext cx="546945" cy="216303"/>
              </a:xfrm>
              <a:prstGeom prst="rect">
                <a:avLst/>
              </a:prstGeom>
              <a:blipFill>
                <a:blip r:embed="rId13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0BDB2437-4EE7-42E7-9BFE-F4A6C5215A5A}"/>
              </a:ext>
            </a:extLst>
          </p:cNvPr>
          <p:cNvCxnSpPr>
            <a:cxnSpLocks/>
          </p:cNvCxnSpPr>
          <p:nvPr/>
        </p:nvCxnSpPr>
        <p:spPr>
          <a:xfrm flipH="1" flipV="1">
            <a:off x="9052938" y="6222197"/>
            <a:ext cx="1" cy="21630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F50F6306-7F7F-4BED-9F23-599201E25146}"/>
                  </a:ext>
                </a:extLst>
              </p:cNvPr>
              <p:cNvSpPr txBox="1"/>
              <p:nvPr/>
            </p:nvSpPr>
            <p:spPr>
              <a:xfrm>
                <a:off x="5975458" y="4576121"/>
                <a:ext cx="679417" cy="216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F50F6306-7F7F-4BED-9F23-599201E25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58" y="4576121"/>
                <a:ext cx="679417" cy="216303"/>
              </a:xfrm>
              <a:prstGeom prst="rect">
                <a:avLst/>
              </a:prstGeom>
              <a:blipFill>
                <a:blip r:embed="rId2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4F13D2-30CA-4F6D-83A1-4CCD9E7894A9}"/>
                  </a:ext>
                </a:extLst>
              </p:cNvPr>
              <p:cNvSpPr txBox="1"/>
              <p:nvPr/>
            </p:nvSpPr>
            <p:spPr>
              <a:xfrm>
                <a:off x="6937379" y="4921936"/>
                <a:ext cx="404277" cy="216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4F13D2-30CA-4F6D-83A1-4CCD9E78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379" y="4921936"/>
                <a:ext cx="404277" cy="216303"/>
              </a:xfrm>
              <a:prstGeom prst="rect">
                <a:avLst/>
              </a:prstGeom>
              <a:blipFill>
                <a:blip r:embed="rId25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타원 434">
            <a:extLst>
              <a:ext uri="{FF2B5EF4-FFF2-40B4-BE49-F238E27FC236}">
                <a16:creationId xmlns:a16="http://schemas.microsoft.com/office/drawing/2014/main" id="{52C1D9C9-02FA-4912-97E3-03AA68DF98CF}"/>
              </a:ext>
            </a:extLst>
          </p:cNvPr>
          <p:cNvSpPr>
            <a:spLocks noChangeAspect="1"/>
          </p:cNvSpPr>
          <p:nvPr/>
        </p:nvSpPr>
        <p:spPr>
          <a:xfrm>
            <a:off x="4878207" y="4400648"/>
            <a:ext cx="122751" cy="9585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A14247CA-AF54-4AA3-8C4D-A36D45D773AE}"/>
              </a:ext>
            </a:extLst>
          </p:cNvPr>
          <p:cNvSpPr>
            <a:spLocks noChangeAspect="1"/>
          </p:cNvSpPr>
          <p:nvPr/>
        </p:nvSpPr>
        <p:spPr>
          <a:xfrm>
            <a:off x="4314600" y="6072959"/>
            <a:ext cx="122751" cy="9585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37" name="타원 436">
            <a:extLst>
              <a:ext uri="{FF2B5EF4-FFF2-40B4-BE49-F238E27FC236}">
                <a16:creationId xmlns:a16="http://schemas.microsoft.com/office/drawing/2014/main" id="{4B12820C-B91F-4C33-B758-248A23ACBD95}"/>
              </a:ext>
            </a:extLst>
          </p:cNvPr>
          <p:cNvSpPr>
            <a:spLocks noChangeAspect="1"/>
          </p:cNvSpPr>
          <p:nvPr/>
        </p:nvSpPr>
        <p:spPr>
          <a:xfrm>
            <a:off x="4314600" y="5856068"/>
            <a:ext cx="122751" cy="9585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38" name="타원 437">
            <a:extLst>
              <a:ext uri="{FF2B5EF4-FFF2-40B4-BE49-F238E27FC236}">
                <a16:creationId xmlns:a16="http://schemas.microsoft.com/office/drawing/2014/main" id="{8FEFB8CA-F534-40D1-A984-95D67F64677A}"/>
              </a:ext>
            </a:extLst>
          </p:cNvPr>
          <p:cNvSpPr>
            <a:spLocks noChangeAspect="1"/>
          </p:cNvSpPr>
          <p:nvPr/>
        </p:nvSpPr>
        <p:spPr>
          <a:xfrm>
            <a:off x="4314600" y="4400648"/>
            <a:ext cx="122751" cy="9585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0E2840C4-C936-4207-B342-48EF75302205}"/>
              </a:ext>
            </a:extLst>
          </p:cNvPr>
          <p:cNvCxnSpPr>
            <a:cxnSpLocks/>
            <a:stCxn id="437" idx="6"/>
            <a:endCxn id="399" idx="2"/>
          </p:cNvCxnSpPr>
          <p:nvPr/>
        </p:nvCxnSpPr>
        <p:spPr>
          <a:xfrm>
            <a:off x="4437351" y="5903995"/>
            <a:ext cx="1123809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EE3C5BFD-E05B-4EA8-98E3-92959995A510}"/>
              </a:ext>
            </a:extLst>
          </p:cNvPr>
          <p:cNvCxnSpPr>
            <a:stCxn id="398" idx="6"/>
            <a:endCxn id="401" idx="4"/>
          </p:cNvCxnSpPr>
          <p:nvPr/>
        </p:nvCxnSpPr>
        <p:spPr>
          <a:xfrm flipV="1">
            <a:off x="5000958" y="5951922"/>
            <a:ext cx="2491483" cy="168965"/>
          </a:xfrm>
          <a:prstGeom prst="bentConnector2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타원 440">
            <a:extLst>
              <a:ext uri="{FF2B5EF4-FFF2-40B4-BE49-F238E27FC236}">
                <a16:creationId xmlns:a16="http://schemas.microsoft.com/office/drawing/2014/main" id="{8ECA5AEC-3C8C-4F5B-90A6-428329A99D1E}"/>
              </a:ext>
            </a:extLst>
          </p:cNvPr>
          <p:cNvSpPr>
            <a:spLocks noChangeAspect="1"/>
          </p:cNvSpPr>
          <p:nvPr/>
        </p:nvSpPr>
        <p:spPr>
          <a:xfrm>
            <a:off x="6502077" y="5148354"/>
            <a:ext cx="122751" cy="9585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42" name="타원 441">
            <a:extLst>
              <a:ext uri="{FF2B5EF4-FFF2-40B4-BE49-F238E27FC236}">
                <a16:creationId xmlns:a16="http://schemas.microsoft.com/office/drawing/2014/main" id="{15032000-1B53-40CB-BE1F-07E1005A13C5}"/>
              </a:ext>
            </a:extLst>
          </p:cNvPr>
          <p:cNvSpPr/>
          <p:nvPr/>
        </p:nvSpPr>
        <p:spPr>
          <a:xfrm>
            <a:off x="6319257" y="4811818"/>
            <a:ext cx="488391" cy="24151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</a:rPr>
              <a:t>1-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072AB67D-65DC-448B-AC89-14C39E29C608}"/>
              </a:ext>
            </a:extLst>
          </p:cNvPr>
          <p:cNvCxnSpPr>
            <a:cxnSpLocks/>
            <a:stCxn id="441" idx="0"/>
            <a:endCxn id="442" idx="4"/>
          </p:cNvCxnSpPr>
          <p:nvPr/>
        </p:nvCxnSpPr>
        <p:spPr>
          <a:xfrm flipV="1">
            <a:off x="6563453" y="5053336"/>
            <a:ext cx="0" cy="95017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E0E17FEB-ADD7-4163-8BA6-7FD76BCB303A}"/>
              </a:ext>
            </a:extLst>
          </p:cNvPr>
          <p:cNvCxnSpPr>
            <a:cxnSpLocks/>
          </p:cNvCxnSpPr>
          <p:nvPr/>
        </p:nvCxnSpPr>
        <p:spPr>
          <a:xfrm>
            <a:off x="4442116" y="6120886"/>
            <a:ext cx="436091" cy="0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직선 화살표 연결선 444">
            <a:extLst>
              <a:ext uri="{FF2B5EF4-FFF2-40B4-BE49-F238E27FC236}">
                <a16:creationId xmlns:a16="http://schemas.microsoft.com/office/drawing/2014/main" id="{DE8C2C41-4706-4459-A7AF-F296CEC7F1DB}"/>
              </a:ext>
            </a:extLst>
          </p:cNvPr>
          <p:cNvCxnSpPr>
            <a:cxnSpLocks/>
            <a:stCxn id="436" idx="0"/>
            <a:endCxn id="437" idx="4"/>
          </p:cNvCxnSpPr>
          <p:nvPr/>
        </p:nvCxnSpPr>
        <p:spPr>
          <a:xfrm flipV="1">
            <a:off x="4375976" y="5951922"/>
            <a:ext cx="0" cy="1210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직선 화살표 연결선 445">
            <a:extLst>
              <a:ext uri="{FF2B5EF4-FFF2-40B4-BE49-F238E27FC236}">
                <a16:creationId xmlns:a16="http://schemas.microsoft.com/office/drawing/2014/main" id="{DD110B7F-08E3-49D7-87A2-CF81C1338046}"/>
              </a:ext>
            </a:extLst>
          </p:cNvPr>
          <p:cNvCxnSpPr>
            <a:cxnSpLocks/>
            <a:stCxn id="437" idx="0"/>
            <a:endCxn id="438" idx="4"/>
          </p:cNvCxnSpPr>
          <p:nvPr/>
        </p:nvCxnSpPr>
        <p:spPr>
          <a:xfrm flipV="1">
            <a:off x="4375976" y="4496502"/>
            <a:ext cx="0" cy="1359566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8C316424-01AA-42B8-A037-68DE815FEBB6}"/>
              </a:ext>
            </a:extLst>
          </p:cNvPr>
          <p:cNvSpPr txBox="1"/>
          <p:nvPr/>
        </p:nvSpPr>
        <p:spPr>
          <a:xfrm>
            <a:off x="6420624" y="4340423"/>
            <a:ext cx="285656" cy="216303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DF524AE6-5762-42C3-8288-19FB597DB0C7}"/>
              </a:ext>
            </a:extLst>
          </p:cNvPr>
          <p:cNvSpPr>
            <a:spLocks noChangeAspect="1"/>
          </p:cNvSpPr>
          <p:nvPr/>
        </p:nvSpPr>
        <p:spPr>
          <a:xfrm>
            <a:off x="8183720" y="4400648"/>
            <a:ext cx="122751" cy="9585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49" name="직선 화살표 연결선 448">
            <a:extLst>
              <a:ext uri="{FF2B5EF4-FFF2-40B4-BE49-F238E27FC236}">
                <a16:creationId xmlns:a16="http://schemas.microsoft.com/office/drawing/2014/main" id="{13E0E3CB-7A60-4420-8BB5-B7F6C89E522C}"/>
              </a:ext>
            </a:extLst>
          </p:cNvPr>
          <p:cNvCxnSpPr>
            <a:cxnSpLocks/>
            <a:stCxn id="435" idx="2"/>
            <a:endCxn id="438" idx="6"/>
          </p:cNvCxnSpPr>
          <p:nvPr/>
        </p:nvCxnSpPr>
        <p:spPr>
          <a:xfrm flipH="1">
            <a:off x="4437351" y="4448575"/>
            <a:ext cx="440856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직선 화살표 연결선 449">
            <a:extLst>
              <a:ext uri="{FF2B5EF4-FFF2-40B4-BE49-F238E27FC236}">
                <a16:creationId xmlns:a16="http://schemas.microsoft.com/office/drawing/2014/main" id="{DC193688-1E54-44F8-9E16-F4849EBCD99D}"/>
              </a:ext>
            </a:extLst>
          </p:cNvPr>
          <p:cNvCxnSpPr>
            <a:cxnSpLocks/>
            <a:stCxn id="435" idx="6"/>
            <a:endCxn id="447" idx="1"/>
          </p:cNvCxnSpPr>
          <p:nvPr/>
        </p:nvCxnSpPr>
        <p:spPr>
          <a:xfrm>
            <a:off x="5000958" y="4448575"/>
            <a:ext cx="1419666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FC5480B0-D571-4109-875D-2ED8D53E6164}"/>
              </a:ext>
            </a:extLst>
          </p:cNvPr>
          <p:cNvCxnSpPr>
            <a:cxnSpLocks/>
            <a:stCxn id="402" idx="3"/>
            <a:endCxn id="448" idx="2"/>
          </p:cNvCxnSpPr>
          <p:nvPr/>
        </p:nvCxnSpPr>
        <p:spPr>
          <a:xfrm>
            <a:off x="7634640" y="4448575"/>
            <a:ext cx="54908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1ED2604F-052B-4C8E-BE95-7FFC96BCE770}"/>
                  </a:ext>
                </a:extLst>
              </p:cNvPr>
              <p:cNvSpPr txBox="1"/>
              <p:nvPr/>
            </p:nvSpPr>
            <p:spPr>
              <a:xfrm>
                <a:off x="7460210" y="5248751"/>
                <a:ext cx="413896" cy="21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1ED2604F-052B-4C8E-BE95-7FFC96BCE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210" y="5248751"/>
                <a:ext cx="413896" cy="219908"/>
              </a:xfrm>
              <a:prstGeom prst="rect">
                <a:avLst/>
              </a:prstGeom>
              <a:blipFill>
                <a:blip r:embed="rId26"/>
                <a:stretch>
                  <a:fillRect t="-2778" r="-1471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3" name="직선 화살표 연결선 452">
            <a:extLst>
              <a:ext uri="{FF2B5EF4-FFF2-40B4-BE49-F238E27FC236}">
                <a16:creationId xmlns:a16="http://schemas.microsoft.com/office/drawing/2014/main" id="{C8E518E2-71E3-4DB9-B489-51D9F3662D4A}"/>
              </a:ext>
            </a:extLst>
          </p:cNvPr>
          <p:cNvCxnSpPr>
            <a:cxnSpLocks/>
            <a:stCxn id="403" idx="0"/>
            <a:endCxn id="436" idx="4"/>
          </p:cNvCxnSpPr>
          <p:nvPr/>
        </p:nvCxnSpPr>
        <p:spPr>
          <a:xfrm flipV="1">
            <a:off x="4375976" y="6168813"/>
            <a:ext cx="0" cy="265009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사각형: 둥근 모서리 458">
            <a:extLst>
              <a:ext uri="{FF2B5EF4-FFF2-40B4-BE49-F238E27FC236}">
                <a16:creationId xmlns:a16="http://schemas.microsoft.com/office/drawing/2014/main" id="{6456633E-498D-40EE-8CDC-93E58C3399D2}"/>
              </a:ext>
            </a:extLst>
          </p:cNvPr>
          <p:cNvSpPr/>
          <p:nvPr/>
        </p:nvSpPr>
        <p:spPr>
          <a:xfrm>
            <a:off x="2439786" y="4294980"/>
            <a:ext cx="7516761" cy="376575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사각형: 둥근 모서리 459">
            <a:extLst>
              <a:ext uri="{FF2B5EF4-FFF2-40B4-BE49-F238E27FC236}">
                <a16:creationId xmlns:a16="http://schemas.microsoft.com/office/drawing/2014/main" id="{E9651641-28FA-475A-A0CE-BA5CE700CED6}"/>
              </a:ext>
            </a:extLst>
          </p:cNvPr>
          <p:cNvSpPr/>
          <p:nvPr/>
        </p:nvSpPr>
        <p:spPr>
          <a:xfrm>
            <a:off x="2537856" y="359846"/>
            <a:ext cx="7021113" cy="3677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C9368FBA-CAB7-466D-A3AF-CF3B12574ABC}"/>
              </a:ext>
            </a:extLst>
          </p:cNvPr>
          <p:cNvSpPr txBox="1"/>
          <p:nvPr/>
        </p:nvSpPr>
        <p:spPr>
          <a:xfrm>
            <a:off x="1775482" y="4265669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GRU</a:t>
            </a:r>
          </a:p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Output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C39CF0D1-B014-4F6F-BCBC-667DBCC067F1}"/>
              </a:ext>
            </a:extLst>
          </p:cNvPr>
          <p:cNvSpPr txBox="1"/>
          <p:nvPr/>
        </p:nvSpPr>
        <p:spPr>
          <a:xfrm>
            <a:off x="2013331" y="298727"/>
            <a:ext cx="553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Cell</a:t>
            </a:r>
          </a:p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State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942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02BAA4-4CC0-447A-A642-1C130ED74556}"/>
              </a:ext>
            </a:extLst>
          </p:cNvPr>
          <p:cNvSpPr/>
          <p:nvPr/>
        </p:nvSpPr>
        <p:spPr>
          <a:xfrm>
            <a:off x="3267960" y="2216426"/>
            <a:ext cx="4030802" cy="251510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14E3A9-B9E8-4AB6-96D3-5025E51995C6}"/>
                  </a:ext>
                </a:extLst>
              </p:cNvPr>
              <p:cNvSpPr txBox="1"/>
              <p:nvPr/>
            </p:nvSpPr>
            <p:spPr>
              <a:xfrm>
                <a:off x="3211258" y="2412672"/>
                <a:ext cx="457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14E3A9-B9E8-4AB6-96D3-5025E519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58" y="2412672"/>
                <a:ext cx="45717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384E3-0575-47B3-8A2A-818EC49E13A6}"/>
                  </a:ext>
                </a:extLst>
              </p:cNvPr>
              <p:cNvSpPr txBox="1"/>
              <p:nvPr/>
            </p:nvSpPr>
            <p:spPr>
              <a:xfrm>
                <a:off x="4466218" y="3372476"/>
                <a:ext cx="3994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384E3-0575-47B3-8A2A-818EC49E1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218" y="3372476"/>
                <a:ext cx="39946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489405-A58D-42DA-A4C8-6BB3B15AB808}"/>
                  </a:ext>
                </a:extLst>
              </p:cNvPr>
              <p:cNvSpPr txBox="1"/>
              <p:nvPr/>
            </p:nvSpPr>
            <p:spPr>
              <a:xfrm>
                <a:off x="7439526" y="207252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489405-A58D-42DA-A4C8-6BB3B15A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526" y="2072526"/>
                <a:ext cx="41389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75041D-B8ED-440C-A2FF-89D1369C8478}"/>
              </a:ext>
            </a:extLst>
          </p:cNvPr>
          <p:cNvSpPr/>
          <p:nvPr/>
        </p:nvSpPr>
        <p:spPr>
          <a:xfrm>
            <a:off x="4552756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0A5839D-799F-4874-8967-95411179CCC8}"/>
              </a:ext>
            </a:extLst>
          </p:cNvPr>
          <p:cNvSpPr/>
          <p:nvPr/>
        </p:nvSpPr>
        <p:spPr>
          <a:xfrm>
            <a:off x="5493673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1F4C122-7C82-445E-9D4D-3A3FB40CCBE2}"/>
              </a:ext>
            </a:extLst>
          </p:cNvPr>
          <p:cNvSpPr/>
          <p:nvPr/>
        </p:nvSpPr>
        <p:spPr>
          <a:xfrm>
            <a:off x="6422661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1C089-6470-4981-AE6F-3D40167B44EF}"/>
              </a:ext>
            </a:extLst>
          </p:cNvPr>
          <p:cNvSpPr txBox="1"/>
          <p:nvPr/>
        </p:nvSpPr>
        <p:spPr>
          <a:xfrm>
            <a:off x="4079775" y="3279234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E31B9-E1F3-42F5-B677-8FF96B5DEB3D}"/>
              </a:ext>
            </a:extLst>
          </p:cNvPr>
          <p:cNvSpPr txBox="1"/>
          <p:nvPr/>
        </p:nvSpPr>
        <p:spPr>
          <a:xfrm>
            <a:off x="6632633" y="3269331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DDB763-45FD-4803-A111-9759D0B29C1B}"/>
              </a:ext>
            </a:extLst>
          </p:cNvPr>
          <p:cNvSpPr>
            <a:spLocks noChangeAspect="1"/>
          </p:cNvSpPr>
          <p:nvPr/>
        </p:nvSpPr>
        <p:spPr>
          <a:xfrm>
            <a:off x="4161228" y="4540416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98C2F3-0FB5-4279-BDD1-7BDC13549CAF}"/>
              </a:ext>
            </a:extLst>
          </p:cNvPr>
          <p:cNvSpPr>
            <a:spLocks noChangeAspect="1"/>
          </p:cNvSpPr>
          <p:nvPr/>
        </p:nvSpPr>
        <p:spPr>
          <a:xfrm>
            <a:off x="4844181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2FBBFA-06C4-4546-89D6-000FB886D5D6}"/>
              </a:ext>
            </a:extLst>
          </p:cNvPr>
          <p:cNvSpPr>
            <a:spLocks noChangeAspect="1"/>
          </p:cNvSpPr>
          <p:nvPr/>
        </p:nvSpPr>
        <p:spPr>
          <a:xfrm>
            <a:off x="5785098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E029-6AE9-44D7-9419-71B6328D00C2}"/>
              </a:ext>
            </a:extLst>
          </p:cNvPr>
          <p:cNvSpPr>
            <a:spLocks noChangeAspect="1"/>
          </p:cNvSpPr>
          <p:nvPr/>
        </p:nvSpPr>
        <p:spPr>
          <a:xfrm>
            <a:off x="6714086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3AE15-8CCD-4893-B104-954351048CD4}"/>
              </a:ext>
            </a:extLst>
          </p:cNvPr>
          <p:cNvSpPr txBox="1"/>
          <p:nvPr/>
        </p:nvSpPr>
        <p:spPr>
          <a:xfrm>
            <a:off x="6633261" y="2321716"/>
            <a:ext cx="284400" cy="276999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+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6A582-7639-4B54-A543-0A81482608D8}"/>
                  </a:ext>
                </a:extLst>
              </p:cNvPr>
              <p:cNvSpPr txBox="1"/>
              <p:nvPr/>
            </p:nvSpPr>
            <p:spPr>
              <a:xfrm>
                <a:off x="3460064" y="5005536"/>
                <a:ext cx="3978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C6A582-7639-4B54-A543-0A8148260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64" y="5005536"/>
                <a:ext cx="3978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3D241A-5BBA-4FD0-B7A4-99E54C79BC8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966932" y="4324039"/>
            <a:ext cx="81816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C4AC567-D0F0-4A27-A6C9-479C898743E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907849" y="4324039"/>
            <a:ext cx="806237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F22F31-1157-4FB6-BA8A-F36CC211970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4222603" y="3556233"/>
            <a:ext cx="1" cy="984183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08D0D6-A5FB-472F-95A4-0A068F427B5F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H="1" flipV="1">
            <a:off x="4905556" y="4041507"/>
            <a:ext cx="1" cy="22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16A8296-B54A-46BA-9137-31AD11C65407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5846473" y="4041507"/>
            <a:ext cx="1" cy="22115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5A0951-12F2-4BAA-9317-0BA4B02A2468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H="1" flipV="1">
            <a:off x="6775461" y="4041507"/>
            <a:ext cx="1" cy="22115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45303B0-BE6E-4892-A7AB-291562584037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rot="16200000" flipV="1">
            <a:off x="4437374" y="3345792"/>
            <a:ext cx="396241" cy="54012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498FB1-1069-4AD6-98F4-E25AD691BBCB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6775461" y="2598715"/>
            <a:ext cx="0" cy="67061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5464F9-7316-4142-907A-001D4DB157D2}"/>
              </a:ext>
            </a:extLst>
          </p:cNvPr>
          <p:cNvCxnSpPr>
            <a:cxnSpLocks/>
            <a:stCxn id="44" idx="0"/>
            <a:endCxn id="49" idx="2"/>
          </p:cNvCxnSpPr>
          <p:nvPr/>
        </p:nvCxnSpPr>
        <p:spPr>
          <a:xfrm flipH="1" flipV="1">
            <a:off x="5846473" y="2598715"/>
            <a:ext cx="1" cy="32667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3B3BC6-4A8C-4291-9B7D-6BE156B39242}"/>
              </a:ext>
            </a:extLst>
          </p:cNvPr>
          <p:cNvCxnSpPr>
            <a:cxnSpLocks/>
            <a:stCxn id="8" idx="0"/>
            <a:endCxn id="37" idx="4"/>
          </p:cNvCxnSpPr>
          <p:nvPr/>
        </p:nvCxnSpPr>
        <p:spPr>
          <a:xfrm flipV="1">
            <a:off x="4222603" y="2521591"/>
            <a:ext cx="1" cy="757643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65B240-7314-4E4D-9D73-4E028111E446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882833" y="2460216"/>
            <a:ext cx="714788" cy="4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DDDB0FE-4A9E-4860-85F7-C402DD449838}"/>
              </a:ext>
            </a:extLst>
          </p:cNvPr>
          <p:cNvCxnSpPr>
            <a:cxnSpLocks/>
            <a:stCxn id="6" idx="0"/>
            <a:endCxn id="43" idx="4"/>
          </p:cNvCxnSpPr>
          <p:nvPr/>
        </p:nvCxnSpPr>
        <p:spPr>
          <a:xfrm flipV="1">
            <a:off x="5846473" y="3479109"/>
            <a:ext cx="1" cy="334866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4C37D66-3822-4811-8344-A8742F6A2050}"/>
              </a:ext>
            </a:extLst>
          </p:cNvPr>
          <p:cNvCxnSpPr>
            <a:cxnSpLocks/>
            <a:stCxn id="49" idx="3"/>
            <a:endCxn id="14" idx="1"/>
          </p:cNvCxnSpPr>
          <p:nvPr/>
        </p:nvCxnSpPr>
        <p:spPr>
          <a:xfrm>
            <a:off x="5989301" y="2460216"/>
            <a:ext cx="64396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D455A98-0937-4F81-A9D2-3C78613BD2E4}"/>
              </a:ext>
            </a:extLst>
          </p:cNvPr>
          <p:cNvCxnSpPr>
            <a:cxnSpLocks/>
            <a:stCxn id="43" idx="6"/>
            <a:endCxn id="9" idx="1"/>
          </p:cNvCxnSpPr>
          <p:nvPr/>
        </p:nvCxnSpPr>
        <p:spPr>
          <a:xfrm flipV="1">
            <a:off x="5907849" y="3407831"/>
            <a:ext cx="724784" cy="99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2990EF-9E2B-4D2F-87BE-6D4A581FDD3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6775461" y="3546330"/>
            <a:ext cx="0" cy="2676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10CF99-AA97-4BF3-A18A-2A7A5EDF0C0A}"/>
                  </a:ext>
                </a:extLst>
              </p:cNvPr>
              <p:cNvSpPr txBox="1"/>
              <p:nvPr/>
            </p:nvSpPr>
            <p:spPr>
              <a:xfrm>
                <a:off x="7551736" y="243240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10CF99-AA97-4BF3-A18A-2A7A5EDF0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736" y="2432406"/>
                <a:ext cx="41389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60F7B1-E7AC-4173-80B3-8935EB56FEAF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7528116" y="1923075"/>
            <a:ext cx="1" cy="475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B02F49B-C9E8-4C49-9E65-CEE261E36B76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7589492" y="2460216"/>
            <a:ext cx="33192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8A6318-3A47-4AB8-9B12-89AA0ED60253}"/>
                  </a:ext>
                </a:extLst>
              </p:cNvPr>
              <p:cNvSpPr txBox="1"/>
              <p:nvPr/>
            </p:nvSpPr>
            <p:spPr>
              <a:xfrm>
                <a:off x="2790998" y="2424378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8A6318-3A47-4AB8-9B12-89AA0ED60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998" y="2424378"/>
                <a:ext cx="56297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D754F0-BAAC-44E6-869C-968B60CB6B25}"/>
                  </a:ext>
                </a:extLst>
              </p:cNvPr>
              <p:cNvSpPr txBox="1"/>
              <p:nvPr/>
            </p:nvSpPr>
            <p:spPr>
              <a:xfrm>
                <a:off x="3597005" y="4724542"/>
                <a:ext cx="418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D754F0-BAAC-44E6-869C-968B60CB6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005" y="4724542"/>
                <a:ext cx="41870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57A3762B-D9EE-486F-8796-68E8AF7AC945}"/>
              </a:ext>
            </a:extLst>
          </p:cNvPr>
          <p:cNvSpPr>
            <a:spLocks noChangeAspect="1"/>
          </p:cNvSpPr>
          <p:nvPr/>
        </p:nvSpPr>
        <p:spPr>
          <a:xfrm>
            <a:off x="4161228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D3001D6-0989-437B-887E-493E346AF5AC}"/>
              </a:ext>
            </a:extLst>
          </p:cNvPr>
          <p:cNvSpPr>
            <a:spLocks noChangeAspect="1"/>
          </p:cNvSpPr>
          <p:nvPr/>
        </p:nvSpPr>
        <p:spPr>
          <a:xfrm>
            <a:off x="3597621" y="4540416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563DA6A-C09C-48B5-8A15-E799F01915D1}"/>
              </a:ext>
            </a:extLst>
          </p:cNvPr>
          <p:cNvSpPr>
            <a:spLocks noChangeAspect="1"/>
          </p:cNvSpPr>
          <p:nvPr/>
        </p:nvSpPr>
        <p:spPr>
          <a:xfrm>
            <a:off x="3597621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13C6936-4C82-4192-92F2-CAF03DE4E570}"/>
              </a:ext>
            </a:extLst>
          </p:cNvPr>
          <p:cNvSpPr>
            <a:spLocks noChangeAspect="1"/>
          </p:cNvSpPr>
          <p:nvPr/>
        </p:nvSpPr>
        <p:spPr>
          <a:xfrm>
            <a:off x="3597621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FBD29E5-A934-47E9-9765-F7FBB05B2A70}"/>
              </a:ext>
            </a:extLst>
          </p:cNvPr>
          <p:cNvCxnSpPr>
            <a:cxnSpLocks/>
            <a:stCxn id="39" idx="6"/>
            <a:endCxn id="11" idx="2"/>
          </p:cNvCxnSpPr>
          <p:nvPr/>
        </p:nvCxnSpPr>
        <p:spPr>
          <a:xfrm>
            <a:off x="3720372" y="4324039"/>
            <a:ext cx="11238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CA4F162-FC66-4B1D-A0C3-BED23CF0F694}"/>
              </a:ext>
            </a:extLst>
          </p:cNvPr>
          <p:cNvCxnSpPr>
            <a:stCxn id="10" idx="6"/>
            <a:endCxn id="13" idx="4"/>
          </p:cNvCxnSpPr>
          <p:nvPr/>
        </p:nvCxnSpPr>
        <p:spPr>
          <a:xfrm flipV="1">
            <a:off x="4283979" y="4385414"/>
            <a:ext cx="2491483" cy="216378"/>
          </a:xfrm>
          <a:prstGeom prst="bentConnector2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791D0687-6AA4-4BBA-9CA5-D221FF0A5EC6}"/>
              </a:ext>
            </a:extLst>
          </p:cNvPr>
          <p:cNvSpPr>
            <a:spLocks noChangeAspect="1"/>
          </p:cNvSpPr>
          <p:nvPr/>
        </p:nvSpPr>
        <p:spPr>
          <a:xfrm>
            <a:off x="5785098" y="3356358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CBBB2C3-3CF5-48B5-B538-A76F162C898A}"/>
              </a:ext>
            </a:extLst>
          </p:cNvPr>
          <p:cNvSpPr/>
          <p:nvPr/>
        </p:nvSpPr>
        <p:spPr>
          <a:xfrm>
            <a:off x="5602278" y="2925388"/>
            <a:ext cx="488391" cy="30929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</a:rPr>
              <a:t>1-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CBD8B8E-7BAF-40C4-A348-2D7AB3B716C4}"/>
              </a:ext>
            </a:extLst>
          </p:cNvPr>
          <p:cNvCxnSpPr>
            <a:cxnSpLocks/>
            <a:stCxn id="43" idx="0"/>
            <a:endCxn id="44" idx="4"/>
          </p:cNvCxnSpPr>
          <p:nvPr/>
        </p:nvCxnSpPr>
        <p:spPr>
          <a:xfrm flipV="1">
            <a:off x="5846474" y="3234678"/>
            <a:ext cx="0" cy="12168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07EC759-D5B0-4866-88C0-36FB44017CFC}"/>
              </a:ext>
            </a:extLst>
          </p:cNvPr>
          <p:cNvCxnSpPr>
            <a:cxnSpLocks/>
          </p:cNvCxnSpPr>
          <p:nvPr/>
        </p:nvCxnSpPr>
        <p:spPr>
          <a:xfrm>
            <a:off x="3725137" y="4601791"/>
            <a:ext cx="436091" cy="0"/>
          </a:xfrm>
          <a:prstGeom prst="line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8DB66D0-14E7-4B12-AAAB-649593156000}"/>
              </a:ext>
            </a:extLst>
          </p:cNvPr>
          <p:cNvCxnSpPr>
            <a:cxnSpLocks/>
            <a:stCxn id="38" idx="0"/>
            <a:endCxn id="39" idx="4"/>
          </p:cNvCxnSpPr>
          <p:nvPr/>
        </p:nvCxnSpPr>
        <p:spPr>
          <a:xfrm flipV="1">
            <a:off x="3658997" y="4385414"/>
            <a:ext cx="0" cy="1550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456C0F6-AF98-43DC-B83A-3228F50756B1}"/>
              </a:ext>
            </a:extLst>
          </p:cNvPr>
          <p:cNvCxnSpPr>
            <a:cxnSpLocks/>
            <a:stCxn id="39" idx="0"/>
            <a:endCxn id="40" idx="4"/>
          </p:cNvCxnSpPr>
          <p:nvPr/>
        </p:nvCxnSpPr>
        <p:spPr>
          <a:xfrm flipV="1">
            <a:off x="3658997" y="2521591"/>
            <a:ext cx="0" cy="17410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E5DAF3-7A56-4EE0-8396-90536F3070F9}"/>
              </a:ext>
            </a:extLst>
          </p:cNvPr>
          <p:cNvSpPr txBox="1"/>
          <p:nvPr/>
        </p:nvSpPr>
        <p:spPr>
          <a:xfrm>
            <a:off x="5703645" y="2321716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EE585ED-0B7B-41E4-BF4B-AAA89A9BB4BB}"/>
              </a:ext>
            </a:extLst>
          </p:cNvPr>
          <p:cNvSpPr>
            <a:spLocks noChangeAspect="1"/>
          </p:cNvSpPr>
          <p:nvPr/>
        </p:nvSpPr>
        <p:spPr>
          <a:xfrm>
            <a:off x="7466741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039A9FC-C2AF-4DE6-84B9-DBA2C7C00A3A}"/>
              </a:ext>
            </a:extLst>
          </p:cNvPr>
          <p:cNvCxnSpPr>
            <a:cxnSpLocks/>
            <a:stCxn id="37" idx="2"/>
            <a:endCxn id="40" idx="6"/>
          </p:cNvCxnSpPr>
          <p:nvPr/>
        </p:nvCxnSpPr>
        <p:spPr>
          <a:xfrm flipH="1">
            <a:off x="3720372" y="2460216"/>
            <a:ext cx="440856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843EE0-A59D-4D2F-942D-B7DC501772F4}"/>
              </a:ext>
            </a:extLst>
          </p:cNvPr>
          <p:cNvCxnSpPr>
            <a:cxnSpLocks/>
            <a:stCxn id="37" idx="6"/>
            <a:endCxn id="49" idx="1"/>
          </p:cNvCxnSpPr>
          <p:nvPr/>
        </p:nvCxnSpPr>
        <p:spPr>
          <a:xfrm>
            <a:off x="4283979" y="2460216"/>
            <a:ext cx="1419666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FE00687-143A-4828-87F6-8F9D394B5533}"/>
              </a:ext>
            </a:extLst>
          </p:cNvPr>
          <p:cNvCxnSpPr>
            <a:cxnSpLocks/>
            <a:stCxn id="14" idx="3"/>
            <a:endCxn id="50" idx="2"/>
          </p:cNvCxnSpPr>
          <p:nvPr/>
        </p:nvCxnSpPr>
        <p:spPr>
          <a:xfrm>
            <a:off x="6917661" y="2460216"/>
            <a:ext cx="54908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FC5C4E-D232-4F40-AC9A-5E8D065A4567}"/>
              </a:ext>
            </a:extLst>
          </p:cNvPr>
          <p:cNvCxnSpPr>
            <a:cxnSpLocks/>
            <a:stCxn id="15" idx="0"/>
            <a:endCxn id="38" idx="4"/>
          </p:cNvCxnSpPr>
          <p:nvPr/>
        </p:nvCxnSpPr>
        <p:spPr>
          <a:xfrm flipV="1">
            <a:off x="3658997" y="4663167"/>
            <a:ext cx="0" cy="34236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661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C7A3E8-ABD6-468B-B999-314012D6DE9D}"/>
              </a:ext>
            </a:extLst>
          </p:cNvPr>
          <p:cNvSpPr/>
          <p:nvPr/>
        </p:nvSpPr>
        <p:spPr>
          <a:xfrm>
            <a:off x="3267960" y="2216426"/>
            <a:ext cx="4030802" cy="251510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5E15C56-2C61-4018-AF8D-675555ECE748}"/>
                  </a:ext>
                </a:extLst>
              </p:cNvPr>
              <p:cNvSpPr txBox="1"/>
              <p:nvPr/>
            </p:nvSpPr>
            <p:spPr>
              <a:xfrm>
                <a:off x="5258479" y="2623552"/>
                <a:ext cx="679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5E15C56-2C61-4018-AF8D-675555ECE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79" y="2623552"/>
                <a:ext cx="67941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4F21F-A961-4759-8AA5-25A31CF1DF89}"/>
                  </a:ext>
                </a:extLst>
              </p:cNvPr>
              <p:cNvSpPr txBox="1"/>
              <p:nvPr/>
            </p:nvSpPr>
            <p:spPr>
              <a:xfrm>
                <a:off x="7439526" y="207252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4F21F-A961-4759-8AA5-25A31CF1D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526" y="2072526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7312A7-1C7A-4714-A9B1-2E1B9337F8F2}"/>
              </a:ext>
            </a:extLst>
          </p:cNvPr>
          <p:cNvSpPr/>
          <p:nvPr/>
        </p:nvSpPr>
        <p:spPr>
          <a:xfrm>
            <a:off x="4552756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04FD68-BE8D-40BD-A897-9D2A586B741D}"/>
              </a:ext>
            </a:extLst>
          </p:cNvPr>
          <p:cNvSpPr/>
          <p:nvPr/>
        </p:nvSpPr>
        <p:spPr>
          <a:xfrm>
            <a:off x="5493673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FA19CA-9B0A-44BD-9A7B-D7144B890B30}"/>
              </a:ext>
            </a:extLst>
          </p:cNvPr>
          <p:cNvSpPr/>
          <p:nvPr/>
        </p:nvSpPr>
        <p:spPr>
          <a:xfrm>
            <a:off x="6422661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C87DD-BE64-41E6-B87A-85B68D4F058C}"/>
              </a:ext>
            </a:extLst>
          </p:cNvPr>
          <p:cNvSpPr txBox="1"/>
          <p:nvPr/>
        </p:nvSpPr>
        <p:spPr>
          <a:xfrm>
            <a:off x="4079775" y="3279234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38686-D45B-457D-84D1-91C8EF63AA90}"/>
              </a:ext>
            </a:extLst>
          </p:cNvPr>
          <p:cNvSpPr txBox="1"/>
          <p:nvPr/>
        </p:nvSpPr>
        <p:spPr>
          <a:xfrm>
            <a:off x="6632633" y="3269331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A8A0864-1997-4F60-A83F-35A2B48EEE6D}"/>
              </a:ext>
            </a:extLst>
          </p:cNvPr>
          <p:cNvSpPr>
            <a:spLocks noChangeAspect="1"/>
          </p:cNvSpPr>
          <p:nvPr/>
        </p:nvSpPr>
        <p:spPr>
          <a:xfrm>
            <a:off x="4161228" y="4540416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8B33715-375D-4328-8E38-19816FEA4644}"/>
              </a:ext>
            </a:extLst>
          </p:cNvPr>
          <p:cNvSpPr>
            <a:spLocks noChangeAspect="1"/>
          </p:cNvSpPr>
          <p:nvPr/>
        </p:nvSpPr>
        <p:spPr>
          <a:xfrm>
            <a:off x="4844181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D529CE-AFD1-400D-AB7C-CC7F2648141A}"/>
              </a:ext>
            </a:extLst>
          </p:cNvPr>
          <p:cNvSpPr>
            <a:spLocks noChangeAspect="1"/>
          </p:cNvSpPr>
          <p:nvPr/>
        </p:nvSpPr>
        <p:spPr>
          <a:xfrm>
            <a:off x="5785098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DA32501-1369-4E95-9554-B927D3E9A7B1}"/>
              </a:ext>
            </a:extLst>
          </p:cNvPr>
          <p:cNvSpPr>
            <a:spLocks noChangeAspect="1"/>
          </p:cNvSpPr>
          <p:nvPr/>
        </p:nvSpPr>
        <p:spPr>
          <a:xfrm>
            <a:off x="6714086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1D05C-16DC-4926-88DF-C635E8123769}"/>
              </a:ext>
            </a:extLst>
          </p:cNvPr>
          <p:cNvSpPr txBox="1"/>
          <p:nvPr/>
        </p:nvSpPr>
        <p:spPr>
          <a:xfrm>
            <a:off x="6633261" y="2321716"/>
            <a:ext cx="284400" cy="276999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+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31A10-C509-4E38-8E08-E3957C80DCE2}"/>
                  </a:ext>
                </a:extLst>
              </p:cNvPr>
              <p:cNvSpPr txBox="1"/>
              <p:nvPr/>
            </p:nvSpPr>
            <p:spPr>
              <a:xfrm>
                <a:off x="3460064" y="5005536"/>
                <a:ext cx="3978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31A10-C509-4E38-8E08-E3957C80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64" y="5005536"/>
                <a:ext cx="3978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3786E9-3643-4B5F-99E6-75BD32028D40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966932" y="4324039"/>
            <a:ext cx="8181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AF0CFF-2605-45A9-9A13-18FA0D3EE69F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907849" y="4324039"/>
            <a:ext cx="806237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CDFEEE-33E8-45F1-80F4-8E2641423722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4222603" y="3556233"/>
            <a:ext cx="1" cy="984183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55A6AC-9060-4F1F-805B-EB1ABDC6EF0F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H="1" flipV="1">
            <a:off x="4905556" y="4041507"/>
            <a:ext cx="1" cy="22115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8CDBC5-CFA3-4FEF-A209-BC5F26BAAFB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5846473" y="4041507"/>
            <a:ext cx="1" cy="22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2ED202C-33B2-40CE-9BB8-96A3CA7DE193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H="1" flipV="1">
            <a:off x="6775461" y="4041507"/>
            <a:ext cx="1" cy="22115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E3A2668-0F88-4D00-BC7A-5EEE652B2F7A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rot="16200000" flipV="1">
            <a:off x="4437374" y="3345792"/>
            <a:ext cx="396241" cy="540125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14AA5AC-39D3-4403-9521-A4B797E2A2A4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6775461" y="2598715"/>
            <a:ext cx="0" cy="67061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6B9B2C8-DF35-442E-B377-CA9F84C760CC}"/>
              </a:ext>
            </a:extLst>
          </p:cNvPr>
          <p:cNvCxnSpPr>
            <a:cxnSpLocks/>
            <a:stCxn id="44" idx="0"/>
            <a:endCxn id="49" idx="2"/>
          </p:cNvCxnSpPr>
          <p:nvPr/>
        </p:nvCxnSpPr>
        <p:spPr>
          <a:xfrm flipH="1" flipV="1">
            <a:off x="5846473" y="2598715"/>
            <a:ext cx="1" cy="326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9A380F1-55CF-4AB4-91B7-CD5078DEC084}"/>
              </a:ext>
            </a:extLst>
          </p:cNvPr>
          <p:cNvCxnSpPr>
            <a:cxnSpLocks/>
            <a:stCxn id="8" idx="0"/>
            <a:endCxn id="37" idx="4"/>
          </p:cNvCxnSpPr>
          <p:nvPr/>
        </p:nvCxnSpPr>
        <p:spPr>
          <a:xfrm flipV="1">
            <a:off x="4222603" y="2521591"/>
            <a:ext cx="1" cy="757643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A68193-4713-40FC-BB6C-B632CFA2EEA2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882833" y="2460216"/>
            <a:ext cx="714788" cy="4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20F5755-B6E9-45C5-978A-E06A7A16F5BB}"/>
              </a:ext>
            </a:extLst>
          </p:cNvPr>
          <p:cNvCxnSpPr>
            <a:cxnSpLocks/>
            <a:stCxn id="6" idx="0"/>
            <a:endCxn id="43" idx="4"/>
          </p:cNvCxnSpPr>
          <p:nvPr/>
        </p:nvCxnSpPr>
        <p:spPr>
          <a:xfrm flipV="1">
            <a:off x="5846473" y="3479109"/>
            <a:ext cx="1" cy="334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CD3597-ACB5-4B61-B61A-56447DC622F4}"/>
              </a:ext>
            </a:extLst>
          </p:cNvPr>
          <p:cNvCxnSpPr>
            <a:cxnSpLocks/>
            <a:stCxn id="49" idx="3"/>
            <a:endCxn id="14" idx="1"/>
          </p:cNvCxnSpPr>
          <p:nvPr/>
        </p:nvCxnSpPr>
        <p:spPr>
          <a:xfrm>
            <a:off x="5989301" y="2460216"/>
            <a:ext cx="64396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2F94447-9E7A-43A5-8C13-448278C4809C}"/>
              </a:ext>
            </a:extLst>
          </p:cNvPr>
          <p:cNvCxnSpPr>
            <a:cxnSpLocks/>
            <a:stCxn id="43" idx="6"/>
            <a:endCxn id="9" idx="1"/>
          </p:cNvCxnSpPr>
          <p:nvPr/>
        </p:nvCxnSpPr>
        <p:spPr>
          <a:xfrm flipV="1">
            <a:off x="5907849" y="3407831"/>
            <a:ext cx="724784" cy="9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49C4C1B-4BE5-405D-B790-830B52D71AD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6775461" y="3546330"/>
            <a:ext cx="0" cy="2676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AD105A-4A61-42BD-8274-B431F37D2620}"/>
                  </a:ext>
                </a:extLst>
              </p:cNvPr>
              <p:cNvSpPr txBox="1"/>
              <p:nvPr/>
            </p:nvSpPr>
            <p:spPr>
              <a:xfrm>
                <a:off x="7551736" y="243240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AD105A-4A61-42BD-8274-B431F37D2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736" y="2432406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C49B75-9B33-440E-8326-82B26163DD59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7528116" y="1923075"/>
            <a:ext cx="1" cy="475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5D3545A-9B2D-40BE-846B-50C6E6DC2C51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7589492" y="2460216"/>
            <a:ext cx="33192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D0878AC-F6BB-43C3-98D9-726C9AD5AD7A}"/>
                  </a:ext>
                </a:extLst>
              </p:cNvPr>
              <p:cNvSpPr txBox="1"/>
              <p:nvPr/>
            </p:nvSpPr>
            <p:spPr>
              <a:xfrm>
                <a:off x="2790998" y="2424378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D0878AC-F6BB-43C3-98D9-726C9AD5A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998" y="2424378"/>
                <a:ext cx="56297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FCEED1-190A-43E9-A62E-6BEC7A75C817}"/>
                  </a:ext>
                </a:extLst>
              </p:cNvPr>
              <p:cNvSpPr txBox="1"/>
              <p:nvPr/>
            </p:nvSpPr>
            <p:spPr>
              <a:xfrm>
                <a:off x="6220400" y="3139592"/>
                <a:ext cx="404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FCEED1-190A-43E9-A62E-6BEC7A75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00" y="3139592"/>
                <a:ext cx="40427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3F6A5097-50FE-4589-81CB-3CDAB5B2B1F2}"/>
              </a:ext>
            </a:extLst>
          </p:cNvPr>
          <p:cNvSpPr>
            <a:spLocks noChangeAspect="1"/>
          </p:cNvSpPr>
          <p:nvPr/>
        </p:nvSpPr>
        <p:spPr>
          <a:xfrm>
            <a:off x="4161228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FB0D34-5CFC-4800-9B92-95D0CD03E4FA}"/>
              </a:ext>
            </a:extLst>
          </p:cNvPr>
          <p:cNvSpPr>
            <a:spLocks noChangeAspect="1"/>
          </p:cNvSpPr>
          <p:nvPr/>
        </p:nvSpPr>
        <p:spPr>
          <a:xfrm>
            <a:off x="3597621" y="4540416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4DE92EB-0D22-48E1-879B-C67C0F0F445D}"/>
              </a:ext>
            </a:extLst>
          </p:cNvPr>
          <p:cNvSpPr>
            <a:spLocks noChangeAspect="1"/>
          </p:cNvSpPr>
          <p:nvPr/>
        </p:nvSpPr>
        <p:spPr>
          <a:xfrm>
            <a:off x="3597621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936415B-7DED-428D-A702-EADFDC131C4D}"/>
              </a:ext>
            </a:extLst>
          </p:cNvPr>
          <p:cNvSpPr>
            <a:spLocks noChangeAspect="1"/>
          </p:cNvSpPr>
          <p:nvPr/>
        </p:nvSpPr>
        <p:spPr>
          <a:xfrm>
            <a:off x="3597621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90C9995-8DBD-4FD5-A1DA-C607F31FEE9B}"/>
              </a:ext>
            </a:extLst>
          </p:cNvPr>
          <p:cNvCxnSpPr>
            <a:cxnSpLocks/>
            <a:stCxn id="39" idx="6"/>
            <a:endCxn id="11" idx="2"/>
          </p:cNvCxnSpPr>
          <p:nvPr/>
        </p:nvCxnSpPr>
        <p:spPr>
          <a:xfrm>
            <a:off x="3720372" y="4324039"/>
            <a:ext cx="11238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7FCA463-1468-4CC6-85AC-E42911B6EC6C}"/>
              </a:ext>
            </a:extLst>
          </p:cNvPr>
          <p:cNvCxnSpPr>
            <a:stCxn id="10" idx="6"/>
            <a:endCxn id="13" idx="4"/>
          </p:cNvCxnSpPr>
          <p:nvPr/>
        </p:nvCxnSpPr>
        <p:spPr>
          <a:xfrm flipV="1">
            <a:off x="4283979" y="4385414"/>
            <a:ext cx="2491483" cy="216378"/>
          </a:xfrm>
          <a:prstGeom prst="bentConnector2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56BC0AD-AACD-4D3F-8CE5-87455E7FC23E}"/>
              </a:ext>
            </a:extLst>
          </p:cNvPr>
          <p:cNvSpPr>
            <a:spLocks noChangeAspect="1"/>
          </p:cNvSpPr>
          <p:nvPr/>
        </p:nvSpPr>
        <p:spPr>
          <a:xfrm>
            <a:off x="5785098" y="3356358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52DB975-085D-4903-A29A-047F1554E098}"/>
              </a:ext>
            </a:extLst>
          </p:cNvPr>
          <p:cNvSpPr/>
          <p:nvPr/>
        </p:nvSpPr>
        <p:spPr>
          <a:xfrm>
            <a:off x="5602278" y="2925388"/>
            <a:ext cx="488391" cy="30929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</a:rPr>
              <a:t>1-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573288E-FB61-4E1A-B083-D2B1E0482CB4}"/>
              </a:ext>
            </a:extLst>
          </p:cNvPr>
          <p:cNvCxnSpPr>
            <a:cxnSpLocks/>
            <a:stCxn id="43" idx="0"/>
            <a:endCxn id="44" idx="4"/>
          </p:cNvCxnSpPr>
          <p:nvPr/>
        </p:nvCxnSpPr>
        <p:spPr>
          <a:xfrm flipV="1">
            <a:off x="5846474" y="3234678"/>
            <a:ext cx="0" cy="121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25596EA-95BE-413F-8F4D-FCC872A6A158}"/>
              </a:ext>
            </a:extLst>
          </p:cNvPr>
          <p:cNvCxnSpPr>
            <a:cxnSpLocks/>
          </p:cNvCxnSpPr>
          <p:nvPr/>
        </p:nvCxnSpPr>
        <p:spPr>
          <a:xfrm>
            <a:off x="3725137" y="4601791"/>
            <a:ext cx="436091" cy="0"/>
          </a:xfrm>
          <a:prstGeom prst="line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48359D8-E025-4356-AE75-95F7C0235521}"/>
              </a:ext>
            </a:extLst>
          </p:cNvPr>
          <p:cNvCxnSpPr>
            <a:cxnSpLocks/>
            <a:stCxn id="38" idx="0"/>
            <a:endCxn id="39" idx="4"/>
          </p:cNvCxnSpPr>
          <p:nvPr/>
        </p:nvCxnSpPr>
        <p:spPr>
          <a:xfrm flipV="1">
            <a:off x="3658997" y="4385414"/>
            <a:ext cx="0" cy="1550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7BE22A0-0111-4AD7-87BA-52186767D81F}"/>
              </a:ext>
            </a:extLst>
          </p:cNvPr>
          <p:cNvCxnSpPr>
            <a:cxnSpLocks/>
            <a:stCxn id="39" idx="0"/>
            <a:endCxn id="40" idx="4"/>
          </p:cNvCxnSpPr>
          <p:nvPr/>
        </p:nvCxnSpPr>
        <p:spPr>
          <a:xfrm flipV="1">
            <a:off x="3658997" y="2521591"/>
            <a:ext cx="0" cy="17410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538A1F-6FB9-4FBD-BB77-A734B76A8EFC}"/>
              </a:ext>
            </a:extLst>
          </p:cNvPr>
          <p:cNvSpPr txBox="1"/>
          <p:nvPr/>
        </p:nvSpPr>
        <p:spPr>
          <a:xfrm>
            <a:off x="5703645" y="2321716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D9A6F4-9916-4151-840D-94A101B73867}"/>
              </a:ext>
            </a:extLst>
          </p:cNvPr>
          <p:cNvSpPr>
            <a:spLocks noChangeAspect="1"/>
          </p:cNvSpPr>
          <p:nvPr/>
        </p:nvSpPr>
        <p:spPr>
          <a:xfrm>
            <a:off x="7466741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F1383F9-B065-4B73-AA3B-96FFCBA6D34A}"/>
              </a:ext>
            </a:extLst>
          </p:cNvPr>
          <p:cNvCxnSpPr>
            <a:cxnSpLocks/>
            <a:stCxn id="37" idx="2"/>
            <a:endCxn id="40" idx="6"/>
          </p:cNvCxnSpPr>
          <p:nvPr/>
        </p:nvCxnSpPr>
        <p:spPr>
          <a:xfrm flipH="1">
            <a:off x="3720372" y="2460216"/>
            <a:ext cx="440856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7B87E9E-217A-4599-B37A-BF85C64513A3}"/>
              </a:ext>
            </a:extLst>
          </p:cNvPr>
          <p:cNvCxnSpPr>
            <a:cxnSpLocks/>
            <a:stCxn id="37" idx="6"/>
            <a:endCxn id="49" idx="1"/>
          </p:cNvCxnSpPr>
          <p:nvPr/>
        </p:nvCxnSpPr>
        <p:spPr>
          <a:xfrm>
            <a:off x="4283979" y="2460216"/>
            <a:ext cx="1419666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F678F61-82E0-4EA2-83CF-D2B2C6A1B3F6}"/>
              </a:ext>
            </a:extLst>
          </p:cNvPr>
          <p:cNvCxnSpPr>
            <a:cxnSpLocks/>
            <a:stCxn id="14" idx="3"/>
            <a:endCxn id="50" idx="2"/>
          </p:cNvCxnSpPr>
          <p:nvPr/>
        </p:nvCxnSpPr>
        <p:spPr>
          <a:xfrm>
            <a:off x="6917661" y="2460216"/>
            <a:ext cx="54908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D346533-3BFF-42B4-96EC-20C08533A2E8}"/>
              </a:ext>
            </a:extLst>
          </p:cNvPr>
          <p:cNvCxnSpPr>
            <a:cxnSpLocks/>
            <a:stCxn id="15" idx="0"/>
            <a:endCxn id="38" idx="4"/>
          </p:cNvCxnSpPr>
          <p:nvPr/>
        </p:nvCxnSpPr>
        <p:spPr>
          <a:xfrm flipV="1">
            <a:off x="3658997" y="4663167"/>
            <a:ext cx="0" cy="34236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A9EA99-262F-4C00-9B30-AC926AB25393}"/>
                  </a:ext>
                </a:extLst>
              </p:cNvPr>
              <p:cNvSpPr txBox="1"/>
              <p:nvPr/>
            </p:nvSpPr>
            <p:spPr>
              <a:xfrm>
                <a:off x="3211258" y="2412672"/>
                <a:ext cx="4683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A9EA99-262F-4C00-9B30-AC926AB2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58" y="2412672"/>
                <a:ext cx="46839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5CC707-96D8-426E-81EF-D36D3A826B0B}"/>
                  </a:ext>
                </a:extLst>
              </p:cNvPr>
              <p:cNvSpPr txBox="1"/>
              <p:nvPr/>
            </p:nvSpPr>
            <p:spPr>
              <a:xfrm>
                <a:off x="3597005" y="4724542"/>
                <a:ext cx="4299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5CC707-96D8-426E-81EF-D36D3A82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005" y="4724542"/>
                <a:ext cx="4299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8765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3C9A66-0AFF-4D0B-B94F-20E81498094E}"/>
              </a:ext>
            </a:extLst>
          </p:cNvPr>
          <p:cNvSpPr/>
          <p:nvPr/>
        </p:nvSpPr>
        <p:spPr>
          <a:xfrm>
            <a:off x="3267960" y="2216426"/>
            <a:ext cx="4030802" cy="251510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026EA9-A263-4BEB-86D3-B58D724EB22B}"/>
                  </a:ext>
                </a:extLst>
              </p:cNvPr>
              <p:cNvSpPr txBox="1"/>
              <p:nvPr/>
            </p:nvSpPr>
            <p:spPr>
              <a:xfrm>
                <a:off x="3725608" y="2412672"/>
                <a:ext cx="452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026EA9-A263-4BEB-86D3-B58D724E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608" y="2412672"/>
                <a:ext cx="45236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387001-1A4E-4DDF-9752-31E4E7082DAB}"/>
                  </a:ext>
                </a:extLst>
              </p:cNvPr>
              <p:cNvSpPr txBox="1"/>
              <p:nvPr/>
            </p:nvSpPr>
            <p:spPr>
              <a:xfrm>
                <a:off x="5258479" y="2623552"/>
                <a:ext cx="679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387001-1A4E-4DDF-9752-31E4E7082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79" y="2623552"/>
                <a:ext cx="6794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447A8-A44B-4192-8FA3-0800468978D8}"/>
                  </a:ext>
                </a:extLst>
              </p:cNvPr>
              <p:cNvSpPr txBox="1"/>
              <p:nvPr/>
            </p:nvSpPr>
            <p:spPr>
              <a:xfrm>
                <a:off x="7439526" y="207252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447A8-A44B-4192-8FA3-080046897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526" y="2072526"/>
                <a:ext cx="41389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41B857-EBE2-49AF-B479-2A794A2DD3B7}"/>
              </a:ext>
            </a:extLst>
          </p:cNvPr>
          <p:cNvSpPr/>
          <p:nvPr/>
        </p:nvSpPr>
        <p:spPr>
          <a:xfrm>
            <a:off x="4552756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50EB239-16E5-49B7-BBF8-E887AAE46F7E}"/>
              </a:ext>
            </a:extLst>
          </p:cNvPr>
          <p:cNvSpPr/>
          <p:nvPr/>
        </p:nvSpPr>
        <p:spPr>
          <a:xfrm>
            <a:off x="5493673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E414F4-0283-4F6E-B324-5BC500FC6B45}"/>
              </a:ext>
            </a:extLst>
          </p:cNvPr>
          <p:cNvSpPr/>
          <p:nvPr/>
        </p:nvSpPr>
        <p:spPr>
          <a:xfrm>
            <a:off x="6422661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8F5595-A050-475B-BAF6-6AF29C7E26F9}"/>
              </a:ext>
            </a:extLst>
          </p:cNvPr>
          <p:cNvSpPr txBox="1"/>
          <p:nvPr/>
        </p:nvSpPr>
        <p:spPr>
          <a:xfrm>
            <a:off x="4079775" y="3279234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E334F-2568-452E-8631-4AB813D658A0}"/>
              </a:ext>
            </a:extLst>
          </p:cNvPr>
          <p:cNvSpPr txBox="1"/>
          <p:nvPr/>
        </p:nvSpPr>
        <p:spPr>
          <a:xfrm>
            <a:off x="6632633" y="3269331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2F8361-ED42-456F-8ABF-895C9D85AA53}"/>
              </a:ext>
            </a:extLst>
          </p:cNvPr>
          <p:cNvSpPr>
            <a:spLocks noChangeAspect="1"/>
          </p:cNvSpPr>
          <p:nvPr/>
        </p:nvSpPr>
        <p:spPr>
          <a:xfrm>
            <a:off x="4161228" y="4540416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EB721E-F4B3-43B0-901A-9E0D4A6624C2}"/>
              </a:ext>
            </a:extLst>
          </p:cNvPr>
          <p:cNvSpPr>
            <a:spLocks noChangeAspect="1"/>
          </p:cNvSpPr>
          <p:nvPr/>
        </p:nvSpPr>
        <p:spPr>
          <a:xfrm>
            <a:off x="4844181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F2A60E9-9CEE-4ADB-BB0B-7BA3CC1B9FB7}"/>
              </a:ext>
            </a:extLst>
          </p:cNvPr>
          <p:cNvSpPr>
            <a:spLocks noChangeAspect="1"/>
          </p:cNvSpPr>
          <p:nvPr/>
        </p:nvSpPr>
        <p:spPr>
          <a:xfrm>
            <a:off x="5785098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3CBCACB-80EB-441C-A8DE-15297D9A74F3}"/>
              </a:ext>
            </a:extLst>
          </p:cNvPr>
          <p:cNvSpPr>
            <a:spLocks noChangeAspect="1"/>
          </p:cNvSpPr>
          <p:nvPr/>
        </p:nvSpPr>
        <p:spPr>
          <a:xfrm>
            <a:off x="6714086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07F76-1131-4661-9FEA-3486A0A69F1D}"/>
              </a:ext>
            </a:extLst>
          </p:cNvPr>
          <p:cNvSpPr txBox="1"/>
          <p:nvPr/>
        </p:nvSpPr>
        <p:spPr>
          <a:xfrm>
            <a:off x="6633261" y="2321716"/>
            <a:ext cx="284400" cy="276999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+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ED91A0-7DD8-4714-B302-9018D3228673}"/>
                  </a:ext>
                </a:extLst>
              </p:cNvPr>
              <p:cNvSpPr txBox="1"/>
              <p:nvPr/>
            </p:nvSpPr>
            <p:spPr>
              <a:xfrm>
                <a:off x="3460064" y="5005536"/>
                <a:ext cx="3978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ED91A0-7DD8-4714-B302-9018D3228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64" y="5005536"/>
                <a:ext cx="3978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7BAF44C-054D-4798-A806-9EA32EC5F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966932" y="4324039"/>
            <a:ext cx="81816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3A74D76-2F33-4A35-8ED2-4D59079407F3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907849" y="4324039"/>
            <a:ext cx="806237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D2F12A-337B-43FA-B41F-C0A0025FB612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4222603" y="3556233"/>
            <a:ext cx="1" cy="98418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E35488A-5D2B-44F1-87B7-3D84876082A8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H="1" flipV="1">
            <a:off x="4905556" y="4041507"/>
            <a:ext cx="1" cy="22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279148-0333-4D3F-AC13-968CFFB30F8F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5846473" y="4041507"/>
            <a:ext cx="1" cy="22115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554D6ED-1B61-4B78-8E89-09F4B9239F5D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H="1" flipV="1">
            <a:off x="6775461" y="4041507"/>
            <a:ext cx="1" cy="22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2ED9D34-EB09-4E16-AD76-3DF05193209E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rot="16200000" flipV="1">
            <a:off x="4437374" y="3345792"/>
            <a:ext cx="396241" cy="54012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A18DBFE-4D19-4961-B8A5-EF465BD03BBC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6775461" y="2598715"/>
            <a:ext cx="0" cy="67061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F55804-C1B3-4E31-BDA5-DF4B5F25D093}"/>
              </a:ext>
            </a:extLst>
          </p:cNvPr>
          <p:cNvCxnSpPr>
            <a:cxnSpLocks/>
            <a:stCxn id="43" idx="0"/>
            <a:endCxn id="48" idx="2"/>
          </p:cNvCxnSpPr>
          <p:nvPr/>
        </p:nvCxnSpPr>
        <p:spPr>
          <a:xfrm flipH="1" flipV="1">
            <a:off x="5846473" y="2598715"/>
            <a:ext cx="1" cy="32667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2CD677B-D6ED-4A3E-A7A7-AE15383ACF82}"/>
              </a:ext>
            </a:extLst>
          </p:cNvPr>
          <p:cNvCxnSpPr>
            <a:cxnSpLocks/>
            <a:stCxn id="8" idx="0"/>
            <a:endCxn id="36" idx="4"/>
          </p:cNvCxnSpPr>
          <p:nvPr/>
        </p:nvCxnSpPr>
        <p:spPr>
          <a:xfrm flipV="1">
            <a:off x="4222603" y="2521591"/>
            <a:ext cx="1" cy="75764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65AF026-2A1C-4121-AAB7-AB91E48F2689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2882833" y="2460216"/>
            <a:ext cx="714788" cy="4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0434010-1866-4A46-AD33-AE29B6DC0111}"/>
              </a:ext>
            </a:extLst>
          </p:cNvPr>
          <p:cNvCxnSpPr>
            <a:cxnSpLocks/>
            <a:stCxn id="6" idx="0"/>
            <a:endCxn id="42" idx="4"/>
          </p:cNvCxnSpPr>
          <p:nvPr/>
        </p:nvCxnSpPr>
        <p:spPr>
          <a:xfrm flipV="1">
            <a:off x="5846473" y="3479109"/>
            <a:ext cx="1" cy="334866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2614475-AE13-4B1D-BE83-CD319345876E}"/>
              </a:ext>
            </a:extLst>
          </p:cNvPr>
          <p:cNvCxnSpPr>
            <a:cxnSpLocks/>
            <a:stCxn id="48" idx="3"/>
            <a:endCxn id="14" idx="1"/>
          </p:cNvCxnSpPr>
          <p:nvPr/>
        </p:nvCxnSpPr>
        <p:spPr>
          <a:xfrm>
            <a:off x="5989301" y="2460216"/>
            <a:ext cx="64396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5CA502-40E2-41C8-A168-B8DA92519B47}"/>
              </a:ext>
            </a:extLst>
          </p:cNvPr>
          <p:cNvCxnSpPr>
            <a:cxnSpLocks/>
            <a:stCxn id="42" idx="6"/>
            <a:endCxn id="9" idx="1"/>
          </p:cNvCxnSpPr>
          <p:nvPr/>
        </p:nvCxnSpPr>
        <p:spPr>
          <a:xfrm flipV="1">
            <a:off x="5907849" y="3407831"/>
            <a:ext cx="724784" cy="99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751D68-42B2-40C9-A8AB-0BAC9C7DFA3D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6775461" y="3546330"/>
            <a:ext cx="0" cy="267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AF0B70-5889-49D2-9D4F-E99B42A686EC}"/>
                  </a:ext>
                </a:extLst>
              </p:cNvPr>
              <p:cNvSpPr txBox="1"/>
              <p:nvPr/>
            </p:nvSpPr>
            <p:spPr>
              <a:xfrm>
                <a:off x="7551736" y="243240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AF0B70-5889-49D2-9D4F-E99B42A68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736" y="2432406"/>
                <a:ext cx="41389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C382E5-5EAF-4407-BDEE-2F2DD3E26D78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7528116" y="1923075"/>
            <a:ext cx="1" cy="475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024BE8-E235-4EA2-978D-E2FF17D88712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7589492" y="2460216"/>
            <a:ext cx="33192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19CB1C-36A1-4132-A5E5-5CC6D27C6331}"/>
                  </a:ext>
                </a:extLst>
              </p:cNvPr>
              <p:cNvSpPr txBox="1"/>
              <p:nvPr/>
            </p:nvSpPr>
            <p:spPr>
              <a:xfrm>
                <a:off x="2790998" y="2424378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19CB1C-36A1-4132-A5E5-5CC6D27C6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998" y="2424378"/>
                <a:ext cx="56297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596E2D-1DF6-49C4-BA2E-B8C39EC1F5DC}"/>
                  </a:ext>
                </a:extLst>
              </p:cNvPr>
              <p:cNvSpPr txBox="1"/>
              <p:nvPr/>
            </p:nvSpPr>
            <p:spPr>
              <a:xfrm>
                <a:off x="6220400" y="3139592"/>
                <a:ext cx="404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596E2D-1DF6-49C4-BA2E-B8C39EC1F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00" y="3139592"/>
                <a:ext cx="40427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>
            <a:extLst>
              <a:ext uri="{FF2B5EF4-FFF2-40B4-BE49-F238E27FC236}">
                <a16:creationId xmlns:a16="http://schemas.microsoft.com/office/drawing/2014/main" id="{FB23BBED-9D07-4DBF-8AA5-3463B48830CD}"/>
              </a:ext>
            </a:extLst>
          </p:cNvPr>
          <p:cNvSpPr>
            <a:spLocks noChangeAspect="1"/>
          </p:cNvSpPr>
          <p:nvPr/>
        </p:nvSpPr>
        <p:spPr>
          <a:xfrm>
            <a:off x="4161228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B8F19DE-333A-49A4-A184-99DD2656D75C}"/>
              </a:ext>
            </a:extLst>
          </p:cNvPr>
          <p:cNvSpPr>
            <a:spLocks noChangeAspect="1"/>
          </p:cNvSpPr>
          <p:nvPr/>
        </p:nvSpPr>
        <p:spPr>
          <a:xfrm>
            <a:off x="3597621" y="4540416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4106A0A-BE41-42DA-B940-A00BD75255E3}"/>
              </a:ext>
            </a:extLst>
          </p:cNvPr>
          <p:cNvSpPr>
            <a:spLocks noChangeAspect="1"/>
          </p:cNvSpPr>
          <p:nvPr/>
        </p:nvSpPr>
        <p:spPr>
          <a:xfrm>
            <a:off x="3597621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C8DCCCE-8B0B-48A8-A5F1-BC3AADA5B44A}"/>
              </a:ext>
            </a:extLst>
          </p:cNvPr>
          <p:cNvSpPr>
            <a:spLocks noChangeAspect="1"/>
          </p:cNvSpPr>
          <p:nvPr/>
        </p:nvSpPr>
        <p:spPr>
          <a:xfrm>
            <a:off x="3597621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C5AAED8-FC91-4292-A128-D5B18CF582DB}"/>
              </a:ext>
            </a:extLst>
          </p:cNvPr>
          <p:cNvCxnSpPr>
            <a:cxnSpLocks/>
            <a:stCxn id="38" idx="6"/>
            <a:endCxn id="11" idx="2"/>
          </p:cNvCxnSpPr>
          <p:nvPr/>
        </p:nvCxnSpPr>
        <p:spPr>
          <a:xfrm>
            <a:off x="3720372" y="4324039"/>
            <a:ext cx="11238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DC2538D-769F-469C-9270-8943ED5F0730}"/>
              </a:ext>
            </a:extLst>
          </p:cNvPr>
          <p:cNvCxnSpPr>
            <a:stCxn id="10" idx="6"/>
            <a:endCxn id="13" idx="4"/>
          </p:cNvCxnSpPr>
          <p:nvPr/>
        </p:nvCxnSpPr>
        <p:spPr>
          <a:xfrm flipV="1">
            <a:off x="4283979" y="4385414"/>
            <a:ext cx="2491483" cy="21637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AFF5808-BA1E-4012-84D8-6ABC12D35F7B}"/>
              </a:ext>
            </a:extLst>
          </p:cNvPr>
          <p:cNvSpPr>
            <a:spLocks noChangeAspect="1"/>
          </p:cNvSpPr>
          <p:nvPr/>
        </p:nvSpPr>
        <p:spPr>
          <a:xfrm>
            <a:off x="5785098" y="3356358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6848BAB-D3BB-4DC4-81E6-D758C59C5983}"/>
              </a:ext>
            </a:extLst>
          </p:cNvPr>
          <p:cNvSpPr/>
          <p:nvPr/>
        </p:nvSpPr>
        <p:spPr>
          <a:xfrm>
            <a:off x="5602278" y="2925388"/>
            <a:ext cx="488391" cy="30929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</a:rPr>
              <a:t>1-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DC2AD03-0872-46C7-9493-BC3C1450A490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V="1">
            <a:off x="5846474" y="3234678"/>
            <a:ext cx="0" cy="12168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05B0993-E858-46F9-B20F-30D731EE3498}"/>
              </a:ext>
            </a:extLst>
          </p:cNvPr>
          <p:cNvCxnSpPr>
            <a:cxnSpLocks/>
          </p:cNvCxnSpPr>
          <p:nvPr/>
        </p:nvCxnSpPr>
        <p:spPr>
          <a:xfrm>
            <a:off x="3725137" y="4601791"/>
            <a:ext cx="436091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0A6E1E2-0C24-4BA9-AE9C-85383A5B1A84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3658997" y="4385414"/>
            <a:ext cx="0" cy="1550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859E94-7077-469C-AC54-8DFA5FB06093}"/>
              </a:ext>
            </a:extLst>
          </p:cNvPr>
          <p:cNvCxnSpPr>
            <a:cxnSpLocks/>
            <a:stCxn id="38" idx="0"/>
            <a:endCxn id="39" idx="4"/>
          </p:cNvCxnSpPr>
          <p:nvPr/>
        </p:nvCxnSpPr>
        <p:spPr>
          <a:xfrm flipV="1">
            <a:off x="3658997" y="2521591"/>
            <a:ext cx="0" cy="1741072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3630E6C-EE66-4D62-B65E-9AAA07939098}"/>
              </a:ext>
            </a:extLst>
          </p:cNvPr>
          <p:cNvSpPr txBox="1"/>
          <p:nvPr/>
        </p:nvSpPr>
        <p:spPr>
          <a:xfrm>
            <a:off x="5703645" y="2321716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532AC5A-52B3-44F9-9E45-269474B774B7}"/>
              </a:ext>
            </a:extLst>
          </p:cNvPr>
          <p:cNvSpPr>
            <a:spLocks noChangeAspect="1"/>
          </p:cNvSpPr>
          <p:nvPr/>
        </p:nvSpPr>
        <p:spPr>
          <a:xfrm>
            <a:off x="7466741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FCB5BA2-F664-41EA-89E9-62F90384E9D2}"/>
              </a:ext>
            </a:extLst>
          </p:cNvPr>
          <p:cNvCxnSpPr>
            <a:cxnSpLocks/>
            <a:stCxn id="36" idx="2"/>
            <a:endCxn id="39" idx="6"/>
          </p:cNvCxnSpPr>
          <p:nvPr/>
        </p:nvCxnSpPr>
        <p:spPr>
          <a:xfrm flipH="1">
            <a:off x="3720372" y="2460216"/>
            <a:ext cx="440856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01944C1-5919-4D09-8136-2ECF1EF2F3D8}"/>
              </a:ext>
            </a:extLst>
          </p:cNvPr>
          <p:cNvCxnSpPr>
            <a:cxnSpLocks/>
            <a:stCxn id="36" idx="6"/>
            <a:endCxn id="48" idx="1"/>
          </p:cNvCxnSpPr>
          <p:nvPr/>
        </p:nvCxnSpPr>
        <p:spPr>
          <a:xfrm>
            <a:off x="4283979" y="2460216"/>
            <a:ext cx="1419666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CCD5ED5-8666-45E4-8A77-0B7C6D1099E2}"/>
              </a:ext>
            </a:extLst>
          </p:cNvPr>
          <p:cNvCxnSpPr>
            <a:cxnSpLocks/>
            <a:stCxn id="14" idx="3"/>
            <a:endCxn id="49" idx="2"/>
          </p:cNvCxnSpPr>
          <p:nvPr/>
        </p:nvCxnSpPr>
        <p:spPr>
          <a:xfrm>
            <a:off x="6917661" y="2460216"/>
            <a:ext cx="54908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47FBDA-85D6-4CD0-8334-1C84CF65864C}"/>
              </a:ext>
            </a:extLst>
          </p:cNvPr>
          <p:cNvCxnSpPr>
            <a:cxnSpLocks/>
            <a:stCxn id="15" idx="0"/>
            <a:endCxn id="37" idx="4"/>
          </p:cNvCxnSpPr>
          <p:nvPr/>
        </p:nvCxnSpPr>
        <p:spPr>
          <a:xfrm flipV="1">
            <a:off x="3658997" y="4663167"/>
            <a:ext cx="0" cy="34236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14B6F96-7321-4240-B61E-DF7A5CAEFAD0}"/>
                  </a:ext>
                </a:extLst>
              </p:cNvPr>
              <p:cNvSpPr txBox="1"/>
              <p:nvPr/>
            </p:nvSpPr>
            <p:spPr>
              <a:xfrm>
                <a:off x="3597005" y="4724542"/>
                <a:ext cx="413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14B6F96-7321-4240-B61E-DF7A5CAE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005" y="4724542"/>
                <a:ext cx="41389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DE9EEBE-F7D3-4F8B-8617-EACCFA4748B2}"/>
                  </a:ext>
                </a:extLst>
              </p:cNvPr>
              <p:cNvSpPr txBox="1"/>
              <p:nvPr/>
            </p:nvSpPr>
            <p:spPr>
              <a:xfrm>
                <a:off x="3673174" y="4048324"/>
                <a:ext cx="418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DE9EEBE-F7D3-4F8B-8617-EACCFA474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174" y="4048324"/>
                <a:ext cx="41870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4CBCE4F-FBA0-4BDD-A81C-025B2A93DB68}"/>
                  </a:ext>
                </a:extLst>
              </p:cNvPr>
              <p:cNvSpPr txBox="1"/>
              <p:nvPr/>
            </p:nvSpPr>
            <p:spPr>
              <a:xfrm>
                <a:off x="4466218" y="3372476"/>
                <a:ext cx="3994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4CBCE4F-FBA0-4BDD-A81C-025B2A93D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218" y="3372476"/>
                <a:ext cx="39946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237D68-ABA8-4BD0-B27F-4F729B7DEDA8}"/>
                  </a:ext>
                </a:extLst>
              </p:cNvPr>
              <p:cNvSpPr txBox="1"/>
              <p:nvPr/>
            </p:nvSpPr>
            <p:spPr>
              <a:xfrm>
                <a:off x="3211258" y="2412672"/>
                <a:ext cx="457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237D68-ABA8-4BD0-B27F-4F729B7DE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58" y="2412672"/>
                <a:ext cx="45717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1682D0-4DE9-4722-A18F-97B59EEA02A9}"/>
                  </a:ext>
                </a:extLst>
              </p:cNvPr>
              <p:cNvSpPr txBox="1"/>
              <p:nvPr/>
            </p:nvSpPr>
            <p:spPr>
              <a:xfrm>
                <a:off x="6743231" y="3533719"/>
                <a:ext cx="413896" cy="281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1682D0-4DE9-4722-A18F-97B59EEA0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231" y="3533719"/>
                <a:ext cx="413896" cy="281616"/>
              </a:xfrm>
              <a:prstGeom prst="rect">
                <a:avLst/>
              </a:prstGeom>
              <a:blipFill>
                <a:blip r:embed="rId12"/>
                <a:stretch>
                  <a:fillRect t="-2174" r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5836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2BF3DD-222F-4924-9E09-CAFEC2F8836F}"/>
              </a:ext>
            </a:extLst>
          </p:cNvPr>
          <p:cNvSpPr/>
          <p:nvPr/>
        </p:nvSpPr>
        <p:spPr>
          <a:xfrm>
            <a:off x="3267960" y="2216426"/>
            <a:ext cx="4030802" cy="2515105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566301-C4CB-47E0-9CAF-4B81A2B445F7}"/>
                  </a:ext>
                </a:extLst>
              </p:cNvPr>
              <p:cNvSpPr txBox="1"/>
              <p:nvPr/>
            </p:nvSpPr>
            <p:spPr>
              <a:xfrm>
                <a:off x="5258479" y="2623552"/>
                <a:ext cx="679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566301-C4CB-47E0-9CAF-4B81A2B44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79" y="2623552"/>
                <a:ext cx="67941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49E4A-B75D-411C-9AFE-633EABD3B9B8}"/>
                  </a:ext>
                </a:extLst>
              </p:cNvPr>
              <p:cNvSpPr txBox="1"/>
              <p:nvPr/>
            </p:nvSpPr>
            <p:spPr>
              <a:xfrm>
                <a:off x="7439526" y="207252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49E4A-B75D-411C-9AFE-633EABD3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526" y="2072526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C9F989-006A-4115-A84D-B55556FC1208}"/>
              </a:ext>
            </a:extLst>
          </p:cNvPr>
          <p:cNvSpPr/>
          <p:nvPr/>
        </p:nvSpPr>
        <p:spPr>
          <a:xfrm>
            <a:off x="4552756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4A15443-B9C9-491B-B56D-7BB3B6735AF7}"/>
              </a:ext>
            </a:extLst>
          </p:cNvPr>
          <p:cNvSpPr/>
          <p:nvPr/>
        </p:nvSpPr>
        <p:spPr>
          <a:xfrm>
            <a:off x="5493673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sigmoid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FC8610-26F0-4614-B8EC-A260BDC1E2D7}"/>
              </a:ext>
            </a:extLst>
          </p:cNvPr>
          <p:cNvSpPr/>
          <p:nvPr/>
        </p:nvSpPr>
        <p:spPr>
          <a:xfrm>
            <a:off x="6422661" y="3813975"/>
            <a:ext cx="705600" cy="22753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tanh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8853F-4707-48F7-911B-C6493EEF827A}"/>
              </a:ext>
            </a:extLst>
          </p:cNvPr>
          <p:cNvSpPr txBox="1"/>
          <p:nvPr/>
        </p:nvSpPr>
        <p:spPr>
          <a:xfrm>
            <a:off x="4079775" y="3279234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6D9CB-D1ED-45F5-A743-688E7248A473}"/>
              </a:ext>
            </a:extLst>
          </p:cNvPr>
          <p:cNvSpPr txBox="1"/>
          <p:nvPr/>
        </p:nvSpPr>
        <p:spPr>
          <a:xfrm>
            <a:off x="6632633" y="3269331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86D6E0-1E4A-480A-BC26-16CDC286D914}"/>
              </a:ext>
            </a:extLst>
          </p:cNvPr>
          <p:cNvSpPr>
            <a:spLocks noChangeAspect="1"/>
          </p:cNvSpPr>
          <p:nvPr/>
        </p:nvSpPr>
        <p:spPr>
          <a:xfrm>
            <a:off x="4161228" y="4540416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D9DB25-77F7-410C-A307-58F87C4F3EFA}"/>
              </a:ext>
            </a:extLst>
          </p:cNvPr>
          <p:cNvSpPr>
            <a:spLocks noChangeAspect="1"/>
          </p:cNvSpPr>
          <p:nvPr/>
        </p:nvSpPr>
        <p:spPr>
          <a:xfrm>
            <a:off x="4844181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F83C9B-5142-4249-A197-227E4CF3FEC0}"/>
              </a:ext>
            </a:extLst>
          </p:cNvPr>
          <p:cNvSpPr>
            <a:spLocks noChangeAspect="1"/>
          </p:cNvSpPr>
          <p:nvPr/>
        </p:nvSpPr>
        <p:spPr>
          <a:xfrm>
            <a:off x="5785098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3CE963-5CFC-4E42-814E-4F3970FB348F}"/>
              </a:ext>
            </a:extLst>
          </p:cNvPr>
          <p:cNvSpPr>
            <a:spLocks noChangeAspect="1"/>
          </p:cNvSpPr>
          <p:nvPr/>
        </p:nvSpPr>
        <p:spPr>
          <a:xfrm>
            <a:off x="6714086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3A4AC-FE02-4815-949F-179E7571150F}"/>
              </a:ext>
            </a:extLst>
          </p:cNvPr>
          <p:cNvSpPr txBox="1"/>
          <p:nvPr/>
        </p:nvSpPr>
        <p:spPr>
          <a:xfrm>
            <a:off x="6633261" y="2321716"/>
            <a:ext cx="284400" cy="276999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+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639872-E67F-46CC-B3C8-E06F93EBFAE0}"/>
                  </a:ext>
                </a:extLst>
              </p:cNvPr>
              <p:cNvSpPr txBox="1"/>
              <p:nvPr/>
            </p:nvSpPr>
            <p:spPr>
              <a:xfrm>
                <a:off x="3460064" y="5005536"/>
                <a:ext cx="3978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639872-E67F-46CC-B3C8-E06F93EBF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64" y="5005536"/>
                <a:ext cx="3978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CAE887-063F-462C-8EFB-CC123652D1F3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966932" y="4324039"/>
            <a:ext cx="818166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CC9DDB3-148A-4A48-B511-27BEF67D876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5907849" y="4324039"/>
            <a:ext cx="806237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A3B5DC-C36B-403A-87C6-B14EA104C214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4222603" y="3556233"/>
            <a:ext cx="1" cy="984183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FE43082-F2EB-486C-947B-0CC587FB9E9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4905556" y="4041507"/>
            <a:ext cx="1" cy="22115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3B4559-0BEC-4D1B-B9ED-B172A6717DB8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H="1" flipV="1">
            <a:off x="5846473" y="4041507"/>
            <a:ext cx="1" cy="22115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9DE3D1-1316-472D-850A-E0E547DAF82F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6775461" y="4041507"/>
            <a:ext cx="1" cy="22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CFC5763-4406-4906-B632-AA39383C4943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>
          <a:xfrm rot="16200000" flipV="1">
            <a:off x="4437374" y="3345792"/>
            <a:ext cx="396241" cy="540125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C433AD-B295-47DA-8831-7961643EE086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6775461" y="2598715"/>
            <a:ext cx="0" cy="670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4A77F3-17B1-423A-9413-9F975221BFBA}"/>
              </a:ext>
            </a:extLst>
          </p:cNvPr>
          <p:cNvCxnSpPr>
            <a:cxnSpLocks/>
            <a:stCxn id="44" idx="0"/>
            <a:endCxn id="49" idx="2"/>
          </p:cNvCxnSpPr>
          <p:nvPr/>
        </p:nvCxnSpPr>
        <p:spPr>
          <a:xfrm flipH="1" flipV="1">
            <a:off x="5846473" y="2598715"/>
            <a:ext cx="1" cy="326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8D2433-F947-4668-976A-CBDA12040FF3}"/>
              </a:ext>
            </a:extLst>
          </p:cNvPr>
          <p:cNvCxnSpPr>
            <a:cxnSpLocks/>
            <a:stCxn id="9" idx="0"/>
            <a:endCxn id="37" idx="4"/>
          </p:cNvCxnSpPr>
          <p:nvPr/>
        </p:nvCxnSpPr>
        <p:spPr>
          <a:xfrm flipV="1">
            <a:off x="4222603" y="2521591"/>
            <a:ext cx="1" cy="757643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450859-29E6-4209-B2C8-B2B43B94F9AF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882833" y="2460216"/>
            <a:ext cx="714788" cy="4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6993761-C28D-48AC-83F1-C6568B2BA827}"/>
              </a:ext>
            </a:extLst>
          </p:cNvPr>
          <p:cNvCxnSpPr>
            <a:cxnSpLocks/>
            <a:stCxn id="7" idx="0"/>
            <a:endCxn id="43" idx="4"/>
          </p:cNvCxnSpPr>
          <p:nvPr/>
        </p:nvCxnSpPr>
        <p:spPr>
          <a:xfrm flipV="1">
            <a:off x="5846473" y="3479109"/>
            <a:ext cx="1" cy="334866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69C2F4F-0DEE-467D-94AD-CDD6BBB811E1}"/>
              </a:ext>
            </a:extLst>
          </p:cNvPr>
          <p:cNvCxnSpPr>
            <a:cxnSpLocks/>
            <a:stCxn id="49" idx="3"/>
            <a:endCxn id="15" idx="1"/>
          </p:cNvCxnSpPr>
          <p:nvPr/>
        </p:nvCxnSpPr>
        <p:spPr>
          <a:xfrm>
            <a:off x="5989301" y="2460216"/>
            <a:ext cx="6439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A2085F4-B356-4E33-BFC4-5ABE7E6CFB21}"/>
              </a:ext>
            </a:extLst>
          </p:cNvPr>
          <p:cNvCxnSpPr>
            <a:cxnSpLocks/>
            <a:stCxn id="43" idx="6"/>
            <a:endCxn id="10" idx="1"/>
          </p:cNvCxnSpPr>
          <p:nvPr/>
        </p:nvCxnSpPr>
        <p:spPr>
          <a:xfrm flipV="1">
            <a:off x="5907849" y="3407831"/>
            <a:ext cx="724784" cy="9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EC6D6D0-8A20-49A8-AF96-5AE8EAEDF5E1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6775461" y="3546330"/>
            <a:ext cx="0" cy="267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762253-E61F-4D9B-BC13-3B50387B82BC}"/>
                  </a:ext>
                </a:extLst>
              </p:cNvPr>
              <p:cNvSpPr txBox="1"/>
              <p:nvPr/>
            </p:nvSpPr>
            <p:spPr>
              <a:xfrm>
                <a:off x="7551736" y="2432406"/>
                <a:ext cx="413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762253-E61F-4D9B-BC13-3B50387B8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736" y="2432406"/>
                <a:ext cx="41389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D84BF1-5D48-4A10-964A-E653788B1B15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7528116" y="1923075"/>
            <a:ext cx="1" cy="475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209B05-885F-4CC3-96C3-E7272119A400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7589492" y="2460216"/>
            <a:ext cx="3319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B9E7D7-5F36-42CA-A1FC-0DBD370CC074}"/>
                  </a:ext>
                </a:extLst>
              </p:cNvPr>
              <p:cNvSpPr txBox="1"/>
              <p:nvPr/>
            </p:nvSpPr>
            <p:spPr>
              <a:xfrm>
                <a:off x="2790998" y="2424378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B9E7D7-5F36-42CA-A1FC-0DBD370C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998" y="2424378"/>
                <a:ext cx="56297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AA3381-D6D6-48CA-BFD8-640875E91C2B}"/>
                  </a:ext>
                </a:extLst>
              </p:cNvPr>
              <p:cNvSpPr txBox="1"/>
              <p:nvPr/>
            </p:nvSpPr>
            <p:spPr>
              <a:xfrm>
                <a:off x="6220400" y="3139592"/>
                <a:ext cx="404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AA3381-D6D6-48CA-BFD8-640875E91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00" y="3139592"/>
                <a:ext cx="40427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0AA329DF-C7BA-493A-A860-6FD837005E42}"/>
              </a:ext>
            </a:extLst>
          </p:cNvPr>
          <p:cNvSpPr>
            <a:spLocks noChangeAspect="1"/>
          </p:cNvSpPr>
          <p:nvPr/>
        </p:nvSpPr>
        <p:spPr>
          <a:xfrm>
            <a:off x="4161228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740CB5E-3810-4197-88FD-4E6425DA5D59}"/>
              </a:ext>
            </a:extLst>
          </p:cNvPr>
          <p:cNvSpPr>
            <a:spLocks noChangeAspect="1"/>
          </p:cNvSpPr>
          <p:nvPr/>
        </p:nvSpPr>
        <p:spPr>
          <a:xfrm>
            <a:off x="3597621" y="4540416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B169E27-06CC-47DA-A4D7-DEEA27A2AC17}"/>
              </a:ext>
            </a:extLst>
          </p:cNvPr>
          <p:cNvSpPr>
            <a:spLocks noChangeAspect="1"/>
          </p:cNvSpPr>
          <p:nvPr/>
        </p:nvSpPr>
        <p:spPr>
          <a:xfrm>
            <a:off x="3597621" y="4262663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0841869-DC6A-4E1D-A90E-8800D849BD82}"/>
              </a:ext>
            </a:extLst>
          </p:cNvPr>
          <p:cNvSpPr>
            <a:spLocks noChangeAspect="1"/>
          </p:cNvSpPr>
          <p:nvPr/>
        </p:nvSpPr>
        <p:spPr>
          <a:xfrm>
            <a:off x="3597621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028AC7D-72BC-4BD9-BBFD-138E57A5EAD8}"/>
              </a:ext>
            </a:extLst>
          </p:cNvPr>
          <p:cNvCxnSpPr>
            <a:cxnSpLocks/>
            <a:stCxn id="39" idx="6"/>
            <a:endCxn id="12" idx="2"/>
          </p:cNvCxnSpPr>
          <p:nvPr/>
        </p:nvCxnSpPr>
        <p:spPr>
          <a:xfrm>
            <a:off x="3720372" y="4324039"/>
            <a:ext cx="1123809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B9E5E98-D75E-4F62-A2AF-33C354C7DF7A}"/>
              </a:ext>
            </a:extLst>
          </p:cNvPr>
          <p:cNvCxnSpPr>
            <a:stCxn id="11" idx="6"/>
            <a:endCxn id="14" idx="4"/>
          </p:cNvCxnSpPr>
          <p:nvPr/>
        </p:nvCxnSpPr>
        <p:spPr>
          <a:xfrm flipV="1">
            <a:off x="4283979" y="4385414"/>
            <a:ext cx="2491483" cy="21637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29D82E8-CD6A-4D14-B6AA-5FD78A869623}"/>
              </a:ext>
            </a:extLst>
          </p:cNvPr>
          <p:cNvSpPr>
            <a:spLocks noChangeAspect="1"/>
          </p:cNvSpPr>
          <p:nvPr/>
        </p:nvSpPr>
        <p:spPr>
          <a:xfrm>
            <a:off x="5785098" y="3356358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796ABC3-5345-411C-A3F5-482F1ADE02D8}"/>
              </a:ext>
            </a:extLst>
          </p:cNvPr>
          <p:cNvSpPr/>
          <p:nvPr/>
        </p:nvSpPr>
        <p:spPr>
          <a:xfrm>
            <a:off x="5602278" y="2925388"/>
            <a:ext cx="488391" cy="30929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</a:rPr>
              <a:t>1-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11AF946-5619-485D-9BD0-D9B3E99EF7CF}"/>
              </a:ext>
            </a:extLst>
          </p:cNvPr>
          <p:cNvCxnSpPr>
            <a:cxnSpLocks/>
            <a:stCxn id="43" idx="0"/>
            <a:endCxn id="44" idx="4"/>
          </p:cNvCxnSpPr>
          <p:nvPr/>
        </p:nvCxnSpPr>
        <p:spPr>
          <a:xfrm flipV="1">
            <a:off x="5846474" y="3234678"/>
            <a:ext cx="0" cy="121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E5D3825-A79A-46D2-8F35-23AD620C8EE8}"/>
              </a:ext>
            </a:extLst>
          </p:cNvPr>
          <p:cNvCxnSpPr>
            <a:cxnSpLocks/>
          </p:cNvCxnSpPr>
          <p:nvPr/>
        </p:nvCxnSpPr>
        <p:spPr>
          <a:xfrm>
            <a:off x="3725137" y="4601791"/>
            <a:ext cx="436091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66A4F9E-7BB2-4BE3-A06C-33F15F973755}"/>
              </a:ext>
            </a:extLst>
          </p:cNvPr>
          <p:cNvCxnSpPr>
            <a:cxnSpLocks/>
            <a:stCxn id="38" idx="0"/>
            <a:endCxn id="39" idx="4"/>
          </p:cNvCxnSpPr>
          <p:nvPr/>
        </p:nvCxnSpPr>
        <p:spPr>
          <a:xfrm flipV="1">
            <a:off x="3658997" y="4385414"/>
            <a:ext cx="0" cy="15500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5685D9-4CA4-4C72-9CD4-B1BF60295E2D}"/>
              </a:ext>
            </a:extLst>
          </p:cNvPr>
          <p:cNvCxnSpPr>
            <a:cxnSpLocks/>
            <a:stCxn id="39" idx="0"/>
            <a:endCxn id="40" idx="4"/>
          </p:cNvCxnSpPr>
          <p:nvPr/>
        </p:nvCxnSpPr>
        <p:spPr>
          <a:xfrm flipV="1">
            <a:off x="3658997" y="2521591"/>
            <a:ext cx="0" cy="1741072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A49679E-6BDA-45B1-9C29-C7854DADFA24}"/>
              </a:ext>
            </a:extLst>
          </p:cNvPr>
          <p:cNvSpPr txBox="1"/>
          <p:nvPr/>
        </p:nvSpPr>
        <p:spPr>
          <a:xfrm>
            <a:off x="5703645" y="2321716"/>
            <a:ext cx="285656" cy="276999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/>
              <a:t>X</a:t>
            </a:r>
            <a:endParaRPr lang="ko-KR" altLang="en-US" sz="1200" b="1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876F925-E780-406D-9261-0967EC87F010}"/>
              </a:ext>
            </a:extLst>
          </p:cNvPr>
          <p:cNvSpPr>
            <a:spLocks noChangeAspect="1"/>
          </p:cNvSpPr>
          <p:nvPr/>
        </p:nvSpPr>
        <p:spPr>
          <a:xfrm>
            <a:off x="7466741" y="2398840"/>
            <a:ext cx="122751" cy="1227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B764F78-BADE-4600-9E93-2B92734A134B}"/>
              </a:ext>
            </a:extLst>
          </p:cNvPr>
          <p:cNvCxnSpPr>
            <a:cxnSpLocks/>
            <a:stCxn id="37" idx="2"/>
            <a:endCxn id="40" idx="6"/>
          </p:cNvCxnSpPr>
          <p:nvPr/>
        </p:nvCxnSpPr>
        <p:spPr>
          <a:xfrm flipH="1">
            <a:off x="3720372" y="2460216"/>
            <a:ext cx="440856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CAE8970-F073-40CE-88AB-49334F650441}"/>
              </a:ext>
            </a:extLst>
          </p:cNvPr>
          <p:cNvCxnSpPr>
            <a:cxnSpLocks/>
            <a:stCxn id="37" idx="6"/>
            <a:endCxn id="49" idx="1"/>
          </p:cNvCxnSpPr>
          <p:nvPr/>
        </p:nvCxnSpPr>
        <p:spPr>
          <a:xfrm>
            <a:off x="4283979" y="2460216"/>
            <a:ext cx="1419666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D030847-9F41-4AAC-827F-FE3906E28445}"/>
              </a:ext>
            </a:extLst>
          </p:cNvPr>
          <p:cNvCxnSpPr>
            <a:cxnSpLocks/>
            <a:stCxn id="15" idx="3"/>
            <a:endCxn id="50" idx="2"/>
          </p:cNvCxnSpPr>
          <p:nvPr/>
        </p:nvCxnSpPr>
        <p:spPr>
          <a:xfrm>
            <a:off x="6917661" y="2460216"/>
            <a:ext cx="549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39A2B80-BDD4-4764-8473-B2663715B8D9}"/>
              </a:ext>
            </a:extLst>
          </p:cNvPr>
          <p:cNvCxnSpPr>
            <a:cxnSpLocks/>
            <a:stCxn id="16" idx="0"/>
            <a:endCxn id="38" idx="4"/>
          </p:cNvCxnSpPr>
          <p:nvPr/>
        </p:nvCxnSpPr>
        <p:spPr>
          <a:xfrm flipV="1">
            <a:off x="3658997" y="4663167"/>
            <a:ext cx="0" cy="34236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0D0499-D461-4ED7-89FC-0AD96E46C620}"/>
                  </a:ext>
                </a:extLst>
              </p:cNvPr>
              <p:cNvSpPr txBox="1"/>
              <p:nvPr/>
            </p:nvSpPr>
            <p:spPr>
              <a:xfrm>
                <a:off x="4466218" y="3372476"/>
                <a:ext cx="3994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0D0499-D461-4ED7-89FC-0AD96E46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218" y="3372476"/>
                <a:ext cx="39946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4B7DCB7-FF58-46A6-85CC-9BE3C23C58F4}"/>
                  </a:ext>
                </a:extLst>
              </p:cNvPr>
              <p:cNvSpPr txBox="1"/>
              <p:nvPr/>
            </p:nvSpPr>
            <p:spPr>
              <a:xfrm>
                <a:off x="6743231" y="3533719"/>
                <a:ext cx="413896" cy="281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4B7DCB7-FF58-46A6-85CC-9BE3C23C5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231" y="3533719"/>
                <a:ext cx="413896" cy="281616"/>
              </a:xfrm>
              <a:prstGeom prst="rect">
                <a:avLst/>
              </a:prstGeom>
              <a:blipFill>
                <a:blip r:embed="rId8"/>
                <a:stretch>
                  <a:fillRect t="-2174" r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8669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D7D59E-937A-4C38-BD86-BF458F500010}"/>
              </a:ext>
            </a:extLst>
          </p:cNvPr>
          <p:cNvSpPr/>
          <p:nvPr/>
        </p:nvSpPr>
        <p:spPr>
          <a:xfrm>
            <a:off x="858606" y="3287332"/>
            <a:ext cx="4473644" cy="94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E05867-7F2E-4280-A7A1-EF23EFB14173}"/>
              </a:ext>
            </a:extLst>
          </p:cNvPr>
          <p:cNvSpPr/>
          <p:nvPr/>
        </p:nvSpPr>
        <p:spPr>
          <a:xfrm>
            <a:off x="1198453" y="4431799"/>
            <a:ext cx="97314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030A0"/>
                </a:solidFill>
              </a:rPr>
              <a:t>입력</a:t>
            </a:r>
            <a:endParaRPr lang="en-US" altLang="ko-KR" sz="1100" b="1">
              <a:solidFill>
                <a:srgbClr val="7030A0"/>
              </a:solidFill>
            </a:endParaRPr>
          </a:p>
          <a:p>
            <a:pPr algn="ctr"/>
            <a:r>
              <a:rPr lang="en-US" altLang="ko-KR" sz="1100" b="1">
                <a:solidFill>
                  <a:srgbClr val="7030A0"/>
                </a:solidFill>
              </a:rPr>
              <a:t>Sequence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6CA953-F70C-4183-8E29-61C9512F2C2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143807" y="3755371"/>
            <a:ext cx="492841" cy="7188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680968-7D48-4410-A388-A568E4FFE278}"/>
              </a:ext>
            </a:extLst>
          </p:cNvPr>
          <p:cNvSpPr/>
          <p:nvPr/>
        </p:nvSpPr>
        <p:spPr>
          <a:xfrm>
            <a:off x="1226247" y="3465038"/>
            <a:ext cx="917560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Encoder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76E0D9-B37A-43D9-B7F6-A0B1D924A211}"/>
              </a:ext>
            </a:extLst>
          </p:cNvPr>
          <p:cNvSpPr/>
          <p:nvPr/>
        </p:nvSpPr>
        <p:spPr>
          <a:xfrm>
            <a:off x="2636648" y="3457850"/>
            <a:ext cx="917560" cy="5950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Vector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7F4140-928A-4768-90D3-83DE798AA2E3}"/>
              </a:ext>
            </a:extLst>
          </p:cNvPr>
          <p:cNvSpPr/>
          <p:nvPr/>
        </p:nvSpPr>
        <p:spPr>
          <a:xfrm>
            <a:off x="4005105" y="3457850"/>
            <a:ext cx="917560" cy="59504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Decoder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5B793E-06AC-4B6D-92E4-AAA24FB6FD3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554208" y="3755371"/>
            <a:ext cx="450897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309A2F-22EC-484E-B1CB-590C12C93342}"/>
              </a:ext>
            </a:extLst>
          </p:cNvPr>
          <p:cNvSpPr txBox="1"/>
          <p:nvPr/>
        </p:nvSpPr>
        <p:spPr>
          <a:xfrm>
            <a:off x="2280140" y="291448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Seq2Seq</a:t>
            </a:r>
            <a:r>
              <a:rPr lang="ko-KR" altLang="en-US" b="1"/>
              <a:t> 모델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D5F3E0A-ACB4-4593-8610-4A6879E139A8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1685027" y="4060079"/>
            <a:ext cx="0" cy="37172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4ACF61-5C4E-4064-9DF8-1ACE43519D7F}"/>
              </a:ext>
            </a:extLst>
          </p:cNvPr>
          <p:cNvSpPr/>
          <p:nvPr/>
        </p:nvSpPr>
        <p:spPr>
          <a:xfrm>
            <a:off x="3977311" y="2704758"/>
            <a:ext cx="97314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030A0"/>
                </a:solidFill>
              </a:rPr>
              <a:t>입력</a:t>
            </a:r>
            <a:endParaRPr lang="en-US" altLang="ko-KR" sz="1100" b="1">
              <a:solidFill>
                <a:srgbClr val="7030A0"/>
              </a:solidFill>
            </a:endParaRPr>
          </a:p>
          <a:p>
            <a:pPr algn="ctr"/>
            <a:r>
              <a:rPr lang="en-US" altLang="ko-KR" sz="1100" b="1">
                <a:solidFill>
                  <a:srgbClr val="7030A0"/>
                </a:solidFill>
              </a:rPr>
              <a:t>Sequence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C9ADA0-1894-4A07-B72B-8F5DD20EB085}"/>
              </a:ext>
            </a:extLst>
          </p:cNvPr>
          <p:cNvCxnSpPr>
            <a:cxnSpLocks/>
            <a:stCxn id="13" idx="0"/>
            <a:endCxn id="28" idx="2"/>
          </p:cNvCxnSpPr>
          <p:nvPr/>
        </p:nvCxnSpPr>
        <p:spPr>
          <a:xfrm flipV="1">
            <a:off x="4463885" y="3074090"/>
            <a:ext cx="0" cy="38376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03E185-5380-4502-9EAE-7BD58A863D5D}"/>
              </a:ext>
            </a:extLst>
          </p:cNvPr>
          <p:cNvSpPr/>
          <p:nvPr/>
        </p:nvSpPr>
        <p:spPr>
          <a:xfrm>
            <a:off x="6885908" y="3287332"/>
            <a:ext cx="4473644" cy="94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E72CEF-1A1D-4B28-AA3F-1BB0D5BBDA3F}"/>
              </a:ext>
            </a:extLst>
          </p:cNvPr>
          <p:cNvSpPr/>
          <p:nvPr/>
        </p:nvSpPr>
        <p:spPr>
          <a:xfrm>
            <a:off x="7225755" y="4431799"/>
            <a:ext cx="97314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rgbClr val="7030A0"/>
                </a:solidFill>
              </a:rPr>
              <a:t>Hello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0F54E38-AE85-4A2D-A558-588F17BF072F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8171109" y="3755371"/>
            <a:ext cx="492841" cy="7188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7418B3-C2DB-4B5E-A6CC-4EE78FA1B249}"/>
              </a:ext>
            </a:extLst>
          </p:cNvPr>
          <p:cNvSpPr/>
          <p:nvPr/>
        </p:nvSpPr>
        <p:spPr>
          <a:xfrm>
            <a:off x="7253549" y="3465038"/>
            <a:ext cx="917560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Encoder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F32086-6E64-4114-9EA7-46E9B40E5A20}"/>
              </a:ext>
            </a:extLst>
          </p:cNvPr>
          <p:cNvSpPr/>
          <p:nvPr/>
        </p:nvSpPr>
        <p:spPr>
          <a:xfrm>
            <a:off x="8663950" y="3457850"/>
            <a:ext cx="917560" cy="5950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Vector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B8EF431-AA8C-474F-B9C0-8AAC3FA8B3F8}"/>
              </a:ext>
            </a:extLst>
          </p:cNvPr>
          <p:cNvSpPr/>
          <p:nvPr/>
        </p:nvSpPr>
        <p:spPr>
          <a:xfrm>
            <a:off x="10032407" y="3457850"/>
            <a:ext cx="917560" cy="59504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Decoder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689771C-E965-4B96-A84C-02327733527C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9581510" y="3755371"/>
            <a:ext cx="450897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75878BE-E112-4EBD-8E9D-2B1DA4128BE1}"/>
              </a:ext>
            </a:extLst>
          </p:cNvPr>
          <p:cNvSpPr txBox="1"/>
          <p:nvPr/>
        </p:nvSpPr>
        <p:spPr>
          <a:xfrm>
            <a:off x="8307442" y="291448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Seq2Seq</a:t>
            </a:r>
            <a:r>
              <a:rPr lang="ko-KR" altLang="en-US" b="1"/>
              <a:t> 모델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7D17C97-2A81-43AC-AB47-754D77E424B3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7712329" y="4060079"/>
            <a:ext cx="0" cy="37172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218F1B6-E090-4B4D-B826-9C4758CADB44}"/>
              </a:ext>
            </a:extLst>
          </p:cNvPr>
          <p:cNvSpPr/>
          <p:nvPr/>
        </p:nvSpPr>
        <p:spPr>
          <a:xfrm>
            <a:off x="10004613" y="2704758"/>
            <a:ext cx="97314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030A0"/>
                </a:solidFill>
              </a:rPr>
              <a:t>안녕하세요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9984079-A237-4E5F-8064-CAC6CC303B1F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10491187" y="3074090"/>
            <a:ext cx="0" cy="38376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EA2ED11A-8056-4B2F-80B0-FD27082A0A4E}"/>
              </a:ext>
            </a:extLst>
          </p:cNvPr>
          <p:cNvSpPr/>
          <p:nvPr/>
        </p:nvSpPr>
        <p:spPr>
          <a:xfrm>
            <a:off x="5587068" y="3566113"/>
            <a:ext cx="1113639" cy="3785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A3C424-D3F0-47E1-A3F3-1785E2C8EB5B}"/>
              </a:ext>
            </a:extLst>
          </p:cNvPr>
          <p:cNvSpPr txBox="1"/>
          <p:nvPr/>
        </p:nvSpPr>
        <p:spPr>
          <a:xfrm>
            <a:off x="5496904" y="343530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기계 번역 예시</a:t>
            </a:r>
          </a:p>
        </p:txBody>
      </p:sp>
    </p:spTree>
    <p:extLst>
      <p:ext uri="{BB962C8B-B14F-4D97-AF65-F5344CB8AC3E}">
        <p14:creationId xmlns:p14="http://schemas.microsoft.com/office/powerpoint/2010/main" val="30089290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FCB93000-409A-4D80-8944-F78595474FE2}"/>
              </a:ext>
            </a:extLst>
          </p:cNvPr>
          <p:cNvCxnSpPr>
            <a:cxnSpLocks/>
            <a:stCxn id="89" idx="0"/>
            <a:endCxn id="104" idx="2"/>
          </p:cNvCxnSpPr>
          <p:nvPr/>
        </p:nvCxnSpPr>
        <p:spPr>
          <a:xfrm rot="5400000" flipH="1" flipV="1">
            <a:off x="7739799" y="473796"/>
            <a:ext cx="578873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D5825F-C33F-4FDC-90DB-0EB7509078A7}"/>
              </a:ext>
            </a:extLst>
          </p:cNvPr>
          <p:cNvSpPr/>
          <p:nvPr/>
        </p:nvSpPr>
        <p:spPr>
          <a:xfrm>
            <a:off x="1120660" y="579843"/>
            <a:ext cx="4084982" cy="1451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71592D-C61F-425A-B193-F5E24C34FB03}"/>
              </a:ext>
            </a:extLst>
          </p:cNvPr>
          <p:cNvCxnSpPr>
            <a:cxnSpLocks/>
          </p:cNvCxnSpPr>
          <p:nvPr/>
        </p:nvCxnSpPr>
        <p:spPr>
          <a:xfrm flipV="1">
            <a:off x="2293477" y="997068"/>
            <a:ext cx="355517" cy="7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D6FCEC-63CA-45DA-877F-C164A33F0420}"/>
              </a:ext>
            </a:extLst>
          </p:cNvPr>
          <p:cNvSpPr/>
          <p:nvPr/>
        </p:nvSpPr>
        <p:spPr>
          <a:xfrm>
            <a:off x="1258853" y="703142"/>
            <a:ext cx="1034624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LSTM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2E9289-C994-4ED8-8F9E-9D611FEB771E}"/>
              </a:ext>
            </a:extLst>
          </p:cNvPr>
          <p:cNvSpPr/>
          <p:nvPr/>
        </p:nvSpPr>
        <p:spPr>
          <a:xfrm>
            <a:off x="2648282" y="703142"/>
            <a:ext cx="1033200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LSTM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7FFDD5-A64D-4B2E-9D54-F4D942BE5FE9}"/>
              </a:ext>
            </a:extLst>
          </p:cNvPr>
          <p:cNvSpPr/>
          <p:nvPr/>
        </p:nvSpPr>
        <p:spPr>
          <a:xfrm>
            <a:off x="4037711" y="703142"/>
            <a:ext cx="1033200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LSTM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B8B029B-A3FE-4566-87E2-1D2237D38C79}"/>
              </a:ext>
            </a:extLst>
          </p:cNvPr>
          <p:cNvCxnSpPr>
            <a:cxnSpLocks/>
          </p:cNvCxnSpPr>
          <p:nvPr/>
        </p:nvCxnSpPr>
        <p:spPr>
          <a:xfrm>
            <a:off x="3682194" y="1000662"/>
            <a:ext cx="35551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71192D-C572-4926-9FF9-579316CAD4DB}"/>
              </a:ext>
            </a:extLst>
          </p:cNvPr>
          <p:cNvSpPr/>
          <p:nvPr/>
        </p:nvSpPr>
        <p:spPr>
          <a:xfrm>
            <a:off x="1258853" y="1529809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58CCCE6-167D-43D7-831E-7CF14817F4B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1776165" y="1298183"/>
            <a:ext cx="0" cy="2316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79A756-A6C1-4A0F-A955-85081E7420CB}"/>
              </a:ext>
            </a:extLst>
          </p:cNvPr>
          <p:cNvSpPr/>
          <p:nvPr/>
        </p:nvSpPr>
        <p:spPr>
          <a:xfrm>
            <a:off x="2647570" y="1529809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2EA07ED-1E35-4DFA-B78F-C27EC1D67AC9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V="1">
            <a:off x="3164882" y="1298183"/>
            <a:ext cx="0" cy="2316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72F91B-4951-4DA2-955D-34A3CA242962}"/>
              </a:ext>
            </a:extLst>
          </p:cNvPr>
          <p:cNvSpPr/>
          <p:nvPr/>
        </p:nvSpPr>
        <p:spPr>
          <a:xfrm>
            <a:off x="4036287" y="1529809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8BA7ED-B22D-4B7B-99ED-6C988B799376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V="1">
            <a:off x="4553599" y="1298183"/>
            <a:ext cx="712" cy="2316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475155-BE36-46F5-8BDF-47D278A7213B}"/>
              </a:ext>
            </a:extLst>
          </p:cNvPr>
          <p:cNvSpPr txBox="1"/>
          <p:nvPr/>
        </p:nvSpPr>
        <p:spPr>
          <a:xfrm>
            <a:off x="1659787" y="2240800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I</a:t>
            </a:r>
            <a:endParaRPr lang="ko-KR" altLang="en-US" sz="12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514680-4C09-4CE7-892B-C916899438E7}"/>
              </a:ext>
            </a:extLst>
          </p:cNvPr>
          <p:cNvSpPr txBox="1"/>
          <p:nvPr/>
        </p:nvSpPr>
        <p:spPr>
          <a:xfrm>
            <a:off x="2977170" y="224080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go</a:t>
            </a:r>
            <a:endParaRPr lang="ko-KR" altLang="en-US" sz="12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1583A-B0A7-46E4-A2A5-7D5B8E4E3BC6}"/>
              </a:ext>
            </a:extLst>
          </p:cNvPr>
          <p:cNvSpPr txBox="1"/>
          <p:nvPr/>
        </p:nvSpPr>
        <p:spPr>
          <a:xfrm>
            <a:off x="4253677" y="2240800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home</a:t>
            </a:r>
            <a:endParaRPr lang="ko-KR" altLang="en-US" sz="1200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8DA23-65F4-47AC-B6B6-CD8249E49295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V="1">
            <a:off x="1776165" y="1888186"/>
            <a:ext cx="0" cy="3526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DA7CEFA-0DF8-4053-8616-D8434144F3B3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3164882" y="1888186"/>
            <a:ext cx="0" cy="3526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30CACF-BFBB-4F0A-9D42-01385D87955B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V="1">
            <a:off x="4553599" y="1888186"/>
            <a:ext cx="0" cy="3526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975832-AEBB-49A6-9856-D8BC6AAC7408}"/>
              </a:ext>
            </a:extLst>
          </p:cNvPr>
          <p:cNvSpPr/>
          <p:nvPr/>
        </p:nvSpPr>
        <p:spPr>
          <a:xfrm>
            <a:off x="5861147" y="703142"/>
            <a:ext cx="1033200" cy="5950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Vector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64C87DA-D196-42AA-816F-D1158913AE8B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5070911" y="1000663"/>
            <a:ext cx="790236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FEEC84-D976-4E57-AA8D-97A4D3FE44A9}"/>
                  </a:ext>
                </a:extLst>
              </p:cNvPr>
              <p:cNvSpPr txBox="1"/>
              <p:nvPr/>
            </p:nvSpPr>
            <p:spPr>
              <a:xfrm>
                <a:off x="5343835" y="697440"/>
                <a:ext cx="386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sz="1600" b="1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FEEC84-D976-4E57-AA8D-97A4D3FE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835" y="697440"/>
                <a:ext cx="386644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직사각형 65">
            <a:extLst>
              <a:ext uri="{FF2B5EF4-FFF2-40B4-BE49-F238E27FC236}">
                <a16:creationId xmlns:a16="http://schemas.microsoft.com/office/drawing/2014/main" id="{20D6B8E7-C23F-4F28-9126-3721C612E14C}"/>
              </a:ext>
            </a:extLst>
          </p:cNvPr>
          <p:cNvSpPr/>
          <p:nvPr/>
        </p:nvSpPr>
        <p:spPr>
          <a:xfrm>
            <a:off x="7253101" y="370950"/>
            <a:ext cx="4299085" cy="2362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F9A33B0-50FE-44E5-B2CA-E9E4C70FD278}"/>
              </a:ext>
            </a:extLst>
          </p:cNvPr>
          <p:cNvCxnSpPr>
            <a:cxnSpLocks/>
          </p:cNvCxnSpPr>
          <p:nvPr/>
        </p:nvCxnSpPr>
        <p:spPr>
          <a:xfrm flipV="1">
            <a:off x="8564111" y="1699375"/>
            <a:ext cx="355517" cy="7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F6BF2C1-CDE1-4B09-BFE0-A1D6BFD2E958}"/>
              </a:ext>
            </a:extLst>
          </p:cNvPr>
          <p:cNvSpPr/>
          <p:nvPr/>
        </p:nvSpPr>
        <p:spPr>
          <a:xfrm>
            <a:off x="7511923" y="1405449"/>
            <a:ext cx="1034624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LSTM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184CA68-07D0-42B4-937F-F3F35EA2BF7C}"/>
              </a:ext>
            </a:extLst>
          </p:cNvPr>
          <p:cNvSpPr/>
          <p:nvPr/>
        </p:nvSpPr>
        <p:spPr>
          <a:xfrm>
            <a:off x="8918916" y="1405449"/>
            <a:ext cx="1033200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LSTM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CCC60E-EF35-422C-8E3E-8259D0756495}"/>
              </a:ext>
            </a:extLst>
          </p:cNvPr>
          <p:cNvSpPr/>
          <p:nvPr/>
        </p:nvSpPr>
        <p:spPr>
          <a:xfrm>
            <a:off x="10307633" y="1405449"/>
            <a:ext cx="1033200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LSTM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94A290-8EB6-427B-AC01-CE76C185394D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9952116" y="1702970"/>
            <a:ext cx="35551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D785191-7A1B-441E-890A-6BF4AA8B8660}"/>
              </a:ext>
            </a:extLst>
          </p:cNvPr>
          <p:cNvSpPr/>
          <p:nvPr/>
        </p:nvSpPr>
        <p:spPr>
          <a:xfrm>
            <a:off x="7511923" y="2232116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3E268FF-BE4A-40B6-92DB-E369B6A86DA7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flipV="1">
            <a:off x="8029235" y="2000490"/>
            <a:ext cx="0" cy="2316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A9D289-7341-4B8E-B0A8-7457F4843708}"/>
              </a:ext>
            </a:extLst>
          </p:cNvPr>
          <p:cNvSpPr/>
          <p:nvPr/>
        </p:nvSpPr>
        <p:spPr>
          <a:xfrm>
            <a:off x="8918204" y="2232116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1CCB9F4-C9FA-4526-9F4A-395310329C86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flipV="1">
            <a:off x="9435516" y="2000490"/>
            <a:ext cx="0" cy="2316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ACA7EA0-43E8-412B-B302-B7A9234E7975}"/>
              </a:ext>
            </a:extLst>
          </p:cNvPr>
          <p:cNvSpPr/>
          <p:nvPr/>
        </p:nvSpPr>
        <p:spPr>
          <a:xfrm>
            <a:off x="10306921" y="2232116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C625117-6C30-44E3-8605-40C3C1517052}"/>
              </a:ext>
            </a:extLst>
          </p:cNvPr>
          <p:cNvCxnSpPr>
            <a:cxnSpLocks/>
            <a:stCxn id="76" idx="0"/>
            <a:endCxn id="70" idx="2"/>
          </p:cNvCxnSpPr>
          <p:nvPr/>
        </p:nvCxnSpPr>
        <p:spPr>
          <a:xfrm flipV="1">
            <a:off x="10824233" y="2000490"/>
            <a:ext cx="0" cy="2316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6EA7C35-3DE8-4B68-AC62-90F9ACC2779E}"/>
              </a:ext>
            </a:extLst>
          </p:cNvPr>
          <p:cNvSpPr txBox="1"/>
          <p:nvPr/>
        </p:nvSpPr>
        <p:spPr>
          <a:xfrm>
            <a:off x="7679620" y="2943107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&lt;SOS&gt;</a:t>
            </a:r>
            <a:endParaRPr lang="ko-KR" altLang="en-US" sz="12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8E7855-AFFE-4E9E-BAA9-1DF77E3EBC14}"/>
              </a:ext>
            </a:extLst>
          </p:cNvPr>
          <p:cNvSpPr txBox="1"/>
          <p:nvPr/>
        </p:nvSpPr>
        <p:spPr>
          <a:xfrm>
            <a:off x="9189295" y="29431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나는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F8A66DD-9D6A-4829-8874-22EB528302A0}"/>
              </a:ext>
            </a:extLst>
          </p:cNvPr>
          <p:cNvSpPr txBox="1"/>
          <p:nvPr/>
        </p:nvSpPr>
        <p:spPr>
          <a:xfrm>
            <a:off x="10578012" y="29431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집에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7CE7D9E-754B-4D98-A6C2-629C5D08FF97}"/>
              </a:ext>
            </a:extLst>
          </p:cNvPr>
          <p:cNvCxnSpPr>
            <a:cxnSpLocks/>
            <a:stCxn id="78" idx="0"/>
            <a:endCxn id="72" idx="2"/>
          </p:cNvCxnSpPr>
          <p:nvPr/>
        </p:nvCxnSpPr>
        <p:spPr>
          <a:xfrm flipV="1">
            <a:off x="8029235" y="2590493"/>
            <a:ext cx="0" cy="3526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99F6458-B16F-47D3-96C0-C7AAB7271015}"/>
              </a:ext>
            </a:extLst>
          </p:cNvPr>
          <p:cNvSpPr/>
          <p:nvPr/>
        </p:nvSpPr>
        <p:spPr>
          <a:xfrm>
            <a:off x="6124571" y="1401854"/>
            <a:ext cx="1033200" cy="5950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Vector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F5DA513-DFFE-4DD1-B8ED-044D80EE307B}"/>
              </a:ext>
            </a:extLst>
          </p:cNvPr>
          <p:cNvCxnSpPr>
            <a:cxnSpLocks/>
            <a:stCxn id="85" idx="3"/>
            <a:endCxn id="68" idx="1"/>
          </p:cNvCxnSpPr>
          <p:nvPr/>
        </p:nvCxnSpPr>
        <p:spPr>
          <a:xfrm>
            <a:off x="7157771" y="1699375"/>
            <a:ext cx="354152" cy="35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496A73-8AD8-4A84-BC67-72A254116EB2}"/>
              </a:ext>
            </a:extLst>
          </p:cNvPr>
          <p:cNvSpPr/>
          <p:nvPr/>
        </p:nvSpPr>
        <p:spPr>
          <a:xfrm>
            <a:off x="7511923" y="763232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A90642B-FF82-4504-ACE2-649D06980199}"/>
              </a:ext>
            </a:extLst>
          </p:cNvPr>
          <p:cNvSpPr/>
          <p:nvPr/>
        </p:nvSpPr>
        <p:spPr>
          <a:xfrm>
            <a:off x="8918204" y="763232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B19A0A8-B265-49B1-BC4D-6569878D6528}"/>
              </a:ext>
            </a:extLst>
          </p:cNvPr>
          <p:cNvSpPr/>
          <p:nvPr/>
        </p:nvSpPr>
        <p:spPr>
          <a:xfrm>
            <a:off x="10306921" y="763232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71207DA-A754-4A03-91A5-0F72E69E70B7}"/>
              </a:ext>
            </a:extLst>
          </p:cNvPr>
          <p:cNvCxnSpPr>
            <a:cxnSpLocks/>
            <a:stCxn id="91" idx="0"/>
            <a:endCxn id="106" idx="2"/>
          </p:cNvCxnSpPr>
          <p:nvPr/>
        </p:nvCxnSpPr>
        <p:spPr>
          <a:xfrm flipV="1">
            <a:off x="10824233" y="184359"/>
            <a:ext cx="1" cy="5788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3E31FA2-BE33-4D95-8D58-666F3DC3BC90}"/>
              </a:ext>
            </a:extLst>
          </p:cNvPr>
          <p:cNvCxnSpPr>
            <a:cxnSpLocks/>
            <a:stCxn id="68" idx="0"/>
            <a:endCxn id="89" idx="2"/>
          </p:cNvCxnSpPr>
          <p:nvPr/>
        </p:nvCxnSpPr>
        <p:spPr>
          <a:xfrm flipV="1">
            <a:off x="8029235" y="1121609"/>
            <a:ext cx="0" cy="2838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B7D8A01-11F5-423A-8BAD-23201B9C5CC3}"/>
              </a:ext>
            </a:extLst>
          </p:cNvPr>
          <p:cNvCxnSpPr>
            <a:cxnSpLocks/>
            <a:stCxn id="69" idx="0"/>
            <a:endCxn id="90" idx="2"/>
          </p:cNvCxnSpPr>
          <p:nvPr/>
        </p:nvCxnSpPr>
        <p:spPr>
          <a:xfrm flipV="1">
            <a:off x="9435516" y="1121609"/>
            <a:ext cx="0" cy="2838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B6C0CCA-2AFB-4D75-8BC1-F7918B2DC7EB}"/>
              </a:ext>
            </a:extLst>
          </p:cNvPr>
          <p:cNvCxnSpPr>
            <a:cxnSpLocks/>
            <a:stCxn id="70" idx="0"/>
            <a:endCxn id="91" idx="2"/>
          </p:cNvCxnSpPr>
          <p:nvPr/>
        </p:nvCxnSpPr>
        <p:spPr>
          <a:xfrm flipV="1">
            <a:off x="10824233" y="1121609"/>
            <a:ext cx="0" cy="2838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6CEAFB0A-B9B5-45F6-9CD0-21C3D21971C9}"/>
              </a:ext>
            </a:extLst>
          </p:cNvPr>
          <p:cNvSpPr>
            <a:spLocks noChangeAspect="1"/>
          </p:cNvSpPr>
          <p:nvPr/>
        </p:nvSpPr>
        <p:spPr>
          <a:xfrm>
            <a:off x="7967860" y="497710"/>
            <a:ext cx="122751" cy="12275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121C20CF-3C1C-4A04-B148-27FF305EB4D4}"/>
              </a:ext>
            </a:extLst>
          </p:cNvPr>
          <p:cNvSpPr>
            <a:spLocks noChangeAspect="1"/>
          </p:cNvSpPr>
          <p:nvPr/>
        </p:nvSpPr>
        <p:spPr>
          <a:xfrm>
            <a:off x="9374141" y="498561"/>
            <a:ext cx="122751" cy="12275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01571A-374F-46B6-9F84-4DE795DDB612}"/>
              </a:ext>
            </a:extLst>
          </p:cNvPr>
          <p:cNvSpPr txBox="1"/>
          <p:nvPr/>
        </p:nvSpPr>
        <p:spPr>
          <a:xfrm>
            <a:off x="7783014" y="-926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나는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CFF8A9-4DC0-46B6-960D-988110FED8FE}"/>
              </a:ext>
            </a:extLst>
          </p:cNvPr>
          <p:cNvSpPr txBox="1"/>
          <p:nvPr/>
        </p:nvSpPr>
        <p:spPr>
          <a:xfrm>
            <a:off x="9189295" y="-926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집에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D700D3-7788-4C05-A703-9305ADA56253}"/>
              </a:ext>
            </a:extLst>
          </p:cNvPr>
          <p:cNvSpPr txBox="1"/>
          <p:nvPr/>
        </p:nvSpPr>
        <p:spPr>
          <a:xfrm>
            <a:off x="10578012" y="-926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간다</a:t>
            </a: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EA84C980-9AAE-4CB2-8FB6-08F8D4B5F033}"/>
              </a:ext>
            </a:extLst>
          </p:cNvPr>
          <p:cNvCxnSpPr>
            <a:cxnSpLocks/>
            <a:stCxn id="102" idx="6"/>
            <a:endCxn id="74" idx="2"/>
          </p:cNvCxnSpPr>
          <p:nvPr/>
        </p:nvCxnSpPr>
        <p:spPr>
          <a:xfrm>
            <a:off x="8090611" y="559086"/>
            <a:ext cx="1344905" cy="2031407"/>
          </a:xfrm>
          <a:prstGeom prst="bentConnector4">
            <a:avLst>
              <a:gd name="adj1" fmla="val 44070"/>
              <a:gd name="adj2" fmla="val 1112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FE355149-3DBC-4837-922E-DBA50AFF22BB}"/>
              </a:ext>
            </a:extLst>
          </p:cNvPr>
          <p:cNvCxnSpPr>
            <a:cxnSpLocks/>
            <a:stCxn id="103" idx="6"/>
            <a:endCxn id="76" idx="2"/>
          </p:cNvCxnSpPr>
          <p:nvPr/>
        </p:nvCxnSpPr>
        <p:spPr>
          <a:xfrm>
            <a:off x="9496892" y="559937"/>
            <a:ext cx="1327341" cy="2030556"/>
          </a:xfrm>
          <a:prstGeom prst="bentConnector4">
            <a:avLst>
              <a:gd name="adj1" fmla="val 44740"/>
              <a:gd name="adj2" fmla="val 1112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4DD35D42-89D7-47F9-8A08-CBB842467DEA}"/>
              </a:ext>
            </a:extLst>
          </p:cNvPr>
          <p:cNvCxnSpPr>
            <a:cxnSpLocks/>
            <a:stCxn id="90" idx="0"/>
            <a:endCxn id="105" idx="2"/>
          </p:cNvCxnSpPr>
          <p:nvPr/>
        </p:nvCxnSpPr>
        <p:spPr>
          <a:xfrm rot="5400000" flipH="1" flipV="1">
            <a:off x="9146080" y="473796"/>
            <a:ext cx="57887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02DE0901-F8E9-4650-BDA2-9EBC855AA5D0}"/>
              </a:ext>
            </a:extLst>
          </p:cNvPr>
          <p:cNvCxnSpPr>
            <a:cxnSpLocks/>
            <a:stCxn id="197" idx="0"/>
            <a:endCxn id="206" idx="2"/>
          </p:cNvCxnSpPr>
          <p:nvPr/>
        </p:nvCxnSpPr>
        <p:spPr>
          <a:xfrm rot="5400000" flipH="1" flipV="1">
            <a:off x="7757727" y="3869130"/>
            <a:ext cx="578873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13EFDB5-5C6E-441F-86B5-F8365E7D32B3}"/>
              </a:ext>
            </a:extLst>
          </p:cNvPr>
          <p:cNvSpPr/>
          <p:nvPr/>
        </p:nvSpPr>
        <p:spPr>
          <a:xfrm>
            <a:off x="7271029" y="3766284"/>
            <a:ext cx="4299085" cy="2362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CDE901D2-88BA-4038-B603-542FD06258FE}"/>
              </a:ext>
            </a:extLst>
          </p:cNvPr>
          <p:cNvCxnSpPr>
            <a:cxnSpLocks/>
          </p:cNvCxnSpPr>
          <p:nvPr/>
        </p:nvCxnSpPr>
        <p:spPr>
          <a:xfrm flipV="1">
            <a:off x="8582039" y="5094709"/>
            <a:ext cx="355517" cy="7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8E84833-8AD4-4360-87ED-574E445537EF}"/>
              </a:ext>
            </a:extLst>
          </p:cNvPr>
          <p:cNvSpPr/>
          <p:nvPr/>
        </p:nvSpPr>
        <p:spPr>
          <a:xfrm>
            <a:off x="7529851" y="4800783"/>
            <a:ext cx="1034624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LSTM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12E93E7-9690-413C-A846-63E8ACBDC7CD}"/>
              </a:ext>
            </a:extLst>
          </p:cNvPr>
          <p:cNvSpPr/>
          <p:nvPr/>
        </p:nvSpPr>
        <p:spPr>
          <a:xfrm>
            <a:off x="8936844" y="4800783"/>
            <a:ext cx="1033200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LSTM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2C65DA3-2B87-441C-89FD-7082577ECDBC}"/>
              </a:ext>
            </a:extLst>
          </p:cNvPr>
          <p:cNvSpPr/>
          <p:nvPr/>
        </p:nvSpPr>
        <p:spPr>
          <a:xfrm>
            <a:off x="10325561" y="4800783"/>
            <a:ext cx="1033200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LSTM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1982622F-AF27-4BA1-8996-2890E7A3E444}"/>
              </a:ext>
            </a:extLst>
          </p:cNvPr>
          <p:cNvCxnSpPr>
            <a:cxnSpLocks/>
            <a:stCxn id="182" idx="3"/>
            <a:endCxn id="183" idx="1"/>
          </p:cNvCxnSpPr>
          <p:nvPr/>
        </p:nvCxnSpPr>
        <p:spPr>
          <a:xfrm>
            <a:off x="9970044" y="5098304"/>
            <a:ext cx="35551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F6C2345-63F6-4DE6-979E-B60857B53505}"/>
              </a:ext>
            </a:extLst>
          </p:cNvPr>
          <p:cNvSpPr/>
          <p:nvPr/>
        </p:nvSpPr>
        <p:spPr>
          <a:xfrm>
            <a:off x="7529851" y="5627450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9331F919-D9D1-4ADD-8839-CD012FAD80F3}"/>
              </a:ext>
            </a:extLst>
          </p:cNvPr>
          <p:cNvCxnSpPr>
            <a:cxnSpLocks/>
            <a:stCxn id="185" idx="0"/>
            <a:endCxn id="181" idx="2"/>
          </p:cNvCxnSpPr>
          <p:nvPr/>
        </p:nvCxnSpPr>
        <p:spPr>
          <a:xfrm flipV="1">
            <a:off x="8047163" y="5395824"/>
            <a:ext cx="0" cy="2316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566F2D7-DF11-4AA5-8680-4495ADBAF4CE}"/>
              </a:ext>
            </a:extLst>
          </p:cNvPr>
          <p:cNvSpPr/>
          <p:nvPr/>
        </p:nvSpPr>
        <p:spPr>
          <a:xfrm>
            <a:off x="8936132" y="5627450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32AAE56-185E-489D-AB05-EED6AD503EC9}"/>
              </a:ext>
            </a:extLst>
          </p:cNvPr>
          <p:cNvCxnSpPr>
            <a:cxnSpLocks/>
            <a:stCxn id="187" idx="0"/>
            <a:endCxn id="182" idx="2"/>
          </p:cNvCxnSpPr>
          <p:nvPr/>
        </p:nvCxnSpPr>
        <p:spPr>
          <a:xfrm flipV="1">
            <a:off x="9453444" y="5395824"/>
            <a:ext cx="0" cy="2316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90BBB19D-D0E8-4D27-836B-696D19A4560E}"/>
              </a:ext>
            </a:extLst>
          </p:cNvPr>
          <p:cNvSpPr/>
          <p:nvPr/>
        </p:nvSpPr>
        <p:spPr>
          <a:xfrm>
            <a:off x="10324849" y="5627450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6FC0449D-74AF-4700-B0A8-F86186FDDE28}"/>
              </a:ext>
            </a:extLst>
          </p:cNvPr>
          <p:cNvCxnSpPr>
            <a:cxnSpLocks/>
            <a:stCxn id="189" idx="0"/>
            <a:endCxn id="183" idx="2"/>
          </p:cNvCxnSpPr>
          <p:nvPr/>
        </p:nvCxnSpPr>
        <p:spPr>
          <a:xfrm flipV="1">
            <a:off x="10842161" y="5395824"/>
            <a:ext cx="0" cy="2316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AD53426-9E99-4027-9C7A-3F827F85586B}"/>
              </a:ext>
            </a:extLst>
          </p:cNvPr>
          <p:cNvSpPr txBox="1"/>
          <p:nvPr/>
        </p:nvSpPr>
        <p:spPr>
          <a:xfrm>
            <a:off x="7697548" y="6338441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&lt;SOS&gt;</a:t>
            </a:r>
            <a:endParaRPr lang="ko-KR" altLang="en-US" sz="1200" b="1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A6FDCD5-C2AF-46BB-8EAF-D8BBA96EAA73}"/>
              </a:ext>
            </a:extLst>
          </p:cNvPr>
          <p:cNvSpPr txBox="1"/>
          <p:nvPr/>
        </p:nvSpPr>
        <p:spPr>
          <a:xfrm>
            <a:off x="9207223" y="63384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나는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C4B1457-19A0-40F2-AD93-FCABB246A9AB}"/>
              </a:ext>
            </a:extLst>
          </p:cNvPr>
          <p:cNvSpPr txBox="1"/>
          <p:nvPr/>
        </p:nvSpPr>
        <p:spPr>
          <a:xfrm>
            <a:off x="10595940" y="63384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집에</a:t>
            </a:r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3E0F09F6-62B7-42F8-BD16-E45E10B814EE}"/>
              </a:ext>
            </a:extLst>
          </p:cNvPr>
          <p:cNvCxnSpPr>
            <a:cxnSpLocks/>
            <a:stCxn id="191" idx="0"/>
            <a:endCxn id="185" idx="2"/>
          </p:cNvCxnSpPr>
          <p:nvPr/>
        </p:nvCxnSpPr>
        <p:spPr>
          <a:xfrm flipV="1">
            <a:off x="8047163" y="5985827"/>
            <a:ext cx="0" cy="3526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7657FE2-D8BA-4890-A35E-07AAD6DDBA70}"/>
              </a:ext>
            </a:extLst>
          </p:cNvPr>
          <p:cNvSpPr/>
          <p:nvPr/>
        </p:nvSpPr>
        <p:spPr>
          <a:xfrm>
            <a:off x="6142499" y="4797188"/>
            <a:ext cx="1033200" cy="5950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Vector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902C61EB-17C5-4D6F-8004-92EC44B8841D}"/>
              </a:ext>
            </a:extLst>
          </p:cNvPr>
          <p:cNvCxnSpPr>
            <a:cxnSpLocks/>
            <a:stCxn id="195" idx="3"/>
            <a:endCxn id="181" idx="1"/>
          </p:cNvCxnSpPr>
          <p:nvPr/>
        </p:nvCxnSpPr>
        <p:spPr>
          <a:xfrm>
            <a:off x="7175699" y="5094709"/>
            <a:ext cx="354152" cy="35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0F4D5F7-36F6-43F8-8AFE-C07AE8595557}"/>
              </a:ext>
            </a:extLst>
          </p:cNvPr>
          <p:cNvSpPr/>
          <p:nvPr/>
        </p:nvSpPr>
        <p:spPr>
          <a:xfrm>
            <a:off x="7529851" y="4158566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3737163D-93E0-452F-A26D-2D65810A9247}"/>
              </a:ext>
            </a:extLst>
          </p:cNvPr>
          <p:cNvSpPr/>
          <p:nvPr/>
        </p:nvSpPr>
        <p:spPr>
          <a:xfrm>
            <a:off x="8936132" y="4158566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16BBB0B-E9CE-4F6F-A1E8-E0A5EB061B4F}"/>
              </a:ext>
            </a:extLst>
          </p:cNvPr>
          <p:cNvSpPr/>
          <p:nvPr/>
        </p:nvSpPr>
        <p:spPr>
          <a:xfrm>
            <a:off x="10324849" y="4158566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0AC8B31-F229-44FD-92C8-5DF49AECF6B5}"/>
              </a:ext>
            </a:extLst>
          </p:cNvPr>
          <p:cNvCxnSpPr>
            <a:cxnSpLocks/>
            <a:stCxn id="199" idx="0"/>
            <a:endCxn id="208" idx="2"/>
          </p:cNvCxnSpPr>
          <p:nvPr/>
        </p:nvCxnSpPr>
        <p:spPr>
          <a:xfrm flipV="1">
            <a:off x="10842161" y="3579693"/>
            <a:ext cx="1" cy="5788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1475F51-B31D-4568-9070-FBF0E8542AB9}"/>
              </a:ext>
            </a:extLst>
          </p:cNvPr>
          <p:cNvCxnSpPr>
            <a:cxnSpLocks/>
            <a:stCxn id="181" idx="0"/>
            <a:endCxn id="197" idx="2"/>
          </p:cNvCxnSpPr>
          <p:nvPr/>
        </p:nvCxnSpPr>
        <p:spPr>
          <a:xfrm flipV="1">
            <a:off x="8047163" y="4516943"/>
            <a:ext cx="0" cy="2838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D903B91D-489F-462E-9D2E-3D34788719DB}"/>
              </a:ext>
            </a:extLst>
          </p:cNvPr>
          <p:cNvCxnSpPr>
            <a:cxnSpLocks/>
            <a:stCxn id="182" idx="0"/>
            <a:endCxn id="198" idx="2"/>
          </p:cNvCxnSpPr>
          <p:nvPr/>
        </p:nvCxnSpPr>
        <p:spPr>
          <a:xfrm flipV="1">
            <a:off x="9453444" y="4516943"/>
            <a:ext cx="0" cy="2838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507B7586-F93D-46E0-82E5-C80DF21D16E0}"/>
              </a:ext>
            </a:extLst>
          </p:cNvPr>
          <p:cNvCxnSpPr>
            <a:cxnSpLocks/>
            <a:stCxn id="183" idx="0"/>
            <a:endCxn id="199" idx="2"/>
          </p:cNvCxnSpPr>
          <p:nvPr/>
        </p:nvCxnSpPr>
        <p:spPr>
          <a:xfrm flipV="1">
            <a:off x="10842161" y="4516943"/>
            <a:ext cx="0" cy="2838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>
            <a:extLst>
              <a:ext uri="{FF2B5EF4-FFF2-40B4-BE49-F238E27FC236}">
                <a16:creationId xmlns:a16="http://schemas.microsoft.com/office/drawing/2014/main" id="{57739741-05F4-4A30-A292-631DFB15D55C}"/>
              </a:ext>
            </a:extLst>
          </p:cNvPr>
          <p:cNvSpPr>
            <a:spLocks noChangeAspect="1"/>
          </p:cNvSpPr>
          <p:nvPr/>
        </p:nvSpPr>
        <p:spPr>
          <a:xfrm>
            <a:off x="7985788" y="3893044"/>
            <a:ext cx="122751" cy="12275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8716950D-2285-4EDF-B29C-BD98B3D937D1}"/>
              </a:ext>
            </a:extLst>
          </p:cNvPr>
          <p:cNvSpPr>
            <a:spLocks noChangeAspect="1"/>
          </p:cNvSpPr>
          <p:nvPr/>
        </p:nvSpPr>
        <p:spPr>
          <a:xfrm>
            <a:off x="9392069" y="3893895"/>
            <a:ext cx="122751" cy="122751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77F60BD-2F62-4B62-87DB-E22B5206A2BC}"/>
              </a:ext>
            </a:extLst>
          </p:cNvPr>
          <p:cNvSpPr txBox="1"/>
          <p:nvPr/>
        </p:nvSpPr>
        <p:spPr>
          <a:xfrm>
            <a:off x="7800942" y="33026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나는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89EEC15-E576-4615-8D61-845255F97F26}"/>
              </a:ext>
            </a:extLst>
          </p:cNvPr>
          <p:cNvSpPr txBox="1"/>
          <p:nvPr/>
        </p:nvSpPr>
        <p:spPr>
          <a:xfrm>
            <a:off x="9207223" y="33026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집에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4923BD0-CA1F-4633-BF64-06940265FF1F}"/>
              </a:ext>
            </a:extLst>
          </p:cNvPr>
          <p:cNvSpPr txBox="1"/>
          <p:nvPr/>
        </p:nvSpPr>
        <p:spPr>
          <a:xfrm>
            <a:off x="10595940" y="33026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간다</a:t>
            </a:r>
          </a:p>
        </p:txBody>
      </p: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8AF3BDA8-0B54-4F98-BF0A-30ED31B0B645}"/>
              </a:ext>
            </a:extLst>
          </p:cNvPr>
          <p:cNvCxnSpPr>
            <a:cxnSpLocks/>
            <a:stCxn id="204" idx="6"/>
            <a:endCxn id="187" idx="2"/>
          </p:cNvCxnSpPr>
          <p:nvPr/>
        </p:nvCxnSpPr>
        <p:spPr>
          <a:xfrm>
            <a:off x="8108539" y="3954420"/>
            <a:ext cx="1344905" cy="2031407"/>
          </a:xfrm>
          <a:prstGeom prst="bentConnector4">
            <a:avLst>
              <a:gd name="adj1" fmla="val 44070"/>
              <a:gd name="adj2" fmla="val 1112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A83F87DF-5E48-4937-B85E-B44645E876F9}"/>
              </a:ext>
            </a:extLst>
          </p:cNvPr>
          <p:cNvCxnSpPr>
            <a:cxnSpLocks/>
            <a:stCxn id="205" idx="6"/>
            <a:endCxn id="189" idx="2"/>
          </p:cNvCxnSpPr>
          <p:nvPr/>
        </p:nvCxnSpPr>
        <p:spPr>
          <a:xfrm>
            <a:off x="9514820" y="3955271"/>
            <a:ext cx="1327341" cy="2030556"/>
          </a:xfrm>
          <a:prstGeom prst="bentConnector4">
            <a:avLst>
              <a:gd name="adj1" fmla="val 44740"/>
              <a:gd name="adj2" fmla="val 1112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F06269B4-24A8-4CD7-B2DA-A1D97C5234AD}"/>
              </a:ext>
            </a:extLst>
          </p:cNvPr>
          <p:cNvCxnSpPr>
            <a:cxnSpLocks/>
            <a:stCxn id="198" idx="0"/>
            <a:endCxn id="207" idx="2"/>
          </p:cNvCxnSpPr>
          <p:nvPr/>
        </p:nvCxnSpPr>
        <p:spPr>
          <a:xfrm rot="5400000" flipH="1" flipV="1">
            <a:off x="9164008" y="3869130"/>
            <a:ext cx="57887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C482483-0D1A-4CA3-8683-CAA3520C861B}"/>
              </a:ext>
            </a:extLst>
          </p:cNvPr>
          <p:cNvSpPr/>
          <p:nvPr/>
        </p:nvSpPr>
        <p:spPr>
          <a:xfrm>
            <a:off x="1804267" y="4680894"/>
            <a:ext cx="4084982" cy="1451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F549F19B-95E9-416A-B23E-8C5073EEC167}"/>
              </a:ext>
            </a:extLst>
          </p:cNvPr>
          <p:cNvCxnSpPr>
            <a:cxnSpLocks/>
          </p:cNvCxnSpPr>
          <p:nvPr/>
        </p:nvCxnSpPr>
        <p:spPr>
          <a:xfrm flipV="1">
            <a:off x="2977084" y="5098119"/>
            <a:ext cx="355517" cy="7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FD4F3CF-817F-4F48-81D3-2D6F14CB8CFA}"/>
              </a:ext>
            </a:extLst>
          </p:cNvPr>
          <p:cNvSpPr/>
          <p:nvPr/>
        </p:nvSpPr>
        <p:spPr>
          <a:xfrm>
            <a:off x="1942460" y="4804193"/>
            <a:ext cx="1034624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LSTM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0E30EBB0-6954-4A97-83B5-1DDC659772C3}"/>
              </a:ext>
            </a:extLst>
          </p:cNvPr>
          <p:cNvSpPr/>
          <p:nvPr/>
        </p:nvSpPr>
        <p:spPr>
          <a:xfrm>
            <a:off x="3331889" y="4804193"/>
            <a:ext cx="1033200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LSTM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536520D2-BED2-4F55-9B29-603429C5F41B}"/>
              </a:ext>
            </a:extLst>
          </p:cNvPr>
          <p:cNvSpPr/>
          <p:nvPr/>
        </p:nvSpPr>
        <p:spPr>
          <a:xfrm>
            <a:off x="4721318" y="4804193"/>
            <a:ext cx="1033200" cy="595041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LSTM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9407E55C-31FF-4BBC-AA36-5C5582C32DC7}"/>
              </a:ext>
            </a:extLst>
          </p:cNvPr>
          <p:cNvCxnSpPr>
            <a:cxnSpLocks/>
          </p:cNvCxnSpPr>
          <p:nvPr/>
        </p:nvCxnSpPr>
        <p:spPr>
          <a:xfrm>
            <a:off x="4365801" y="5101713"/>
            <a:ext cx="35551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D4F962F-1113-4C65-89D1-F6F2EAF1C76C}"/>
              </a:ext>
            </a:extLst>
          </p:cNvPr>
          <p:cNvSpPr/>
          <p:nvPr/>
        </p:nvSpPr>
        <p:spPr>
          <a:xfrm>
            <a:off x="1942460" y="5630860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F15F3C81-A57E-4A36-9534-630443BA7ECE}"/>
              </a:ext>
            </a:extLst>
          </p:cNvPr>
          <p:cNvCxnSpPr>
            <a:cxnSpLocks/>
            <a:stCxn id="219" idx="0"/>
            <a:endCxn id="215" idx="2"/>
          </p:cNvCxnSpPr>
          <p:nvPr/>
        </p:nvCxnSpPr>
        <p:spPr>
          <a:xfrm flipV="1">
            <a:off x="2459772" y="5399234"/>
            <a:ext cx="0" cy="2316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E313332D-AE99-402C-A35B-BEA6F76BE937}"/>
              </a:ext>
            </a:extLst>
          </p:cNvPr>
          <p:cNvSpPr/>
          <p:nvPr/>
        </p:nvSpPr>
        <p:spPr>
          <a:xfrm>
            <a:off x="3331177" y="5630860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2603FF1C-C385-4E2A-B935-9755BC0DEA18}"/>
              </a:ext>
            </a:extLst>
          </p:cNvPr>
          <p:cNvCxnSpPr>
            <a:cxnSpLocks/>
            <a:stCxn id="221" idx="0"/>
            <a:endCxn id="216" idx="2"/>
          </p:cNvCxnSpPr>
          <p:nvPr/>
        </p:nvCxnSpPr>
        <p:spPr>
          <a:xfrm flipV="1">
            <a:off x="3848489" y="5399234"/>
            <a:ext cx="0" cy="2316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CEB659E-B0FE-4CF6-9DB7-D261F2007C3D}"/>
              </a:ext>
            </a:extLst>
          </p:cNvPr>
          <p:cNvSpPr/>
          <p:nvPr/>
        </p:nvSpPr>
        <p:spPr>
          <a:xfrm>
            <a:off x="4719894" y="5630860"/>
            <a:ext cx="1034624" cy="35837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Embedding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005F0D69-853A-4D6E-B321-B598D7666C02}"/>
              </a:ext>
            </a:extLst>
          </p:cNvPr>
          <p:cNvCxnSpPr>
            <a:cxnSpLocks/>
            <a:stCxn id="223" idx="0"/>
            <a:endCxn id="217" idx="2"/>
          </p:cNvCxnSpPr>
          <p:nvPr/>
        </p:nvCxnSpPr>
        <p:spPr>
          <a:xfrm flipV="1">
            <a:off x="5237206" y="5399234"/>
            <a:ext cx="712" cy="2316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58C449A3-D461-4D43-9077-26D436E67DAD}"/>
              </a:ext>
            </a:extLst>
          </p:cNvPr>
          <p:cNvSpPr txBox="1"/>
          <p:nvPr/>
        </p:nvSpPr>
        <p:spPr>
          <a:xfrm>
            <a:off x="2343394" y="6341851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I</a:t>
            </a:r>
            <a:endParaRPr lang="ko-KR" altLang="en-US" sz="1200" b="1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67034B0-A5A6-4AD9-9F09-53CB4CF7EBC0}"/>
              </a:ext>
            </a:extLst>
          </p:cNvPr>
          <p:cNvSpPr txBox="1"/>
          <p:nvPr/>
        </p:nvSpPr>
        <p:spPr>
          <a:xfrm>
            <a:off x="3660777" y="634185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go</a:t>
            </a:r>
            <a:endParaRPr lang="ko-KR" altLang="en-US" sz="1200" b="1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D29C5AC-FA86-4AD8-9044-C77C0A1C53B5}"/>
              </a:ext>
            </a:extLst>
          </p:cNvPr>
          <p:cNvSpPr txBox="1"/>
          <p:nvPr/>
        </p:nvSpPr>
        <p:spPr>
          <a:xfrm>
            <a:off x="4937284" y="6341851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home</a:t>
            </a:r>
            <a:endParaRPr lang="ko-KR" altLang="en-US" sz="1200" b="1"/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583C3215-F8E8-42CD-90C5-E99BD63675D7}"/>
              </a:ext>
            </a:extLst>
          </p:cNvPr>
          <p:cNvCxnSpPr>
            <a:cxnSpLocks/>
            <a:stCxn id="225" idx="0"/>
            <a:endCxn id="219" idx="2"/>
          </p:cNvCxnSpPr>
          <p:nvPr/>
        </p:nvCxnSpPr>
        <p:spPr>
          <a:xfrm flipV="1">
            <a:off x="2459772" y="5989237"/>
            <a:ext cx="0" cy="3526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614EA6D5-2DA0-4613-8FCF-3F24F2B0CC54}"/>
              </a:ext>
            </a:extLst>
          </p:cNvPr>
          <p:cNvCxnSpPr>
            <a:cxnSpLocks/>
            <a:stCxn id="226" idx="0"/>
            <a:endCxn id="221" idx="2"/>
          </p:cNvCxnSpPr>
          <p:nvPr/>
        </p:nvCxnSpPr>
        <p:spPr>
          <a:xfrm flipV="1">
            <a:off x="3848489" y="5989237"/>
            <a:ext cx="0" cy="3526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D9B27177-76C4-4775-B94E-2D73F332EC15}"/>
              </a:ext>
            </a:extLst>
          </p:cNvPr>
          <p:cNvCxnSpPr>
            <a:cxnSpLocks/>
            <a:stCxn id="227" idx="0"/>
            <a:endCxn id="223" idx="2"/>
          </p:cNvCxnSpPr>
          <p:nvPr/>
        </p:nvCxnSpPr>
        <p:spPr>
          <a:xfrm flipV="1">
            <a:off x="5237206" y="5989237"/>
            <a:ext cx="0" cy="3526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5FED6B1-8806-4A17-8367-F6898026CC17}"/>
              </a:ext>
            </a:extLst>
          </p:cNvPr>
          <p:cNvCxnSpPr>
            <a:cxnSpLocks/>
            <a:stCxn id="217" idx="3"/>
            <a:endCxn id="195" idx="1"/>
          </p:cNvCxnSpPr>
          <p:nvPr/>
        </p:nvCxnSpPr>
        <p:spPr>
          <a:xfrm flipV="1">
            <a:off x="5754518" y="5094709"/>
            <a:ext cx="387981" cy="70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7B1C2CC-CC0F-44A6-9791-1131BD86D3EB}"/>
                  </a:ext>
                </a:extLst>
              </p:cNvPr>
              <p:cNvSpPr txBox="1"/>
              <p:nvPr/>
            </p:nvSpPr>
            <p:spPr>
              <a:xfrm>
                <a:off x="5788905" y="4788552"/>
                <a:ext cx="386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sz="1600" b="1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7B1C2CC-CC0F-44A6-9791-1131BD86D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905" y="4788552"/>
                <a:ext cx="38664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14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408CBC-9987-40D1-BAA8-C5D48B96732D}"/>
              </a:ext>
            </a:extLst>
          </p:cNvPr>
          <p:cNvSpPr/>
          <p:nvPr/>
        </p:nvSpPr>
        <p:spPr>
          <a:xfrm>
            <a:off x="4832530" y="1828750"/>
            <a:ext cx="2270803" cy="994163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Regression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System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7CCED-82EB-43A1-9F60-EB7C3F2B8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6647"/>
              </p:ext>
            </p:extLst>
          </p:nvPr>
        </p:nvGraphicFramePr>
        <p:xfrm>
          <a:off x="572796" y="1037874"/>
          <a:ext cx="2654299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  <a:gridCol w="1336925">
                  <a:extLst>
                    <a:ext uri="{9D8B030D-6E8A-4147-A177-3AD203B41FA5}">
                      <a16:colId xmlns:a16="http://schemas.microsoft.com/office/drawing/2014/main" val="4222866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시험성적</a:t>
                      </a:r>
                      <a:r>
                        <a:rPr lang="en-US" altLang="ko-KR"/>
                        <a:t>(t)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0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564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0BB8EE0-83A1-48A2-9676-672F968B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24274"/>
              </p:ext>
            </p:extLst>
          </p:nvPr>
        </p:nvGraphicFramePr>
        <p:xfrm>
          <a:off x="8723525" y="1596674"/>
          <a:ext cx="2654299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  <a:gridCol w="1336925">
                  <a:extLst>
                    <a:ext uri="{9D8B030D-6E8A-4147-A177-3AD203B41FA5}">
                      <a16:colId xmlns:a16="http://schemas.microsoft.com/office/drawing/2014/main" val="4222866620"/>
                    </a:ext>
                  </a:extLst>
                </a:gridCol>
              </a:tblGrid>
              <a:tr h="33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시험성적</a:t>
                      </a:r>
                      <a:r>
                        <a:rPr lang="en-US" altLang="ko-KR"/>
                        <a:t>(t)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CA1DE7-06C6-4077-8BB4-1AAC17DCD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60980"/>
              </p:ext>
            </p:extLst>
          </p:nvPr>
        </p:nvGraphicFramePr>
        <p:xfrm>
          <a:off x="5309244" y="3716591"/>
          <a:ext cx="131737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E9C0CA9-D8D0-485D-858C-F4BA06838800}"/>
              </a:ext>
            </a:extLst>
          </p:cNvPr>
          <p:cNvSpPr/>
          <p:nvPr/>
        </p:nvSpPr>
        <p:spPr>
          <a:xfrm>
            <a:off x="3329252" y="2135759"/>
            <a:ext cx="1386000" cy="400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741A08-EEB6-40CE-A3ED-D556C59C7986}"/>
              </a:ext>
            </a:extLst>
          </p:cNvPr>
          <p:cNvSpPr/>
          <p:nvPr/>
        </p:nvSpPr>
        <p:spPr>
          <a:xfrm>
            <a:off x="7220611" y="2135759"/>
            <a:ext cx="1385636" cy="40011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BCFDD01-1A48-4360-8FDA-12226FC9B3F2}"/>
              </a:ext>
            </a:extLst>
          </p:cNvPr>
          <p:cNvSpPr/>
          <p:nvPr/>
        </p:nvSpPr>
        <p:spPr>
          <a:xfrm rot="16200000">
            <a:off x="5611852" y="3076163"/>
            <a:ext cx="713615" cy="38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CC077D16-1738-4D0A-B1C7-4BD762C37BEF}"/>
              </a:ext>
            </a:extLst>
          </p:cNvPr>
          <p:cNvSpPr/>
          <p:nvPr/>
        </p:nvSpPr>
        <p:spPr>
          <a:xfrm>
            <a:off x="5044612" y="1339555"/>
            <a:ext cx="1972638" cy="330034"/>
          </a:xfrm>
          <a:prstGeom prst="curvedDown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A39F7-ACAE-4BBA-A05D-405CFB2F15DF}"/>
              </a:ext>
            </a:extLst>
          </p:cNvPr>
          <p:cNvSpPr txBox="1"/>
          <p:nvPr/>
        </p:nvSpPr>
        <p:spPr>
          <a:xfrm>
            <a:off x="3389156" y="1828750"/>
            <a:ext cx="117051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60093"/>
                </a:solidFill>
              </a:rPr>
              <a:t>① input</a:t>
            </a:r>
            <a:endParaRPr lang="ko-KR" altLang="en-US" sz="2000" b="1">
              <a:solidFill>
                <a:srgbClr val="D6009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3864B-88A2-4AB6-B391-59B0F2716552}"/>
              </a:ext>
            </a:extLst>
          </p:cNvPr>
          <p:cNvSpPr txBox="1"/>
          <p:nvPr/>
        </p:nvSpPr>
        <p:spPr>
          <a:xfrm>
            <a:off x="5177824" y="900177"/>
            <a:ext cx="15254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60093"/>
                </a:solidFill>
              </a:rPr>
              <a:t>② learning</a:t>
            </a:r>
            <a:endParaRPr lang="ko-KR" altLang="en-US" sz="2000" b="1">
              <a:solidFill>
                <a:srgbClr val="D6009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4371A-2142-4FB5-8F1E-A43C5D3DEE1D}"/>
              </a:ext>
            </a:extLst>
          </p:cNvPr>
          <p:cNvSpPr txBox="1"/>
          <p:nvPr/>
        </p:nvSpPr>
        <p:spPr>
          <a:xfrm>
            <a:off x="7118454" y="1828750"/>
            <a:ext cx="138563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60093"/>
                </a:solidFill>
              </a:rPr>
              <a:t>④ predict</a:t>
            </a:r>
            <a:endParaRPr lang="ko-KR" altLang="en-US" sz="2000" b="1">
              <a:solidFill>
                <a:srgbClr val="D6009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C51E8-0CFC-4DCF-92F6-F21896C86EFF}"/>
              </a:ext>
            </a:extLst>
          </p:cNvPr>
          <p:cNvSpPr txBox="1"/>
          <p:nvPr/>
        </p:nvSpPr>
        <p:spPr>
          <a:xfrm>
            <a:off x="4979756" y="3108089"/>
            <a:ext cx="9316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60093"/>
                </a:solidFill>
              </a:rPr>
              <a:t>③ ask</a:t>
            </a:r>
            <a:endParaRPr lang="ko-KR" altLang="en-US" sz="2000" b="1">
              <a:solidFill>
                <a:srgbClr val="D60093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569CD-9DFA-420D-AE5A-45DF0D37C54B}"/>
              </a:ext>
            </a:extLst>
          </p:cNvPr>
          <p:cNvSpPr/>
          <p:nvPr/>
        </p:nvSpPr>
        <p:spPr>
          <a:xfrm>
            <a:off x="887940" y="3633754"/>
            <a:ext cx="2024009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Training Data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90BA0B-3A21-41D1-99E5-0AB45888D811}"/>
              </a:ext>
            </a:extLst>
          </p:cNvPr>
          <p:cNvSpPr/>
          <p:nvPr/>
        </p:nvSpPr>
        <p:spPr>
          <a:xfrm>
            <a:off x="4955926" y="5187448"/>
            <a:ext cx="2024009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Test Data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11CBDB-0E8A-4A8D-A43F-3B9C2A8AD547}"/>
              </a:ext>
            </a:extLst>
          </p:cNvPr>
          <p:cNvSpPr/>
          <p:nvPr/>
        </p:nvSpPr>
        <p:spPr>
          <a:xfrm>
            <a:off x="10050674" y="1428108"/>
            <a:ext cx="1357177" cy="1756881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8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68BAD4-4BB7-4B43-B616-2EF94F6DA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27" y="1939848"/>
            <a:ext cx="379114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6213</TotalTime>
  <Words>5209</Words>
  <Application>Microsoft Office PowerPoint</Application>
  <PresentationFormat>와이드스크린</PresentationFormat>
  <Paragraphs>2180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3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drscg</dc:creator>
  <cp:lastModifiedBy>dearbaby</cp:lastModifiedBy>
  <cp:revision>369</cp:revision>
  <dcterms:created xsi:type="dcterms:W3CDTF">2024-10-03T12:43:33Z</dcterms:created>
  <dcterms:modified xsi:type="dcterms:W3CDTF">2024-11-05T04:49:32Z</dcterms:modified>
</cp:coreProperties>
</file>