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2" r:id="rId8"/>
    <p:sldId id="283" r:id="rId9"/>
    <p:sldId id="28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5229"/>
    <a:srgbClr val="A50021"/>
    <a:srgbClr val="FF3300"/>
    <a:srgbClr val="F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AFC3-7B00-49FA-BDDC-91B92CF7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F4E9A-407B-424B-9E59-81BCCB17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58B90-EBAD-4EA6-960B-268E985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E59AA-8467-4FDD-ADDA-58CE545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E311C-7511-4704-810D-2263EED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19DF-5B32-492E-B25A-E96DD897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E703-9792-47D6-9C9F-A4387EC81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1353E-ACE5-4043-A3E3-5B906B46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576BF-37D7-4C65-9F8F-373FE6E8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B7BE-D365-45A3-BAFD-179D14EA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4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928A0-A715-4FDB-BCF1-BB478022B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EA5C5-8F35-48DB-8006-90E1A4E3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436B-DC3B-4D0A-B573-4068D70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2AA1A-D9FC-45F7-80C6-DB4A5497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58D75-30E7-43A5-93C8-162B898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9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533B2-5328-4D26-91A9-F84C282E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E12E-2FCF-4063-A2D8-52170405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FFFB-8243-45F4-A973-288B6002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F0A20-22AD-4FAC-BF93-FC2F13B2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9C87D-3D18-4056-A4BC-5EB63706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4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59A9C-3E8C-4CC3-BF20-FB8DFAA9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6B019-FD9A-4C92-8535-3055FCF0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07A9-2C88-4C0F-B60F-CC1DD8BC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6B73-0A9D-4950-8E31-5866A308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9E0BE-1AA2-4FDF-81F8-E6176C77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1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6812-84F0-45E0-9653-8D4133B1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6BE20-DCA9-4B6A-B6E3-BA59C0A7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FD41-641D-4D78-84F2-12309AFE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CFEAD-E1B4-4103-906A-D8B110C2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99B97-F042-4FB2-B12A-5D338BE5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ACB77-B6FD-4F90-A00E-2025FD7B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4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ABC7-1CA2-4600-AE7F-A5C45BD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BA2BD-0723-4AE7-8A89-928BA8EE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28E8B-68B9-4DB3-95F8-CFA83DD4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AF591-D07D-4FBF-80BE-6E099AAC1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7FC701-9CF2-47D3-826A-A4CED1EAF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5227D-D13E-4953-A92A-5B241403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B5591-CF67-4633-9656-8DECDEFC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570CD-52CC-4CF8-A23D-6C64A218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0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06575-B9DB-4477-AE21-7A0A89A7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18A94E-7667-4F07-8789-2B71DB2D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3F272-69BB-43EE-8282-A6602D4E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EAE22-4E8A-46E4-B931-9FAD612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4AAB4-D38D-425E-9A91-ED626C7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A299C-C589-4DD8-80E5-BC4B2481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53FEA-A406-4AD7-A66F-2FBE274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028C-500A-4E31-AB05-452A076A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1B310-D4B9-4069-9C9C-9B5F4B66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9EB69-E414-4EC5-9C3B-B7F464C5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02A87-176A-42D4-B09E-2A264CA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0324C-3740-450F-9723-B0018215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2E279-094D-4BB9-999E-31B5847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F5E3-5271-4CC7-81EA-986E5FEE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47F17-8140-4448-A74C-28C2B7DC7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A758B-3968-4382-8F41-27B5E098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F0099-C155-4195-88DC-CFEA6BF7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C6600-EF7B-471D-8F5D-2505EFD0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964AC-2F46-4DAC-9095-6E58F1D3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4054B-B8B2-4003-9872-0DABE4A5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4DA41-A153-4C70-BAA7-0AB87E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D7723-41EA-4218-B376-E87182059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17C0-2F21-4017-AB7C-B51D36E1C76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5D516-645C-4B96-B1AC-17389291B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A421A-E7B7-4C03-8732-8F08C623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A1DF-C653-4D25-838A-73A3611BB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jia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jia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F41F2-4CEE-450E-9B7A-DD5BEFA115F1}"/>
              </a:ext>
            </a:extLst>
          </p:cNvPr>
          <p:cNvSpPr txBox="1"/>
          <p:nvPr/>
        </p:nvSpPr>
        <p:spPr>
          <a:xfrm>
            <a:off x="3125748" y="849006"/>
            <a:ext cx="58796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파워포인트 무료 소스</a:t>
            </a:r>
            <a:r>
              <a:rPr lang="en-US" altLang="ko-KR" sz="2500" dirty="0"/>
              <a:t> </a:t>
            </a:r>
            <a:r>
              <a:rPr lang="ko-KR" altLang="en-US" sz="2500" dirty="0"/>
              <a:t>공유 블로그</a:t>
            </a:r>
            <a:r>
              <a:rPr lang="en-US" altLang="ko-KR" sz="2500" dirty="0"/>
              <a:t>-*</a:t>
            </a:r>
          </a:p>
          <a:p>
            <a:pPr algn="ctr"/>
            <a:r>
              <a:rPr lang="ko-KR" altLang="en-US" sz="2500" dirty="0" err="1"/>
              <a:t>맘지아의</a:t>
            </a:r>
            <a:r>
              <a:rPr lang="ko-KR" altLang="en-US" sz="2500" dirty="0"/>
              <a:t> </a:t>
            </a:r>
            <a:r>
              <a:rPr lang="en-US" altLang="ko-KR" sz="2500" dirty="0"/>
              <a:t>1</a:t>
            </a:r>
            <a:r>
              <a:rPr lang="ko-KR" altLang="en-US" sz="2500" dirty="0"/>
              <a:t>일</a:t>
            </a:r>
            <a:r>
              <a:rPr lang="en-US" altLang="ko-KR" sz="2500" dirty="0"/>
              <a:t>1</a:t>
            </a:r>
            <a:r>
              <a:rPr lang="ko-KR" altLang="en-US" sz="2500" dirty="0"/>
              <a:t>소스 </a:t>
            </a:r>
            <a:r>
              <a:rPr lang="ko-KR" altLang="en-US" sz="2500" dirty="0" err="1"/>
              <a:t>놀러오세요</a:t>
            </a:r>
            <a:r>
              <a:rPr lang="en-US" altLang="ko-KR" sz="2500" dirty="0"/>
              <a:t>~</a:t>
            </a:r>
          </a:p>
          <a:p>
            <a:pPr algn="ctr"/>
            <a:r>
              <a:rPr lang="en-US" altLang="ko-KR" sz="2500" dirty="0">
                <a:hlinkClick r:id="rId2"/>
              </a:rPr>
              <a:t>https://blog.naver.com/pjia3</a:t>
            </a:r>
            <a:endParaRPr lang="en-US" altLang="ko-KR" sz="25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4655AF6-6037-4376-A063-B50E4A0F65F8}"/>
              </a:ext>
            </a:extLst>
          </p:cNvPr>
          <p:cNvSpPr/>
          <p:nvPr/>
        </p:nvSpPr>
        <p:spPr>
          <a:xfrm>
            <a:off x="771786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1"/>
              </a:gs>
              <a:gs pos="0">
                <a:schemeClr val="bg1">
                  <a:alpha val="0"/>
                </a:schemeClr>
              </a:gs>
              <a:gs pos="30000">
                <a:schemeClr val="accent1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556A10-9908-4BC2-B64D-9B022A16C25B}"/>
              </a:ext>
            </a:extLst>
          </p:cNvPr>
          <p:cNvSpPr/>
          <p:nvPr/>
        </p:nvSpPr>
        <p:spPr>
          <a:xfrm>
            <a:off x="771786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0">
                <a:schemeClr val="bg1">
                  <a:alpha val="0"/>
                </a:schemeClr>
              </a:gs>
              <a:gs pos="30000">
                <a:schemeClr val="accent1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1B23D8C8-9A45-4034-93AE-8A45C06EC933}"/>
              </a:ext>
            </a:extLst>
          </p:cNvPr>
          <p:cNvSpPr/>
          <p:nvPr/>
        </p:nvSpPr>
        <p:spPr>
          <a:xfrm>
            <a:off x="3500170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rgbClr val="FF0000"/>
              </a:gs>
              <a:gs pos="0">
                <a:schemeClr val="bg1">
                  <a:alpha val="0"/>
                </a:schemeClr>
              </a:gs>
              <a:gs pos="30000">
                <a:srgbClr val="FF0000">
                  <a:alpha val="50000"/>
                </a:srgb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F8F5450-AC88-4B0E-B60A-C76F6CD65114}"/>
              </a:ext>
            </a:extLst>
          </p:cNvPr>
          <p:cNvSpPr/>
          <p:nvPr/>
        </p:nvSpPr>
        <p:spPr>
          <a:xfrm>
            <a:off x="3582349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rgbClr val="FF0000"/>
              </a:gs>
              <a:gs pos="0">
                <a:schemeClr val="bg1">
                  <a:alpha val="0"/>
                </a:schemeClr>
              </a:gs>
              <a:gs pos="30000">
                <a:srgbClr val="FF0000">
                  <a:alpha val="50000"/>
                </a:srgb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1BAFBBA-637D-4D04-A2CF-7C4D07C4C90D}"/>
              </a:ext>
            </a:extLst>
          </p:cNvPr>
          <p:cNvSpPr/>
          <p:nvPr/>
        </p:nvSpPr>
        <p:spPr>
          <a:xfrm>
            <a:off x="6228554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3"/>
              </a:gs>
              <a:gs pos="0">
                <a:schemeClr val="bg1">
                  <a:alpha val="0"/>
                </a:schemeClr>
              </a:gs>
              <a:gs pos="30000">
                <a:schemeClr val="accent3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C577021-DB81-45D4-9DB8-BCD3FD81D22F}"/>
              </a:ext>
            </a:extLst>
          </p:cNvPr>
          <p:cNvSpPr/>
          <p:nvPr/>
        </p:nvSpPr>
        <p:spPr>
          <a:xfrm>
            <a:off x="6392912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3"/>
              </a:gs>
              <a:gs pos="0">
                <a:schemeClr val="bg1">
                  <a:alpha val="0"/>
                </a:schemeClr>
              </a:gs>
              <a:gs pos="30000">
                <a:schemeClr val="accent3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6E86424-3BCD-4E3F-A9E6-0CA1D461F352}"/>
              </a:ext>
            </a:extLst>
          </p:cNvPr>
          <p:cNvSpPr/>
          <p:nvPr/>
        </p:nvSpPr>
        <p:spPr>
          <a:xfrm>
            <a:off x="8956939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4"/>
              </a:gs>
              <a:gs pos="0">
                <a:schemeClr val="bg1">
                  <a:alpha val="0"/>
                </a:schemeClr>
              </a:gs>
              <a:gs pos="30000">
                <a:schemeClr val="accent4"/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FC67412E-7C28-4706-8F2C-AD23B91B50A8}"/>
              </a:ext>
            </a:extLst>
          </p:cNvPr>
          <p:cNvSpPr/>
          <p:nvPr/>
        </p:nvSpPr>
        <p:spPr>
          <a:xfrm>
            <a:off x="9203475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4"/>
              </a:gs>
              <a:gs pos="0">
                <a:schemeClr val="bg1">
                  <a:alpha val="0"/>
                </a:schemeClr>
              </a:gs>
              <a:gs pos="30000">
                <a:schemeClr val="accent4"/>
              </a:gs>
            </a:gsLst>
            <a:lin ang="16200000" scaled="0"/>
          </a:gradFill>
          <a:ln w="159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7" name="그룹 7286">
            <a:extLst>
              <a:ext uri="{FF2B5EF4-FFF2-40B4-BE49-F238E27FC236}">
                <a16:creationId xmlns:a16="http://schemas.microsoft.com/office/drawing/2014/main" id="{9E7021CA-1FF2-4508-9094-589B91C6EF8F}"/>
              </a:ext>
            </a:extLst>
          </p:cNvPr>
          <p:cNvGrpSpPr/>
          <p:nvPr/>
        </p:nvGrpSpPr>
        <p:grpSpPr>
          <a:xfrm>
            <a:off x="1353408" y="4300861"/>
            <a:ext cx="782526" cy="1627528"/>
            <a:chOff x="1003300" y="10706101"/>
            <a:chExt cx="2763838" cy="574833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A130E1-772A-46B5-B4C2-D9200F970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0706101"/>
              <a:ext cx="2763838" cy="5748338"/>
            </a:xfrm>
            <a:custGeom>
              <a:avLst/>
              <a:gdLst>
                <a:gd name="T0" fmla="*/ 835 w 1741"/>
                <a:gd name="T1" fmla="*/ 1646 h 3621"/>
                <a:gd name="T2" fmla="*/ 1553 w 1741"/>
                <a:gd name="T3" fmla="*/ 1646 h 3621"/>
                <a:gd name="T4" fmla="*/ 359 w 1741"/>
                <a:gd name="T5" fmla="*/ 3621 h 3621"/>
                <a:gd name="T6" fmla="*/ 811 w 1741"/>
                <a:gd name="T7" fmla="*/ 2036 h 3621"/>
                <a:gd name="T8" fmla="*/ 0 w 1741"/>
                <a:gd name="T9" fmla="*/ 2036 h 3621"/>
                <a:gd name="T10" fmla="*/ 525 w 1741"/>
                <a:gd name="T11" fmla="*/ 764 h 3621"/>
                <a:gd name="T12" fmla="*/ 38 w 1741"/>
                <a:gd name="T13" fmla="*/ 764 h 3621"/>
                <a:gd name="T14" fmla="*/ 384 w 1741"/>
                <a:gd name="T15" fmla="*/ 487 h 3621"/>
                <a:gd name="T16" fmla="*/ 982 w 1741"/>
                <a:gd name="T17" fmla="*/ 0 h 3621"/>
                <a:gd name="T18" fmla="*/ 1227 w 1741"/>
                <a:gd name="T19" fmla="*/ 245 h 3621"/>
                <a:gd name="T20" fmla="*/ 1289 w 1741"/>
                <a:gd name="T21" fmla="*/ 308 h 3621"/>
                <a:gd name="T22" fmla="*/ 1741 w 1741"/>
                <a:gd name="T23" fmla="*/ 764 h 3621"/>
                <a:gd name="T24" fmla="*/ 1243 w 1741"/>
                <a:gd name="T25" fmla="*/ 764 h 3621"/>
                <a:gd name="T26" fmla="*/ 835 w 1741"/>
                <a:gd name="T27" fmla="*/ 1646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1" h="3621">
                  <a:moveTo>
                    <a:pt x="835" y="1646"/>
                  </a:moveTo>
                  <a:lnTo>
                    <a:pt x="1553" y="1646"/>
                  </a:lnTo>
                  <a:lnTo>
                    <a:pt x="359" y="3621"/>
                  </a:lnTo>
                  <a:lnTo>
                    <a:pt x="811" y="2036"/>
                  </a:lnTo>
                  <a:lnTo>
                    <a:pt x="0" y="2036"/>
                  </a:lnTo>
                  <a:lnTo>
                    <a:pt x="525" y="764"/>
                  </a:lnTo>
                  <a:lnTo>
                    <a:pt x="38" y="764"/>
                  </a:lnTo>
                  <a:lnTo>
                    <a:pt x="384" y="487"/>
                  </a:lnTo>
                  <a:lnTo>
                    <a:pt x="982" y="0"/>
                  </a:lnTo>
                  <a:lnTo>
                    <a:pt x="1227" y="245"/>
                  </a:lnTo>
                  <a:lnTo>
                    <a:pt x="1289" y="308"/>
                  </a:lnTo>
                  <a:lnTo>
                    <a:pt x="1741" y="764"/>
                  </a:lnTo>
                  <a:lnTo>
                    <a:pt x="1243" y="764"/>
                  </a:lnTo>
                  <a:lnTo>
                    <a:pt x="835" y="1646"/>
                  </a:lnTo>
                  <a:close/>
                </a:path>
              </a:pathLst>
            </a:custGeom>
            <a:solidFill>
              <a:srgbClr val="1A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6985BD9-C159-407F-A728-50CC84EBA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10706101"/>
              <a:ext cx="2046288" cy="5748338"/>
            </a:xfrm>
            <a:custGeom>
              <a:avLst/>
              <a:gdLst>
                <a:gd name="T0" fmla="*/ 702 w 1289"/>
                <a:gd name="T1" fmla="*/ 781 h 3621"/>
                <a:gd name="T2" fmla="*/ 702 w 1289"/>
                <a:gd name="T3" fmla="*/ 781 h 3621"/>
                <a:gd name="T4" fmla="*/ 702 w 1289"/>
                <a:gd name="T5" fmla="*/ 781 h 3621"/>
                <a:gd name="T6" fmla="*/ 718 w 1289"/>
                <a:gd name="T7" fmla="*/ 731 h 3621"/>
                <a:gd name="T8" fmla="*/ 718 w 1289"/>
                <a:gd name="T9" fmla="*/ 731 h 3621"/>
                <a:gd name="T10" fmla="*/ 743 w 1289"/>
                <a:gd name="T11" fmla="*/ 676 h 3621"/>
                <a:gd name="T12" fmla="*/ 759 w 1289"/>
                <a:gd name="T13" fmla="*/ 646 h 3621"/>
                <a:gd name="T14" fmla="*/ 778 w 1289"/>
                <a:gd name="T15" fmla="*/ 613 h 3621"/>
                <a:gd name="T16" fmla="*/ 800 w 1289"/>
                <a:gd name="T17" fmla="*/ 577 h 3621"/>
                <a:gd name="T18" fmla="*/ 827 w 1289"/>
                <a:gd name="T19" fmla="*/ 542 h 3621"/>
                <a:gd name="T20" fmla="*/ 854 w 1289"/>
                <a:gd name="T21" fmla="*/ 509 h 3621"/>
                <a:gd name="T22" fmla="*/ 887 w 1289"/>
                <a:gd name="T23" fmla="*/ 473 h 3621"/>
                <a:gd name="T24" fmla="*/ 922 w 1289"/>
                <a:gd name="T25" fmla="*/ 440 h 3621"/>
                <a:gd name="T26" fmla="*/ 963 w 1289"/>
                <a:gd name="T27" fmla="*/ 410 h 3621"/>
                <a:gd name="T28" fmla="*/ 1006 w 1289"/>
                <a:gd name="T29" fmla="*/ 382 h 3621"/>
                <a:gd name="T30" fmla="*/ 1055 w 1289"/>
                <a:gd name="T31" fmla="*/ 358 h 3621"/>
                <a:gd name="T32" fmla="*/ 1107 w 1289"/>
                <a:gd name="T33" fmla="*/ 336 h 3621"/>
                <a:gd name="T34" fmla="*/ 1162 w 1289"/>
                <a:gd name="T35" fmla="*/ 322 h 3621"/>
                <a:gd name="T36" fmla="*/ 1191 w 1289"/>
                <a:gd name="T37" fmla="*/ 316 h 3621"/>
                <a:gd name="T38" fmla="*/ 1224 w 1289"/>
                <a:gd name="T39" fmla="*/ 311 h 3621"/>
                <a:gd name="T40" fmla="*/ 1254 w 1289"/>
                <a:gd name="T41" fmla="*/ 308 h 3621"/>
                <a:gd name="T42" fmla="*/ 1289 w 1289"/>
                <a:gd name="T43" fmla="*/ 308 h 3621"/>
                <a:gd name="T44" fmla="*/ 1227 w 1289"/>
                <a:gd name="T45" fmla="*/ 245 h 3621"/>
                <a:gd name="T46" fmla="*/ 982 w 1289"/>
                <a:gd name="T47" fmla="*/ 0 h 3621"/>
                <a:gd name="T48" fmla="*/ 982 w 1289"/>
                <a:gd name="T49" fmla="*/ 0 h 3621"/>
                <a:gd name="T50" fmla="*/ 982 w 1289"/>
                <a:gd name="T51" fmla="*/ 0 h 3621"/>
                <a:gd name="T52" fmla="*/ 982 w 1289"/>
                <a:gd name="T53" fmla="*/ 0 h 3621"/>
                <a:gd name="T54" fmla="*/ 819 w 1289"/>
                <a:gd name="T55" fmla="*/ 132 h 3621"/>
                <a:gd name="T56" fmla="*/ 38 w 1289"/>
                <a:gd name="T57" fmla="*/ 764 h 3621"/>
                <a:gd name="T58" fmla="*/ 525 w 1289"/>
                <a:gd name="T59" fmla="*/ 764 h 3621"/>
                <a:gd name="T60" fmla="*/ 0 w 1289"/>
                <a:gd name="T61" fmla="*/ 2036 h 3621"/>
                <a:gd name="T62" fmla="*/ 811 w 1289"/>
                <a:gd name="T63" fmla="*/ 2036 h 3621"/>
                <a:gd name="T64" fmla="*/ 359 w 1289"/>
                <a:gd name="T65" fmla="*/ 3621 h 3621"/>
                <a:gd name="T66" fmla="*/ 1102 w 1289"/>
                <a:gd name="T67" fmla="*/ 1808 h 3621"/>
                <a:gd name="T68" fmla="*/ 332 w 1289"/>
                <a:gd name="T69" fmla="*/ 1808 h 3621"/>
                <a:gd name="T70" fmla="*/ 702 w 1289"/>
                <a:gd name="T71" fmla="*/ 781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9" h="3621">
                  <a:moveTo>
                    <a:pt x="702" y="781"/>
                  </a:moveTo>
                  <a:lnTo>
                    <a:pt x="702" y="781"/>
                  </a:lnTo>
                  <a:lnTo>
                    <a:pt x="702" y="781"/>
                  </a:lnTo>
                  <a:lnTo>
                    <a:pt x="718" y="731"/>
                  </a:lnTo>
                  <a:lnTo>
                    <a:pt x="718" y="731"/>
                  </a:lnTo>
                  <a:lnTo>
                    <a:pt x="743" y="676"/>
                  </a:lnTo>
                  <a:lnTo>
                    <a:pt x="759" y="646"/>
                  </a:lnTo>
                  <a:lnTo>
                    <a:pt x="778" y="613"/>
                  </a:lnTo>
                  <a:lnTo>
                    <a:pt x="800" y="577"/>
                  </a:lnTo>
                  <a:lnTo>
                    <a:pt x="827" y="542"/>
                  </a:lnTo>
                  <a:lnTo>
                    <a:pt x="854" y="509"/>
                  </a:lnTo>
                  <a:lnTo>
                    <a:pt x="887" y="473"/>
                  </a:lnTo>
                  <a:lnTo>
                    <a:pt x="922" y="440"/>
                  </a:lnTo>
                  <a:lnTo>
                    <a:pt x="963" y="410"/>
                  </a:lnTo>
                  <a:lnTo>
                    <a:pt x="1006" y="382"/>
                  </a:lnTo>
                  <a:lnTo>
                    <a:pt x="1055" y="358"/>
                  </a:lnTo>
                  <a:lnTo>
                    <a:pt x="1107" y="336"/>
                  </a:lnTo>
                  <a:lnTo>
                    <a:pt x="1162" y="322"/>
                  </a:lnTo>
                  <a:lnTo>
                    <a:pt x="1191" y="316"/>
                  </a:lnTo>
                  <a:lnTo>
                    <a:pt x="1224" y="311"/>
                  </a:lnTo>
                  <a:lnTo>
                    <a:pt x="1254" y="308"/>
                  </a:lnTo>
                  <a:lnTo>
                    <a:pt x="1289" y="308"/>
                  </a:lnTo>
                  <a:lnTo>
                    <a:pt x="1227" y="245"/>
                  </a:lnTo>
                  <a:lnTo>
                    <a:pt x="982" y="0"/>
                  </a:lnTo>
                  <a:lnTo>
                    <a:pt x="982" y="0"/>
                  </a:lnTo>
                  <a:lnTo>
                    <a:pt x="982" y="0"/>
                  </a:lnTo>
                  <a:lnTo>
                    <a:pt x="982" y="0"/>
                  </a:lnTo>
                  <a:lnTo>
                    <a:pt x="819" y="132"/>
                  </a:lnTo>
                  <a:lnTo>
                    <a:pt x="38" y="764"/>
                  </a:lnTo>
                  <a:lnTo>
                    <a:pt x="525" y="764"/>
                  </a:lnTo>
                  <a:lnTo>
                    <a:pt x="0" y="2036"/>
                  </a:lnTo>
                  <a:lnTo>
                    <a:pt x="811" y="2036"/>
                  </a:lnTo>
                  <a:lnTo>
                    <a:pt x="359" y="3621"/>
                  </a:lnTo>
                  <a:lnTo>
                    <a:pt x="1102" y="1808"/>
                  </a:lnTo>
                  <a:lnTo>
                    <a:pt x="332" y="1808"/>
                  </a:lnTo>
                  <a:lnTo>
                    <a:pt x="702" y="781"/>
                  </a:lnTo>
                  <a:close/>
                </a:path>
              </a:pathLst>
            </a:cu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9" name="그룹 7288">
            <a:extLst>
              <a:ext uri="{FF2B5EF4-FFF2-40B4-BE49-F238E27FC236}">
                <a16:creationId xmlns:a16="http://schemas.microsoft.com/office/drawing/2014/main" id="{7CCDDCF4-8F24-4D72-95B0-CD38EE153F96}"/>
              </a:ext>
            </a:extLst>
          </p:cNvPr>
          <p:cNvGrpSpPr/>
          <p:nvPr/>
        </p:nvGrpSpPr>
        <p:grpSpPr>
          <a:xfrm>
            <a:off x="2978750" y="2678403"/>
            <a:ext cx="1685959" cy="772637"/>
            <a:chOff x="6392863" y="6908801"/>
            <a:chExt cx="5954713" cy="2728913"/>
          </a:xfrm>
        </p:grpSpPr>
        <p:sp>
          <p:nvSpPr>
            <p:cNvPr id="6272" name="Freeform 8">
              <a:extLst>
                <a:ext uri="{FF2B5EF4-FFF2-40B4-BE49-F238E27FC236}">
                  <a16:creationId xmlns:a16="http://schemas.microsoft.com/office/drawing/2014/main" id="{C56191B7-1D23-4E13-88AD-42AD1215C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6908801"/>
              <a:ext cx="5954713" cy="2728913"/>
            </a:xfrm>
            <a:custGeom>
              <a:avLst/>
              <a:gdLst>
                <a:gd name="T0" fmla="*/ 3751 w 3751"/>
                <a:gd name="T1" fmla="*/ 665 h 1719"/>
                <a:gd name="T2" fmla="*/ 2753 w 3751"/>
                <a:gd name="T3" fmla="*/ 0 h 1719"/>
                <a:gd name="T4" fmla="*/ 2753 w 3751"/>
                <a:gd name="T5" fmla="*/ 371 h 1719"/>
                <a:gd name="T6" fmla="*/ 2753 w 3751"/>
                <a:gd name="T7" fmla="*/ 371 h 1719"/>
                <a:gd name="T8" fmla="*/ 2666 w 3751"/>
                <a:gd name="T9" fmla="*/ 379 h 1719"/>
                <a:gd name="T10" fmla="*/ 2581 w 3751"/>
                <a:gd name="T11" fmla="*/ 387 h 1719"/>
                <a:gd name="T12" fmla="*/ 2413 w 3751"/>
                <a:gd name="T13" fmla="*/ 409 h 1719"/>
                <a:gd name="T14" fmla="*/ 2252 w 3751"/>
                <a:gd name="T15" fmla="*/ 437 h 1719"/>
                <a:gd name="T16" fmla="*/ 2094 w 3751"/>
                <a:gd name="T17" fmla="*/ 470 h 1719"/>
                <a:gd name="T18" fmla="*/ 1945 w 3751"/>
                <a:gd name="T19" fmla="*/ 508 h 1719"/>
                <a:gd name="T20" fmla="*/ 1801 w 3751"/>
                <a:gd name="T21" fmla="*/ 549 h 1719"/>
                <a:gd name="T22" fmla="*/ 1662 w 3751"/>
                <a:gd name="T23" fmla="*/ 593 h 1719"/>
                <a:gd name="T24" fmla="*/ 1531 w 3751"/>
                <a:gd name="T25" fmla="*/ 643 h 1719"/>
                <a:gd name="T26" fmla="*/ 1403 w 3751"/>
                <a:gd name="T27" fmla="*/ 692 h 1719"/>
                <a:gd name="T28" fmla="*/ 1281 w 3751"/>
                <a:gd name="T29" fmla="*/ 747 h 1719"/>
                <a:gd name="T30" fmla="*/ 1167 w 3751"/>
                <a:gd name="T31" fmla="*/ 802 h 1719"/>
                <a:gd name="T32" fmla="*/ 1058 w 3751"/>
                <a:gd name="T33" fmla="*/ 860 h 1719"/>
                <a:gd name="T34" fmla="*/ 952 w 3751"/>
                <a:gd name="T35" fmla="*/ 920 h 1719"/>
                <a:gd name="T36" fmla="*/ 854 w 3751"/>
                <a:gd name="T37" fmla="*/ 978 h 1719"/>
                <a:gd name="T38" fmla="*/ 761 w 3751"/>
                <a:gd name="T39" fmla="*/ 1038 h 1719"/>
                <a:gd name="T40" fmla="*/ 672 w 3751"/>
                <a:gd name="T41" fmla="*/ 1099 h 1719"/>
                <a:gd name="T42" fmla="*/ 590 w 3751"/>
                <a:gd name="T43" fmla="*/ 1159 h 1719"/>
                <a:gd name="T44" fmla="*/ 514 w 3751"/>
                <a:gd name="T45" fmla="*/ 1217 h 1719"/>
                <a:gd name="T46" fmla="*/ 443 w 3751"/>
                <a:gd name="T47" fmla="*/ 1274 h 1719"/>
                <a:gd name="T48" fmla="*/ 375 w 3751"/>
                <a:gd name="T49" fmla="*/ 1332 h 1719"/>
                <a:gd name="T50" fmla="*/ 315 w 3751"/>
                <a:gd name="T51" fmla="*/ 1384 h 1719"/>
                <a:gd name="T52" fmla="*/ 261 w 3751"/>
                <a:gd name="T53" fmla="*/ 1436 h 1719"/>
                <a:gd name="T54" fmla="*/ 166 w 3751"/>
                <a:gd name="T55" fmla="*/ 1530 h 1719"/>
                <a:gd name="T56" fmla="*/ 95 w 3751"/>
                <a:gd name="T57" fmla="*/ 1607 h 1719"/>
                <a:gd name="T58" fmla="*/ 43 w 3751"/>
                <a:gd name="T59" fmla="*/ 1667 h 1719"/>
                <a:gd name="T60" fmla="*/ 0 w 3751"/>
                <a:gd name="T61" fmla="*/ 1719 h 1719"/>
                <a:gd name="T62" fmla="*/ 0 w 3751"/>
                <a:gd name="T63" fmla="*/ 1719 h 1719"/>
                <a:gd name="T64" fmla="*/ 100 w 3751"/>
                <a:gd name="T65" fmla="*/ 1654 h 1719"/>
                <a:gd name="T66" fmla="*/ 198 w 3751"/>
                <a:gd name="T67" fmla="*/ 1590 h 1719"/>
                <a:gd name="T68" fmla="*/ 299 w 3751"/>
                <a:gd name="T69" fmla="*/ 1533 h 1719"/>
                <a:gd name="T70" fmla="*/ 397 w 3751"/>
                <a:gd name="T71" fmla="*/ 1478 h 1719"/>
                <a:gd name="T72" fmla="*/ 498 w 3751"/>
                <a:gd name="T73" fmla="*/ 1426 h 1719"/>
                <a:gd name="T74" fmla="*/ 596 w 3751"/>
                <a:gd name="T75" fmla="*/ 1376 h 1719"/>
                <a:gd name="T76" fmla="*/ 696 w 3751"/>
                <a:gd name="T77" fmla="*/ 1332 h 1719"/>
                <a:gd name="T78" fmla="*/ 794 w 3751"/>
                <a:gd name="T79" fmla="*/ 1288 h 1719"/>
                <a:gd name="T80" fmla="*/ 895 w 3751"/>
                <a:gd name="T81" fmla="*/ 1250 h 1719"/>
                <a:gd name="T82" fmla="*/ 993 w 3751"/>
                <a:gd name="T83" fmla="*/ 1211 h 1719"/>
                <a:gd name="T84" fmla="*/ 1091 w 3751"/>
                <a:gd name="T85" fmla="*/ 1178 h 1719"/>
                <a:gd name="T86" fmla="*/ 1186 w 3751"/>
                <a:gd name="T87" fmla="*/ 1145 h 1719"/>
                <a:gd name="T88" fmla="*/ 1281 w 3751"/>
                <a:gd name="T89" fmla="*/ 1118 h 1719"/>
                <a:gd name="T90" fmla="*/ 1376 w 3751"/>
                <a:gd name="T91" fmla="*/ 1090 h 1719"/>
                <a:gd name="T92" fmla="*/ 1469 w 3751"/>
                <a:gd name="T93" fmla="*/ 1068 h 1719"/>
                <a:gd name="T94" fmla="*/ 1561 w 3751"/>
                <a:gd name="T95" fmla="*/ 1046 h 1719"/>
                <a:gd name="T96" fmla="*/ 1651 w 3751"/>
                <a:gd name="T97" fmla="*/ 1027 h 1719"/>
                <a:gd name="T98" fmla="*/ 1741 w 3751"/>
                <a:gd name="T99" fmla="*/ 1008 h 1719"/>
                <a:gd name="T100" fmla="*/ 1915 w 3751"/>
                <a:gd name="T101" fmla="*/ 980 h 1719"/>
                <a:gd name="T102" fmla="*/ 2078 w 3751"/>
                <a:gd name="T103" fmla="*/ 958 h 1719"/>
                <a:gd name="T104" fmla="*/ 2236 w 3751"/>
                <a:gd name="T105" fmla="*/ 942 h 1719"/>
                <a:gd name="T106" fmla="*/ 2383 w 3751"/>
                <a:gd name="T107" fmla="*/ 931 h 1719"/>
                <a:gd name="T108" fmla="*/ 2519 w 3751"/>
                <a:gd name="T109" fmla="*/ 926 h 1719"/>
                <a:gd name="T110" fmla="*/ 2641 w 3751"/>
                <a:gd name="T111" fmla="*/ 923 h 1719"/>
                <a:gd name="T112" fmla="*/ 2753 w 3751"/>
                <a:gd name="T113" fmla="*/ 923 h 1719"/>
                <a:gd name="T114" fmla="*/ 2753 w 3751"/>
                <a:gd name="T115" fmla="*/ 1329 h 1719"/>
                <a:gd name="T116" fmla="*/ 3751 w 3751"/>
                <a:gd name="T117" fmla="*/ 665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51" h="1719">
                  <a:moveTo>
                    <a:pt x="3751" y="665"/>
                  </a:moveTo>
                  <a:lnTo>
                    <a:pt x="2753" y="0"/>
                  </a:lnTo>
                  <a:lnTo>
                    <a:pt x="2753" y="371"/>
                  </a:lnTo>
                  <a:lnTo>
                    <a:pt x="2753" y="371"/>
                  </a:lnTo>
                  <a:lnTo>
                    <a:pt x="2666" y="379"/>
                  </a:lnTo>
                  <a:lnTo>
                    <a:pt x="2581" y="387"/>
                  </a:lnTo>
                  <a:lnTo>
                    <a:pt x="2413" y="409"/>
                  </a:lnTo>
                  <a:lnTo>
                    <a:pt x="2252" y="437"/>
                  </a:lnTo>
                  <a:lnTo>
                    <a:pt x="2094" y="470"/>
                  </a:lnTo>
                  <a:lnTo>
                    <a:pt x="1945" y="508"/>
                  </a:lnTo>
                  <a:lnTo>
                    <a:pt x="1801" y="549"/>
                  </a:lnTo>
                  <a:lnTo>
                    <a:pt x="1662" y="593"/>
                  </a:lnTo>
                  <a:lnTo>
                    <a:pt x="1531" y="643"/>
                  </a:lnTo>
                  <a:lnTo>
                    <a:pt x="1403" y="692"/>
                  </a:lnTo>
                  <a:lnTo>
                    <a:pt x="1281" y="747"/>
                  </a:lnTo>
                  <a:lnTo>
                    <a:pt x="1167" y="802"/>
                  </a:lnTo>
                  <a:lnTo>
                    <a:pt x="1058" y="860"/>
                  </a:lnTo>
                  <a:lnTo>
                    <a:pt x="952" y="920"/>
                  </a:lnTo>
                  <a:lnTo>
                    <a:pt x="854" y="978"/>
                  </a:lnTo>
                  <a:lnTo>
                    <a:pt x="761" y="1038"/>
                  </a:lnTo>
                  <a:lnTo>
                    <a:pt x="672" y="1099"/>
                  </a:lnTo>
                  <a:lnTo>
                    <a:pt x="590" y="1159"/>
                  </a:lnTo>
                  <a:lnTo>
                    <a:pt x="514" y="1217"/>
                  </a:lnTo>
                  <a:lnTo>
                    <a:pt x="443" y="1274"/>
                  </a:lnTo>
                  <a:lnTo>
                    <a:pt x="375" y="1332"/>
                  </a:lnTo>
                  <a:lnTo>
                    <a:pt x="315" y="1384"/>
                  </a:lnTo>
                  <a:lnTo>
                    <a:pt x="261" y="1436"/>
                  </a:lnTo>
                  <a:lnTo>
                    <a:pt x="166" y="1530"/>
                  </a:lnTo>
                  <a:lnTo>
                    <a:pt x="95" y="1607"/>
                  </a:lnTo>
                  <a:lnTo>
                    <a:pt x="43" y="1667"/>
                  </a:lnTo>
                  <a:lnTo>
                    <a:pt x="0" y="1719"/>
                  </a:lnTo>
                  <a:lnTo>
                    <a:pt x="0" y="1719"/>
                  </a:lnTo>
                  <a:lnTo>
                    <a:pt x="100" y="1654"/>
                  </a:lnTo>
                  <a:lnTo>
                    <a:pt x="198" y="1590"/>
                  </a:lnTo>
                  <a:lnTo>
                    <a:pt x="299" y="1533"/>
                  </a:lnTo>
                  <a:lnTo>
                    <a:pt x="397" y="1478"/>
                  </a:lnTo>
                  <a:lnTo>
                    <a:pt x="498" y="1426"/>
                  </a:lnTo>
                  <a:lnTo>
                    <a:pt x="596" y="1376"/>
                  </a:lnTo>
                  <a:lnTo>
                    <a:pt x="696" y="1332"/>
                  </a:lnTo>
                  <a:lnTo>
                    <a:pt x="794" y="1288"/>
                  </a:lnTo>
                  <a:lnTo>
                    <a:pt x="895" y="1250"/>
                  </a:lnTo>
                  <a:lnTo>
                    <a:pt x="993" y="1211"/>
                  </a:lnTo>
                  <a:lnTo>
                    <a:pt x="1091" y="1178"/>
                  </a:lnTo>
                  <a:lnTo>
                    <a:pt x="1186" y="1145"/>
                  </a:lnTo>
                  <a:lnTo>
                    <a:pt x="1281" y="1118"/>
                  </a:lnTo>
                  <a:lnTo>
                    <a:pt x="1376" y="1090"/>
                  </a:lnTo>
                  <a:lnTo>
                    <a:pt x="1469" y="1068"/>
                  </a:lnTo>
                  <a:lnTo>
                    <a:pt x="1561" y="1046"/>
                  </a:lnTo>
                  <a:lnTo>
                    <a:pt x="1651" y="1027"/>
                  </a:lnTo>
                  <a:lnTo>
                    <a:pt x="1741" y="1008"/>
                  </a:lnTo>
                  <a:lnTo>
                    <a:pt x="1915" y="980"/>
                  </a:lnTo>
                  <a:lnTo>
                    <a:pt x="2078" y="958"/>
                  </a:lnTo>
                  <a:lnTo>
                    <a:pt x="2236" y="942"/>
                  </a:lnTo>
                  <a:lnTo>
                    <a:pt x="2383" y="931"/>
                  </a:lnTo>
                  <a:lnTo>
                    <a:pt x="2519" y="926"/>
                  </a:lnTo>
                  <a:lnTo>
                    <a:pt x="2641" y="923"/>
                  </a:lnTo>
                  <a:lnTo>
                    <a:pt x="2753" y="923"/>
                  </a:lnTo>
                  <a:lnTo>
                    <a:pt x="2753" y="1329"/>
                  </a:lnTo>
                  <a:lnTo>
                    <a:pt x="3751" y="665"/>
                  </a:lnTo>
                  <a:close/>
                </a:path>
              </a:pathLst>
            </a:custGeom>
            <a:solidFill>
              <a:srgbClr val="F7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73" name="Freeform 9">
              <a:extLst>
                <a:ext uri="{FF2B5EF4-FFF2-40B4-BE49-F238E27FC236}">
                  <a16:creationId xmlns:a16="http://schemas.microsoft.com/office/drawing/2014/main" id="{2852EF51-40AB-4F6D-BB93-55C611B61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6908801"/>
              <a:ext cx="5954713" cy="2728913"/>
            </a:xfrm>
            <a:custGeom>
              <a:avLst/>
              <a:gdLst>
                <a:gd name="T0" fmla="*/ 3751 w 3751"/>
                <a:gd name="T1" fmla="*/ 665 h 1719"/>
                <a:gd name="T2" fmla="*/ 2753 w 3751"/>
                <a:gd name="T3" fmla="*/ 0 h 1719"/>
                <a:gd name="T4" fmla="*/ 2753 w 3751"/>
                <a:gd name="T5" fmla="*/ 371 h 1719"/>
                <a:gd name="T6" fmla="*/ 2753 w 3751"/>
                <a:gd name="T7" fmla="*/ 371 h 1719"/>
                <a:gd name="T8" fmla="*/ 2666 w 3751"/>
                <a:gd name="T9" fmla="*/ 379 h 1719"/>
                <a:gd name="T10" fmla="*/ 2581 w 3751"/>
                <a:gd name="T11" fmla="*/ 387 h 1719"/>
                <a:gd name="T12" fmla="*/ 2413 w 3751"/>
                <a:gd name="T13" fmla="*/ 409 h 1719"/>
                <a:gd name="T14" fmla="*/ 2252 w 3751"/>
                <a:gd name="T15" fmla="*/ 437 h 1719"/>
                <a:gd name="T16" fmla="*/ 2094 w 3751"/>
                <a:gd name="T17" fmla="*/ 470 h 1719"/>
                <a:gd name="T18" fmla="*/ 1945 w 3751"/>
                <a:gd name="T19" fmla="*/ 508 h 1719"/>
                <a:gd name="T20" fmla="*/ 1801 w 3751"/>
                <a:gd name="T21" fmla="*/ 549 h 1719"/>
                <a:gd name="T22" fmla="*/ 1662 w 3751"/>
                <a:gd name="T23" fmla="*/ 593 h 1719"/>
                <a:gd name="T24" fmla="*/ 1531 w 3751"/>
                <a:gd name="T25" fmla="*/ 643 h 1719"/>
                <a:gd name="T26" fmla="*/ 1403 w 3751"/>
                <a:gd name="T27" fmla="*/ 692 h 1719"/>
                <a:gd name="T28" fmla="*/ 1281 w 3751"/>
                <a:gd name="T29" fmla="*/ 747 h 1719"/>
                <a:gd name="T30" fmla="*/ 1167 w 3751"/>
                <a:gd name="T31" fmla="*/ 802 h 1719"/>
                <a:gd name="T32" fmla="*/ 1058 w 3751"/>
                <a:gd name="T33" fmla="*/ 860 h 1719"/>
                <a:gd name="T34" fmla="*/ 952 w 3751"/>
                <a:gd name="T35" fmla="*/ 920 h 1719"/>
                <a:gd name="T36" fmla="*/ 854 w 3751"/>
                <a:gd name="T37" fmla="*/ 978 h 1719"/>
                <a:gd name="T38" fmla="*/ 761 w 3751"/>
                <a:gd name="T39" fmla="*/ 1038 h 1719"/>
                <a:gd name="T40" fmla="*/ 672 w 3751"/>
                <a:gd name="T41" fmla="*/ 1099 h 1719"/>
                <a:gd name="T42" fmla="*/ 590 w 3751"/>
                <a:gd name="T43" fmla="*/ 1159 h 1719"/>
                <a:gd name="T44" fmla="*/ 514 w 3751"/>
                <a:gd name="T45" fmla="*/ 1217 h 1719"/>
                <a:gd name="T46" fmla="*/ 443 w 3751"/>
                <a:gd name="T47" fmla="*/ 1274 h 1719"/>
                <a:gd name="T48" fmla="*/ 375 w 3751"/>
                <a:gd name="T49" fmla="*/ 1332 h 1719"/>
                <a:gd name="T50" fmla="*/ 315 w 3751"/>
                <a:gd name="T51" fmla="*/ 1384 h 1719"/>
                <a:gd name="T52" fmla="*/ 261 w 3751"/>
                <a:gd name="T53" fmla="*/ 1436 h 1719"/>
                <a:gd name="T54" fmla="*/ 166 w 3751"/>
                <a:gd name="T55" fmla="*/ 1530 h 1719"/>
                <a:gd name="T56" fmla="*/ 95 w 3751"/>
                <a:gd name="T57" fmla="*/ 1607 h 1719"/>
                <a:gd name="T58" fmla="*/ 43 w 3751"/>
                <a:gd name="T59" fmla="*/ 1667 h 1719"/>
                <a:gd name="T60" fmla="*/ 0 w 3751"/>
                <a:gd name="T61" fmla="*/ 1719 h 1719"/>
                <a:gd name="T62" fmla="*/ 0 w 3751"/>
                <a:gd name="T63" fmla="*/ 1719 h 1719"/>
                <a:gd name="T64" fmla="*/ 100 w 3751"/>
                <a:gd name="T65" fmla="*/ 1654 h 1719"/>
                <a:gd name="T66" fmla="*/ 198 w 3751"/>
                <a:gd name="T67" fmla="*/ 1590 h 1719"/>
                <a:gd name="T68" fmla="*/ 299 w 3751"/>
                <a:gd name="T69" fmla="*/ 1533 h 1719"/>
                <a:gd name="T70" fmla="*/ 397 w 3751"/>
                <a:gd name="T71" fmla="*/ 1478 h 1719"/>
                <a:gd name="T72" fmla="*/ 498 w 3751"/>
                <a:gd name="T73" fmla="*/ 1426 h 1719"/>
                <a:gd name="T74" fmla="*/ 596 w 3751"/>
                <a:gd name="T75" fmla="*/ 1376 h 1719"/>
                <a:gd name="T76" fmla="*/ 696 w 3751"/>
                <a:gd name="T77" fmla="*/ 1332 h 1719"/>
                <a:gd name="T78" fmla="*/ 794 w 3751"/>
                <a:gd name="T79" fmla="*/ 1288 h 1719"/>
                <a:gd name="T80" fmla="*/ 895 w 3751"/>
                <a:gd name="T81" fmla="*/ 1250 h 1719"/>
                <a:gd name="T82" fmla="*/ 993 w 3751"/>
                <a:gd name="T83" fmla="*/ 1211 h 1719"/>
                <a:gd name="T84" fmla="*/ 1091 w 3751"/>
                <a:gd name="T85" fmla="*/ 1178 h 1719"/>
                <a:gd name="T86" fmla="*/ 1186 w 3751"/>
                <a:gd name="T87" fmla="*/ 1145 h 1719"/>
                <a:gd name="T88" fmla="*/ 1281 w 3751"/>
                <a:gd name="T89" fmla="*/ 1118 h 1719"/>
                <a:gd name="T90" fmla="*/ 1376 w 3751"/>
                <a:gd name="T91" fmla="*/ 1090 h 1719"/>
                <a:gd name="T92" fmla="*/ 1469 w 3751"/>
                <a:gd name="T93" fmla="*/ 1068 h 1719"/>
                <a:gd name="T94" fmla="*/ 1561 w 3751"/>
                <a:gd name="T95" fmla="*/ 1046 h 1719"/>
                <a:gd name="T96" fmla="*/ 1651 w 3751"/>
                <a:gd name="T97" fmla="*/ 1027 h 1719"/>
                <a:gd name="T98" fmla="*/ 1741 w 3751"/>
                <a:gd name="T99" fmla="*/ 1008 h 1719"/>
                <a:gd name="T100" fmla="*/ 1915 w 3751"/>
                <a:gd name="T101" fmla="*/ 980 h 1719"/>
                <a:gd name="T102" fmla="*/ 2078 w 3751"/>
                <a:gd name="T103" fmla="*/ 958 h 1719"/>
                <a:gd name="T104" fmla="*/ 2236 w 3751"/>
                <a:gd name="T105" fmla="*/ 942 h 1719"/>
                <a:gd name="T106" fmla="*/ 2383 w 3751"/>
                <a:gd name="T107" fmla="*/ 931 h 1719"/>
                <a:gd name="T108" fmla="*/ 2519 w 3751"/>
                <a:gd name="T109" fmla="*/ 926 h 1719"/>
                <a:gd name="T110" fmla="*/ 2641 w 3751"/>
                <a:gd name="T111" fmla="*/ 923 h 1719"/>
                <a:gd name="T112" fmla="*/ 2753 w 3751"/>
                <a:gd name="T113" fmla="*/ 923 h 1719"/>
                <a:gd name="T114" fmla="*/ 2753 w 3751"/>
                <a:gd name="T115" fmla="*/ 1329 h 1719"/>
                <a:gd name="T116" fmla="*/ 3751 w 3751"/>
                <a:gd name="T117" fmla="*/ 665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51" h="1719">
                  <a:moveTo>
                    <a:pt x="3751" y="665"/>
                  </a:moveTo>
                  <a:lnTo>
                    <a:pt x="2753" y="0"/>
                  </a:lnTo>
                  <a:lnTo>
                    <a:pt x="2753" y="371"/>
                  </a:lnTo>
                  <a:lnTo>
                    <a:pt x="2753" y="371"/>
                  </a:lnTo>
                  <a:lnTo>
                    <a:pt x="2666" y="379"/>
                  </a:lnTo>
                  <a:lnTo>
                    <a:pt x="2581" y="387"/>
                  </a:lnTo>
                  <a:lnTo>
                    <a:pt x="2413" y="409"/>
                  </a:lnTo>
                  <a:lnTo>
                    <a:pt x="2252" y="437"/>
                  </a:lnTo>
                  <a:lnTo>
                    <a:pt x="2094" y="470"/>
                  </a:lnTo>
                  <a:lnTo>
                    <a:pt x="1945" y="508"/>
                  </a:lnTo>
                  <a:lnTo>
                    <a:pt x="1801" y="549"/>
                  </a:lnTo>
                  <a:lnTo>
                    <a:pt x="1662" y="593"/>
                  </a:lnTo>
                  <a:lnTo>
                    <a:pt x="1531" y="643"/>
                  </a:lnTo>
                  <a:lnTo>
                    <a:pt x="1403" y="692"/>
                  </a:lnTo>
                  <a:lnTo>
                    <a:pt x="1281" y="747"/>
                  </a:lnTo>
                  <a:lnTo>
                    <a:pt x="1167" y="802"/>
                  </a:lnTo>
                  <a:lnTo>
                    <a:pt x="1058" y="860"/>
                  </a:lnTo>
                  <a:lnTo>
                    <a:pt x="952" y="920"/>
                  </a:lnTo>
                  <a:lnTo>
                    <a:pt x="854" y="978"/>
                  </a:lnTo>
                  <a:lnTo>
                    <a:pt x="761" y="1038"/>
                  </a:lnTo>
                  <a:lnTo>
                    <a:pt x="672" y="1099"/>
                  </a:lnTo>
                  <a:lnTo>
                    <a:pt x="590" y="1159"/>
                  </a:lnTo>
                  <a:lnTo>
                    <a:pt x="514" y="1217"/>
                  </a:lnTo>
                  <a:lnTo>
                    <a:pt x="443" y="1274"/>
                  </a:lnTo>
                  <a:lnTo>
                    <a:pt x="375" y="1332"/>
                  </a:lnTo>
                  <a:lnTo>
                    <a:pt x="315" y="1384"/>
                  </a:lnTo>
                  <a:lnTo>
                    <a:pt x="261" y="1436"/>
                  </a:lnTo>
                  <a:lnTo>
                    <a:pt x="166" y="1530"/>
                  </a:lnTo>
                  <a:lnTo>
                    <a:pt x="95" y="1607"/>
                  </a:lnTo>
                  <a:lnTo>
                    <a:pt x="43" y="1667"/>
                  </a:lnTo>
                  <a:lnTo>
                    <a:pt x="0" y="1719"/>
                  </a:lnTo>
                  <a:lnTo>
                    <a:pt x="0" y="1719"/>
                  </a:lnTo>
                  <a:lnTo>
                    <a:pt x="100" y="1654"/>
                  </a:lnTo>
                  <a:lnTo>
                    <a:pt x="198" y="1590"/>
                  </a:lnTo>
                  <a:lnTo>
                    <a:pt x="299" y="1533"/>
                  </a:lnTo>
                  <a:lnTo>
                    <a:pt x="397" y="1478"/>
                  </a:lnTo>
                  <a:lnTo>
                    <a:pt x="498" y="1426"/>
                  </a:lnTo>
                  <a:lnTo>
                    <a:pt x="596" y="1376"/>
                  </a:lnTo>
                  <a:lnTo>
                    <a:pt x="696" y="1332"/>
                  </a:lnTo>
                  <a:lnTo>
                    <a:pt x="794" y="1288"/>
                  </a:lnTo>
                  <a:lnTo>
                    <a:pt x="895" y="1250"/>
                  </a:lnTo>
                  <a:lnTo>
                    <a:pt x="993" y="1211"/>
                  </a:lnTo>
                  <a:lnTo>
                    <a:pt x="1091" y="1178"/>
                  </a:lnTo>
                  <a:lnTo>
                    <a:pt x="1186" y="1145"/>
                  </a:lnTo>
                  <a:lnTo>
                    <a:pt x="1281" y="1118"/>
                  </a:lnTo>
                  <a:lnTo>
                    <a:pt x="1376" y="1090"/>
                  </a:lnTo>
                  <a:lnTo>
                    <a:pt x="1469" y="1068"/>
                  </a:lnTo>
                  <a:lnTo>
                    <a:pt x="1561" y="1046"/>
                  </a:lnTo>
                  <a:lnTo>
                    <a:pt x="1651" y="1027"/>
                  </a:lnTo>
                  <a:lnTo>
                    <a:pt x="1741" y="1008"/>
                  </a:lnTo>
                  <a:lnTo>
                    <a:pt x="1915" y="980"/>
                  </a:lnTo>
                  <a:lnTo>
                    <a:pt x="2078" y="958"/>
                  </a:lnTo>
                  <a:lnTo>
                    <a:pt x="2236" y="942"/>
                  </a:lnTo>
                  <a:lnTo>
                    <a:pt x="2383" y="931"/>
                  </a:lnTo>
                  <a:lnTo>
                    <a:pt x="2519" y="926"/>
                  </a:lnTo>
                  <a:lnTo>
                    <a:pt x="2641" y="923"/>
                  </a:lnTo>
                  <a:lnTo>
                    <a:pt x="2753" y="923"/>
                  </a:lnTo>
                  <a:lnTo>
                    <a:pt x="2753" y="1329"/>
                  </a:lnTo>
                  <a:lnTo>
                    <a:pt x="3751" y="6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74" name="Freeform 10">
              <a:extLst>
                <a:ext uri="{FF2B5EF4-FFF2-40B4-BE49-F238E27FC236}">
                  <a16:creationId xmlns:a16="http://schemas.microsoft.com/office/drawing/2014/main" id="{B70BFC67-09BA-47CB-84AD-94B9C120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6908801"/>
              <a:ext cx="5954713" cy="2728913"/>
            </a:xfrm>
            <a:custGeom>
              <a:avLst/>
              <a:gdLst>
                <a:gd name="T0" fmla="*/ 2753 w 3751"/>
                <a:gd name="T1" fmla="*/ 371 h 1719"/>
                <a:gd name="T2" fmla="*/ 2753 w 3751"/>
                <a:gd name="T3" fmla="*/ 371 h 1719"/>
                <a:gd name="T4" fmla="*/ 2581 w 3751"/>
                <a:gd name="T5" fmla="*/ 387 h 1719"/>
                <a:gd name="T6" fmla="*/ 2252 w 3751"/>
                <a:gd name="T7" fmla="*/ 437 h 1719"/>
                <a:gd name="T8" fmla="*/ 1945 w 3751"/>
                <a:gd name="T9" fmla="*/ 508 h 1719"/>
                <a:gd name="T10" fmla="*/ 1662 w 3751"/>
                <a:gd name="T11" fmla="*/ 593 h 1719"/>
                <a:gd name="T12" fmla="*/ 1403 w 3751"/>
                <a:gd name="T13" fmla="*/ 692 h 1719"/>
                <a:gd name="T14" fmla="*/ 1167 w 3751"/>
                <a:gd name="T15" fmla="*/ 802 h 1719"/>
                <a:gd name="T16" fmla="*/ 952 w 3751"/>
                <a:gd name="T17" fmla="*/ 920 h 1719"/>
                <a:gd name="T18" fmla="*/ 761 w 3751"/>
                <a:gd name="T19" fmla="*/ 1038 h 1719"/>
                <a:gd name="T20" fmla="*/ 590 w 3751"/>
                <a:gd name="T21" fmla="*/ 1159 h 1719"/>
                <a:gd name="T22" fmla="*/ 443 w 3751"/>
                <a:gd name="T23" fmla="*/ 1274 h 1719"/>
                <a:gd name="T24" fmla="*/ 315 w 3751"/>
                <a:gd name="T25" fmla="*/ 1384 h 1719"/>
                <a:gd name="T26" fmla="*/ 166 w 3751"/>
                <a:gd name="T27" fmla="*/ 1530 h 1719"/>
                <a:gd name="T28" fmla="*/ 43 w 3751"/>
                <a:gd name="T29" fmla="*/ 1667 h 1719"/>
                <a:gd name="T30" fmla="*/ 0 w 3751"/>
                <a:gd name="T31" fmla="*/ 1719 h 1719"/>
                <a:gd name="T32" fmla="*/ 190 w 3751"/>
                <a:gd name="T33" fmla="*/ 1566 h 1719"/>
                <a:gd name="T34" fmla="*/ 375 w 3751"/>
                <a:gd name="T35" fmla="*/ 1423 h 1719"/>
                <a:gd name="T36" fmla="*/ 557 w 3751"/>
                <a:gd name="T37" fmla="*/ 1294 h 1719"/>
                <a:gd name="T38" fmla="*/ 734 w 3751"/>
                <a:gd name="T39" fmla="*/ 1181 h 1719"/>
                <a:gd name="T40" fmla="*/ 906 w 3751"/>
                <a:gd name="T41" fmla="*/ 1077 h 1719"/>
                <a:gd name="T42" fmla="*/ 1074 w 3751"/>
                <a:gd name="T43" fmla="*/ 986 h 1719"/>
                <a:gd name="T44" fmla="*/ 1237 w 3751"/>
                <a:gd name="T45" fmla="*/ 906 h 1719"/>
                <a:gd name="T46" fmla="*/ 1398 w 3751"/>
                <a:gd name="T47" fmla="*/ 838 h 1719"/>
                <a:gd name="T48" fmla="*/ 1553 w 3751"/>
                <a:gd name="T49" fmla="*/ 780 h 1719"/>
                <a:gd name="T50" fmla="*/ 1703 w 3751"/>
                <a:gd name="T51" fmla="*/ 730 h 1719"/>
                <a:gd name="T52" fmla="*/ 1847 w 3751"/>
                <a:gd name="T53" fmla="*/ 692 h 1719"/>
                <a:gd name="T54" fmla="*/ 1986 w 3751"/>
                <a:gd name="T55" fmla="*/ 659 h 1719"/>
                <a:gd name="T56" fmla="*/ 2122 w 3751"/>
                <a:gd name="T57" fmla="*/ 637 h 1719"/>
                <a:gd name="T58" fmla="*/ 2375 w 3751"/>
                <a:gd name="T59" fmla="*/ 612 h 1719"/>
                <a:gd name="T60" fmla="*/ 2492 w 3751"/>
                <a:gd name="T61" fmla="*/ 610 h 1719"/>
                <a:gd name="T62" fmla="*/ 2660 w 3751"/>
                <a:gd name="T63" fmla="*/ 615 h 1719"/>
                <a:gd name="T64" fmla="*/ 2818 w 3751"/>
                <a:gd name="T65" fmla="*/ 632 h 1719"/>
                <a:gd name="T66" fmla="*/ 2959 w 3751"/>
                <a:gd name="T67" fmla="*/ 659 h 1719"/>
                <a:gd name="T68" fmla="*/ 3090 w 3751"/>
                <a:gd name="T69" fmla="*/ 692 h 1719"/>
                <a:gd name="T70" fmla="*/ 3204 w 3751"/>
                <a:gd name="T71" fmla="*/ 730 h 1719"/>
                <a:gd name="T72" fmla="*/ 3305 w 3751"/>
                <a:gd name="T73" fmla="*/ 774 h 1719"/>
                <a:gd name="T74" fmla="*/ 3389 w 3751"/>
                <a:gd name="T75" fmla="*/ 816 h 1719"/>
                <a:gd name="T76" fmla="*/ 3460 w 3751"/>
                <a:gd name="T77" fmla="*/ 860 h 1719"/>
                <a:gd name="T78" fmla="*/ 2753 w 3751"/>
                <a:gd name="T79" fmla="*/ 0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51" h="1719">
                  <a:moveTo>
                    <a:pt x="2753" y="0"/>
                  </a:moveTo>
                  <a:lnTo>
                    <a:pt x="2753" y="371"/>
                  </a:lnTo>
                  <a:lnTo>
                    <a:pt x="2753" y="371"/>
                  </a:lnTo>
                  <a:lnTo>
                    <a:pt x="2753" y="371"/>
                  </a:lnTo>
                  <a:lnTo>
                    <a:pt x="2666" y="379"/>
                  </a:lnTo>
                  <a:lnTo>
                    <a:pt x="2581" y="387"/>
                  </a:lnTo>
                  <a:lnTo>
                    <a:pt x="2413" y="409"/>
                  </a:lnTo>
                  <a:lnTo>
                    <a:pt x="2252" y="437"/>
                  </a:lnTo>
                  <a:lnTo>
                    <a:pt x="2094" y="470"/>
                  </a:lnTo>
                  <a:lnTo>
                    <a:pt x="1945" y="508"/>
                  </a:lnTo>
                  <a:lnTo>
                    <a:pt x="1801" y="549"/>
                  </a:lnTo>
                  <a:lnTo>
                    <a:pt x="1662" y="593"/>
                  </a:lnTo>
                  <a:lnTo>
                    <a:pt x="1531" y="643"/>
                  </a:lnTo>
                  <a:lnTo>
                    <a:pt x="1403" y="692"/>
                  </a:lnTo>
                  <a:lnTo>
                    <a:pt x="1281" y="747"/>
                  </a:lnTo>
                  <a:lnTo>
                    <a:pt x="1167" y="802"/>
                  </a:lnTo>
                  <a:lnTo>
                    <a:pt x="1058" y="860"/>
                  </a:lnTo>
                  <a:lnTo>
                    <a:pt x="952" y="920"/>
                  </a:lnTo>
                  <a:lnTo>
                    <a:pt x="854" y="978"/>
                  </a:lnTo>
                  <a:lnTo>
                    <a:pt x="761" y="1038"/>
                  </a:lnTo>
                  <a:lnTo>
                    <a:pt x="672" y="1099"/>
                  </a:lnTo>
                  <a:lnTo>
                    <a:pt x="590" y="1159"/>
                  </a:lnTo>
                  <a:lnTo>
                    <a:pt x="514" y="1217"/>
                  </a:lnTo>
                  <a:lnTo>
                    <a:pt x="443" y="1274"/>
                  </a:lnTo>
                  <a:lnTo>
                    <a:pt x="375" y="1332"/>
                  </a:lnTo>
                  <a:lnTo>
                    <a:pt x="315" y="1384"/>
                  </a:lnTo>
                  <a:lnTo>
                    <a:pt x="261" y="1436"/>
                  </a:lnTo>
                  <a:lnTo>
                    <a:pt x="166" y="1530"/>
                  </a:lnTo>
                  <a:lnTo>
                    <a:pt x="95" y="1607"/>
                  </a:lnTo>
                  <a:lnTo>
                    <a:pt x="43" y="1667"/>
                  </a:lnTo>
                  <a:lnTo>
                    <a:pt x="0" y="1719"/>
                  </a:lnTo>
                  <a:lnTo>
                    <a:pt x="0" y="1719"/>
                  </a:lnTo>
                  <a:lnTo>
                    <a:pt x="95" y="1640"/>
                  </a:lnTo>
                  <a:lnTo>
                    <a:pt x="190" y="1566"/>
                  </a:lnTo>
                  <a:lnTo>
                    <a:pt x="283" y="1491"/>
                  </a:lnTo>
                  <a:lnTo>
                    <a:pt x="375" y="1423"/>
                  </a:lnTo>
                  <a:lnTo>
                    <a:pt x="468" y="1357"/>
                  </a:lnTo>
                  <a:lnTo>
                    <a:pt x="557" y="1294"/>
                  </a:lnTo>
                  <a:lnTo>
                    <a:pt x="647" y="1236"/>
                  </a:lnTo>
                  <a:lnTo>
                    <a:pt x="734" y="1181"/>
                  </a:lnTo>
                  <a:lnTo>
                    <a:pt x="821" y="1126"/>
                  </a:lnTo>
                  <a:lnTo>
                    <a:pt x="906" y="1077"/>
                  </a:lnTo>
                  <a:lnTo>
                    <a:pt x="990" y="1030"/>
                  </a:lnTo>
                  <a:lnTo>
                    <a:pt x="1074" y="986"/>
                  </a:lnTo>
                  <a:lnTo>
                    <a:pt x="1156" y="945"/>
                  </a:lnTo>
                  <a:lnTo>
                    <a:pt x="1237" y="906"/>
                  </a:lnTo>
                  <a:lnTo>
                    <a:pt x="1319" y="871"/>
                  </a:lnTo>
                  <a:lnTo>
                    <a:pt x="1398" y="838"/>
                  </a:lnTo>
                  <a:lnTo>
                    <a:pt x="1474" y="807"/>
                  </a:lnTo>
                  <a:lnTo>
                    <a:pt x="1553" y="780"/>
                  </a:lnTo>
                  <a:lnTo>
                    <a:pt x="1626" y="755"/>
                  </a:lnTo>
                  <a:lnTo>
                    <a:pt x="1703" y="730"/>
                  </a:lnTo>
                  <a:lnTo>
                    <a:pt x="1773" y="711"/>
                  </a:lnTo>
                  <a:lnTo>
                    <a:pt x="1847" y="692"/>
                  </a:lnTo>
                  <a:lnTo>
                    <a:pt x="1918" y="676"/>
                  </a:lnTo>
                  <a:lnTo>
                    <a:pt x="1986" y="659"/>
                  </a:lnTo>
                  <a:lnTo>
                    <a:pt x="2054" y="648"/>
                  </a:lnTo>
                  <a:lnTo>
                    <a:pt x="2122" y="637"/>
                  </a:lnTo>
                  <a:lnTo>
                    <a:pt x="2249" y="621"/>
                  </a:lnTo>
                  <a:lnTo>
                    <a:pt x="2375" y="612"/>
                  </a:lnTo>
                  <a:lnTo>
                    <a:pt x="2492" y="610"/>
                  </a:lnTo>
                  <a:lnTo>
                    <a:pt x="2492" y="610"/>
                  </a:lnTo>
                  <a:lnTo>
                    <a:pt x="2579" y="610"/>
                  </a:lnTo>
                  <a:lnTo>
                    <a:pt x="2660" y="615"/>
                  </a:lnTo>
                  <a:lnTo>
                    <a:pt x="2742" y="623"/>
                  </a:lnTo>
                  <a:lnTo>
                    <a:pt x="2818" y="632"/>
                  </a:lnTo>
                  <a:lnTo>
                    <a:pt x="2891" y="645"/>
                  </a:lnTo>
                  <a:lnTo>
                    <a:pt x="2959" y="659"/>
                  </a:lnTo>
                  <a:lnTo>
                    <a:pt x="3027" y="676"/>
                  </a:lnTo>
                  <a:lnTo>
                    <a:pt x="3090" y="692"/>
                  </a:lnTo>
                  <a:lnTo>
                    <a:pt x="3147" y="711"/>
                  </a:lnTo>
                  <a:lnTo>
                    <a:pt x="3204" y="730"/>
                  </a:lnTo>
                  <a:lnTo>
                    <a:pt x="3256" y="752"/>
                  </a:lnTo>
                  <a:lnTo>
                    <a:pt x="3305" y="774"/>
                  </a:lnTo>
                  <a:lnTo>
                    <a:pt x="3348" y="796"/>
                  </a:lnTo>
                  <a:lnTo>
                    <a:pt x="3389" y="816"/>
                  </a:lnTo>
                  <a:lnTo>
                    <a:pt x="3427" y="838"/>
                  </a:lnTo>
                  <a:lnTo>
                    <a:pt x="3460" y="860"/>
                  </a:lnTo>
                  <a:lnTo>
                    <a:pt x="3751" y="665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DB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75" name="Freeform 11">
              <a:extLst>
                <a:ext uri="{FF2B5EF4-FFF2-40B4-BE49-F238E27FC236}">
                  <a16:creationId xmlns:a16="http://schemas.microsoft.com/office/drawing/2014/main" id="{12ABA3A3-CF67-4F96-9209-6EBD07B0E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6908801"/>
              <a:ext cx="5954713" cy="2728913"/>
            </a:xfrm>
            <a:custGeom>
              <a:avLst/>
              <a:gdLst>
                <a:gd name="T0" fmla="*/ 2753 w 3751"/>
                <a:gd name="T1" fmla="*/ 371 h 1719"/>
                <a:gd name="T2" fmla="*/ 2753 w 3751"/>
                <a:gd name="T3" fmla="*/ 371 h 1719"/>
                <a:gd name="T4" fmla="*/ 2581 w 3751"/>
                <a:gd name="T5" fmla="*/ 387 h 1719"/>
                <a:gd name="T6" fmla="*/ 2252 w 3751"/>
                <a:gd name="T7" fmla="*/ 437 h 1719"/>
                <a:gd name="T8" fmla="*/ 1945 w 3751"/>
                <a:gd name="T9" fmla="*/ 508 h 1719"/>
                <a:gd name="T10" fmla="*/ 1662 w 3751"/>
                <a:gd name="T11" fmla="*/ 593 h 1719"/>
                <a:gd name="T12" fmla="*/ 1403 w 3751"/>
                <a:gd name="T13" fmla="*/ 692 h 1719"/>
                <a:gd name="T14" fmla="*/ 1167 w 3751"/>
                <a:gd name="T15" fmla="*/ 802 h 1719"/>
                <a:gd name="T16" fmla="*/ 952 w 3751"/>
                <a:gd name="T17" fmla="*/ 920 h 1719"/>
                <a:gd name="T18" fmla="*/ 761 w 3751"/>
                <a:gd name="T19" fmla="*/ 1038 h 1719"/>
                <a:gd name="T20" fmla="*/ 590 w 3751"/>
                <a:gd name="T21" fmla="*/ 1159 h 1719"/>
                <a:gd name="T22" fmla="*/ 443 w 3751"/>
                <a:gd name="T23" fmla="*/ 1274 h 1719"/>
                <a:gd name="T24" fmla="*/ 315 w 3751"/>
                <a:gd name="T25" fmla="*/ 1384 h 1719"/>
                <a:gd name="T26" fmla="*/ 166 w 3751"/>
                <a:gd name="T27" fmla="*/ 1530 h 1719"/>
                <a:gd name="T28" fmla="*/ 43 w 3751"/>
                <a:gd name="T29" fmla="*/ 1667 h 1719"/>
                <a:gd name="T30" fmla="*/ 0 w 3751"/>
                <a:gd name="T31" fmla="*/ 1719 h 1719"/>
                <a:gd name="T32" fmla="*/ 190 w 3751"/>
                <a:gd name="T33" fmla="*/ 1566 h 1719"/>
                <a:gd name="T34" fmla="*/ 375 w 3751"/>
                <a:gd name="T35" fmla="*/ 1423 h 1719"/>
                <a:gd name="T36" fmla="*/ 557 w 3751"/>
                <a:gd name="T37" fmla="*/ 1294 h 1719"/>
                <a:gd name="T38" fmla="*/ 734 w 3751"/>
                <a:gd name="T39" fmla="*/ 1181 h 1719"/>
                <a:gd name="T40" fmla="*/ 906 w 3751"/>
                <a:gd name="T41" fmla="*/ 1077 h 1719"/>
                <a:gd name="T42" fmla="*/ 1074 w 3751"/>
                <a:gd name="T43" fmla="*/ 986 h 1719"/>
                <a:gd name="T44" fmla="*/ 1237 w 3751"/>
                <a:gd name="T45" fmla="*/ 906 h 1719"/>
                <a:gd name="T46" fmla="*/ 1398 w 3751"/>
                <a:gd name="T47" fmla="*/ 838 h 1719"/>
                <a:gd name="T48" fmla="*/ 1553 w 3751"/>
                <a:gd name="T49" fmla="*/ 780 h 1719"/>
                <a:gd name="T50" fmla="*/ 1703 w 3751"/>
                <a:gd name="T51" fmla="*/ 730 h 1719"/>
                <a:gd name="T52" fmla="*/ 1847 w 3751"/>
                <a:gd name="T53" fmla="*/ 692 h 1719"/>
                <a:gd name="T54" fmla="*/ 1986 w 3751"/>
                <a:gd name="T55" fmla="*/ 659 h 1719"/>
                <a:gd name="T56" fmla="*/ 2122 w 3751"/>
                <a:gd name="T57" fmla="*/ 637 h 1719"/>
                <a:gd name="T58" fmla="*/ 2375 w 3751"/>
                <a:gd name="T59" fmla="*/ 612 h 1719"/>
                <a:gd name="T60" fmla="*/ 2492 w 3751"/>
                <a:gd name="T61" fmla="*/ 610 h 1719"/>
                <a:gd name="T62" fmla="*/ 2660 w 3751"/>
                <a:gd name="T63" fmla="*/ 615 h 1719"/>
                <a:gd name="T64" fmla="*/ 2818 w 3751"/>
                <a:gd name="T65" fmla="*/ 632 h 1719"/>
                <a:gd name="T66" fmla="*/ 2959 w 3751"/>
                <a:gd name="T67" fmla="*/ 659 h 1719"/>
                <a:gd name="T68" fmla="*/ 3090 w 3751"/>
                <a:gd name="T69" fmla="*/ 692 h 1719"/>
                <a:gd name="T70" fmla="*/ 3204 w 3751"/>
                <a:gd name="T71" fmla="*/ 730 h 1719"/>
                <a:gd name="T72" fmla="*/ 3305 w 3751"/>
                <a:gd name="T73" fmla="*/ 774 h 1719"/>
                <a:gd name="T74" fmla="*/ 3389 w 3751"/>
                <a:gd name="T75" fmla="*/ 816 h 1719"/>
                <a:gd name="T76" fmla="*/ 3460 w 3751"/>
                <a:gd name="T77" fmla="*/ 860 h 1719"/>
                <a:gd name="T78" fmla="*/ 2753 w 3751"/>
                <a:gd name="T79" fmla="*/ 0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51" h="1719">
                  <a:moveTo>
                    <a:pt x="2753" y="0"/>
                  </a:moveTo>
                  <a:lnTo>
                    <a:pt x="2753" y="371"/>
                  </a:lnTo>
                  <a:lnTo>
                    <a:pt x="2753" y="371"/>
                  </a:lnTo>
                  <a:lnTo>
                    <a:pt x="2753" y="371"/>
                  </a:lnTo>
                  <a:lnTo>
                    <a:pt x="2666" y="379"/>
                  </a:lnTo>
                  <a:lnTo>
                    <a:pt x="2581" y="387"/>
                  </a:lnTo>
                  <a:lnTo>
                    <a:pt x="2413" y="409"/>
                  </a:lnTo>
                  <a:lnTo>
                    <a:pt x="2252" y="437"/>
                  </a:lnTo>
                  <a:lnTo>
                    <a:pt x="2094" y="470"/>
                  </a:lnTo>
                  <a:lnTo>
                    <a:pt x="1945" y="508"/>
                  </a:lnTo>
                  <a:lnTo>
                    <a:pt x="1801" y="549"/>
                  </a:lnTo>
                  <a:lnTo>
                    <a:pt x="1662" y="593"/>
                  </a:lnTo>
                  <a:lnTo>
                    <a:pt x="1531" y="643"/>
                  </a:lnTo>
                  <a:lnTo>
                    <a:pt x="1403" y="692"/>
                  </a:lnTo>
                  <a:lnTo>
                    <a:pt x="1281" y="747"/>
                  </a:lnTo>
                  <a:lnTo>
                    <a:pt x="1167" y="802"/>
                  </a:lnTo>
                  <a:lnTo>
                    <a:pt x="1058" y="860"/>
                  </a:lnTo>
                  <a:lnTo>
                    <a:pt x="952" y="920"/>
                  </a:lnTo>
                  <a:lnTo>
                    <a:pt x="854" y="978"/>
                  </a:lnTo>
                  <a:lnTo>
                    <a:pt x="761" y="1038"/>
                  </a:lnTo>
                  <a:lnTo>
                    <a:pt x="672" y="1099"/>
                  </a:lnTo>
                  <a:lnTo>
                    <a:pt x="590" y="1159"/>
                  </a:lnTo>
                  <a:lnTo>
                    <a:pt x="514" y="1217"/>
                  </a:lnTo>
                  <a:lnTo>
                    <a:pt x="443" y="1274"/>
                  </a:lnTo>
                  <a:lnTo>
                    <a:pt x="375" y="1332"/>
                  </a:lnTo>
                  <a:lnTo>
                    <a:pt x="315" y="1384"/>
                  </a:lnTo>
                  <a:lnTo>
                    <a:pt x="261" y="1436"/>
                  </a:lnTo>
                  <a:lnTo>
                    <a:pt x="166" y="1530"/>
                  </a:lnTo>
                  <a:lnTo>
                    <a:pt x="95" y="1607"/>
                  </a:lnTo>
                  <a:lnTo>
                    <a:pt x="43" y="1667"/>
                  </a:lnTo>
                  <a:lnTo>
                    <a:pt x="0" y="1719"/>
                  </a:lnTo>
                  <a:lnTo>
                    <a:pt x="0" y="1719"/>
                  </a:lnTo>
                  <a:lnTo>
                    <a:pt x="95" y="1640"/>
                  </a:lnTo>
                  <a:lnTo>
                    <a:pt x="190" y="1566"/>
                  </a:lnTo>
                  <a:lnTo>
                    <a:pt x="283" y="1491"/>
                  </a:lnTo>
                  <a:lnTo>
                    <a:pt x="375" y="1423"/>
                  </a:lnTo>
                  <a:lnTo>
                    <a:pt x="468" y="1357"/>
                  </a:lnTo>
                  <a:lnTo>
                    <a:pt x="557" y="1294"/>
                  </a:lnTo>
                  <a:lnTo>
                    <a:pt x="647" y="1236"/>
                  </a:lnTo>
                  <a:lnTo>
                    <a:pt x="734" y="1181"/>
                  </a:lnTo>
                  <a:lnTo>
                    <a:pt x="821" y="1126"/>
                  </a:lnTo>
                  <a:lnTo>
                    <a:pt x="906" y="1077"/>
                  </a:lnTo>
                  <a:lnTo>
                    <a:pt x="990" y="1030"/>
                  </a:lnTo>
                  <a:lnTo>
                    <a:pt x="1074" y="986"/>
                  </a:lnTo>
                  <a:lnTo>
                    <a:pt x="1156" y="945"/>
                  </a:lnTo>
                  <a:lnTo>
                    <a:pt x="1237" y="906"/>
                  </a:lnTo>
                  <a:lnTo>
                    <a:pt x="1319" y="871"/>
                  </a:lnTo>
                  <a:lnTo>
                    <a:pt x="1398" y="838"/>
                  </a:lnTo>
                  <a:lnTo>
                    <a:pt x="1474" y="807"/>
                  </a:lnTo>
                  <a:lnTo>
                    <a:pt x="1553" y="780"/>
                  </a:lnTo>
                  <a:lnTo>
                    <a:pt x="1626" y="755"/>
                  </a:lnTo>
                  <a:lnTo>
                    <a:pt x="1703" y="730"/>
                  </a:lnTo>
                  <a:lnTo>
                    <a:pt x="1773" y="711"/>
                  </a:lnTo>
                  <a:lnTo>
                    <a:pt x="1847" y="692"/>
                  </a:lnTo>
                  <a:lnTo>
                    <a:pt x="1918" y="676"/>
                  </a:lnTo>
                  <a:lnTo>
                    <a:pt x="1986" y="659"/>
                  </a:lnTo>
                  <a:lnTo>
                    <a:pt x="2054" y="648"/>
                  </a:lnTo>
                  <a:lnTo>
                    <a:pt x="2122" y="637"/>
                  </a:lnTo>
                  <a:lnTo>
                    <a:pt x="2249" y="621"/>
                  </a:lnTo>
                  <a:lnTo>
                    <a:pt x="2375" y="612"/>
                  </a:lnTo>
                  <a:lnTo>
                    <a:pt x="2492" y="610"/>
                  </a:lnTo>
                  <a:lnTo>
                    <a:pt x="2492" y="610"/>
                  </a:lnTo>
                  <a:lnTo>
                    <a:pt x="2579" y="610"/>
                  </a:lnTo>
                  <a:lnTo>
                    <a:pt x="2660" y="615"/>
                  </a:lnTo>
                  <a:lnTo>
                    <a:pt x="2742" y="623"/>
                  </a:lnTo>
                  <a:lnTo>
                    <a:pt x="2818" y="632"/>
                  </a:lnTo>
                  <a:lnTo>
                    <a:pt x="2891" y="645"/>
                  </a:lnTo>
                  <a:lnTo>
                    <a:pt x="2959" y="659"/>
                  </a:lnTo>
                  <a:lnTo>
                    <a:pt x="3027" y="676"/>
                  </a:lnTo>
                  <a:lnTo>
                    <a:pt x="3090" y="692"/>
                  </a:lnTo>
                  <a:lnTo>
                    <a:pt x="3147" y="711"/>
                  </a:lnTo>
                  <a:lnTo>
                    <a:pt x="3204" y="730"/>
                  </a:lnTo>
                  <a:lnTo>
                    <a:pt x="3256" y="752"/>
                  </a:lnTo>
                  <a:lnTo>
                    <a:pt x="3305" y="774"/>
                  </a:lnTo>
                  <a:lnTo>
                    <a:pt x="3348" y="796"/>
                  </a:lnTo>
                  <a:lnTo>
                    <a:pt x="3389" y="816"/>
                  </a:lnTo>
                  <a:lnTo>
                    <a:pt x="3427" y="838"/>
                  </a:lnTo>
                  <a:lnTo>
                    <a:pt x="3460" y="860"/>
                  </a:lnTo>
                  <a:lnTo>
                    <a:pt x="3751" y="665"/>
                  </a:lnTo>
                  <a:lnTo>
                    <a:pt x="27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1" name="그룹 7280">
            <a:extLst>
              <a:ext uri="{FF2B5EF4-FFF2-40B4-BE49-F238E27FC236}">
                <a16:creationId xmlns:a16="http://schemas.microsoft.com/office/drawing/2014/main" id="{42996F75-D718-4C03-8FF5-0D1A8530994D}"/>
              </a:ext>
            </a:extLst>
          </p:cNvPr>
          <p:cNvGrpSpPr/>
          <p:nvPr/>
        </p:nvGrpSpPr>
        <p:grpSpPr>
          <a:xfrm>
            <a:off x="1236763" y="2379705"/>
            <a:ext cx="1031981" cy="524980"/>
            <a:chOff x="1003300" y="6280151"/>
            <a:chExt cx="3644900" cy="1854200"/>
          </a:xfrm>
        </p:grpSpPr>
        <p:sp>
          <p:nvSpPr>
            <p:cNvPr id="6276" name="Freeform 12">
              <a:extLst>
                <a:ext uri="{FF2B5EF4-FFF2-40B4-BE49-F238E27FC236}">
                  <a16:creationId xmlns:a16="http://schemas.microsoft.com/office/drawing/2014/main" id="{1AF89D79-5EA8-4A65-987D-46EA87DB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6280151"/>
              <a:ext cx="3644900" cy="1854200"/>
            </a:xfrm>
            <a:custGeom>
              <a:avLst/>
              <a:gdLst>
                <a:gd name="T0" fmla="*/ 2296 w 2296"/>
                <a:gd name="T1" fmla="*/ 585 h 1168"/>
                <a:gd name="T2" fmla="*/ 1327 w 2296"/>
                <a:gd name="T3" fmla="*/ 0 h 1168"/>
                <a:gd name="T4" fmla="*/ 1327 w 2296"/>
                <a:gd name="T5" fmla="*/ 371 h 1168"/>
                <a:gd name="T6" fmla="*/ 0 w 2296"/>
                <a:gd name="T7" fmla="*/ 371 h 1168"/>
                <a:gd name="T8" fmla="*/ 0 w 2296"/>
                <a:gd name="T9" fmla="*/ 797 h 1168"/>
                <a:gd name="T10" fmla="*/ 1327 w 2296"/>
                <a:gd name="T11" fmla="*/ 797 h 1168"/>
                <a:gd name="T12" fmla="*/ 1327 w 2296"/>
                <a:gd name="T13" fmla="*/ 1168 h 1168"/>
                <a:gd name="T14" fmla="*/ 2296 w 2296"/>
                <a:gd name="T15" fmla="*/ 585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6" h="1168">
                  <a:moveTo>
                    <a:pt x="2296" y="585"/>
                  </a:moveTo>
                  <a:lnTo>
                    <a:pt x="1327" y="0"/>
                  </a:lnTo>
                  <a:lnTo>
                    <a:pt x="1327" y="371"/>
                  </a:lnTo>
                  <a:lnTo>
                    <a:pt x="0" y="371"/>
                  </a:lnTo>
                  <a:lnTo>
                    <a:pt x="0" y="797"/>
                  </a:lnTo>
                  <a:lnTo>
                    <a:pt x="1327" y="797"/>
                  </a:lnTo>
                  <a:lnTo>
                    <a:pt x="1327" y="1168"/>
                  </a:lnTo>
                  <a:lnTo>
                    <a:pt x="2296" y="585"/>
                  </a:lnTo>
                  <a:close/>
                </a:path>
              </a:pathLst>
            </a:custGeom>
            <a:solidFill>
              <a:srgbClr val="00D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77" name="Freeform 13">
              <a:extLst>
                <a:ext uri="{FF2B5EF4-FFF2-40B4-BE49-F238E27FC236}">
                  <a16:creationId xmlns:a16="http://schemas.microsoft.com/office/drawing/2014/main" id="{D0985D7F-CE96-4214-8E39-4545FE42D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6280151"/>
              <a:ext cx="3644900" cy="1854200"/>
            </a:xfrm>
            <a:custGeom>
              <a:avLst/>
              <a:gdLst>
                <a:gd name="T0" fmla="*/ 1327 w 2296"/>
                <a:gd name="T1" fmla="*/ 0 h 1168"/>
                <a:gd name="T2" fmla="*/ 1327 w 2296"/>
                <a:gd name="T3" fmla="*/ 371 h 1168"/>
                <a:gd name="T4" fmla="*/ 0 w 2296"/>
                <a:gd name="T5" fmla="*/ 371 h 1168"/>
                <a:gd name="T6" fmla="*/ 0 w 2296"/>
                <a:gd name="T7" fmla="*/ 550 h 1168"/>
                <a:gd name="T8" fmla="*/ 1162 w 2296"/>
                <a:gd name="T9" fmla="*/ 550 h 1168"/>
                <a:gd name="T10" fmla="*/ 1162 w 2296"/>
                <a:gd name="T11" fmla="*/ 550 h 1168"/>
                <a:gd name="T12" fmla="*/ 1194 w 2296"/>
                <a:gd name="T13" fmla="*/ 550 h 1168"/>
                <a:gd name="T14" fmla="*/ 1227 w 2296"/>
                <a:gd name="T15" fmla="*/ 555 h 1168"/>
                <a:gd name="T16" fmla="*/ 1257 w 2296"/>
                <a:gd name="T17" fmla="*/ 563 h 1168"/>
                <a:gd name="T18" fmla="*/ 1287 w 2296"/>
                <a:gd name="T19" fmla="*/ 574 h 1168"/>
                <a:gd name="T20" fmla="*/ 1317 w 2296"/>
                <a:gd name="T21" fmla="*/ 585 h 1168"/>
                <a:gd name="T22" fmla="*/ 1344 w 2296"/>
                <a:gd name="T23" fmla="*/ 602 h 1168"/>
                <a:gd name="T24" fmla="*/ 1368 w 2296"/>
                <a:gd name="T25" fmla="*/ 621 h 1168"/>
                <a:gd name="T26" fmla="*/ 1393 w 2296"/>
                <a:gd name="T27" fmla="*/ 640 h 1168"/>
                <a:gd name="T28" fmla="*/ 1415 w 2296"/>
                <a:gd name="T29" fmla="*/ 662 h 1168"/>
                <a:gd name="T30" fmla="*/ 1434 w 2296"/>
                <a:gd name="T31" fmla="*/ 687 h 1168"/>
                <a:gd name="T32" fmla="*/ 1453 w 2296"/>
                <a:gd name="T33" fmla="*/ 714 h 1168"/>
                <a:gd name="T34" fmla="*/ 1466 w 2296"/>
                <a:gd name="T35" fmla="*/ 742 h 1168"/>
                <a:gd name="T36" fmla="*/ 1477 w 2296"/>
                <a:gd name="T37" fmla="*/ 772 h 1168"/>
                <a:gd name="T38" fmla="*/ 1488 w 2296"/>
                <a:gd name="T39" fmla="*/ 802 h 1168"/>
                <a:gd name="T40" fmla="*/ 1493 w 2296"/>
                <a:gd name="T41" fmla="*/ 835 h 1168"/>
                <a:gd name="T42" fmla="*/ 1496 w 2296"/>
                <a:gd name="T43" fmla="*/ 868 h 1168"/>
                <a:gd name="T44" fmla="*/ 1496 w 2296"/>
                <a:gd name="T45" fmla="*/ 868 h 1168"/>
                <a:gd name="T46" fmla="*/ 1496 w 2296"/>
                <a:gd name="T47" fmla="*/ 893 h 1168"/>
                <a:gd name="T48" fmla="*/ 1493 w 2296"/>
                <a:gd name="T49" fmla="*/ 915 h 1168"/>
                <a:gd name="T50" fmla="*/ 1485 w 2296"/>
                <a:gd name="T51" fmla="*/ 962 h 1168"/>
                <a:gd name="T52" fmla="*/ 1472 w 2296"/>
                <a:gd name="T53" fmla="*/ 1003 h 1168"/>
                <a:gd name="T54" fmla="*/ 1453 w 2296"/>
                <a:gd name="T55" fmla="*/ 1044 h 1168"/>
                <a:gd name="T56" fmla="*/ 1428 w 2296"/>
                <a:gd name="T57" fmla="*/ 1080 h 1168"/>
                <a:gd name="T58" fmla="*/ 1398 w 2296"/>
                <a:gd name="T59" fmla="*/ 1113 h 1168"/>
                <a:gd name="T60" fmla="*/ 1366 w 2296"/>
                <a:gd name="T61" fmla="*/ 1143 h 1168"/>
                <a:gd name="T62" fmla="*/ 1327 w 2296"/>
                <a:gd name="T63" fmla="*/ 1165 h 1168"/>
                <a:gd name="T64" fmla="*/ 1327 w 2296"/>
                <a:gd name="T65" fmla="*/ 1168 h 1168"/>
                <a:gd name="T66" fmla="*/ 2296 w 2296"/>
                <a:gd name="T67" fmla="*/ 585 h 1168"/>
                <a:gd name="T68" fmla="*/ 1327 w 2296"/>
                <a:gd name="T69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1168">
                  <a:moveTo>
                    <a:pt x="1327" y="0"/>
                  </a:moveTo>
                  <a:lnTo>
                    <a:pt x="1327" y="371"/>
                  </a:lnTo>
                  <a:lnTo>
                    <a:pt x="0" y="371"/>
                  </a:lnTo>
                  <a:lnTo>
                    <a:pt x="0" y="550"/>
                  </a:lnTo>
                  <a:lnTo>
                    <a:pt x="1162" y="550"/>
                  </a:lnTo>
                  <a:lnTo>
                    <a:pt x="1162" y="550"/>
                  </a:lnTo>
                  <a:lnTo>
                    <a:pt x="1194" y="550"/>
                  </a:lnTo>
                  <a:lnTo>
                    <a:pt x="1227" y="555"/>
                  </a:lnTo>
                  <a:lnTo>
                    <a:pt x="1257" y="563"/>
                  </a:lnTo>
                  <a:lnTo>
                    <a:pt x="1287" y="574"/>
                  </a:lnTo>
                  <a:lnTo>
                    <a:pt x="1317" y="585"/>
                  </a:lnTo>
                  <a:lnTo>
                    <a:pt x="1344" y="602"/>
                  </a:lnTo>
                  <a:lnTo>
                    <a:pt x="1368" y="621"/>
                  </a:lnTo>
                  <a:lnTo>
                    <a:pt x="1393" y="640"/>
                  </a:lnTo>
                  <a:lnTo>
                    <a:pt x="1415" y="662"/>
                  </a:lnTo>
                  <a:lnTo>
                    <a:pt x="1434" y="687"/>
                  </a:lnTo>
                  <a:lnTo>
                    <a:pt x="1453" y="714"/>
                  </a:lnTo>
                  <a:lnTo>
                    <a:pt x="1466" y="742"/>
                  </a:lnTo>
                  <a:lnTo>
                    <a:pt x="1477" y="772"/>
                  </a:lnTo>
                  <a:lnTo>
                    <a:pt x="1488" y="802"/>
                  </a:lnTo>
                  <a:lnTo>
                    <a:pt x="1493" y="835"/>
                  </a:lnTo>
                  <a:lnTo>
                    <a:pt x="1496" y="868"/>
                  </a:lnTo>
                  <a:lnTo>
                    <a:pt x="1496" y="868"/>
                  </a:lnTo>
                  <a:lnTo>
                    <a:pt x="1496" y="893"/>
                  </a:lnTo>
                  <a:lnTo>
                    <a:pt x="1493" y="915"/>
                  </a:lnTo>
                  <a:lnTo>
                    <a:pt x="1485" y="962"/>
                  </a:lnTo>
                  <a:lnTo>
                    <a:pt x="1472" y="1003"/>
                  </a:lnTo>
                  <a:lnTo>
                    <a:pt x="1453" y="1044"/>
                  </a:lnTo>
                  <a:lnTo>
                    <a:pt x="1428" y="1080"/>
                  </a:lnTo>
                  <a:lnTo>
                    <a:pt x="1398" y="1113"/>
                  </a:lnTo>
                  <a:lnTo>
                    <a:pt x="1366" y="1143"/>
                  </a:lnTo>
                  <a:lnTo>
                    <a:pt x="1327" y="1165"/>
                  </a:lnTo>
                  <a:lnTo>
                    <a:pt x="1327" y="1168"/>
                  </a:lnTo>
                  <a:lnTo>
                    <a:pt x="2296" y="585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08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91" name="그룹 7290">
            <a:extLst>
              <a:ext uri="{FF2B5EF4-FFF2-40B4-BE49-F238E27FC236}">
                <a16:creationId xmlns:a16="http://schemas.microsoft.com/office/drawing/2014/main" id="{4DF82F58-7C75-4DB7-B3A0-D8D89D17B4C5}"/>
              </a:ext>
            </a:extLst>
          </p:cNvPr>
          <p:cNvGrpSpPr/>
          <p:nvPr/>
        </p:nvGrpSpPr>
        <p:grpSpPr>
          <a:xfrm>
            <a:off x="1202501" y="3146415"/>
            <a:ext cx="1356948" cy="583861"/>
            <a:chOff x="1090005" y="8657738"/>
            <a:chExt cx="3733805" cy="1606563"/>
          </a:xfrm>
        </p:grpSpPr>
        <p:sp>
          <p:nvSpPr>
            <p:cNvPr id="6278" name="Freeform 14">
              <a:extLst>
                <a:ext uri="{FF2B5EF4-FFF2-40B4-BE49-F238E27FC236}">
                  <a16:creationId xmlns:a16="http://schemas.microsoft.com/office/drawing/2014/main" id="{241AC990-A0C3-407B-B932-62AF0726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05" y="8657738"/>
              <a:ext cx="3733805" cy="1606563"/>
            </a:xfrm>
            <a:custGeom>
              <a:avLst/>
              <a:gdLst>
                <a:gd name="T0" fmla="*/ 3019 w 3019"/>
                <a:gd name="T1" fmla="*/ 651 h 1299"/>
                <a:gd name="T2" fmla="*/ 2149 w 3019"/>
                <a:gd name="T3" fmla="*/ 0 h 1299"/>
                <a:gd name="T4" fmla="*/ 2149 w 3019"/>
                <a:gd name="T5" fmla="*/ 337 h 1299"/>
                <a:gd name="T6" fmla="*/ 0 w 3019"/>
                <a:gd name="T7" fmla="*/ 508 h 1299"/>
                <a:gd name="T8" fmla="*/ 0 w 3019"/>
                <a:gd name="T9" fmla="*/ 793 h 1299"/>
                <a:gd name="T10" fmla="*/ 2149 w 3019"/>
                <a:gd name="T11" fmla="*/ 961 h 1299"/>
                <a:gd name="T12" fmla="*/ 2149 w 3019"/>
                <a:gd name="T13" fmla="*/ 1299 h 1299"/>
                <a:gd name="T14" fmla="*/ 3019 w 3019"/>
                <a:gd name="T15" fmla="*/ 651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19" h="1299">
                  <a:moveTo>
                    <a:pt x="3019" y="651"/>
                  </a:moveTo>
                  <a:lnTo>
                    <a:pt x="2149" y="0"/>
                  </a:lnTo>
                  <a:lnTo>
                    <a:pt x="2149" y="337"/>
                  </a:lnTo>
                  <a:lnTo>
                    <a:pt x="0" y="508"/>
                  </a:lnTo>
                  <a:lnTo>
                    <a:pt x="0" y="793"/>
                  </a:lnTo>
                  <a:lnTo>
                    <a:pt x="2149" y="961"/>
                  </a:lnTo>
                  <a:lnTo>
                    <a:pt x="2149" y="1299"/>
                  </a:lnTo>
                  <a:lnTo>
                    <a:pt x="3019" y="651"/>
                  </a:lnTo>
                  <a:close/>
                </a:path>
              </a:pathLst>
            </a:custGeom>
            <a:solidFill>
              <a:srgbClr val="C02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79" name="Freeform 15">
              <a:extLst>
                <a:ext uri="{FF2B5EF4-FFF2-40B4-BE49-F238E27FC236}">
                  <a16:creationId xmlns:a16="http://schemas.microsoft.com/office/drawing/2014/main" id="{140BAF7B-1A2A-484F-9FA5-76C0D0663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05" y="8657738"/>
              <a:ext cx="3733805" cy="1606563"/>
            </a:xfrm>
            <a:custGeom>
              <a:avLst/>
              <a:gdLst>
                <a:gd name="T0" fmla="*/ 2149 w 3019"/>
                <a:gd name="T1" fmla="*/ 0 h 1299"/>
                <a:gd name="T2" fmla="*/ 2149 w 3019"/>
                <a:gd name="T3" fmla="*/ 337 h 1299"/>
                <a:gd name="T4" fmla="*/ 0 w 3019"/>
                <a:gd name="T5" fmla="*/ 508 h 1299"/>
                <a:gd name="T6" fmla="*/ 0 w 3019"/>
                <a:gd name="T7" fmla="*/ 640 h 1299"/>
                <a:gd name="T8" fmla="*/ 1730 w 3019"/>
                <a:gd name="T9" fmla="*/ 543 h 1299"/>
                <a:gd name="T10" fmla="*/ 1730 w 3019"/>
                <a:gd name="T11" fmla="*/ 543 h 1299"/>
                <a:gd name="T12" fmla="*/ 1820 w 3019"/>
                <a:gd name="T13" fmla="*/ 541 h 1299"/>
                <a:gd name="T14" fmla="*/ 1899 w 3019"/>
                <a:gd name="T15" fmla="*/ 543 h 1299"/>
                <a:gd name="T16" fmla="*/ 1969 w 3019"/>
                <a:gd name="T17" fmla="*/ 552 h 1299"/>
                <a:gd name="T18" fmla="*/ 2032 w 3019"/>
                <a:gd name="T19" fmla="*/ 565 h 1299"/>
                <a:gd name="T20" fmla="*/ 2086 w 3019"/>
                <a:gd name="T21" fmla="*/ 582 h 1299"/>
                <a:gd name="T22" fmla="*/ 2111 w 3019"/>
                <a:gd name="T23" fmla="*/ 593 h 1299"/>
                <a:gd name="T24" fmla="*/ 2133 w 3019"/>
                <a:gd name="T25" fmla="*/ 604 h 1299"/>
                <a:gd name="T26" fmla="*/ 2154 w 3019"/>
                <a:gd name="T27" fmla="*/ 615 h 1299"/>
                <a:gd name="T28" fmla="*/ 2173 w 3019"/>
                <a:gd name="T29" fmla="*/ 629 h 1299"/>
                <a:gd name="T30" fmla="*/ 2206 w 3019"/>
                <a:gd name="T31" fmla="*/ 656 h 1299"/>
                <a:gd name="T32" fmla="*/ 2233 w 3019"/>
                <a:gd name="T33" fmla="*/ 689 h 1299"/>
                <a:gd name="T34" fmla="*/ 2255 w 3019"/>
                <a:gd name="T35" fmla="*/ 722 h 1299"/>
                <a:gd name="T36" fmla="*/ 2271 w 3019"/>
                <a:gd name="T37" fmla="*/ 758 h 1299"/>
                <a:gd name="T38" fmla="*/ 2285 w 3019"/>
                <a:gd name="T39" fmla="*/ 799 h 1299"/>
                <a:gd name="T40" fmla="*/ 2296 w 3019"/>
                <a:gd name="T41" fmla="*/ 837 h 1299"/>
                <a:gd name="T42" fmla="*/ 2301 w 3019"/>
                <a:gd name="T43" fmla="*/ 879 h 1299"/>
                <a:gd name="T44" fmla="*/ 2304 w 3019"/>
                <a:gd name="T45" fmla="*/ 923 h 1299"/>
                <a:gd name="T46" fmla="*/ 2304 w 3019"/>
                <a:gd name="T47" fmla="*/ 967 h 1299"/>
                <a:gd name="T48" fmla="*/ 2304 w 3019"/>
                <a:gd name="T49" fmla="*/ 967 h 1299"/>
                <a:gd name="T50" fmla="*/ 2301 w 3019"/>
                <a:gd name="T51" fmla="*/ 1016 h 1299"/>
                <a:gd name="T52" fmla="*/ 2293 w 3019"/>
                <a:gd name="T53" fmla="*/ 1063 h 1299"/>
                <a:gd name="T54" fmla="*/ 2280 w 3019"/>
                <a:gd name="T55" fmla="*/ 1109 h 1299"/>
                <a:gd name="T56" fmla="*/ 2263 w 3019"/>
                <a:gd name="T57" fmla="*/ 1153 h 1299"/>
                <a:gd name="T58" fmla="*/ 2239 w 3019"/>
                <a:gd name="T59" fmla="*/ 1195 h 1299"/>
                <a:gd name="T60" fmla="*/ 2212 w 3019"/>
                <a:gd name="T61" fmla="*/ 1230 h 1299"/>
                <a:gd name="T62" fmla="*/ 2182 w 3019"/>
                <a:gd name="T63" fmla="*/ 1266 h 1299"/>
                <a:gd name="T64" fmla="*/ 2149 w 3019"/>
                <a:gd name="T65" fmla="*/ 1296 h 1299"/>
                <a:gd name="T66" fmla="*/ 2149 w 3019"/>
                <a:gd name="T67" fmla="*/ 1299 h 1299"/>
                <a:gd name="T68" fmla="*/ 3019 w 3019"/>
                <a:gd name="T69" fmla="*/ 651 h 1299"/>
                <a:gd name="T70" fmla="*/ 2149 w 3019"/>
                <a:gd name="T71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19" h="1299">
                  <a:moveTo>
                    <a:pt x="2149" y="0"/>
                  </a:moveTo>
                  <a:lnTo>
                    <a:pt x="2149" y="337"/>
                  </a:lnTo>
                  <a:lnTo>
                    <a:pt x="0" y="508"/>
                  </a:lnTo>
                  <a:lnTo>
                    <a:pt x="0" y="640"/>
                  </a:lnTo>
                  <a:lnTo>
                    <a:pt x="1730" y="543"/>
                  </a:lnTo>
                  <a:lnTo>
                    <a:pt x="1730" y="543"/>
                  </a:lnTo>
                  <a:lnTo>
                    <a:pt x="1820" y="541"/>
                  </a:lnTo>
                  <a:lnTo>
                    <a:pt x="1899" y="543"/>
                  </a:lnTo>
                  <a:lnTo>
                    <a:pt x="1969" y="552"/>
                  </a:lnTo>
                  <a:lnTo>
                    <a:pt x="2032" y="565"/>
                  </a:lnTo>
                  <a:lnTo>
                    <a:pt x="2086" y="582"/>
                  </a:lnTo>
                  <a:lnTo>
                    <a:pt x="2111" y="593"/>
                  </a:lnTo>
                  <a:lnTo>
                    <a:pt x="2133" y="604"/>
                  </a:lnTo>
                  <a:lnTo>
                    <a:pt x="2154" y="615"/>
                  </a:lnTo>
                  <a:lnTo>
                    <a:pt x="2173" y="629"/>
                  </a:lnTo>
                  <a:lnTo>
                    <a:pt x="2206" y="656"/>
                  </a:lnTo>
                  <a:lnTo>
                    <a:pt x="2233" y="689"/>
                  </a:lnTo>
                  <a:lnTo>
                    <a:pt x="2255" y="722"/>
                  </a:lnTo>
                  <a:lnTo>
                    <a:pt x="2271" y="758"/>
                  </a:lnTo>
                  <a:lnTo>
                    <a:pt x="2285" y="799"/>
                  </a:lnTo>
                  <a:lnTo>
                    <a:pt x="2296" y="837"/>
                  </a:lnTo>
                  <a:lnTo>
                    <a:pt x="2301" y="879"/>
                  </a:lnTo>
                  <a:lnTo>
                    <a:pt x="2304" y="923"/>
                  </a:lnTo>
                  <a:lnTo>
                    <a:pt x="2304" y="967"/>
                  </a:lnTo>
                  <a:lnTo>
                    <a:pt x="2304" y="967"/>
                  </a:lnTo>
                  <a:lnTo>
                    <a:pt x="2301" y="1016"/>
                  </a:lnTo>
                  <a:lnTo>
                    <a:pt x="2293" y="1063"/>
                  </a:lnTo>
                  <a:lnTo>
                    <a:pt x="2280" y="1109"/>
                  </a:lnTo>
                  <a:lnTo>
                    <a:pt x="2263" y="1153"/>
                  </a:lnTo>
                  <a:lnTo>
                    <a:pt x="2239" y="1195"/>
                  </a:lnTo>
                  <a:lnTo>
                    <a:pt x="2212" y="1230"/>
                  </a:lnTo>
                  <a:lnTo>
                    <a:pt x="2182" y="1266"/>
                  </a:lnTo>
                  <a:lnTo>
                    <a:pt x="2149" y="1296"/>
                  </a:lnTo>
                  <a:lnTo>
                    <a:pt x="2149" y="1299"/>
                  </a:lnTo>
                  <a:lnTo>
                    <a:pt x="3019" y="65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5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2" name="그룹 7281">
            <a:extLst>
              <a:ext uri="{FF2B5EF4-FFF2-40B4-BE49-F238E27FC236}">
                <a16:creationId xmlns:a16="http://schemas.microsoft.com/office/drawing/2014/main" id="{BC5E038C-4838-4AB1-B3B3-5E1C71758334}"/>
              </a:ext>
            </a:extLst>
          </p:cNvPr>
          <p:cNvGrpSpPr/>
          <p:nvPr/>
        </p:nvGrpSpPr>
        <p:grpSpPr>
          <a:xfrm>
            <a:off x="2333775" y="2111732"/>
            <a:ext cx="1088165" cy="613526"/>
            <a:chOff x="5045075" y="5473701"/>
            <a:chExt cx="3843338" cy="2166938"/>
          </a:xfrm>
        </p:grpSpPr>
        <p:sp>
          <p:nvSpPr>
            <p:cNvPr id="6280" name="Freeform 16">
              <a:extLst>
                <a:ext uri="{FF2B5EF4-FFF2-40B4-BE49-F238E27FC236}">
                  <a16:creationId xmlns:a16="http://schemas.microsoft.com/office/drawing/2014/main" id="{79F41447-A9C4-482C-8CAB-5E505D627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473701"/>
              <a:ext cx="3843338" cy="2166938"/>
            </a:xfrm>
            <a:custGeom>
              <a:avLst/>
              <a:gdLst>
                <a:gd name="T0" fmla="*/ 1415 w 2421"/>
                <a:gd name="T1" fmla="*/ 1365 h 1365"/>
                <a:gd name="T2" fmla="*/ 2421 w 2421"/>
                <a:gd name="T3" fmla="*/ 681 h 1365"/>
                <a:gd name="T4" fmla="*/ 1415 w 2421"/>
                <a:gd name="T5" fmla="*/ 0 h 1365"/>
                <a:gd name="T6" fmla="*/ 1556 w 2421"/>
                <a:gd name="T7" fmla="*/ 407 h 1365"/>
                <a:gd name="T8" fmla="*/ 0 w 2421"/>
                <a:gd name="T9" fmla="*/ 407 h 1365"/>
                <a:gd name="T10" fmla="*/ 302 w 2421"/>
                <a:gd name="T11" fmla="*/ 678 h 1365"/>
                <a:gd name="T12" fmla="*/ 0 w 2421"/>
                <a:gd name="T13" fmla="*/ 959 h 1365"/>
                <a:gd name="T14" fmla="*/ 1556 w 2421"/>
                <a:gd name="T15" fmla="*/ 959 h 1365"/>
                <a:gd name="T16" fmla="*/ 1415 w 2421"/>
                <a:gd name="T17" fmla="*/ 1365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1" h="1365">
                  <a:moveTo>
                    <a:pt x="1415" y="1365"/>
                  </a:moveTo>
                  <a:lnTo>
                    <a:pt x="2421" y="681"/>
                  </a:lnTo>
                  <a:lnTo>
                    <a:pt x="1415" y="0"/>
                  </a:lnTo>
                  <a:lnTo>
                    <a:pt x="1556" y="407"/>
                  </a:lnTo>
                  <a:lnTo>
                    <a:pt x="0" y="407"/>
                  </a:lnTo>
                  <a:lnTo>
                    <a:pt x="302" y="678"/>
                  </a:lnTo>
                  <a:lnTo>
                    <a:pt x="0" y="959"/>
                  </a:lnTo>
                  <a:lnTo>
                    <a:pt x="1556" y="959"/>
                  </a:lnTo>
                  <a:lnTo>
                    <a:pt x="1415" y="1365"/>
                  </a:lnTo>
                  <a:close/>
                </a:path>
              </a:pathLst>
            </a:custGeom>
            <a:solidFill>
              <a:srgbClr val="F7B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1" name="Freeform 17">
              <a:extLst>
                <a:ext uri="{FF2B5EF4-FFF2-40B4-BE49-F238E27FC236}">
                  <a16:creationId xmlns:a16="http://schemas.microsoft.com/office/drawing/2014/main" id="{00D8BE17-0492-4E45-806A-428F6A70A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473701"/>
              <a:ext cx="3843338" cy="2166938"/>
            </a:xfrm>
            <a:custGeom>
              <a:avLst/>
              <a:gdLst>
                <a:gd name="T0" fmla="*/ 1415 w 2421"/>
                <a:gd name="T1" fmla="*/ 1365 h 1365"/>
                <a:gd name="T2" fmla="*/ 2421 w 2421"/>
                <a:gd name="T3" fmla="*/ 681 h 1365"/>
                <a:gd name="T4" fmla="*/ 1415 w 2421"/>
                <a:gd name="T5" fmla="*/ 0 h 1365"/>
                <a:gd name="T6" fmla="*/ 1556 w 2421"/>
                <a:gd name="T7" fmla="*/ 407 h 1365"/>
                <a:gd name="T8" fmla="*/ 0 w 2421"/>
                <a:gd name="T9" fmla="*/ 407 h 1365"/>
                <a:gd name="T10" fmla="*/ 302 w 2421"/>
                <a:gd name="T11" fmla="*/ 678 h 1365"/>
                <a:gd name="T12" fmla="*/ 0 w 2421"/>
                <a:gd name="T13" fmla="*/ 959 h 1365"/>
                <a:gd name="T14" fmla="*/ 1556 w 2421"/>
                <a:gd name="T15" fmla="*/ 959 h 1365"/>
                <a:gd name="T16" fmla="*/ 1415 w 2421"/>
                <a:gd name="T17" fmla="*/ 1365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1" h="1365">
                  <a:moveTo>
                    <a:pt x="1415" y="1365"/>
                  </a:moveTo>
                  <a:lnTo>
                    <a:pt x="2421" y="681"/>
                  </a:lnTo>
                  <a:lnTo>
                    <a:pt x="1415" y="0"/>
                  </a:lnTo>
                  <a:lnTo>
                    <a:pt x="1556" y="407"/>
                  </a:lnTo>
                  <a:lnTo>
                    <a:pt x="0" y="407"/>
                  </a:lnTo>
                  <a:lnTo>
                    <a:pt x="302" y="678"/>
                  </a:lnTo>
                  <a:lnTo>
                    <a:pt x="0" y="959"/>
                  </a:lnTo>
                  <a:lnTo>
                    <a:pt x="1556" y="959"/>
                  </a:lnTo>
                  <a:lnTo>
                    <a:pt x="1415" y="13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2" name="Freeform 18">
              <a:extLst>
                <a:ext uri="{FF2B5EF4-FFF2-40B4-BE49-F238E27FC236}">
                  <a16:creationId xmlns:a16="http://schemas.microsoft.com/office/drawing/2014/main" id="{5F20F1DD-C685-4DB9-B933-6417EA717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6119813"/>
              <a:ext cx="2470150" cy="0"/>
            </a:xfrm>
            <a:custGeom>
              <a:avLst/>
              <a:gdLst>
                <a:gd name="T0" fmla="*/ 1556 w 1556"/>
                <a:gd name="T1" fmla="*/ 0 w 1556"/>
                <a:gd name="T2" fmla="*/ 1556 w 15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56">
                  <a:moveTo>
                    <a:pt x="1556" y="0"/>
                  </a:moveTo>
                  <a:lnTo>
                    <a:pt x="0" y="0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F9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3" name="Freeform 19">
              <a:extLst>
                <a:ext uri="{FF2B5EF4-FFF2-40B4-BE49-F238E27FC236}">
                  <a16:creationId xmlns:a16="http://schemas.microsoft.com/office/drawing/2014/main" id="{16AC6BDA-C3A6-4CC5-93A5-5FAA17B1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6119813"/>
              <a:ext cx="2470150" cy="0"/>
            </a:xfrm>
            <a:custGeom>
              <a:avLst/>
              <a:gdLst>
                <a:gd name="T0" fmla="*/ 1556 w 1556"/>
                <a:gd name="T1" fmla="*/ 0 w 1556"/>
                <a:gd name="T2" fmla="*/ 1556 w 15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56">
                  <a:moveTo>
                    <a:pt x="1556" y="0"/>
                  </a:moveTo>
                  <a:lnTo>
                    <a:pt x="0" y="0"/>
                  </a:lnTo>
                  <a:lnTo>
                    <a:pt x="1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4" name="Freeform 20">
              <a:extLst>
                <a:ext uri="{FF2B5EF4-FFF2-40B4-BE49-F238E27FC236}">
                  <a16:creationId xmlns:a16="http://schemas.microsoft.com/office/drawing/2014/main" id="{8FCC9941-C6D9-45B6-8C56-C9CE843FF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473701"/>
              <a:ext cx="3843338" cy="2159000"/>
            </a:xfrm>
            <a:custGeom>
              <a:avLst/>
              <a:gdLst>
                <a:gd name="T0" fmla="*/ 1415 w 2421"/>
                <a:gd name="T1" fmla="*/ 0 h 1360"/>
                <a:gd name="T2" fmla="*/ 1556 w 2421"/>
                <a:gd name="T3" fmla="*/ 407 h 1360"/>
                <a:gd name="T4" fmla="*/ 1556 w 2421"/>
                <a:gd name="T5" fmla="*/ 407 h 1360"/>
                <a:gd name="T6" fmla="*/ 0 w 2421"/>
                <a:gd name="T7" fmla="*/ 407 h 1360"/>
                <a:gd name="T8" fmla="*/ 302 w 2421"/>
                <a:gd name="T9" fmla="*/ 678 h 1360"/>
                <a:gd name="T10" fmla="*/ 286 w 2421"/>
                <a:gd name="T11" fmla="*/ 692 h 1360"/>
                <a:gd name="T12" fmla="*/ 1600 w 2421"/>
                <a:gd name="T13" fmla="*/ 692 h 1360"/>
                <a:gd name="T14" fmla="*/ 1600 w 2421"/>
                <a:gd name="T15" fmla="*/ 692 h 1360"/>
                <a:gd name="T16" fmla="*/ 1649 w 2421"/>
                <a:gd name="T17" fmla="*/ 692 h 1360"/>
                <a:gd name="T18" fmla="*/ 1695 w 2421"/>
                <a:gd name="T19" fmla="*/ 698 h 1360"/>
                <a:gd name="T20" fmla="*/ 1733 w 2421"/>
                <a:gd name="T21" fmla="*/ 703 h 1360"/>
                <a:gd name="T22" fmla="*/ 1766 w 2421"/>
                <a:gd name="T23" fmla="*/ 711 h 1360"/>
                <a:gd name="T24" fmla="*/ 1795 w 2421"/>
                <a:gd name="T25" fmla="*/ 722 h 1360"/>
                <a:gd name="T26" fmla="*/ 1820 w 2421"/>
                <a:gd name="T27" fmla="*/ 733 h 1360"/>
                <a:gd name="T28" fmla="*/ 1836 w 2421"/>
                <a:gd name="T29" fmla="*/ 747 h 1360"/>
                <a:gd name="T30" fmla="*/ 1853 w 2421"/>
                <a:gd name="T31" fmla="*/ 764 h 1360"/>
                <a:gd name="T32" fmla="*/ 1861 w 2421"/>
                <a:gd name="T33" fmla="*/ 780 h 1360"/>
                <a:gd name="T34" fmla="*/ 1869 w 2421"/>
                <a:gd name="T35" fmla="*/ 799 h 1360"/>
                <a:gd name="T36" fmla="*/ 1869 w 2421"/>
                <a:gd name="T37" fmla="*/ 821 h 1360"/>
                <a:gd name="T38" fmla="*/ 1869 w 2421"/>
                <a:gd name="T39" fmla="*/ 843 h 1360"/>
                <a:gd name="T40" fmla="*/ 1863 w 2421"/>
                <a:gd name="T41" fmla="*/ 865 h 1360"/>
                <a:gd name="T42" fmla="*/ 1855 w 2421"/>
                <a:gd name="T43" fmla="*/ 890 h 1360"/>
                <a:gd name="T44" fmla="*/ 1844 w 2421"/>
                <a:gd name="T45" fmla="*/ 915 h 1360"/>
                <a:gd name="T46" fmla="*/ 1831 w 2421"/>
                <a:gd name="T47" fmla="*/ 939 h 1360"/>
                <a:gd name="T48" fmla="*/ 1814 w 2421"/>
                <a:gd name="T49" fmla="*/ 967 h 1360"/>
                <a:gd name="T50" fmla="*/ 1795 w 2421"/>
                <a:gd name="T51" fmla="*/ 992 h 1360"/>
                <a:gd name="T52" fmla="*/ 1752 w 2421"/>
                <a:gd name="T53" fmla="*/ 1047 h 1360"/>
                <a:gd name="T54" fmla="*/ 1703 w 2421"/>
                <a:gd name="T55" fmla="*/ 1104 h 1360"/>
                <a:gd name="T56" fmla="*/ 1649 w 2421"/>
                <a:gd name="T57" fmla="*/ 1159 h 1360"/>
                <a:gd name="T58" fmla="*/ 1591 w 2421"/>
                <a:gd name="T59" fmla="*/ 1211 h 1360"/>
                <a:gd name="T60" fmla="*/ 1534 w 2421"/>
                <a:gd name="T61" fmla="*/ 1264 h 1360"/>
                <a:gd name="T62" fmla="*/ 1423 w 2421"/>
                <a:gd name="T63" fmla="*/ 1360 h 1360"/>
                <a:gd name="T64" fmla="*/ 2421 w 2421"/>
                <a:gd name="T65" fmla="*/ 681 h 1360"/>
                <a:gd name="T66" fmla="*/ 1415 w 2421"/>
                <a:gd name="T67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1" h="1360">
                  <a:moveTo>
                    <a:pt x="1415" y="0"/>
                  </a:moveTo>
                  <a:lnTo>
                    <a:pt x="1556" y="407"/>
                  </a:lnTo>
                  <a:lnTo>
                    <a:pt x="1556" y="407"/>
                  </a:lnTo>
                  <a:lnTo>
                    <a:pt x="0" y="407"/>
                  </a:lnTo>
                  <a:lnTo>
                    <a:pt x="302" y="678"/>
                  </a:lnTo>
                  <a:lnTo>
                    <a:pt x="286" y="692"/>
                  </a:lnTo>
                  <a:lnTo>
                    <a:pt x="1600" y="692"/>
                  </a:lnTo>
                  <a:lnTo>
                    <a:pt x="1600" y="692"/>
                  </a:lnTo>
                  <a:lnTo>
                    <a:pt x="1649" y="692"/>
                  </a:lnTo>
                  <a:lnTo>
                    <a:pt x="1695" y="698"/>
                  </a:lnTo>
                  <a:lnTo>
                    <a:pt x="1733" y="703"/>
                  </a:lnTo>
                  <a:lnTo>
                    <a:pt x="1766" y="711"/>
                  </a:lnTo>
                  <a:lnTo>
                    <a:pt x="1795" y="722"/>
                  </a:lnTo>
                  <a:lnTo>
                    <a:pt x="1820" y="733"/>
                  </a:lnTo>
                  <a:lnTo>
                    <a:pt x="1836" y="747"/>
                  </a:lnTo>
                  <a:lnTo>
                    <a:pt x="1853" y="764"/>
                  </a:lnTo>
                  <a:lnTo>
                    <a:pt x="1861" y="780"/>
                  </a:lnTo>
                  <a:lnTo>
                    <a:pt x="1869" y="799"/>
                  </a:lnTo>
                  <a:lnTo>
                    <a:pt x="1869" y="821"/>
                  </a:lnTo>
                  <a:lnTo>
                    <a:pt x="1869" y="843"/>
                  </a:lnTo>
                  <a:lnTo>
                    <a:pt x="1863" y="865"/>
                  </a:lnTo>
                  <a:lnTo>
                    <a:pt x="1855" y="890"/>
                  </a:lnTo>
                  <a:lnTo>
                    <a:pt x="1844" y="915"/>
                  </a:lnTo>
                  <a:lnTo>
                    <a:pt x="1831" y="939"/>
                  </a:lnTo>
                  <a:lnTo>
                    <a:pt x="1814" y="967"/>
                  </a:lnTo>
                  <a:lnTo>
                    <a:pt x="1795" y="992"/>
                  </a:lnTo>
                  <a:lnTo>
                    <a:pt x="1752" y="1047"/>
                  </a:lnTo>
                  <a:lnTo>
                    <a:pt x="1703" y="1104"/>
                  </a:lnTo>
                  <a:lnTo>
                    <a:pt x="1649" y="1159"/>
                  </a:lnTo>
                  <a:lnTo>
                    <a:pt x="1591" y="1211"/>
                  </a:lnTo>
                  <a:lnTo>
                    <a:pt x="1534" y="1264"/>
                  </a:lnTo>
                  <a:lnTo>
                    <a:pt x="1423" y="1360"/>
                  </a:lnTo>
                  <a:lnTo>
                    <a:pt x="2421" y="681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rgbClr val="F596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5" name="Freeform 21">
              <a:extLst>
                <a:ext uri="{FF2B5EF4-FFF2-40B4-BE49-F238E27FC236}">
                  <a16:creationId xmlns:a16="http://schemas.microsoft.com/office/drawing/2014/main" id="{F7B1DD85-DA17-45F8-92A1-4D635069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473701"/>
              <a:ext cx="3843338" cy="2159000"/>
            </a:xfrm>
            <a:custGeom>
              <a:avLst/>
              <a:gdLst>
                <a:gd name="T0" fmla="*/ 1415 w 2421"/>
                <a:gd name="T1" fmla="*/ 0 h 1360"/>
                <a:gd name="T2" fmla="*/ 1556 w 2421"/>
                <a:gd name="T3" fmla="*/ 407 h 1360"/>
                <a:gd name="T4" fmla="*/ 1556 w 2421"/>
                <a:gd name="T5" fmla="*/ 407 h 1360"/>
                <a:gd name="T6" fmla="*/ 0 w 2421"/>
                <a:gd name="T7" fmla="*/ 407 h 1360"/>
                <a:gd name="T8" fmla="*/ 302 w 2421"/>
                <a:gd name="T9" fmla="*/ 678 h 1360"/>
                <a:gd name="T10" fmla="*/ 286 w 2421"/>
                <a:gd name="T11" fmla="*/ 692 h 1360"/>
                <a:gd name="T12" fmla="*/ 1600 w 2421"/>
                <a:gd name="T13" fmla="*/ 692 h 1360"/>
                <a:gd name="T14" fmla="*/ 1600 w 2421"/>
                <a:gd name="T15" fmla="*/ 692 h 1360"/>
                <a:gd name="T16" fmla="*/ 1649 w 2421"/>
                <a:gd name="T17" fmla="*/ 692 h 1360"/>
                <a:gd name="T18" fmla="*/ 1695 w 2421"/>
                <a:gd name="T19" fmla="*/ 698 h 1360"/>
                <a:gd name="T20" fmla="*/ 1733 w 2421"/>
                <a:gd name="T21" fmla="*/ 703 h 1360"/>
                <a:gd name="T22" fmla="*/ 1766 w 2421"/>
                <a:gd name="T23" fmla="*/ 711 h 1360"/>
                <a:gd name="T24" fmla="*/ 1795 w 2421"/>
                <a:gd name="T25" fmla="*/ 722 h 1360"/>
                <a:gd name="T26" fmla="*/ 1820 w 2421"/>
                <a:gd name="T27" fmla="*/ 733 h 1360"/>
                <a:gd name="T28" fmla="*/ 1836 w 2421"/>
                <a:gd name="T29" fmla="*/ 747 h 1360"/>
                <a:gd name="T30" fmla="*/ 1853 w 2421"/>
                <a:gd name="T31" fmla="*/ 764 h 1360"/>
                <a:gd name="T32" fmla="*/ 1861 w 2421"/>
                <a:gd name="T33" fmla="*/ 780 h 1360"/>
                <a:gd name="T34" fmla="*/ 1869 w 2421"/>
                <a:gd name="T35" fmla="*/ 799 h 1360"/>
                <a:gd name="T36" fmla="*/ 1869 w 2421"/>
                <a:gd name="T37" fmla="*/ 821 h 1360"/>
                <a:gd name="T38" fmla="*/ 1869 w 2421"/>
                <a:gd name="T39" fmla="*/ 843 h 1360"/>
                <a:gd name="T40" fmla="*/ 1863 w 2421"/>
                <a:gd name="T41" fmla="*/ 865 h 1360"/>
                <a:gd name="T42" fmla="*/ 1855 w 2421"/>
                <a:gd name="T43" fmla="*/ 890 h 1360"/>
                <a:gd name="T44" fmla="*/ 1844 w 2421"/>
                <a:gd name="T45" fmla="*/ 915 h 1360"/>
                <a:gd name="T46" fmla="*/ 1831 w 2421"/>
                <a:gd name="T47" fmla="*/ 939 h 1360"/>
                <a:gd name="T48" fmla="*/ 1814 w 2421"/>
                <a:gd name="T49" fmla="*/ 967 h 1360"/>
                <a:gd name="T50" fmla="*/ 1795 w 2421"/>
                <a:gd name="T51" fmla="*/ 992 h 1360"/>
                <a:gd name="T52" fmla="*/ 1752 w 2421"/>
                <a:gd name="T53" fmla="*/ 1047 h 1360"/>
                <a:gd name="T54" fmla="*/ 1703 w 2421"/>
                <a:gd name="T55" fmla="*/ 1104 h 1360"/>
                <a:gd name="T56" fmla="*/ 1649 w 2421"/>
                <a:gd name="T57" fmla="*/ 1159 h 1360"/>
                <a:gd name="T58" fmla="*/ 1591 w 2421"/>
                <a:gd name="T59" fmla="*/ 1211 h 1360"/>
                <a:gd name="T60" fmla="*/ 1534 w 2421"/>
                <a:gd name="T61" fmla="*/ 1264 h 1360"/>
                <a:gd name="T62" fmla="*/ 1423 w 2421"/>
                <a:gd name="T63" fmla="*/ 1360 h 1360"/>
                <a:gd name="T64" fmla="*/ 2421 w 2421"/>
                <a:gd name="T65" fmla="*/ 681 h 1360"/>
                <a:gd name="T66" fmla="*/ 1415 w 2421"/>
                <a:gd name="T67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1" h="1360">
                  <a:moveTo>
                    <a:pt x="1415" y="0"/>
                  </a:moveTo>
                  <a:lnTo>
                    <a:pt x="1556" y="407"/>
                  </a:lnTo>
                  <a:lnTo>
                    <a:pt x="1556" y="407"/>
                  </a:lnTo>
                  <a:lnTo>
                    <a:pt x="0" y="407"/>
                  </a:lnTo>
                  <a:lnTo>
                    <a:pt x="302" y="678"/>
                  </a:lnTo>
                  <a:lnTo>
                    <a:pt x="286" y="692"/>
                  </a:lnTo>
                  <a:lnTo>
                    <a:pt x="1600" y="692"/>
                  </a:lnTo>
                  <a:lnTo>
                    <a:pt x="1600" y="692"/>
                  </a:lnTo>
                  <a:lnTo>
                    <a:pt x="1649" y="692"/>
                  </a:lnTo>
                  <a:lnTo>
                    <a:pt x="1695" y="698"/>
                  </a:lnTo>
                  <a:lnTo>
                    <a:pt x="1733" y="703"/>
                  </a:lnTo>
                  <a:lnTo>
                    <a:pt x="1766" y="711"/>
                  </a:lnTo>
                  <a:lnTo>
                    <a:pt x="1795" y="722"/>
                  </a:lnTo>
                  <a:lnTo>
                    <a:pt x="1820" y="733"/>
                  </a:lnTo>
                  <a:lnTo>
                    <a:pt x="1836" y="747"/>
                  </a:lnTo>
                  <a:lnTo>
                    <a:pt x="1853" y="764"/>
                  </a:lnTo>
                  <a:lnTo>
                    <a:pt x="1861" y="780"/>
                  </a:lnTo>
                  <a:lnTo>
                    <a:pt x="1869" y="799"/>
                  </a:lnTo>
                  <a:lnTo>
                    <a:pt x="1869" y="821"/>
                  </a:lnTo>
                  <a:lnTo>
                    <a:pt x="1869" y="843"/>
                  </a:lnTo>
                  <a:lnTo>
                    <a:pt x="1863" y="865"/>
                  </a:lnTo>
                  <a:lnTo>
                    <a:pt x="1855" y="890"/>
                  </a:lnTo>
                  <a:lnTo>
                    <a:pt x="1844" y="915"/>
                  </a:lnTo>
                  <a:lnTo>
                    <a:pt x="1831" y="939"/>
                  </a:lnTo>
                  <a:lnTo>
                    <a:pt x="1814" y="967"/>
                  </a:lnTo>
                  <a:lnTo>
                    <a:pt x="1795" y="992"/>
                  </a:lnTo>
                  <a:lnTo>
                    <a:pt x="1752" y="1047"/>
                  </a:lnTo>
                  <a:lnTo>
                    <a:pt x="1703" y="1104"/>
                  </a:lnTo>
                  <a:lnTo>
                    <a:pt x="1649" y="1159"/>
                  </a:lnTo>
                  <a:lnTo>
                    <a:pt x="1591" y="1211"/>
                  </a:lnTo>
                  <a:lnTo>
                    <a:pt x="1534" y="1264"/>
                  </a:lnTo>
                  <a:lnTo>
                    <a:pt x="1423" y="1360"/>
                  </a:lnTo>
                  <a:lnTo>
                    <a:pt x="2421" y="681"/>
                  </a:lnTo>
                  <a:lnTo>
                    <a:pt x="14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6" name="그룹 7285">
            <a:extLst>
              <a:ext uri="{FF2B5EF4-FFF2-40B4-BE49-F238E27FC236}">
                <a16:creationId xmlns:a16="http://schemas.microsoft.com/office/drawing/2014/main" id="{58AE5427-5894-476A-9F20-A651CA7E15A2}"/>
              </a:ext>
            </a:extLst>
          </p:cNvPr>
          <p:cNvGrpSpPr/>
          <p:nvPr/>
        </p:nvGrpSpPr>
        <p:grpSpPr>
          <a:xfrm>
            <a:off x="2163795" y="4690376"/>
            <a:ext cx="1134460" cy="1111088"/>
            <a:chOff x="3957638" y="12180888"/>
            <a:chExt cx="4006850" cy="3924300"/>
          </a:xfrm>
        </p:grpSpPr>
        <p:sp>
          <p:nvSpPr>
            <p:cNvPr id="6286" name="Freeform 22">
              <a:extLst>
                <a:ext uri="{FF2B5EF4-FFF2-40B4-BE49-F238E27FC236}">
                  <a16:creationId xmlns:a16="http://schemas.microsoft.com/office/drawing/2014/main" id="{5B4E3A23-0678-4991-9F11-08E76D09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2180888"/>
              <a:ext cx="4006850" cy="3924300"/>
            </a:xfrm>
            <a:custGeom>
              <a:avLst/>
              <a:gdLst>
                <a:gd name="T0" fmla="*/ 560 w 2524"/>
                <a:gd name="T1" fmla="*/ 1684 h 2472"/>
                <a:gd name="T2" fmla="*/ 560 w 2524"/>
                <a:gd name="T3" fmla="*/ 1684 h 2472"/>
                <a:gd name="T4" fmla="*/ 563 w 2524"/>
                <a:gd name="T5" fmla="*/ 1621 h 2472"/>
                <a:gd name="T6" fmla="*/ 571 w 2524"/>
                <a:gd name="T7" fmla="*/ 1560 h 2472"/>
                <a:gd name="T8" fmla="*/ 587 w 2524"/>
                <a:gd name="T9" fmla="*/ 1503 h 2472"/>
                <a:gd name="T10" fmla="*/ 606 w 2524"/>
                <a:gd name="T11" fmla="*/ 1448 h 2472"/>
                <a:gd name="T12" fmla="*/ 633 w 2524"/>
                <a:gd name="T13" fmla="*/ 1393 h 2472"/>
                <a:gd name="T14" fmla="*/ 663 w 2524"/>
                <a:gd name="T15" fmla="*/ 1343 h 2472"/>
                <a:gd name="T16" fmla="*/ 699 w 2524"/>
                <a:gd name="T17" fmla="*/ 1297 h 2472"/>
                <a:gd name="T18" fmla="*/ 737 w 2524"/>
                <a:gd name="T19" fmla="*/ 1253 h 2472"/>
                <a:gd name="T20" fmla="*/ 780 w 2524"/>
                <a:gd name="T21" fmla="*/ 1214 h 2472"/>
                <a:gd name="T22" fmla="*/ 827 w 2524"/>
                <a:gd name="T23" fmla="*/ 1179 h 2472"/>
                <a:gd name="T24" fmla="*/ 876 w 2524"/>
                <a:gd name="T25" fmla="*/ 1148 h 2472"/>
                <a:gd name="T26" fmla="*/ 930 w 2524"/>
                <a:gd name="T27" fmla="*/ 1124 h 2472"/>
                <a:gd name="T28" fmla="*/ 984 w 2524"/>
                <a:gd name="T29" fmla="*/ 1102 h 2472"/>
                <a:gd name="T30" fmla="*/ 1041 w 2524"/>
                <a:gd name="T31" fmla="*/ 1088 h 2472"/>
                <a:gd name="T32" fmla="*/ 1101 w 2524"/>
                <a:gd name="T33" fmla="*/ 1077 h 2472"/>
                <a:gd name="T34" fmla="*/ 1164 w 2524"/>
                <a:gd name="T35" fmla="*/ 1074 h 2472"/>
                <a:gd name="T36" fmla="*/ 1575 w 2524"/>
                <a:gd name="T37" fmla="*/ 1074 h 2472"/>
                <a:gd name="T38" fmla="*/ 1420 w 2524"/>
                <a:gd name="T39" fmla="*/ 1582 h 2472"/>
                <a:gd name="T40" fmla="*/ 2524 w 2524"/>
                <a:gd name="T41" fmla="*/ 791 h 2472"/>
                <a:gd name="T42" fmla="*/ 1420 w 2524"/>
                <a:gd name="T43" fmla="*/ 0 h 2472"/>
                <a:gd name="T44" fmla="*/ 1575 w 2524"/>
                <a:gd name="T45" fmla="*/ 508 h 2472"/>
                <a:gd name="T46" fmla="*/ 1164 w 2524"/>
                <a:gd name="T47" fmla="*/ 508 h 2472"/>
                <a:gd name="T48" fmla="*/ 1164 w 2524"/>
                <a:gd name="T49" fmla="*/ 508 h 2472"/>
                <a:gd name="T50" fmla="*/ 1104 w 2524"/>
                <a:gd name="T51" fmla="*/ 511 h 2472"/>
                <a:gd name="T52" fmla="*/ 1044 w 2524"/>
                <a:gd name="T53" fmla="*/ 514 h 2472"/>
                <a:gd name="T54" fmla="*/ 987 w 2524"/>
                <a:gd name="T55" fmla="*/ 522 h 2472"/>
                <a:gd name="T56" fmla="*/ 930 w 2524"/>
                <a:gd name="T57" fmla="*/ 533 h 2472"/>
                <a:gd name="T58" fmla="*/ 873 w 2524"/>
                <a:gd name="T59" fmla="*/ 547 h 2472"/>
                <a:gd name="T60" fmla="*/ 818 w 2524"/>
                <a:gd name="T61" fmla="*/ 560 h 2472"/>
                <a:gd name="T62" fmla="*/ 764 w 2524"/>
                <a:gd name="T63" fmla="*/ 580 h 2472"/>
                <a:gd name="T64" fmla="*/ 710 w 2524"/>
                <a:gd name="T65" fmla="*/ 602 h 2472"/>
                <a:gd name="T66" fmla="*/ 661 w 2524"/>
                <a:gd name="T67" fmla="*/ 624 h 2472"/>
                <a:gd name="T68" fmla="*/ 609 w 2524"/>
                <a:gd name="T69" fmla="*/ 651 h 2472"/>
                <a:gd name="T70" fmla="*/ 560 w 2524"/>
                <a:gd name="T71" fmla="*/ 679 h 2472"/>
                <a:gd name="T72" fmla="*/ 514 w 2524"/>
                <a:gd name="T73" fmla="*/ 709 h 2472"/>
                <a:gd name="T74" fmla="*/ 467 w 2524"/>
                <a:gd name="T75" fmla="*/ 742 h 2472"/>
                <a:gd name="T76" fmla="*/ 424 w 2524"/>
                <a:gd name="T77" fmla="*/ 777 h 2472"/>
                <a:gd name="T78" fmla="*/ 380 w 2524"/>
                <a:gd name="T79" fmla="*/ 813 h 2472"/>
                <a:gd name="T80" fmla="*/ 340 w 2524"/>
                <a:gd name="T81" fmla="*/ 854 h 2472"/>
                <a:gd name="T82" fmla="*/ 302 w 2524"/>
                <a:gd name="T83" fmla="*/ 893 h 2472"/>
                <a:gd name="T84" fmla="*/ 266 w 2524"/>
                <a:gd name="T85" fmla="*/ 937 h 2472"/>
                <a:gd name="T86" fmla="*/ 231 w 2524"/>
                <a:gd name="T87" fmla="*/ 981 h 2472"/>
                <a:gd name="T88" fmla="*/ 198 w 2524"/>
                <a:gd name="T89" fmla="*/ 1027 h 2472"/>
                <a:gd name="T90" fmla="*/ 168 w 2524"/>
                <a:gd name="T91" fmla="*/ 1074 h 2472"/>
                <a:gd name="T92" fmla="*/ 141 w 2524"/>
                <a:gd name="T93" fmla="*/ 1124 h 2472"/>
                <a:gd name="T94" fmla="*/ 114 w 2524"/>
                <a:gd name="T95" fmla="*/ 1176 h 2472"/>
                <a:gd name="T96" fmla="*/ 92 w 2524"/>
                <a:gd name="T97" fmla="*/ 1228 h 2472"/>
                <a:gd name="T98" fmla="*/ 70 w 2524"/>
                <a:gd name="T99" fmla="*/ 1280 h 2472"/>
                <a:gd name="T100" fmla="*/ 51 w 2524"/>
                <a:gd name="T101" fmla="*/ 1335 h 2472"/>
                <a:gd name="T102" fmla="*/ 35 w 2524"/>
                <a:gd name="T103" fmla="*/ 1390 h 2472"/>
                <a:gd name="T104" fmla="*/ 24 w 2524"/>
                <a:gd name="T105" fmla="*/ 1448 h 2472"/>
                <a:gd name="T106" fmla="*/ 13 w 2524"/>
                <a:gd name="T107" fmla="*/ 1505 h 2472"/>
                <a:gd name="T108" fmla="*/ 5 w 2524"/>
                <a:gd name="T109" fmla="*/ 1563 h 2472"/>
                <a:gd name="T110" fmla="*/ 0 w 2524"/>
                <a:gd name="T111" fmla="*/ 1624 h 2472"/>
                <a:gd name="T112" fmla="*/ 0 w 2524"/>
                <a:gd name="T113" fmla="*/ 1684 h 2472"/>
                <a:gd name="T114" fmla="*/ 0 w 2524"/>
                <a:gd name="T115" fmla="*/ 2472 h 2472"/>
                <a:gd name="T116" fmla="*/ 560 w 2524"/>
                <a:gd name="T117" fmla="*/ 2472 h 2472"/>
                <a:gd name="T118" fmla="*/ 560 w 2524"/>
                <a:gd name="T119" fmla="*/ 1684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24" h="2472">
                  <a:moveTo>
                    <a:pt x="560" y="1684"/>
                  </a:moveTo>
                  <a:lnTo>
                    <a:pt x="560" y="1684"/>
                  </a:lnTo>
                  <a:lnTo>
                    <a:pt x="563" y="1621"/>
                  </a:lnTo>
                  <a:lnTo>
                    <a:pt x="571" y="1560"/>
                  </a:lnTo>
                  <a:lnTo>
                    <a:pt x="587" y="1503"/>
                  </a:lnTo>
                  <a:lnTo>
                    <a:pt x="606" y="1448"/>
                  </a:lnTo>
                  <a:lnTo>
                    <a:pt x="633" y="1393"/>
                  </a:lnTo>
                  <a:lnTo>
                    <a:pt x="663" y="1343"/>
                  </a:lnTo>
                  <a:lnTo>
                    <a:pt x="699" y="1297"/>
                  </a:lnTo>
                  <a:lnTo>
                    <a:pt x="737" y="1253"/>
                  </a:lnTo>
                  <a:lnTo>
                    <a:pt x="780" y="1214"/>
                  </a:lnTo>
                  <a:lnTo>
                    <a:pt x="827" y="1179"/>
                  </a:lnTo>
                  <a:lnTo>
                    <a:pt x="876" y="1148"/>
                  </a:lnTo>
                  <a:lnTo>
                    <a:pt x="930" y="1124"/>
                  </a:lnTo>
                  <a:lnTo>
                    <a:pt x="984" y="1102"/>
                  </a:lnTo>
                  <a:lnTo>
                    <a:pt x="1041" y="1088"/>
                  </a:lnTo>
                  <a:lnTo>
                    <a:pt x="1101" y="1077"/>
                  </a:lnTo>
                  <a:lnTo>
                    <a:pt x="1164" y="1074"/>
                  </a:lnTo>
                  <a:lnTo>
                    <a:pt x="1575" y="1074"/>
                  </a:lnTo>
                  <a:lnTo>
                    <a:pt x="1420" y="1582"/>
                  </a:lnTo>
                  <a:lnTo>
                    <a:pt x="2524" y="791"/>
                  </a:lnTo>
                  <a:lnTo>
                    <a:pt x="1420" y="0"/>
                  </a:lnTo>
                  <a:lnTo>
                    <a:pt x="1575" y="508"/>
                  </a:lnTo>
                  <a:lnTo>
                    <a:pt x="1164" y="508"/>
                  </a:lnTo>
                  <a:lnTo>
                    <a:pt x="1164" y="508"/>
                  </a:lnTo>
                  <a:lnTo>
                    <a:pt x="1104" y="511"/>
                  </a:lnTo>
                  <a:lnTo>
                    <a:pt x="1044" y="514"/>
                  </a:lnTo>
                  <a:lnTo>
                    <a:pt x="987" y="522"/>
                  </a:lnTo>
                  <a:lnTo>
                    <a:pt x="930" y="533"/>
                  </a:lnTo>
                  <a:lnTo>
                    <a:pt x="873" y="547"/>
                  </a:lnTo>
                  <a:lnTo>
                    <a:pt x="818" y="560"/>
                  </a:lnTo>
                  <a:lnTo>
                    <a:pt x="764" y="580"/>
                  </a:lnTo>
                  <a:lnTo>
                    <a:pt x="710" y="602"/>
                  </a:lnTo>
                  <a:lnTo>
                    <a:pt x="661" y="624"/>
                  </a:lnTo>
                  <a:lnTo>
                    <a:pt x="609" y="651"/>
                  </a:lnTo>
                  <a:lnTo>
                    <a:pt x="560" y="679"/>
                  </a:lnTo>
                  <a:lnTo>
                    <a:pt x="514" y="709"/>
                  </a:lnTo>
                  <a:lnTo>
                    <a:pt x="467" y="742"/>
                  </a:lnTo>
                  <a:lnTo>
                    <a:pt x="424" y="777"/>
                  </a:lnTo>
                  <a:lnTo>
                    <a:pt x="380" y="813"/>
                  </a:lnTo>
                  <a:lnTo>
                    <a:pt x="340" y="854"/>
                  </a:lnTo>
                  <a:lnTo>
                    <a:pt x="302" y="893"/>
                  </a:lnTo>
                  <a:lnTo>
                    <a:pt x="266" y="937"/>
                  </a:lnTo>
                  <a:lnTo>
                    <a:pt x="231" y="981"/>
                  </a:lnTo>
                  <a:lnTo>
                    <a:pt x="198" y="1027"/>
                  </a:lnTo>
                  <a:lnTo>
                    <a:pt x="168" y="1074"/>
                  </a:lnTo>
                  <a:lnTo>
                    <a:pt x="141" y="1124"/>
                  </a:lnTo>
                  <a:lnTo>
                    <a:pt x="114" y="1176"/>
                  </a:lnTo>
                  <a:lnTo>
                    <a:pt x="92" y="1228"/>
                  </a:lnTo>
                  <a:lnTo>
                    <a:pt x="70" y="1280"/>
                  </a:lnTo>
                  <a:lnTo>
                    <a:pt x="51" y="1335"/>
                  </a:lnTo>
                  <a:lnTo>
                    <a:pt x="35" y="1390"/>
                  </a:lnTo>
                  <a:lnTo>
                    <a:pt x="24" y="1448"/>
                  </a:lnTo>
                  <a:lnTo>
                    <a:pt x="13" y="1505"/>
                  </a:lnTo>
                  <a:lnTo>
                    <a:pt x="5" y="1563"/>
                  </a:lnTo>
                  <a:lnTo>
                    <a:pt x="0" y="1624"/>
                  </a:lnTo>
                  <a:lnTo>
                    <a:pt x="0" y="1684"/>
                  </a:lnTo>
                  <a:lnTo>
                    <a:pt x="0" y="2472"/>
                  </a:lnTo>
                  <a:lnTo>
                    <a:pt x="560" y="2472"/>
                  </a:lnTo>
                  <a:lnTo>
                    <a:pt x="560" y="1684"/>
                  </a:lnTo>
                  <a:close/>
                </a:path>
              </a:pathLst>
            </a:custGeom>
            <a:solidFill>
              <a:srgbClr val="C02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87" name="Freeform 23">
              <a:extLst>
                <a:ext uri="{FF2B5EF4-FFF2-40B4-BE49-F238E27FC236}">
                  <a16:creationId xmlns:a16="http://schemas.microsoft.com/office/drawing/2014/main" id="{C3E786A2-3319-410A-BE78-71F7B0AD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12180888"/>
              <a:ext cx="4006850" cy="3924300"/>
            </a:xfrm>
            <a:custGeom>
              <a:avLst/>
              <a:gdLst>
                <a:gd name="T0" fmla="*/ 1575 w 2524"/>
                <a:gd name="T1" fmla="*/ 508 h 2472"/>
                <a:gd name="T2" fmla="*/ 1164 w 2524"/>
                <a:gd name="T3" fmla="*/ 508 h 2472"/>
                <a:gd name="T4" fmla="*/ 1044 w 2524"/>
                <a:gd name="T5" fmla="*/ 514 h 2472"/>
                <a:gd name="T6" fmla="*/ 930 w 2524"/>
                <a:gd name="T7" fmla="*/ 533 h 2472"/>
                <a:gd name="T8" fmla="*/ 818 w 2524"/>
                <a:gd name="T9" fmla="*/ 560 h 2472"/>
                <a:gd name="T10" fmla="*/ 710 w 2524"/>
                <a:gd name="T11" fmla="*/ 602 h 2472"/>
                <a:gd name="T12" fmla="*/ 609 w 2524"/>
                <a:gd name="T13" fmla="*/ 651 h 2472"/>
                <a:gd name="T14" fmla="*/ 514 w 2524"/>
                <a:gd name="T15" fmla="*/ 709 h 2472"/>
                <a:gd name="T16" fmla="*/ 424 w 2524"/>
                <a:gd name="T17" fmla="*/ 777 h 2472"/>
                <a:gd name="T18" fmla="*/ 340 w 2524"/>
                <a:gd name="T19" fmla="*/ 854 h 2472"/>
                <a:gd name="T20" fmla="*/ 266 w 2524"/>
                <a:gd name="T21" fmla="*/ 937 h 2472"/>
                <a:gd name="T22" fmla="*/ 198 w 2524"/>
                <a:gd name="T23" fmla="*/ 1027 h 2472"/>
                <a:gd name="T24" fmla="*/ 141 w 2524"/>
                <a:gd name="T25" fmla="*/ 1124 h 2472"/>
                <a:gd name="T26" fmla="*/ 92 w 2524"/>
                <a:gd name="T27" fmla="*/ 1228 h 2472"/>
                <a:gd name="T28" fmla="*/ 51 w 2524"/>
                <a:gd name="T29" fmla="*/ 1335 h 2472"/>
                <a:gd name="T30" fmla="*/ 24 w 2524"/>
                <a:gd name="T31" fmla="*/ 1448 h 2472"/>
                <a:gd name="T32" fmla="*/ 5 w 2524"/>
                <a:gd name="T33" fmla="*/ 1563 h 2472"/>
                <a:gd name="T34" fmla="*/ 0 w 2524"/>
                <a:gd name="T35" fmla="*/ 1684 h 2472"/>
                <a:gd name="T36" fmla="*/ 261 w 2524"/>
                <a:gd name="T37" fmla="*/ 2472 h 2472"/>
                <a:gd name="T38" fmla="*/ 250 w 2524"/>
                <a:gd name="T39" fmla="*/ 2390 h 2472"/>
                <a:gd name="T40" fmla="*/ 234 w 2524"/>
                <a:gd name="T41" fmla="*/ 2233 h 2472"/>
                <a:gd name="T42" fmla="*/ 228 w 2524"/>
                <a:gd name="T43" fmla="*/ 2085 h 2472"/>
                <a:gd name="T44" fmla="*/ 225 w 2524"/>
                <a:gd name="T45" fmla="*/ 1950 h 2472"/>
                <a:gd name="T46" fmla="*/ 234 w 2524"/>
                <a:gd name="T47" fmla="*/ 1821 h 2472"/>
                <a:gd name="T48" fmla="*/ 244 w 2524"/>
                <a:gd name="T49" fmla="*/ 1703 h 2472"/>
                <a:gd name="T50" fmla="*/ 263 w 2524"/>
                <a:gd name="T51" fmla="*/ 1593 h 2472"/>
                <a:gd name="T52" fmla="*/ 285 w 2524"/>
                <a:gd name="T53" fmla="*/ 1494 h 2472"/>
                <a:gd name="T54" fmla="*/ 329 w 2524"/>
                <a:gd name="T55" fmla="*/ 1357 h 2472"/>
                <a:gd name="T56" fmla="*/ 397 w 2524"/>
                <a:gd name="T57" fmla="*/ 1203 h 2472"/>
                <a:gd name="T58" fmla="*/ 481 w 2524"/>
                <a:gd name="T59" fmla="*/ 1077 h 2472"/>
                <a:gd name="T60" fmla="*/ 571 w 2524"/>
                <a:gd name="T61" fmla="*/ 975 h 2472"/>
                <a:gd name="T62" fmla="*/ 666 w 2524"/>
                <a:gd name="T63" fmla="*/ 896 h 2472"/>
                <a:gd name="T64" fmla="*/ 764 w 2524"/>
                <a:gd name="T65" fmla="*/ 835 h 2472"/>
                <a:gd name="T66" fmla="*/ 856 w 2524"/>
                <a:gd name="T67" fmla="*/ 794 h 2472"/>
                <a:gd name="T68" fmla="*/ 944 w 2524"/>
                <a:gd name="T69" fmla="*/ 764 h 2472"/>
                <a:gd name="T70" fmla="*/ 1055 w 2524"/>
                <a:gd name="T71" fmla="*/ 742 h 2472"/>
                <a:gd name="T72" fmla="*/ 1145 w 2524"/>
                <a:gd name="T73" fmla="*/ 734 h 2472"/>
                <a:gd name="T74" fmla="*/ 1158 w 2524"/>
                <a:gd name="T75" fmla="*/ 734 h 2472"/>
                <a:gd name="T76" fmla="*/ 1354 w 2524"/>
                <a:gd name="T77" fmla="*/ 734 h 2472"/>
                <a:gd name="T78" fmla="*/ 1509 w 2524"/>
                <a:gd name="T79" fmla="*/ 750 h 2472"/>
                <a:gd name="T80" fmla="*/ 1626 w 2524"/>
                <a:gd name="T81" fmla="*/ 786 h 2472"/>
                <a:gd name="T82" fmla="*/ 1692 w 2524"/>
                <a:gd name="T83" fmla="*/ 819 h 2472"/>
                <a:gd name="T84" fmla="*/ 1724 w 2524"/>
                <a:gd name="T85" fmla="*/ 843 h 2472"/>
                <a:gd name="T86" fmla="*/ 1751 w 2524"/>
                <a:gd name="T87" fmla="*/ 874 h 2472"/>
                <a:gd name="T88" fmla="*/ 1770 w 2524"/>
                <a:gd name="T89" fmla="*/ 904 h 2472"/>
                <a:gd name="T90" fmla="*/ 1790 w 2524"/>
                <a:gd name="T91" fmla="*/ 953 h 2472"/>
                <a:gd name="T92" fmla="*/ 1792 w 2524"/>
                <a:gd name="T93" fmla="*/ 1027 h 2472"/>
                <a:gd name="T94" fmla="*/ 1776 w 2524"/>
                <a:gd name="T95" fmla="*/ 1104 h 2472"/>
                <a:gd name="T96" fmla="*/ 1746 w 2524"/>
                <a:gd name="T97" fmla="*/ 1181 h 2472"/>
                <a:gd name="T98" fmla="*/ 1702 w 2524"/>
                <a:gd name="T99" fmla="*/ 1258 h 2472"/>
                <a:gd name="T100" fmla="*/ 1653 w 2524"/>
                <a:gd name="T101" fmla="*/ 1332 h 2472"/>
                <a:gd name="T102" fmla="*/ 1547 w 2524"/>
                <a:gd name="T103" fmla="*/ 1464 h 2472"/>
                <a:gd name="T104" fmla="*/ 1455 w 2524"/>
                <a:gd name="T105" fmla="*/ 1552 h 2472"/>
                <a:gd name="T106" fmla="*/ 1420 w 2524"/>
                <a:gd name="T107" fmla="*/ 1582 h 2472"/>
                <a:gd name="T108" fmla="*/ 1420 w 2524"/>
                <a:gd name="T109" fmla="*/ 0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24" h="2472">
                  <a:moveTo>
                    <a:pt x="1420" y="0"/>
                  </a:moveTo>
                  <a:lnTo>
                    <a:pt x="1575" y="508"/>
                  </a:lnTo>
                  <a:lnTo>
                    <a:pt x="1164" y="508"/>
                  </a:lnTo>
                  <a:lnTo>
                    <a:pt x="1164" y="508"/>
                  </a:lnTo>
                  <a:lnTo>
                    <a:pt x="1104" y="511"/>
                  </a:lnTo>
                  <a:lnTo>
                    <a:pt x="1044" y="514"/>
                  </a:lnTo>
                  <a:lnTo>
                    <a:pt x="987" y="522"/>
                  </a:lnTo>
                  <a:lnTo>
                    <a:pt x="930" y="533"/>
                  </a:lnTo>
                  <a:lnTo>
                    <a:pt x="873" y="547"/>
                  </a:lnTo>
                  <a:lnTo>
                    <a:pt x="818" y="560"/>
                  </a:lnTo>
                  <a:lnTo>
                    <a:pt x="764" y="580"/>
                  </a:lnTo>
                  <a:lnTo>
                    <a:pt x="710" y="602"/>
                  </a:lnTo>
                  <a:lnTo>
                    <a:pt x="661" y="624"/>
                  </a:lnTo>
                  <a:lnTo>
                    <a:pt x="609" y="651"/>
                  </a:lnTo>
                  <a:lnTo>
                    <a:pt x="560" y="679"/>
                  </a:lnTo>
                  <a:lnTo>
                    <a:pt x="514" y="709"/>
                  </a:lnTo>
                  <a:lnTo>
                    <a:pt x="467" y="742"/>
                  </a:lnTo>
                  <a:lnTo>
                    <a:pt x="424" y="777"/>
                  </a:lnTo>
                  <a:lnTo>
                    <a:pt x="380" y="813"/>
                  </a:lnTo>
                  <a:lnTo>
                    <a:pt x="340" y="854"/>
                  </a:lnTo>
                  <a:lnTo>
                    <a:pt x="302" y="893"/>
                  </a:lnTo>
                  <a:lnTo>
                    <a:pt x="266" y="937"/>
                  </a:lnTo>
                  <a:lnTo>
                    <a:pt x="231" y="981"/>
                  </a:lnTo>
                  <a:lnTo>
                    <a:pt x="198" y="1027"/>
                  </a:lnTo>
                  <a:lnTo>
                    <a:pt x="168" y="1074"/>
                  </a:lnTo>
                  <a:lnTo>
                    <a:pt x="141" y="1124"/>
                  </a:lnTo>
                  <a:lnTo>
                    <a:pt x="114" y="1176"/>
                  </a:lnTo>
                  <a:lnTo>
                    <a:pt x="92" y="1228"/>
                  </a:lnTo>
                  <a:lnTo>
                    <a:pt x="70" y="1280"/>
                  </a:lnTo>
                  <a:lnTo>
                    <a:pt x="51" y="1335"/>
                  </a:lnTo>
                  <a:lnTo>
                    <a:pt x="35" y="1390"/>
                  </a:lnTo>
                  <a:lnTo>
                    <a:pt x="24" y="1448"/>
                  </a:lnTo>
                  <a:lnTo>
                    <a:pt x="13" y="1505"/>
                  </a:lnTo>
                  <a:lnTo>
                    <a:pt x="5" y="1563"/>
                  </a:lnTo>
                  <a:lnTo>
                    <a:pt x="0" y="1624"/>
                  </a:lnTo>
                  <a:lnTo>
                    <a:pt x="0" y="1684"/>
                  </a:lnTo>
                  <a:lnTo>
                    <a:pt x="0" y="2472"/>
                  </a:lnTo>
                  <a:lnTo>
                    <a:pt x="261" y="2472"/>
                  </a:lnTo>
                  <a:lnTo>
                    <a:pt x="261" y="2472"/>
                  </a:lnTo>
                  <a:lnTo>
                    <a:pt x="250" y="2390"/>
                  </a:lnTo>
                  <a:lnTo>
                    <a:pt x="242" y="2310"/>
                  </a:lnTo>
                  <a:lnTo>
                    <a:pt x="234" y="2233"/>
                  </a:lnTo>
                  <a:lnTo>
                    <a:pt x="231" y="2159"/>
                  </a:lnTo>
                  <a:lnTo>
                    <a:pt x="228" y="2085"/>
                  </a:lnTo>
                  <a:lnTo>
                    <a:pt x="225" y="2016"/>
                  </a:lnTo>
                  <a:lnTo>
                    <a:pt x="225" y="1950"/>
                  </a:lnTo>
                  <a:lnTo>
                    <a:pt x="228" y="1885"/>
                  </a:lnTo>
                  <a:lnTo>
                    <a:pt x="234" y="1821"/>
                  </a:lnTo>
                  <a:lnTo>
                    <a:pt x="239" y="1761"/>
                  </a:lnTo>
                  <a:lnTo>
                    <a:pt x="244" y="1703"/>
                  </a:lnTo>
                  <a:lnTo>
                    <a:pt x="253" y="1648"/>
                  </a:lnTo>
                  <a:lnTo>
                    <a:pt x="263" y="1593"/>
                  </a:lnTo>
                  <a:lnTo>
                    <a:pt x="272" y="1544"/>
                  </a:lnTo>
                  <a:lnTo>
                    <a:pt x="285" y="1494"/>
                  </a:lnTo>
                  <a:lnTo>
                    <a:pt x="299" y="1445"/>
                  </a:lnTo>
                  <a:lnTo>
                    <a:pt x="329" y="1357"/>
                  </a:lnTo>
                  <a:lnTo>
                    <a:pt x="361" y="1277"/>
                  </a:lnTo>
                  <a:lnTo>
                    <a:pt x="397" y="1203"/>
                  </a:lnTo>
                  <a:lnTo>
                    <a:pt x="438" y="1137"/>
                  </a:lnTo>
                  <a:lnTo>
                    <a:pt x="481" y="1077"/>
                  </a:lnTo>
                  <a:lnTo>
                    <a:pt x="525" y="1022"/>
                  </a:lnTo>
                  <a:lnTo>
                    <a:pt x="571" y="975"/>
                  </a:lnTo>
                  <a:lnTo>
                    <a:pt x="617" y="931"/>
                  </a:lnTo>
                  <a:lnTo>
                    <a:pt x="666" y="896"/>
                  </a:lnTo>
                  <a:lnTo>
                    <a:pt x="715" y="863"/>
                  </a:lnTo>
                  <a:lnTo>
                    <a:pt x="764" y="835"/>
                  </a:lnTo>
                  <a:lnTo>
                    <a:pt x="810" y="813"/>
                  </a:lnTo>
                  <a:lnTo>
                    <a:pt x="856" y="794"/>
                  </a:lnTo>
                  <a:lnTo>
                    <a:pt x="900" y="777"/>
                  </a:lnTo>
                  <a:lnTo>
                    <a:pt x="944" y="764"/>
                  </a:lnTo>
                  <a:lnTo>
                    <a:pt x="984" y="755"/>
                  </a:lnTo>
                  <a:lnTo>
                    <a:pt x="1055" y="742"/>
                  </a:lnTo>
                  <a:lnTo>
                    <a:pt x="1109" y="736"/>
                  </a:lnTo>
                  <a:lnTo>
                    <a:pt x="1145" y="734"/>
                  </a:lnTo>
                  <a:lnTo>
                    <a:pt x="1158" y="734"/>
                  </a:lnTo>
                  <a:lnTo>
                    <a:pt x="1158" y="734"/>
                  </a:lnTo>
                  <a:lnTo>
                    <a:pt x="1262" y="731"/>
                  </a:lnTo>
                  <a:lnTo>
                    <a:pt x="1354" y="734"/>
                  </a:lnTo>
                  <a:lnTo>
                    <a:pt x="1436" y="742"/>
                  </a:lnTo>
                  <a:lnTo>
                    <a:pt x="1509" y="750"/>
                  </a:lnTo>
                  <a:lnTo>
                    <a:pt x="1572" y="766"/>
                  </a:lnTo>
                  <a:lnTo>
                    <a:pt x="1626" y="786"/>
                  </a:lnTo>
                  <a:lnTo>
                    <a:pt x="1673" y="805"/>
                  </a:lnTo>
                  <a:lnTo>
                    <a:pt x="1692" y="819"/>
                  </a:lnTo>
                  <a:lnTo>
                    <a:pt x="1711" y="830"/>
                  </a:lnTo>
                  <a:lnTo>
                    <a:pt x="1724" y="843"/>
                  </a:lnTo>
                  <a:lnTo>
                    <a:pt x="1741" y="857"/>
                  </a:lnTo>
                  <a:lnTo>
                    <a:pt x="1751" y="874"/>
                  </a:lnTo>
                  <a:lnTo>
                    <a:pt x="1762" y="887"/>
                  </a:lnTo>
                  <a:lnTo>
                    <a:pt x="1770" y="904"/>
                  </a:lnTo>
                  <a:lnTo>
                    <a:pt x="1779" y="920"/>
                  </a:lnTo>
                  <a:lnTo>
                    <a:pt x="1790" y="953"/>
                  </a:lnTo>
                  <a:lnTo>
                    <a:pt x="1792" y="989"/>
                  </a:lnTo>
                  <a:lnTo>
                    <a:pt x="1792" y="1027"/>
                  </a:lnTo>
                  <a:lnTo>
                    <a:pt x="1787" y="1066"/>
                  </a:lnTo>
                  <a:lnTo>
                    <a:pt x="1776" y="1104"/>
                  </a:lnTo>
                  <a:lnTo>
                    <a:pt x="1762" y="1143"/>
                  </a:lnTo>
                  <a:lnTo>
                    <a:pt x="1746" y="1181"/>
                  </a:lnTo>
                  <a:lnTo>
                    <a:pt x="1727" y="1220"/>
                  </a:lnTo>
                  <a:lnTo>
                    <a:pt x="1702" y="1258"/>
                  </a:lnTo>
                  <a:lnTo>
                    <a:pt x="1681" y="1297"/>
                  </a:lnTo>
                  <a:lnTo>
                    <a:pt x="1653" y="1332"/>
                  </a:lnTo>
                  <a:lnTo>
                    <a:pt x="1599" y="1401"/>
                  </a:lnTo>
                  <a:lnTo>
                    <a:pt x="1547" y="1464"/>
                  </a:lnTo>
                  <a:lnTo>
                    <a:pt x="1496" y="1514"/>
                  </a:lnTo>
                  <a:lnTo>
                    <a:pt x="1455" y="1552"/>
                  </a:lnTo>
                  <a:lnTo>
                    <a:pt x="1422" y="1577"/>
                  </a:lnTo>
                  <a:lnTo>
                    <a:pt x="1420" y="1582"/>
                  </a:lnTo>
                  <a:lnTo>
                    <a:pt x="2524" y="791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A5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6288" name="Freeform 24">
            <a:extLst>
              <a:ext uri="{FF2B5EF4-FFF2-40B4-BE49-F238E27FC236}">
                <a16:creationId xmlns:a16="http://schemas.microsoft.com/office/drawing/2014/main" id="{1E5AFE6C-0D25-40FA-A056-018982B14E2B}"/>
              </a:ext>
            </a:extLst>
          </p:cNvPr>
          <p:cNvSpPr>
            <a:spLocks/>
          </p:cNvSpPr>
          <p:nvPr/>
        </p:nvSpPr>
        <p:spPr bwMode="auto">
          <a:xfrm>
            <a:off x="3537242" y="4549931"/>
            <a:ext cx="1123673" cy="487674"/>
          </a:xfrm>
          <a:custGeom>
            <a:avLst/>
            <a:gdLst>
              <a:gd name="T0" fmla="*/ 1961 w 2500"/>
              <a:gd name="T1" fmla="*/ 0 h 1085"/>
              <a:gd name="T2" fmla="*/ 1450 w 2500"/>
              <a:gd name="T3" fmla="*/ 0 h 1085"/>
              <a:gd name="T4" fmla="*/ 1752 w 2500"/>
              <a:gd name="T5" fmla="*/ 305 h 1085"/>
              <a:gd name="T6" fmla="*/ 0 w 2500"/>
              <a:gd name="T7" fmla="*/ 305 h 1085"/>
              <a:gd name="T8" fmla="*/ 0 w 2500"/>
              <a:gd name="T9" fmla="*/ 783 h 1085"/>
              <a:gd name="T10" fmla="*/ 1752 w 2500"/>
              <a:gd name="T11" fmla="*/ 783 h 1085"/>
              <a:gd name="T12" fmla="*/ 1450 w 2500"/>
              <a:gd name="T13" fmla="*/ 1085 h 1085"/>
              <a:gd name="T14" fmla="*/ 1961 w 2500"/>
              <a:gd name="T15" fmla="*/ 1085 h 1085"/>
              <a:gd name="T16" fmla="*/ 2500 w 2500"/>
              <a:gd name="T17" fmla="*/ 544 h 1085"/>
              <a:gd name="T18" fmla="*/ 1961 w 2500"/>
              <a:gd name="T19" fmla="*/ 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0" h="1085">
                <a:moveTo>
                  <a:pt x="1961" y="0"/>
                </a:moveTo>
                <a:lnTo>
                  <a:pt x="1450" y="0"/>
                </a:lnTo>
                <a:lnTo>
                  <a:pt x="1752" y="305"/>
                </a:lnTo>
                <a:lnTo>
                  <a:pt x="0" y="305"/>
                </a:lnTo>
                <a:lnTo>
                  <a:pt x="0" y="783"/>
                </a:lnTo>
                <a:lnTo>
                  <a:pt x="1752" y="783"/>
                </a:lnTo>
                <a:lnTo>
                  <a:pt x="1450" y="1085"/>
                </a:lnTo>
                <a:lnTo>
                  <a:pt x="1961" y="1085"/>
                </a:lnTo>
                <a:lnTo>
                  <a:pt x="2500" y="544"/>
                </a:lnTo>
                <a:lnTo>
                  <a:pt x="1961" y="0"/>
                </a:lnTo>
                <a:close/>
              </a:path>
            </a:pathLst>
          </a:custGeom>
          <a:solidFill>
            <a:srgbClr val="FFC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6289" name="Freeform 25">
            <a:extLst>
              <a:ext uri="{FF2B5EF4-FFF2-40B4-BE49-F238E27FC236}">
                <a16:creationId xmlns:a16="http://schemas.microsoft.com/office/drawing/2014/main" id="{924D796F-BFCF-4B01-AE9D-0962BF97ED82}"/>
              </a:ext>
            </a:extLst>
          </p:cNvPr>
          <p:cNvSpPr>
            <a:spLocks/>
          </p:cNvSpPr>
          <p:nvPr/>
        </p:nvSpPr>
        <p:spPr bwMode="auto">
          <a:xfrm>
            <a:off x="3537242" y="4549931"/>
            <a:ext cx="1123673" cy="487674"/>
          </a:xfrm>
          <a:custGeom>
            <a:avLst/>
            <a:gdLst>
              <a:gd name="T0" fmla="*/ 1961 w 2500"/>
              <a:gd name="T1" fmla="*/ 0 h 1085"/>
              <a:gd name="T2" fmla="*/ 1450 w 2500"/>
              <a:gd name="T3" fmla="*/ 0 h 1085"/>
              <a:gd name="T4" fmla="*/ 1752 w 2500"/>
              <a:gd name="T5" fmla="*/ 305 h 1085"/>
              <a:gd name="T6" fmla="*/ 0 w 2500"/>
              <a:gd name="T7" fmla="*/ 305 h 1085"/>
              <a:gd name="T8" fmla="*/ 0 w 2500"/>
              <a:gd name="T9" fmla="*/ 783 h 1085"/>
              <a:gd name="T10" fmla="*/ 1752 w 2500"/>
              <a:gd name="T11" fmla="*/ 783 h 1085"/>
              <a:gd name="T12" fmla="*/ 1450 w 2500"/>
              <a:gd name="T13" fmla="*/ 1085 h 1085"/>
              <a:gd name="T14" fmla="*/ 1961 w 2500"/>
              <a:gd name="T15" fmla="*/ 1085 h 1085"/>
              <a:gd name="T16" fmla="*/ 2500 w 2500"/>
              <a:gd name="T17" fmla="*/ 544 h 1085"/>
              <a:gd name="T18" fmla="*/ 1961 w 2500"/>
              <a:gd name="T19" fmla="*/ 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0" h="1085">
                <a:moveTo>
                  <a:pt x="1961" y="0"/>
                </a:moveTo>
                <a:lnTo>
                  <a:pt x="1450" y="0"/>
                </a:lnTo>
                <a:lnTo>
                  <a:pt x="1752" y="305"/>
                </a:lnTo>
                <a:lnTo>
                  <a:pt x="0" y="305"/>
                </a:lnTo>
                <a:lnTo>
                  <a:pt x="0" y="783"/>
                </a:lnTo>
                <a:lnTo>
                  <a:pt x="1752" y="783"/>
                </a:lnTo>
                <a:lnTo>
                  <a:pt x="1450" y="1085"/>
                </a:lnTo>
                <a:lnTo>
                  <a:pt x="1961" y="1085"/>
                </a:lnTo>
                <a:lnTo>
                  <a:pt x="2500" y="544"/>
                </a:lnTo>
                <a:lnTo>
                  <a:pt x="19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6290" name="Freeform 26">
            <a:extLst>
              <a:ext uri="{FF2B5EF4-FFF2-40B4-BE49-F238E27FC236}">
                <a16:creationId xmlns:a16="http://schemas.microsoft.com/office/drawing/2014/main" id="{B947CAA7-4543-4B18-A182-6C456F1C38EA}"/>
              </a:ext>
            </a:extLst>
          </p:cNvPr>
          <p:cNvSpPr>
            <a:spLocks/>
          </p:cNvSpPr>
          <p:nvPr/>
        </p:nvSpPr>
        <p:spPr bwMode="auto">
          <a:xfrm>
            <a:off x="3537242" y="4549931"/>
            <a:ext cx="1123673" cy="487674"/>
          </a:xfrm>
          <a:custGeom>
            <a:avLst/>
            <a:gdLst>
              <a:gd name="T0" fmla="*/ 1961 w 2500"/>
              <a:gd name="T1" fmla="*/ 0 h 1085"/>
              <a:gd name="T2" fmla="*/ 1450 w 2500"/>
              <a:gd name="T3" fmla="*/ 0 h 1085"/>
              <a:gd name="T4" fmla="*/ 1752 w 2500"/>
              <a:gd name="T5" fmla="*/ 305 h 1085"/>
              <a:gd name="T6" fmla="*/ 0 w 2500"/>
              <a:gd name="T7" fmla="*/ 305 h 1085"/>
              <a:gd name="T8" fmla="*/ 0 w 2500"/>
              <a:gd name="T9" fmla="*/ 522 h 1085"/>
              <a:gd name="T10" fmla="*/ 1757 w 2500"/>
              <a:gd name="T11" fmla="*/ 522 h 1085"/>
              <a:gd name="T12" fmla="*/ 1757 w 2500"/>
              <a:gd name="T13" fmla="*/ 522 h 1085"/>
              <a:gd name="T14" fmla="*/ 1798 w 2500"/>
              <a:gd name="T15" fmla="*/ 525 h 1085"/>
              <a:gd name="T16" fmla="*/ 1839 w 2500"/>
              <a:gd name="T17" fmla="*/ 533 h 1085"/>
              <a:gd name="T18" fmla="*/ 1858 w 2500"/>
              <a:gd name="T19" fmla="*/ 541 h 1085"/>
              <a:gd name="T20" fmla="*/ 1877 w 2500"/>
              <a:gd name="T21" fmla="*/ 550 h 1085"/>
              <a:gd name="T22" fmla="*/ 1896 w 2500"/>
              <a:gd name="T23" fmla="*/ 561 h 1085"/>
              <a:gd name="T24" fmla="*/ 1912 w 2500"/>
              <a:gd name="T25" fmla="*/ 572 h 1085"/>
              <a:gd name="T26" fmla="*/ 1912 w 2500"/>
              <a:gd name="T27" fmla="*/ 572 h 1085"/>
              <a:gd name="T28" fmla="*/ 1929 w 2500"/>
              <a:gd name="T29" fmla="*/ 585 h 1085"/>
              <a:gd name="T30" fmla="*/ 1942 w 2500"/>
              <a:gd name="T31" fmla="*/ 599 h 1085"/>
              <a:gd name="T32" fmla="*/ 1956 w 2500"/>
              <a:gd name="T33" fmla="*/ 613 h 1085"/>
              <a:gd name="T34" fmla="*/ 1964 w 2500"/>
              <a:gd name="T35" fmla="*/ 629 h 1085"/>
              <a:gd name="T36" fmla="*/ 1972 w 2500"/>
              <a:gd name="T37" fmla="*/ 646 h 1085"/>
              <a:gd name="T38" fmla="*/ 1978 w 2500"/>
              <a:gd name="T39" fmla="*/ 660 h 1085"/>
              <a:gd name="T40" fmla="*/ 1980 w 2500"/>
              <a:gd name="T41" fmla="*/ 676 h 1085"/>
              <a:gd name="T42" fmla="*/ 1983 w 2500"/>
              <a:gd name="T43" fmla="*/ 692 h 1085"/>
              <a:gd name="T44" fmla="*/ 1983 w 2500"/>
              <a:gd name="T45" fmla="*/ 728 h 1085"/>
              <a:gd name="T46" fmla="*/ 1975 w 2500"/>
              <a:gd name="T47" fmla="*/ 761 h 1085"/>
              <a:gd name="T48" fmla="*/ 1964 w 2500"/>
              <a:gd name="T49" fmla="*/ 797 h 1085"/>
              <a:gd name="T50" fmla="*/ 1945 w 2500"/>
              <a:gd name="T51" fmla="*/ 833 h 1085"/>
              <a:gd name="T52" fmla="*/ 1926 w 2500"/>
              <a:gd name="T53" fmla="*/ 868 h 1085"/>
              <a:gd name="T54" fmla="*/ 1902 w 2500"/>
              <a:gd name="T55" fmla="*/ 904 h 1085"/>
              <a:gd name="T56" fmla="*/ 1877 w 2500"/>
              <a:gd name="T57" fmla="*/ 937 h 1085"/>
              <a:gd name="T58" fmla="*/ 1847 w 2500"/>
              <a:gd name="T59" fmla="*/ 970 h 1085"/>
              <a:gd name="T60" fmla="*/ 1790 w 2500"/>
              <a:gd name="T61" fmla="*/ 1033 h 1085"/>
              <a:gd name="T62" fmla="*/ 1733 w 2500"/>
              <a:gd name="T63" fmla="*/ 1085 h 1085"/>
              <a:gd name="T64" fmla="*/ 1961 w 2500"/>
              <a:gd name="T65" fmla="*/ 1085 h 1085"/>
              <a:gd name="T66" fmla="*/ 2500 w 2500"/>
              <a:gd name="T67" fmla="*/ 544 h 1085"/>
              <a:gd name="T68" fmla="*/ 1961 w 2500"/>
              <a:gd name="T69" fmla="*/ 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00" h="1085">
                <a:moveTo>
                  <a:pt x="1961" y="0"/>
                </a:moveTo>
                <a:lnTo>
                  <a:pt x="1450" y="0"/>
                </a:lnTo>
                <a:lnTo>
                  <a:pt x="1752" y="305"/>
                </a:lnTo>
                <a:lnTo>
                  <a:pt x="0" y="305"/>
                </a:lnTo>
                <a:lnTo>
                  <a:pt x="0" y="522"/>
                </a:lnTo>
                <a:lnTo>
                  <a:pt x="1757" y="522"/>
                </a:lnTo>
                <a:lnTo>
                  <a:pt x="1757" y="522"/>
                </a:lnTo>
                <a:lnTo>
                  <a:pt x="1798" y="525"/>
                </a:lnTo>
                <a:lnTo>
                  <a:pt x="1839" y="533"/>
                </a:lnTo>
                <a:lnTo>
                  <a:pt x="1858" y="541"/>
                </a:lnTo>
                <a:lnTo>
                  <a:pt x="1877" y="550"/>
                </a:lnTo>
                <a:lnTo>
                  <a:pt x="1896" y="561"/>
                </a:lnTo>
                <a:lnTo>
                  <a:pt x="1912" y="572"/>
                </a:lnTo>
                <a:lnTo>
                  <a:pt x="1912" y="572"/>
                </a:lnTo>
                <a:lnTo>
                  <a:pt x="1929" y="585"/>
                </a:lnTo>
                <a:lnTo>
                  <a:pt x="1942" y="599"/>
                </a:lnTo>
                <a:lnTo>
                  <a:pt x="1956" y="613"/>
                </a:lnTo>
                <a:lnTo>
                  <a:pt x="1964" y="629"/>
                </a:lnTo>
                <a:lnTo>
                  <a:pt x="1972" y="646"/>
                </a:lnTo>
                <a:lnTo>
                  <a:pt x="1978" y="660"/>
                </a:lnTo>
                <a:lnTo>
                  <a:pt x="1980" y="676"/>
                </a:lnTo>
                <a:lnTo>
                  <a:pt x="1983" y="692"/>
                </a:lnTo>
                <a:lnTo>
                  <a:pt x="1983" y="728"/>
                </a:lnTo>
                <a:lnTo>
                  <a:pt x="1975" y="761"/>
                </a:lnTo>
                <a:lnTo>
                  <a:pt x="1964" y="797"/>
                </a:lnTo>
                <a:lnTo>
                  <a:pt x="1945" y="833"/>
                </a:lnTo>
                <a:lnTo>
                  <a:pt x="1926" y="868"/>
                </a:lnTo>
                <a:lnTo>
                  <a:pt x="1902" y="904"/>
                </a:lnTo>
                <a:lnTo>
                  <a:pt x="1877" y="937"/>
                </a:lnTo>
                <a:lnTo>
                  <a:pt x="1847" y="970"/>
                </a:lnTo>
                <a:lnTo>
                  <a:pt x="1790" y="1033"/>
                </a:lnTo>
                <a:lnTo>
                  <a:pt x="1733" y="1085"/>
                </a:lnTo>
                <a:lnTo>
                  <a:pt x="1961" y="1085"/>
                </a:lnTo>
                <a:lnTo>
                  <a:pt x="2500" y="544"/>
                </a:lnTo>
                <a:lnTo>
                  <a:pt x="1961" y="0"/>
                </a:lnTo>
                <a:close/>
              </a:path>
            </a:pathLst>
          </a:custGeom>
          <a:solidFill>
            <a:srgbClr val="FBAA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6291" name="Freeform 27">
            <a:extLst>
              <a:ext uri="{FF2B5EF4-FFF2-40B4-BE49-F238E27FC236}">
                <a16:creationId xmlns:a16="http://schemas.microsoft.com/office/drawing/2014/main" id="{AFA20232-EC12-4651-87D7-B5BEE486E5B0}"/>
              </a:ext>
            </a:extLst>
          </p:cNvPr>
          <p:cNvSpPr>
            <a:spLocks/>
          </p:cNvSpPr>
          <p:nvPr/>
        </p:nvSpPr>
        <p:spPr bwMode="auto">
          <a:xfrm>
            <a:off x="3537242" y="4549931"/>
            <a:ext cx="1123673" cy="487674"/>
          </a:xfrm>
          <a:custGeom>
            <a:avLst/>
            <a:gdLst>
              <a:gd name="T0" fmla="*/ 1961 w 2500"/>
              <a:gd name="T1" fmla="*/ 0 h 1085"/>
              <a:gd name="T2" fmla="*/ 1450 w 2500"/>
              <a:gd name="T3" fmla="*/ 0 h 1085"/>
              <a:gd name="T4" fmla="*/ 1752 w 2500"/>
              <a:gd name="T5" fmla="*/ 305 h 1085"/>
              <a:gd name="T6" fmla="*/ 0 w 2500"/>
              <a:gd name="T7" fmla="*/ 305 h 1085"/>
              <a:gd name="T8" fmla="*/ 0 w 2500"/>
              <a:gd name="T9" fmla="*/ 522 h 1085"/>
              <a:gd name="T10" fmla="*/ 1757 w 2500"/>
              <a:gd name="T11" fmla="*/ 522 h 1085"/>
              <a:gd name="T12" fmla="*/ 1757 w 2500"/>
              <a:gd name="T13" fmla="*/ 522 h 1085"/>
              <a:gd name="T14" fmla="*/ 1798 w 2500"/>
              <a:gd name="T15" fmla="*/ 525 h 1085"/>
              <a:gd name="T16" fmla="*/ 1839 w 2500"/>
              <a:gd name="T17" fmla="*/ 533 h 1085"/>
              <a:gd name="T18" fmla="*/ 1858 w 2500"/>
              <a:gd name="T19" fmla="*/ 541 h 1085"/>
              <a:gd name="T20" fmla="*/ 1877 w 2500"/>
              <a:gd name="T21" fmla="*/ 550 h 1085"/>
              <a:gd name="T22" fmla="*/ 1896 w 2500"/>
              <a:gd name="T23" fmla="*/ 561 h 1085"/>
              <a:gd name="T24" fmla="*/ 1912 w 2500"/>
              <a:gd name="T25" fmla="*/ 572 h 1085"/>
              <a:gd name="T26" fmla="*/ 1912 w 2500"/>
              <a:gd name="T27" fmla="*/ 572 h 1085"/>
              <a:gd name="T28" fmla="*/ 1929 w 2500"/>
              <a:gd name="T29" fmla="*/ 585 h 1085"/>
              <a:gd name="T30" fmla="*/ 1942 w 2500"/>
              <a:gd name="T31" fmla="*/ 599 h 1085"/>
              <a:gd name="T32" fmla="*/ 1956 w 2500"/>
              <a:gd name="T33" fmla="*/ 613 h 1085"/>
              <a:gd name="T34" fmla="*/ 1964 w 2500"/>
              <a:gd name="T35" fmla="*/ 629 h 1085"/>
              <a:gd name="T36" fmla="*/ 1972 w 2500"/>
              <a:gd name="T37" fmla="*/ 646 h 1085"/>
              <a:gd name="T38" fmla="*/ 1978 w 2500"/>
              <a:gd name="T39" fmla="*/ 660 h 1085"/>
              <a:gd name="T40" fmla="*/ 1980 w 2500"/>
              <a:gd name="T41" fmla="*/ 676 h 1085"/>
              <a:gd name="T42" fmla="*/ 1983 w 2500"/>
              <a:gd name="T43" fmla="*/ 692 h 1085"/>
              <a:gd name="T44" fmla="*/ 1983 w 2500"/>
              <a:gd name="T45" fmla="*/ 728 h 1085"/>
              <a:gd name="T46" fmla="*/ 1975 w 2500"/>
              <a:gd name="T47" fmla="*/ 761 h 1085"/>
              <a:gd name="T48" fmla="*/ 1964 w 2500"/>
              <a:gd name="T49" fmla="*/ 797 h 1085"/>
              <a:gd name="T50" fmla="*/ 1945 w 2500"/>
              <a:gd name="T51" fmla="*/ 833 h 1085"/>
              <a:gd name="T52" fmla="*/ 1926 w 2500"/>
              <a:gd name="T53" fmla="*/ 868 h 1085"/>
              <a:gd name="T54" fmla="*/ 1902 w 2500"/>
              <a:gd name="T55" fmla="*/ 904 h 1085"/>
              <a:gd name="T56" fmla="*/ 1877 w 2500"/>
              <a:gd name="T57" fmla="*/ 937 h 1085"/>
              <a:gd name="T58" fmla="*/ 1847 w 2500"/>
              <a:gd name="T59" fmla="*/ 970 h 1085"/>
              <a:gd name="T60" fmla="*/ 1790 w 2500"/>
              <a:gd name="T61" fmla="*/ 1033 h 1085"/>
              <a:gd name="T62" fmla="*/ 1733 w 2500"/>
              <a:gd name="T63" fmla="*/ 1085 h 1085"/>
              <a:gd name="T64" fmla="*/ 1961 w 2500"/>
              <a:gd name="T65" fmla="*/ 1085 h 1085"/>
              <a:gd name="T66" fmla="*/ 2500 w 2500"/>
              <a:gd name="T67" fmla="*/ 544 h 1085"/>
              <a:gd name="T68" fmla="*/ 1961 w 2500"/>
              <a:gd name="T69" fmla="*/ 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00" h="1085">
                <a:moveTo>
                  <a:pt x="1961" y="0"/>
                </a:moveTo>
                <a:lnTo>
                  <a:pt x="1450" y="0"/>
                </a:lnTo>
                <a:lnTo>
                  <a:pt x="1752" y="305"/>
                </a:lnTo>
                <a:lnTo>
                  <a:pt x="0" y="305"/>
                </a:lnTo>
                <a:lnTo>
                  <a:pt x="0" y="522"/>
                </a:lnTo>
                <a:lnTo>
                  <a:pt x="1757" y="522"/>
                </a:lnTo>
                <a:lnTo>
                  <a:pt x="1757" y="522"/>
                </a:lnTo>
                <a:lnTo>
                  <a:pt x="1798" y="525"/>
                </a:lnTo>
                <a:lnTo>
                  <a:pt x="1839" y="533"/>
                </a:lnTo>
                <a:lnTo>
                  <a:pt x="1858" y="541"/>
                </a:lnTo>
                <a:lnTo>
                  <a:pt x="1877" y="550"/>
                </a:lnTo>
                <a:lnTo>
                  <a:pt x="1896" y="561"/>
                </a:lnTo>
                <a:lnTo>
                  <a:pt x="1912" y="572"/>
                </a:lnTo>
                <a:lnTo>
                  <a:pt x="1912" y="572"/>
                </a:lnTo>
                <a:lnTo>
                  <a:pt x="1929" y="585"/>
                </a:lnTo>
                <a:lnTo>
                  <a:pt x="1942" y="599"/>
                </a:lnTo>
                <a:lnTo>
                  <a:pt x="1956" y="613"/>
                </a:lnTo>
                <a:lnTo>
                  <a:pt x="1964" y="629"/>
                </a:lnTo>
                <a:lnTo>
                  <a:pt x="1972" y="646"/>
                </a:lnTo>
                <a:lnTo>
                  <a:pt x="1978" y="660"/>
                </a:lnTo>
                <a:lnTo>
                  <a:pt x="1980" y="676"/>
                </a:lnTo>
                <a:lnTo>
                  <a:pt x="1983" y="692"/>
                </a:lnTo>
                <a:lnTo>
                  <a:pt x="1983" y="728"/>
                </a:lnTo>
                <a:lnTo>
                  <a:pt x="1975" y="761"/>
                </a:lnTo>
                <a:lnTo>
                  <a:pt x="1964" y="797"/>
                </a:lnTo>
                <a:lnTo>
                  <a:pt x="1945" y="833"/>
                </a:lnTo>
                <a:lnTo>
                  <a:pt x="1926" y="868"/>
                </a:lnTo>
                <a:lnTo>
                  <a:pt x="1902" y="904"/>
                </a:lnTo>
                <a:lnTo>
                  <a:pt x="1877" y="937"/>
                </a:lnTo>
                <a:lnTo>
                  <a:pt x="1847" y="970"/>
                </a:lnTo>
                <a:lnTo>
                  <a:pt x="1790" y="1033"/>
                </a:lnTo>
                <a:lnTo>
                  <a:pt x="1733" y="1085"/>
                </a:lnTo>
                <a:lnTo>
                  <a:pt x="1961" y="1085"/>
                </a:lnTo>
                <a:lnTo>
                  <a:pt x="2500" y="544"/>
                </a:lnTo>
                <a:lnTo>
                  <a:pt x="19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6335" name="그룹 6334">
            <a:extLst>
              <a:ext uri="{FF2B5EF4-FFF2-40B4-BE49-F238E27FC236}">
                <a16:creationId xmlns:a16="http://schemas.microsoft.com/office/drawing/2014/main" id="{C4E2DE4B-380A-4164-AF81-7A9A0FDF4AF9}"/>
              </a:ext>
            </a:extLst>
          </p:cNvPr>
          <p:cNvGrpSpPr/>
          <p:nvPr/>
        </p:nvGrpSpPr>
        <p:grpSpPr>
          <a:xfrm>
            <a:off x="3095948" y="1437675"/>
            <a:ext cx="1103896" cy="812191"/>
            <a:chOff x="7131050" y="3463926"/>
            <a:chExt cx="3898900" cy="2868613"/>
          </a:xfrm>
        </p:grpSpPr>
        <p:sp>
          <p:nvSpPr>
            <p:cNvPr id="6292" name="Freeform 28">
              <a:extLst>
                <a:ext uri="{FF2B5EF4-FFF2-40B4-BE49-F238E27FC236}">
                  <a16:creationId xmlns:a16="http://schemas.microsoft.com/office/drawing/2014/main" id="{C1852292-FB71-4202-94AF-1F6E26646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463926"/>
              <a:ext cx="3898900" cy="2868613"/>
            </a:xfrm>
            <a:custGeom>
              <a:avLst/>
              <a:gdLst>
                <a:gd name="T0" fmla="*/ 0 w 2456"/>
                <a:gd name="T1" fmla="*/ 697 h 1807"/>
                <a:gd name="T2" fmla="*/ 49 w 2456"/>
                <a:gd name="T3" fmla="*/ 615 h 1807"/>
                <a:gd name="T4" fmla="*/ 155 w 2456"/>
                <a:gd name="T5" fmla="*/ 467 h 1807"/>
                <a:gd name="T6" fmla="*/ 269 w 2456"/>
                <a:gd name="T7" fmla="*/ 337 h 1807"/>
                <a:gd name="T8" fmla="*/ 394 w 2456"/>
                <a:gd name="T9" fmla="*/ 228 h 1807"/>
                <a:gd name="T10" fmla="*/ 525 w 2456"/>
                <a:gd name="T11" fmla="*/ 140 h 1807"/>
                <a:gd name="T12" fmla="*/ 661 w 2456"/>
                <a:gd name="T13" fmla="*/ 71 h 1807"/>
                <a:gd name="T14" fmla="*/ 802 w 2456"/>
                <a:gd name="T15" fmla="*/ 24 h 1807"/>
                <a:gd name="T16" fmla="*/ 949 w 2456"/>
                <a:gd name="T17" fmla="*/ 2 h 1807"/>
                <a:gd name="T18" fmla="*/ 1023 w 2456"/>
                <a:gd name="T19" fmla="*/ 0 h 1807"/>
                <a:gd name="T20" fmla="*/ 1170 w 2456"/>
                <a:gd name="T21" fmla="*/ 11 h 1807"/>
                <a:gd name="T22" fmla="*/ 1314 w 2456"/>
                <a:gd name="T23" fmla="*/ 46 h 1807"/>
                <a:gd name="T24" fmla="*/ 1453 w 2456"/>
                <a:gd name="T25" fmla="*/ 104 h 1807"/>
                <a:gd name="T26" fmla="*/ 1586 w 2456"/>
                <a:gd name="T27" fmla="*/ 181 h 1807"/>
                <a:gd name="T28" fmla="*/ 1714 w 2456"/>
                <a:gd name="T29" fmla="*/ 280 h 1807"/>
                <a:gd name="T30" fmla="*/ 1833 w 2456"/>
                <a:gd name="T31" fmla="*/ 401 h 1807"/>
                <a:gd name="T32" fmla="*/ 1945 w 2456"/>
                <a:gd name="T33" fmla="*/ 538 h 1807"/>
                <a:gd name="T34" fmla="*/ 2046 w 2456"/>
                <a:gd name="T35" fmla="*/ 697 h 1807"/>
                <a:gd name="T36" fmla="*/ 2456 w 2456"/>
                <a:gd name="T37" fmla="*/ 881 h 1807"/>
                <a:gd name="T38" fmla="*/ 1355 w 2456"/>
                <a:gd name="T39" fmla="*/ 1428 h 1807"/>
                <a:gd name="T40" fmla="*/ 1463 w 2456"/>
                <a:gd name="T41" fmla="*/ 1035 h 1807"/>
                <a:gd name="T42" fmla="*/ 1439 w 2456"/>
                <a:gd name="T43" fmla="*/ 994 h 1807"/>
                <a:gd name="T44" fmla="*/ 1387 w 2456"/>
                <a:gd name="T45" fmla="*/ 917 h 1807"/>
                <a:gd name="T46" fmla="*/ 1333 w 2456"/>
                <a:gd name="T47" fmla="*/ 851 h 1807"/>
                <a:gd name="T48" fmla="*/ 1278 w 2456"/>
                <a:gd name="T49" fmla="*/ 793 h 1807"/>
                <a:gd name="T50" fmla="*/ 1221 w 2456"/>
                <a:gd name="T51" fmla="*/ 749 h 1807"/>
                <a:gd name="T52" fmla="*/ 1164 w 2456"/>
                <a:gd name="T53" fmla="*/ 714 h 1807"/>
                <a:gd name="T54" fmla="*/ 1107 w 2456"/>
                <a:gd name="T55" fmla="*/ 689 h 1807"/>
                <a:gd name="T56" fmla="*/ 1050 w 2456"/>
                <a:gd name="T57" fmla="*/ 678 h 1807"/>
                <a:gd name="T58" fmla="*/ 1023 w 2456"/>
                <a:gd name="T59" fmla="*/ 675 h 1807"/>
                <a:gd name="T60" fmla="*/ 966 w 2456"/>
                <a:gd name="T61" fmla="*/ 684 h 1807"/>
                <a:gd name="T62" fmla="*/ 909 w 2456"/>
                <a:gd name="T63" fmla="*/ 700 h 1807"/>
                <a:gd name="T64" fmla="*/ 851 w 2456"/>
                <a:gd name="T65" fmla="*/ 730 h 1807"/>
                <a:gd name="T66" fmla="*/ 794 w 2456"/>
                <a:gd name="T67" fmla="*/ 771 h 1807"/>
                <a:gd name="T68" fmla="*/ 740 w 2456"/>
                <a:gd name="T69" fmla="*/ 821 h 1807"/>
                <a:gd name="T70" fmla="*/ 685 w 2456"/>
                <a:gd name="T71" fmla="*/ 884 h 1807"/>
                <a:gd name="T72" fmla="*/ 631 w 2456"/>
                <a:gd name="T73" fmla="*/ 956 h 1807"/>
                <a:gd name="T74" fmla="*/ 582 w 2456"/>
                <a:gd name="T75" fmla="*/ 1035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6" h="1807">
                  <a:moveTo>
                    <a:pt x="582" y="1035"/>
                  </a:moveTo>
                  <a:lnTo>
                    <a:pt x="0" y="697"/>
                  </a:lnTo>
                  <a:lnTo>
                    <a:pt x="0" y="697"/>
                  </a:lnTo>
                  <a:lnTo>
                    <a:pt x="49" y="615"/>
                  </a:lnTo>
                  <a:lnTo>
                    <a:pt x="101" y="538"/>
                  </a:lnTo>
                  <a:lnTo>
                    <a:pt x="155" y="467"/>
                  </a:lnTo>
                  <a:lnTo>
                    <a:pt x="212" y="401"/>
                  </a:lnTo>
                  <a:lnTo>
                    <a:pt x="269" y="337"/>
                  </a:lnTo>
                  <a:lnTo>
                    <a:pt x="332" y="280"/>
                  </a:lnTo>
                  <a:lnTo>
                    <a:pt x="394" y="228"/>
                  </a:lnTo>
                  <a:lnTo>
                    <a:pt x="457" y="181"/>
                  </a:lnTo>
                  <a:lnTo>
                    <a:pt x="525" y="140"/>
                  </a:lnTo>
                  <a:lnTo>
                    <a:pt x="593" y="104"/>
                  </a:lnTo>
                  <a:lnTo>
                    <a:pt x="661" y="71"/>
                  </a:lnTo>
                  <a:lnTo>
                    <a:pt x="732" y="46"/>
                  </a:lnTo>
                  <a:lnTo>
                    <a:pt x="802" y="24"/>
                  </a:lnTo>
                  <a:lnTo>
                    <a:pt x="876" y="11"/>
                  </a:lnTo>
                  <a:lnTo>
                    <a:pt x="949" y="2"/>
                  </a:lnTo>
                  <a:lnTo>
                    <a:pt x="1023" y="0"/>
                  </a:lnTo>
                  <a:lnTo>
                    <a:pt x="1023" y="0"/>
                  </a:lnTo>
                  <a:lnTo>
                    <a:pt x="1096" y="2"/>
                  </a:lnTo>
                  <a:lnTo>
                    <a:pt x="1170" y="11"/>
                  </a:lnTo>
                  <a:lnTo>
                    <a:pt x="1243" y="24"/>
                  </a:lnTo>
                  <a:lnTo>
                    <a:pt x="1314" y="46"/>
                  </a:lnTo>
                  <a:lnTo>
                    <a:pt x="1385" y="71"/>
                  </a:lnTo>
                  <a:lnTo>
                    <a:pt x="1453" y="104"/>
                  </a:lnTo>
                  <a:lnTo>
                    <a:pt x="1521" y="140"/>
                  </a:lnTo>
                  <a:lnTo>
                    <a:pt x="1586" y="181"/>
                  </a:lnTo>
                  <a:lnTo>
                    <a:pt x="1651" y="228"/>
                  </a:lnTo>
                  <a:lnTo>
                    <a:pt x="1714" y="280"/>
                  </a:lnTo>
                  <a:lnTo>
                    <a:pt x="1776" y="337"/>
                  </a:lnTo>
                  <a:lnTo>
                    <a:pt x="1833" y="401"/>
                  </a:lnTo>
                  <a:lnTo>
                    <a:pt x="1890" y="467"/>
                  </a:lnTo>
                  <a:lnTo>
                    <a:pt x="1945" y="538"/>
                  </a:lnTo>
                  <a:lnTo>
                    <a:pt x="1997" y="615"/>
                  </a:lnTo>
                  <a:lnTo>
                    <a:pt x="2046" y="697"/>
                  </a:lnTo>
                  <a:lnTo>
                    <a:pt x="2214" y="994"/>
                  </a:lnTo>
                  <a:lnTo>
                    <a:pt x="2456" y="881"/>
                  </a:lnTo>
                  <a:lnTo>
                    <a:pt x="2266" y="1807"/>
                  </a:lnTo>
                  <a:lnTo>
                    <a:pt x="1355" y="1428"/>
                  </a:lnTo>
                  <a:lnTo>
                    <a:pt x="1613" y="1293"/>
                  </a:lnTo>
                  <a:lnTo>
                    <a:pt x="1463" y="1035"/>
                  </a:lnTo>
                  <a:lnTo>
                    <a:pt x="1463" y="1035"/>
                  </a:lnTo>
                  <a:lnTo>
                    <a:pt x="1439" y="994"/>
                  </a:lnTo>
                  <a:lnTo>
                    <a:pt x="1414" y="956"/>
                  </a:lnTo>
                  <a:lnTo>
                    <a:pt x="1387" y="917"/>
                  </a:lnTo>
                  <a:lnTo>
                    <a:pt x="1360" y="884"/>
                  </a:lnTo>
                  <a:lnTo>
                    <a:pt x="1333" y="851"/>
                  </a:lnTo>
                  <a:lnTo>
                    <a:pt x="1306" y="821"/>
                  </a:lnTo>
                  <a:lnTo>
                    <a:pt x="1278" y="793"/>
                  </a:lnTo>
                  <a:lnTo>
                    <a:pt x="1251" y="771"/>
                  </a:lnTo>
                  <a:lnTo>
                    <a:pt x="1221" y="749"/>
                  </a:lnTo>
                  <a:lnTo>
                    <a:pt x="1194" y="730"/>
                  </a:lnTo>
                  <a:lnTo>
                    <a:pt x="1164" y="714"/>
                  </a:lnTo>
                  <a:lnTo>
                    <a:pt x="1137" y="700"/>
                  </a:lnTo>
                  <a:lnTo>
                    <a:pt x="1107" y="689"/>
                  </a:lnTo>
                  <a:lnTo>
                    <a:pt x="1080" y="684"/>
                  </a:lnTo>
                  <a:lnTo>
                    <a:pt x="1050" y="678"/>
                  </a:lnTo>
                  <a:lnTo>
                    <a:pt x="1023" y="675"/>
                  </a:lnTo>
                  <a:lnTo>
                    <a:pt x="1023" y="675"/>
                  </a:lnTo>
                  <a:lnTo>
                    <a:pt x="996" y="678"/>
                  </a:lnTo>
                  <a:lnTo>
                    <a:pt x="966" y="684"/>
                  </a:lnTo>
                  <a:lnTo>
                    <a:pt x="938" y="689"/>
                  </a:lnTo>
                  <a:lnTo>
                    <a:pt x="909" y="700"/>
                  </a:lnTo>
                  <a:lnTo>
                    <a:pt x="881" y="714"/>
                  </a:lnTo>
                  <a:lnTo>
                    <a:pt x="851" y="730"/>
                  </a:lnTo>
                  <a:lnTo>
                    <a:pt x="824" y="749"/>
                  </a:lnTo>
                  <a:lnTo>
                    <a:pt x="794" y="771"/>
                  </a:lnTo>
                  <a:lnTo>
                    <a:pt x="767" y="793"/>
                  </a:lnTo>
                  <a:lnTo>
                    <a:pt x="740" y="821"/>
                  </a:lnTo>
                  <a:lnTo>
                    <a:pt x="713" y="851"/>
                  </a:lnTo>
                  <a:lnTo>
                    <a:pt x="685" y="884"/>
                  </a:lnTo>
                  <a:lnTo>
                    <a:pt x="658" y="917"/>
                  </a:lnTo>
                  <a:lnTo>
                    <a:pt x="631" y="956"/>
                  </a:lnTo>
                  <a:lnTo>
                    <a:pt x="607" y="994"/>
                  </a:lnTo>
                  <a:lnTo>
                    <a:pt x="582" y="1035"/>
                  </a:lnTo>
                  <a:close/>
                </a:path>
              </a:pathLst>
            </a:custGeom>
            <a:solidFill>
              <a:srgbClr val="0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93" name="Freeform 29">
              <a:extLst>
                <a:ext uri="{FF2B5EF4-FFF2-40B4-BE49-F238E27FC236}">
                  <a16:creationId xmlns:a16="http://schemas.microsoft.com/office/drawing/2014/main" id="{558E98E6-CB4F-473D-9588-BB15739B9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463926"/>
              <a:ext cx="3898900" cy="2868613"/>
            </a:xfrm>
            <a:custGeom>
              <a:avLst/>
              <a:gdLst>
                <a:gd name="T0" fmla="*/ 0 w 2456"/>
                <a:gd name="T1" fmla="*/ 697 h 1807"/>
                <a:gd name="T2" fmla="*/ 49 w 2456"/>
                <a:gd name="T3" fmla="*/ 615 h 1807"/>
                <a:gd name="T4" fmla="*/ 155 w 2456"/>
                <a:gd name="T5" fmla="*/ 467 h 1807"/>
                <a:gd name="T6" fmla="*/ 269 w 2456"/>
                <a:gd name="T7" fmla="*/ 337 h 1807"/>
                <a:gd name="T8" fmla="*/ 394 w 2456"/>
                <a:gd name="T9" fmla="*/ 228 h 1807"/>
                <a:gd name="T10" fmla="*/ 525 w 2456"/>
                <a:gd name="T11" fmla="*/ 140 h 1807"/>
                <a:gd name="T12" fmla="*/ 661 w 2456"/>
                <a:gd name="T13" fmla="*/ 71 h 1807"/>
                <a:gd name="T14" fmla="*/ 802 w 2456"/>
                <a:gd name="T15" fmla="*/ 24 h 1807"/>
                <a:gd name="T16" fmla="*/ 949 w 2456"/>
                <a:gd name="T17" fmla="*/ 2 h 1807"/>
                <a:gd name="T18" fmla="*/ 1023 w 2456"/>
                <a:gd name="T19" fmla="*/ 0 h 1807"/>
                <a:gd name="T20" fmla="*/ 1170 w 2456"/>
                <a:gd name="T21" fmla="*/ 11 h 1807"/>
                <a:gd name="T22" fmla="*/ 1314 w 2456"/>
                <a:gd name="T23" fmla="*/ 46 h 1807"/>
                <a:gd name="T24" fmla="*/ 1453 w 2456"/>
                <a:gd name="T25" fmla="*/ 104 h 1807"/>
                <a:gd name="T26" fmla="*/ 1586 w 2456"/>
                <a:gd name="T27" fmla="*/ 181 h 1807"/>
                <a:gd name="T28" fmla="*/ 1714 w 2456"/>
                <a:gd name="T29" fmla="*/ 280 h 1807"/>
                <a:gd name="T30" fmla="*/ 1833 w 2456"/>
                <a:gd name="T31" fmla="*/ 401 h 1807"/>
                <a:gd name="T32" fmla="*/ 1945 w 2456"/>
                <a:gd name="T33" fmla="*/ 538 h 1807"/>
                <a:gd name="T34" fmla="*/ 2046 w 2456"/>
                <a:gd name="T35" fmla="*/ 697 h 1807"/>
                <a:gd name="T36" fmla="*/ 2456 w 2456"/>
                <a:gd name="T37" fmla="*/ 881 h 1807"/>
                <a:gd name="T38" fmla="*/ 1355 w 2456"/>
                <a:gd name="T39" fmla="*/ 1428 h 1807"/>
                <a:gd name="T40" fmla="*/ 1463 w 2456"/>
                <a:gd name="T41" fmla="*/ 1035 h 1807"/>
                <a:gd name="T42" fmla="*/ 1439 w 2456"/>
                <a:gd name="T43" fmla="*/ 994 h 1807"/>
                <a:gd name="T44" fmla="*/ 1387 w 2456"/>
                <a:gd name="T45" fmla="*/ 917 h 1807"/>
                <a:gd name="T46" fmla="*/ 1333 w 2456"/>
                <a:gd name="T47" fmla="*/ 851 h 1807"/>
                <a:gd name="T48" fmla="*/ 1278 w 2456"/>
                <a:gd name="T49" fmla="*/ 793 h 1807"/>
                <a:gd name="T50" fmla="*/ 1221 w 2456"/>
                <a:gd name="T51" fmla="*/ 749 h 1807"/>
                <a:gd name="T52" fmla="*/ 1164 w 2456"/>
                <a:gd name="T53" fmla="*/ 714 h 1807"/>
                <a:gd name="T54" fmla="*/ 1107 w 2456"/>
                <a:gd name="T55" fmla="*/ 689 h 1807"/>
                <a:gd name="T56" fmla="*/ 1050 w 2456"/>
                <a:gd name="T57" fmla="*/ 678 h 1807"/>
                <a:gd name="T58" fmla="*/ 1023 w 2456"/>
                <a:gd name="T59" fmla="*/ 675 h 1807"/>
                <a:gd name="T60" fmla="*/ 966 w 2456"/>
                <a:gd name="T61" fmla="*/ 684 h 1807"/>
                <a:gd name="T62" fmla="*/ 909 w 2456"/>
                <a:gd name="T63" fmla="*/ 700 h 1807"/>
                <a:gd name="T64" fmla="*/ 851 w 2456"/>
                <a:gd name="T65" fmla="*/ 730 h 1807"/>
                <a:gd name="T66" fmla="*/ 794 w 2456"/>
                <a:gd name="T67" fmla="*/ 771 h 1807"/>
                <a:gd name="T68" fmla="*/ 740 w 2456"/>
                <a:gd name="T69" fmla="*/ 821 h 1807"/>
                <a:gd name="T70" fmla="*/ 685 w 2456"/>
                <a:gd name="T71" fmla="*/ 884 h 1807"/>
                <a:gd name="T72" fmla="*/ 631 w 2456"/>
                <a:gd name="T73" fmla="*/ 956 h 1807"/>
                <a:gd name="T74" fmla="*/ 582 w 2456"/>
                <a:gd name="T75" fmla="*/ 1035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6" h="1807">
                  <a:moveTo>
                    <a:pt x="582" y="1035"/>
                  </a:moveTo>
                  <a:lnTo>
                    <a:pt x="0" y="697"/>
                  </a:lnTo>
                  <a:lnTo>
                    <a:pt x="0" y="697"/>
                  </a:lnTo>
                  <a:lnTo>
                    <a:pt x="49" y="615"/>
                  </a:lnTo>
                  <a:lnTo>
                    <a:pt x="101" y="538"/>
                  </a:lnTo>
                  <a:lnTo>
                    <a:pt x="155" y="467"/>
                  </a:lnTo>
                  <a:lnTo>
                    <a:pt x="212" y="401"/>
                  </a:lnTo>
                  <a:lnTo>
                    <a:pt x="269" y="337"/>
                  </a:lnTo>
                  <a:lnTo>
                    <a:pt x="332" y="280"/>
                  </a:lnTo>
                  <a:lnTo>
                    <a:pt x="394" y="228"/>
                  </a:lnTo>
                  <a:lnTo>
                    <a:pt x="457" y="181"/>
                  </a:lnTo>
                  <a:lnTo>
                    <a:pt x="525" y="140"/>
                  </a:lnTo>
                  <a:lnTo>
                    <a:pt x="593" y="104"/>
                  </a:lnTo>
                  <a:lnTo>
                    <a:pt x="661" y="71"/>
                  </a:lnTo>
                  <a:lnTo>
                    <a:pt x="732" y="46"/>
                  </a:lnTo>
                  <a:lnTo>
                    <a:pt x="802" y="24"/>
                  </a:lnTo>
                  <a:lnTo>
                    <a:pt x="876" y="11"/>
                  </a:lnTo>
                  <a:lnTo>
                    <a:pt x="949" y="2"/>
                  </a:lnTo>
                  <a:lnTo>
                    <a:pt x="1023" y="0"/>
                  </a:lnTo>
                  <a:lnTo>
                    <a:pt x="1023" y="0"/>
                  </a:lnTo>
                  <a:lnTo>
                    <a:pt x="1096" y="2"/>
                  </a:lnTo>
                  <a:lnTo>
                    <a:pt x="1170" y="11"/>
                  </a:lnTo>
                  <a:lnTo>
                    <a:pt x="1243" y="24"/>
                  </a:lnTo>
                  <a:lnTo>
                    <a:pt x="1314" y="46"/>
                  </a:lnTo>
                  <a:lnTo>
                    <a:pt x="1385" y="71"/>
                  </a:lnTo>
                  <a:lnTo>
                    <a:pt x="1453" y="104"/>
                  </a:lnTo>
                  <a:lnTo>
                    <a:pt x="1521" y="140"/>
                  </a:lnTo>
                  <a:lnTo>
                    <a:pt x="1586" y="181"/>
                  </a:lnTo>
                  <a:lnTo>
                    <a:pt x="1651" y="228"/>
                  </a:lnTo>
                  <a:lnTo>
                    <a:pt x="1714" y="280"/>
                  </a:lnTo>
                  <a:lnTo>
                    <a:pt x="1776" y="337"/>
                  </a:lnTo>
                  <a:lnTo>
                    <a:pt x="1833" y="401"/>
                  </a:lnTo>
                  <a:lnTo>
                    <a:pt x="1890" y="467"/>
                  </a:lnTo>
                  <a:lnTo>
                    <a:pt x="1945" y="538"/>
                  </a:lnTo>
                  <a:lnTo>
                    <a:pt x="1997" y="615"/>
                  </a:lnTo>
                  <a:lnTo>
                    <a:pt x="2046" y="697"/>
                  </a:lnTo>
                  <a:lnTo>
                    <a:pt x="2214" y="994"/>
                  </a:lnTo>
                  <a:lnTo>
                    <a:pt x="2456" y="881"/>
                  </a:lnTo>
                  <a:lnTo>
                    <a:pt x="2266" y="1807"/>
                  </a:lnTo>
                  <a:lnTo>
                    <a:pt x="1355" y="1428"/>
                  </a:lnTo>
                  <a:lnTo>
                    <a:pt x="1613" y="1293"/>
                  </a:lnTo>
                  <a:lnTo>
                    <a:pt x="1463" y="1035"/>
                  </a:lnTo>
                  <a:lnTo>
                    <a:pt x="1463" y="1035"/>
                  </a:lnTo>
                  <a:lnTo>
                    <a:pt x="1439" y="994"/>
                  </a:lnTo>
                  <a:lnTo>
                    <a:pt x="1414" y="956"/>
                  </a:lnTo>
                  <a:lnTo>
                    <a:pt x="1387" y="917"/>
                  </a:lnTo>
                  <a:lnTo>
                    <a:pt x="1360" y="884"/>
                  </a:lnTo>
                  <a:lnTo>
                    <a:pt x="1333" y="851"/>
                  </a:lnTo>
                  <a:lnTo>
                    <a:pt x="1306" y="821"/>
                  </a:lnTo>
                  <a:lnTo>
                    <a:pt x="1278" y="793"/>
                  </a:lnTo>
                  <a:lnTo>
                    <a:pt x="1251" y="771"/>
                  </a:lnTo>
                  <a:lnTo>
                    <a:pt x="1221" y="749"/>
                  </a:lnTo>
                  <a:lnTo>
                    <a:pt x="1194" y="730"/>
                  </a:lnTo>
                  <a:lnTo>
                    <a:pt x="1164" y="714"/>
                  </a:lnTo>
                  <a:lnTo>
                    <a:pt x="1137" y="700"/>
                  </a:lnTo>
                  <a:lnTo>
                    <a:pt x="1107" y="689"/>
                  </a:lnTo>
                  <a:lnTo>
                    <a:pt x="1080" y="684"/>
                  </a:lnTo>
                  <a:lnTo>
                    <a:pt x="1050" y="678"/>
                  </a:lnTo>
                  <a:lnTo>
                    <a:pt x="1023" y="675"/>
                  </a:lnTo>
                  <a:lnTo>
                    <a:pt x="1023" y="675"/>
                  </a:lnTo>
                  <a:lnTo>
                    <a:pt x="996" y="678"/>
                  </a:lnTo>
                  <a:lnTo>
                    <a:pt x="966" y="684"/>
                  </a:lnTo>
                  <a:lnTo>
                    <a:pt x="938" y="689"/>
                  </a:lnTo>
                  <a:lnTo>
                    <a:pt x="909" y="700"/>
                  </a:lnTo>
                  <a:lnTo>
                    <a:pt x="881" y="714"/>
                  </a:lnTo>
                  <a:lnTo>
                    <a:pt x="851" y="730"/>
                  </a:lnTo>
                  <a:lnTo>
                    <a:pt x="824" y="749"/>
                  </a:lnTo>
                  <a:lnTo>
                    <a:pt x="794" y="771"/>
                  </a:lnTo>
                  <a:lnTo>
                    <a:pt x="767" y="793"/>
                  </a:lnTo>
                  <a:lnTo>
                    <a:pt x="740" y="821"/>
                  </a:lnTo>
                  <a:lnTo>
                    <a:pt x="713" y="851"/>
                  </a:lnTo>
                  <a:lnTo>
                    <a:pt x="685" y="884"/>
                  </a:lnTo>
                  <a:lnTo>
                    <a:pt x="658" y="917"/>
                  </a:lnTo>
                  <a:lnTo>
                    <a:pt x="631" y="956"/>
                  </a:lnTo>
                  <a:lnTo>
                    <a:pt x="607" y="994"/>
                  </a:lnTo>
                  <a:lnTo>
                    <a:pt x="582" y="10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94" name="Freeform 30">
              <a:extLst>
                <a:ext uri="{FF2B5EF4-FFF2-40B4-BE49-F238E27FC236}">
                  <a16:creationId xmlns:a16="http://schemas.microsoft.com/office/drawing/2014/main" id="{BEE3E1AA-5C3C-4A37-A5A8-6C55A427C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6075363"/>
              <a:ext cx="617538" cy="257175"/>
            </a:xfrm>
            <a:custGeom>
              <a:avLst/>
              <a:gdLst>
                <a:gd name="T0" fmla="*/ 0 w 389"/>
                <a:gd name="T1" fmla="*/ 0 h 162"/>
                <a:gd name="T2" fmla="*/ 0 w 389"/>
                <a:gd name="T3" fmla="*/ 0 h 162"/>
                <a:gd name="T4" fmla="*/ 389 w 389"/>
                <a:gd name="T5" fmla="*/ 162 h 162"/>
                <a:gd name="T6" fmla="*/ 0 w 389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162">
                  <a:moveTo>
                    <a:pt x="0" y="0"/>
                  </a:moveTo>
                  <a:lnTo>
                    <a:pt x="0" y="0"/>
                  </a:lnTo>
                  <a:lnTo>
                    <a:pt x="389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95" name="Freeform 31">
              <a:extLst>
                <a:ext uri="{FF2B5EF4-FFF2-40B4-BE49-F238E27FC236}">
                  <a16:creationId xmlns:a16="http://schemas.microsoft.com/office/drawing/2014/main" id="{6BE4B473-8189-4808-B993-CDD7AD9F0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6075363"/>
              <a:ext cx="617538" cy="257175"/>
            </a:xfrm>
            <a:custGeom>
              <a:avLst/>
              <a:gdLst>
                <a:gd name="T0" fmla="*/ 0 w 389"/>
                <a:gd name="T1" fmla="*/ 0 h 162"/>
                <a:gd name="T2" fmla="*/ 0 w 389"/>
                <a:gd name="T3" fmla="*/ 0 h 162"/>
                <a:gd name="T4" fmla="*/ 389 w 389"/>
                <a:gd name="T5" fmla="*/ 162 h 162"/>
                <a:gd name="T6" fmla="*/ 0 w 389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162">
                  <a:moveTo>
                    <a:pt x="0" y="0"/>
                  </a:moveTo>
                  <a:lnTo>
                    <a:pt x="0" y="0"/>
                  </a:lnTo>
                  <a:lnTo>
                    <a:pt x="389" y="1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98" name="Freeform 32">
              <a:extLst>
                <a:ext uri="{FF2B5EF4-FFF2-40B4-BE49-F238E27FC236}">
                  <a16:creationId xmlns:a16="http://schemas.microsoft.com/office/drawing/2014/main" id="{03A6A436-B07F-449D-8499-2E840AB4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463926"/>
              <a:ext cx="3898900" cy="2868613"/>
            </a:xfrm>
            <a:custGeom>
              <a:avLst/>
              <a:gdLst>
                <a:gd name="T0" fmla="*/ 1023 w 2456"/>
                <a:gd name="T1" fmla="*/ 0 h 1807"/>
                <a:gd name="T2" fmla="*/ 876 w 2456"/>
                <a:gd name="T3" fmla="*/ 11 h 1807"/>
                <a:gd name="T4" fmla="*/ 732 w 2456"/>
                <a:gd name="T5" fmla="*/ 46 h 1807"/>
                <a:gd name="T6" fmla="*/ 593 w 2456"/>
                <a:gd name="T7" fmla="*/ 104 h 1807"/>
                <a:gd name="T8" fmla="*/ 457 w 2456"/>
                <a:gd name="T9" fmla="*/ 181 h 1807"/>
                <a:gd name="T10" fmla="*/ 332 w 2456"/>
                <a:gd name="T11" fmla="*/ 280 h 1807"/>
                <a:gd name="T12" fmla="*/ 212 w 2456"/>
                <a:gd name="T13" fmla="*/ 401 h 1807"/>
                <a:gd name="T14" fmla="*/ 101 w 2456"/>
                <a:gd name="T15" fmla="*/ 538 h 1807"/>
                <a:gd name="T16" fmla="*/ 0 w 2456"/>
                <a:gd name="T17" fmla="*/ 697 h 1807"/>
                <a:gd name="T18" fmla="*/ 258 w 2456"/>
                <a:gd name="T19" fmla="*/ 848 h 1807"/>
                <a:gd name="T20" fmla="*/ 359 w 2456"/>
                <a:gd name="T21" fmla="*/ 708 h 1807"/>
                <a:gd name="T22" fmla="*/ 435 w 2456"/>
                <a:gd name="T23" fmla="*/ 618 h 1807"/>
                <a:gd name="T24" fmla="*/ 520 w 2456"/>
                <a:gd name="T25" fmla="*/ 530 h 1807"/>
                <a:gd name="T26" fmla="*/ 615 w 2456"/>
                <a:gd name="T27" fmla="*/ 453 h 1807"/>
                <a:gd name="T28" fmla="*/ 715 w 2456"/>
                <a:gd name="T29" fmla="*/ 390 h 1807"/>
                <a:gd name="T30" fmla="*/ 824 w 2456"/>
                <a:gd name="T31" fmla="*/ 343 h 1807"/>
                <a:gd name="T32" fmla="*/ 941 w 2456"/>
                <a:gd name="T33" fmla="*/ 315 h 1807"/>
                <a:gd name="T34" fmla="*/ 1001 w 2456"/>
                <a:gd name="T35" fmla="*/ 313 h 1807"/>
                <a:gd name="T36" fmla="*/ 1039 w 2456"/>
                <a:gd name="T37" fmla="*/ 315 h 1807"/>
                <a:gd name="T38" fmla="*/ 1115 w 2456"/>
                <a:gd name="T39" fmla="*/ 326 h 1807"/>
                <a:gd name="T40" fmla="*/ 1153 w 2456"/>
                <a:gd name="T41" fmla="*/ 335 h 1807"/>
                <a:gd name="T42" fmla="*/ 1281 w 2456"/>
                <a:gd name="T43" fmla="*/ 379 h 1807"/>
                <a:gd name="T44" fmla="*/ 1393 w 2456"/>
                <a:gd name="T45" fmla="*/ 434 h 1807"/>
                <a:gd name="T46" fmla="*/ 1493 w 2456"/>
                <a:gd name="T47" fmla="*/ 497 h 1807"/>
                <a:gd name="T48" fmla="*/ 1578 w 2456"/>
                <a:gd name="T49" fmla="*/ 571 h 1807"/>
                <a:gd name="T50" fmla="*/ 1648 w 2456"/>
                <a:gd name="T51" fmla="*/ 648 h 1807"/>
                <a:gd name="T52" fmla="*/ 1711 w 2456"/>
                <a:gd name="T53" fmla="*/ 733 h 1807"/>
                <a:gd name="T54" fmla="*/ 1760 w 2456"/>
                <a:gd name="T55" fmla="*/ 824 h 1807"/>
                <a:gd name="T56" fmla="*/ 1801 w 2456"/>
                <a:gd name="T57" fmla="*/ 917 h 1807"/>
                <a:gd name="T58" fmla="*/ 1831 w 2456"/>
                <a:gd name="T59" fmla="*/ 1010 h 1807"/>
                <a:gd name="T60" fmla="*/ 1855 w 2456"/>
                <a:gd name="T61" fmla="*/ 1109 h 1807"/>
                <a:gd name="T62" fmla="*/ 1871 w 2456"/>
                <a:gd name="T63" fmla="*/ 1206 h 1807"/>
                <a:gd name="T64" fmla="*/ 1885 w 2456"/>
                <a:gd name="T65" fmla="*/ 1392 h 1807"/>
                <a:gd name="T66" fmla="*/ 1882 w 2456"/>
                <a:gd name="T67" fmla="*/ 1568 h 1807"/>
                <a:gd name="T68" fmla="*/ 2266 w 2456"/>
                <a:gd name="T69" fmla="*/ 1807 h 1807"/>
                <a:gd name="T70" fmla="*/ 2214 w 2456"/>
                <a:gd name="T71" fmla="*/ 994 h 1807"/>
                <a:gd name="T72" fmla="*/ 2046 w 2456"/>
                <a:gd name="T73" fmla="*/ 697 h 1807"/>
                <a:gd name="T74" fmla="*/ 1945 w 2456"/>
                <a:gd name="T75" fmla="*/ 538 h 1807"/>
                <a:gd name="T76" fmla="*/ 1833 w 2456"/>
                <a:gd name="T77" fmla="*/ 401 h 1807"/>
                <a:gd name="T78" fmla="*/ 1714 w 2456"/>
                <a:gd name="T79" fmla="*/ 280 h 1807"/>
                <a:gd name="T80" fmla="*/ 1586 w 2456"/>
                <a:gd name="T81" fmla="*/ 181 h 1807"/>
                <a:gd name="T82" fmla="*/ 1453 w 2456"/>
                <a:gd name="T83" fmla="*/ 104 h 1807"/>
                <a:gd name="T84" fmla="*/ 1314 w 2456"/>
                <a:gd name="T85" fmla="*/ 46 h 1807"/>
                <a:gd name="T86" fmla="*/ 1170 w 2456"/>
                <a:gd name="T87" fmla="*/ 11 h 1807"/>
                <a:gd name="T88" fmla="*/ 1023 w 2456"/>
                <a:gd name="T89" fmla="*/ 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56" h="1807">
                  <a:moveTo>
                    <a:pt x="1023" y="0"/>
                  </a:moveTo>
                  <a:lnTo>
                    <a:pt x="1023" y="0"/>
                  </a:lnTo>
                  <a:lnTo>
                    <a:pt x="949" y="2"/>
                  </a:lnTo>
                  <a:lnTo>
                    <a:pt x="876" y="11"/>
                  </a:lnTo>
                  <a:lnTo>
                    <a:pt x="802" y="24"/>
                  </a:lnTo>
                  <a:lnTo>
                    <a:pt x="732" y="46"/>
                  </a:lnTo>
                  <a:lnTo>
                    <a:pt x="661" y="71"/>
                  </a:lnTo>
                  <a:lnTo>
                    <a:pt x="593" y="104"/>
                  </a:lnTo>
                  <a:lnTo>
                    <a:pt x="525" y="140"/>
                  </a:lnTo>
                  <a:lnTo>
                    <a:pt x="457" y="181"/>
                  </a:lnTo>
                  <a:lnTo>
                    <a:pt x="394" y="228"/>
                  </a:lnTo>
                  <a:lnTo>
                    <a:pt x="332" y="280"/>
                  </a:lnTo>
                  <a:lnTo>
                    <a:pt x="269" y="337"/>
                  </a:lnTo>
                  <a:lnTo>
                    <a:pt x="212" y="401"/>
                  </a:lnTo>
                  <a:lnTo>
                    <a:pt x="155" y="467"/>
                  </a:lnTo>
                  <a:lnTo>
                    <a:pt x="101" y="538"/>
                  </a:lnTo>
                  <a:lnTo>
                    <a:pt x="49" y="615"/>
                  </a:lnTo>
                  <a:lnTo>
                    <a:pt x="0" y="697"/>
                  </a:lnTo>
                  <a:lnTo>
                    <a:pt x="258" y="848"/>
                  </a:lnTo>
                  <a:lnTo>
                    <a:pt x="258" y="848"/>
                  </a:lnTo>
                  <a:lnTo>
                    <a:pt x="324" y="755"/>
                  </a:lnTo>
                  <a:lnTo>
                    <a:pt x="359" y="708"/>
                  </a:lnTo>
                  <a:lnTo>
                    <a:pt x="394" y="662"/>
                  </a:lnTo>
                  <a:lnTo>
                    <a:pt x="435" y="618"/>
                  </a:lnTo>
                  <a:lnTo>
                    <a:pt x="476" y="574"/>
                  </a:lnTo>
                  <a:lnTo>
                    <a:pt x="520" y="530"/>
                  </a:lnTo>
                  <a:lnTo>
                    <a:pt x="566" y="491"/>
                  </a:lnTo>
                  <a:lnTo>
                    <a:pt x="615" y="453"/>
                  </a:lnTo>
                  <a:lnTo>
                    <a:pt x="664" y="420"/>
                  </a:lnTo>
                  <a:lnTo>
                    <a:pt x="715" y="390"/>
                  </a:lnTo>
                  <a:lnTo>
                    <a:pt x="770" y="362"/>
                  </a:lnTo>
                  <a:lnTo>
                    <a:pt x="824" y="343"/>
                  </a:lnTo>
                  <a:lnTo>
                    <a:pt x="881" y="326"/>
                  </a:lnTo>
                  <a:lnTo>
                    <a:pt x="941" y="315"/>
                  </a:lnTo>
                  <a:lnTo>
                    <a:pt x="971" y="315"/>
                  </a:lnTo>
                  <a:lnTo>
                    <a:pt x="1001" y="313"/>
                  </a:lnTo>
                  <a:lnTo>
                    <a:pt x="1001" y="313"/>
                  </a:lnTo>
                  <a:lnTo>
                    <a:pt x="1039" y="315"/>
                  </a:lnTo>
                  <a:lnTo>
                    <a:pt x="1074" y="318"/>
                  </a:lnTo>
                  <a:lnTo>
                    <a:pt x="1115" y="326"/>
                  </a:lnTo>
                  <a:lnTo>
                    <a:pt x="1153" y="335"/>
                  </a:lnTo>
                  <a:lnTo>
                    <a:pt x="1153" y="335"/>
                  </a:lnTo>
                  <a:lnTo>
                    <a:pt x="1219" y="357"/>
                  </a:lnTo>
                  <a:lnTo>
                    <a:pt x="1281" y="379"/>
                  </a:lnTo>
                  <a:lnTo>
                    <a:pt x="1338" y="406"/>
                  </a:lnTo>
                  <a:lnTo>
                    <a:pt x="1393" y="434"/>
                  </a:lnTo>
                  <a:lnTo>
                    <a:pt x="1444" y="464"/>
                  </a:lnTo>
                  <a:lnTo>
                    <a:pt x="1493" y="497"/>
                  </a:lnTo>
                  <a:lnTo>
                    <a:pt x="1537" y="532"/>
                  </a:lnTo>
                  <a:lnTo>
                    <a:pt x="1578" y="571"/>
                  </a:lnTo>
                  <a:lnTo>
                    <a:pt x="1616" y="609"/>
                  </a:lnTo>
                  <a:lnTo>
                    <a:pt x="1648" y="648"/>
                  </a:lnTo>
                  <a:lnTo>
                    <a:pt x="1681" y="692"/>
                  </a:lnTo>
                  <a:lnTo>
                    <a:pt x="1711" y="733"/>
                  </a:lnTo>
                  <a:lnTo>
                    <a:pt x="1735" y="777"/>
                  </a:lnTo>
                  <a:lnTo>
                    <a:pt x="1760" y="824"/>
                  </a:lnTo>
                  <a:lnTo>
                    <a:pt x="1782" y="870"/>
                  </a:lnTo>
                  <a:lnTo>
                    <a:pt x="1801" y="917"/>
                  </a:lnTo>
                  <a:lnTo>
                    <a:pt x="1817" y="964"/>
                  </a:lnTo>
                  <a:lnTo>
                    <a:pt x="1831" y="1010"/>
                  </a:lnTo>
                  <a:lnTo>
                    <a:pt x="1844" y="1060"/>
                  </a:lnTo>
                  <a:lnTo>
                    <a:pt x="1855" y="1109"/>
                  </a:lnTo>
                  <a:lnTo>
                    <a:pt x="1863" y="1156"/>
                  </a:lnTo>
                  <a:lnTo>
                    <a:pt x="1871" y="1206"/>
                  </a:lnTo>
                  <a:lnTo>
                    <a:pt x="1880" y="1299"/>
                  </a:lnTo>
                  <a:lnTo>
                    <a:pt x="1885" y="1392"/>
                  </a:lnTo>
                  <a:lnTo>
                    <a:pt x="1885" y="1483"/>
                  </a:lnTo>
                  <a:lnTo>
                    <a:pt x="1882" y="1568"/>
                  </a:lnTo>
                  <a:lnTo>
                    <a:pt x="1877" y="1645"/>
                  </a:lnTo>
                  <a:lnTo>
                    <a:pt x="2266" y="1807"/>
                  </a:lnTo>
                  <a:lnTo>
                    <a:pt x="2456" y="881"/>
                  </a:lnTo>
                  <a:lnTo>
                    <a:pt x="2214" y="994"/>
                  </a:lnTo>
                  <a:lnTo>
                    <a:pt x="2046" y="697"/>
                  </a:lnTo>
                  <a:lnTo>
                    <a:pt x="2046" y="697"/>
                  </a:lnTo>
                  <a:lnTo>
                    <a:pt x="1997" y="615"/>
                  </a:lnTo>
                  <a:lnTo>
                    <a:pt x="1945" y="538"/>
                  </a:lnTo>
                  <a:lnTo>
                    <a:pt x="1890" y="467"/>
                  </a:lnTo>
                  <a:lnTo>
                    <a:pt x="1833" y="401"/>
                  </a:lnTo>
                  <a:lnTo>
                    <a:pt x="1776" y="337"/>
                  </a:lnTo>
                  <a:lnTo>
                    <a:pt x="1714" y="280"/>
                  </a:lnTo>
                  <a:lnTo>
                    <a:pt x="1651" y="228"/>
                  </a:lnTo>
                  <a:lnTo>
                    <a:pt x="1586" y="181"/>
                  </a:lnTo>
                  <a:lnTo>
                    <a:pt x="1521" y="140"/>
                  </a:lnTo>
                  <a:lnTo>
                    <a:pt x="1453" y="104"/>
                  </a:lnTo>
                  <a:lnTo>
                    <a:pt x="1385" y="71"/>
                  </a:lnTo>
                  <a:lnTo>
                    <a:pt x="1314" y="46"/>
                  </a:lnTo>
                  <a:lnTo>
                    <a:pt x="1243" y="24"/>
                  </a:lnTo>
                  <a:lnTo>
                    <a:pt x="1170" y="11"/>
                  </a:lnTo>
                  <a:lnTo>
                    <a:pt x="1096" y="2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04A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99" name="Freeform 33">
              <a:extLst>
                <a:ext uri="{FF2B5EF4-FFF2-40B4-BE49-F238E27FC236}">
                  <a16:creationId xmlns:a16="http://schemas.microsoft.com/office/drawing/2014/main" id="{148AF23A-7B64-4450-A478-CA0B4542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463926"/>
              <a:ext cx="3898900" cy="2868613"/>
            </a:xfrm>
            <a:custGeom>
              <a:avLst/>
              <a:gdLst>
                <a:gd name="T0" fmla="*/ 1023 w 2456"/>
                <a:gd name="T1" fmla="*/ 0 h 1807"/>
                <a:gd name="T2" fmla="*/ 876 w 2456"/>
                <a:gd name="T3" fmla="*/ 11 h 1807"/>
                <a:gd name="T4" fmla="*/ 732 w 2456"/>
                <a:gd name="T5" fmla="*/ 46 h 1807"/>
                <a:gd name="T6" fmla="*/ 593 w 2456"/>
                <a:gd name="T7" fmla="*/ 104 h 1807"/>
                <a:gd name="T8" fmla="*/ 457 w 2456"/>
                <a:gd name="T9" fmla="*/ 181 h 1807"/>
                <a:gd name="T10" fmla="*/ 332 w 2456"/>
                <a:gd name="T11" fmla="*/ 280 h 1807"/>
                <a:gd name="T12" fmla="*/ 212 w 2456"/>
                <a:gd name="T13" fmla="*/ 401 h 1807"/>
                <a:gd name="T14" fmla="*/ 101 w 2456"/>
                <a:gd name="T15" fmla="*/ 538 h 1807"/>
                <a:gd name="T16" fmla="*/ 0 w 2456"/>
                <a:gd name="T17" fmla="*/ 697 h 1807"/>
                <a:gd name="T18" fmla="*/ 258 w 2456"/>
                <a:gd name="T19" fmla="*/ 848 h 1807"/>
                <a:gd name="T20" fmla="*/ 359 w 2456"/>
                <a:gd name="T21" fmla="*/ 708 h 1807"/>
                <a:gd name="T22" fmla="*/ 435 w 2456"/>
                <a:gd name="T23" fmla="*/ 618 h 1807"/>
                <a:gd name="T24" fmla="*/ 520 w 2456"/>
                <a:gd name="T25" fmla="*/ 530 h 1807"/>
                <a:gd name="T26" fmla="*/ 615 w 2456"/>
                <a:gd name="T27" fmla="*/ 453 h 1807"/>
                <a:gd name="T28" fmla="*/ 715 w 2456"/>
                <a:gd name="T29" fmla="*/ 390 h 1807"/>
                <a:gd name="T30" fmla="*/ 824 w 2456"/>
                <a:gd name="T31" fmla="*/ 343 h 1807"/>
                <a:gd name="T32" fmla="*/ 941 w 2456"/>
                <a:gd name="T33" fmla="*/ 315 h 1807"/>
                <a:gd name="T34" fmla="*/ 1001 w 2456"/>
                <a:gd name="T35" fmla="*/ 313 h 1807"/>
                <a:gd name="T36" fmla="*/ 1039 w 2456"/>
                <a:gd name="T37" fmla="*/ 315 h 1807"/>
                <a:gd name="T38" fmla="*/ 1115 w 2456"/>
                <a:gd name="T39" fmla="*/ 326 h 1807"/>
                <a:gd name="T40" fmla="*/ 1153 w 2456"/>
                <a:gd name="T41" fmla="*/ 335 h 1807"/>
                <a:gd name="T42" fmla="*/ 1281 w 2456"/>
                <a:gd name="T43" fmla="*/ 379 h 1807"/>
                <a:gd name="T44" fmla="*/ 1393 w 2456"/>
                <a:gd name="T45" fmla="*/ 434 h 1807"/>
                <a:gd name="T46" fmla="*/ 1493 w 2456"/>
                <a:gd name="T47" fmla="*/ 497 h 1807"/>
                <a:gd name="T48" fmla="*/ 1578 w 2456"/>
                <a:gd name="T49" fmla="*/ 571 h 1807"/>
                <a:gd name="T50" fmla="*/ 1648 w 2456"/>
                <a:gd name="T51" fmla="*/ 648 h 1807"/>
                <a:gd name="T52" fmla="*/ 1711 w 2456"/>
                <a:gd name="T53" fmla="*/ 733 h 1807"/>
                <a:gd name="T54" fmla="*/ 1760 w 2456"/>
                <a:gd name="T55" fmla="*/ 824 h 1807"/>
                <a:gd name="T56" fmla="*/ 1801 w 2456"/>
                <a:gd name="T57" fmla="*/ 917 h 1807"/>
                <a:gd name="T58" fmla="*/ 1831 w 2456"/>
                <a:gd name="T59" fmla="*/ 1010 h 1807"/>
                <a:gd name="T60" fmla="*/ 1855 w 2456"/>
                <a:gd name="T61" fmla="*/ 1109 h 1807"/>
                <a:gd name="T62" fmla="*/ 1871 w 2456"/>
                <a:gd name="T63" fmla="*/ 1206 h 1807"/>
                <a:gd name="T64" fmla="*/ 1885 w 2456"/>
                <a:gd name="T65" fmla="*/ 1392 h 1807"/>
                <a:gd name="T66" fmla="*/ 1882 w 2456"/>
                <a:gd name="T67" fmla="*/ 1568 h 1807"/>
                <a:gd name="T68" fmla="*/ 2266 w 2456"/>
                <a:gd name="T69" fmla="*/ 1807 h 1807"/>
                <a:gd name="T70" fmla="*/ 2214 w 2456"/>
                <a:gd name="T71" fmla="*/ 994 h 1807"/>
                <a:gd name="T72" fmla="*/ 2046 w 2456"/>
                <a:gd name="T73" fmla="*/ 697 h 1807"/>
                <a:gd name="T74" fmla="*/ 1945 w 2456"/>
                <a:gd name="T75" fmla="*/ 538 h 1807"/>
                <a:gd name="T76" fmla="*/ 1833 w 2456"/>
                <a:gd name="T77" fmla="*/ 401 h 1807"/>
                <a:gd name="T78" fmla="*/ 1714 w 2456"/>
                <a:gd name="T79" fmla="*/ 280 h 1807"/>
                <a:gd name="T80" fmla="*/ 1586 w 2456"/>
                <a:gd name="T81" fmla="*/ 181 h 1807"/>
                <a:gd name="T82" fmla="*/ 1453 w 2456"/>
                <a:gd name="T83" fmla="*/ 104 h 1807"/>
                <a:gd name="T84" fmla="*/ 1314 w 2456"/>
                <a:gd name="T85" fmla="*/ 46 h 1807"/>
                <a:gd name="T86" fmla="*/ 1170 w 2456"/>
                <a:gd name="T87" fmla="*/ 11 h 1807"/>
                <a:gd name="T88" fmla="*/ 1023 w 2456"/>
                <a:gd name="T89" fmla="*/ 0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56" h="1807">
                  <a:moveTo>
                    <a:pt x="1023" y="0"/>
                  </a:moveTo>
                  <a:lnTo>
                    <a:pt x="1023" y="0"/>
                  </a:lnTo>
                  <a:lnTo>
                    <a:pt x="949" y="2"/>
                  </a:lnTo>
                  <a:lnTo>
                    <a:pt x="876" y="11"/>
                  </a:lnTo>
                  <a:lnTo>
                    <a:pt x="802" y="24"/>
                  </a:lnTo>
                  <a:lnTo>
                    <a:pt x="732" y="46"/>
                  </a:lnTo>
                  <a:lnTo>
                    <a:pt x="661" y="71"/>
                  </a:lnTo>
                  <a:lnTo>
                    <a:pt x="593" y="104"/>
                  </a:lnTo>
                  <a:lnTo>
                    <a:pt x="525" y="140"/>
                  </a:lnTo>
                  <a:lnTo>
                    <a:pt x="457" y="181"/>
                  </a:lnTo>
                  <a:lnTo>
                    <a:pt x="394" y="228"/>
                  </a:lnTo>
                  <a:lnTo>
                    <a:pt x="332" y="280"/>
                  </a:lnTo>
                  <a:lnTo>
                    <a:pt x="269" y="337"/>
                  </a:lnTo>
                  <a:lnTo>
                    <a:pt x="212" y="401"/>
                  </a:lnTo>
                  <a:lnTo>
                    <a:pt x="155" y="467"/>
                  </a:lnTo>
                  <a:lnTo>
                    <a:pt x="101" y="538"/>
                  </a:lnTo>
                  <a:lnTo>
                    <a:pt x="49" y="615"/>
                  </a:lnTo>
                  <a:lnTo>
                    <a:pt x="0" y="697"/>
                  </a:lnTo>
                  <a:lnTo>
                    <a:pt x="258" y="848"/>
                  </a:lnTo>
                  <a:lnTo>
                    <a:pt x="258" y="848"/>
                  </a:lnTo>
                  <a:lnTo>
                    <a:pt x="324" y="755"/>
                  </a:lnTo>
                  <a:lnTo>
                    <a:pt x="359" y="708"/>
                  </a:lnTo>
                  <a:lnTo>
                    <a:pt x="394" y="662"/>
                  </a:lnTo>
                  <a:lnTo>
                    <a:pt x="435" y="618"/>
                  </a:lnTo>
                  <a:lnTo>
                    <a:pt x="476" y="574"/>
                  </a:lnTo>
                  <a:lnTo>
                    <a:pt x="520" y="530"/>
                  </a:lnTo>
                  <a:lnTo>
                    <a:pt x="566" y="491"/>
                  </a:lnTo>
                  <a:lnTo>
                    <a:pt x="615" y="453"/>
                  </a:lnTo>
                  <a:lnTo>
                    <a:pt x="664" y="420"/>
                  </a:lnTo>
                  <a:lnTo>
                    <a:pt x="715" y="390"/>
                  </a:lnTo>
                  <a:lnTo>
                    <a:pt x="770" y="362"/>
                  </a:lnTo>
                  <a:lnTo>
                    <a:pt x="824" y="343"/>
                  </a:lnTo>
                  <a:lnTo>
                    <a:pt x="881" y="326"/>
                  </a:lnTo>
                  <a:lnTo>
                    <a:pt x="941" y="315"/>
                  </a:lnTo>
                  <a:lnTo>
                    <a:pt x="971" y="315"/>
                  </a:lnTo>
                  <a:lnTo>
                    <a:pt x="1001" y="313"/>
                  </a:lnTo>
                  <a:lnTo>
                    <a:pt x="1001" y="313"/>
                  </a:lnTo>
                  <a:lnTo>
                    <a:pt x="1039" y="315"/>
                  </a:lnTo>
                  <a:lnTo>
                    <a:pt x="1074" y="318"/>
                  </a:lnTo>
                  <a:lnTo>
                    <a:pt x="1115" y="326"/>
                  </a:lnTo>
                  <a:lnTo>
                    <a:pt x="1153" y="335"/>
                  </a:lnTo>
                  <a:lnTo>
                    <a:pt x="1153" y="335"/>
                  </a:lnTo>
                  <a:lnTo>
                    <a:pt x="1219" y="357"/>
                  </a:lnTo>
                  <a:lnTo>
                    <a:pt x="1281" y="379"/>
                  </a:lnTo>
                  <a:lnTo>
                    <a:pt x="1338" y="406"/>
                  </a:lnTo>
                  <a:lnTo>
                    <a:pt x="1393" y="434"/>
                  </a:lnTo>
                  <a:lnTo>
                    <a:pt x="1444" y="464"/>
                  </a:lnTo>
                  <a:lnTo>
                    <a:pt x="1493" y="497"/>
                  </a:lnTo>
                  <a:lnTo>
                    <a:pt x="1537" y="532"/>
                  </a:lnTo>
                  <a:lnTo>
                    <a:pt x="1578" y="571"/>
                  </a:lnTo>
                  <a:lnTo>
                    <a:pt x="1616" y="609"/>
                  </a:lnTo>
                  <a:lnTo>
                    <a:pt x="1648" y="648"/>
                  </a:lnTo>
                  <a:lnTo>
                    <a:pt x="1681" y="692"/>
                  </a:lnTo>
                  <a:lnTo>
                    <a:pt x="1711" y="733"/>
                  </a:lnTo>
                  <a:lnTo>
                    <a:pt x="1735" y="777"/>
                  </a:lnTo>
                  <a:lnTo>
                    <a:pt x="1760" y="824"/>
                  </a:lnTo>
                  <a:lnTo>
                    <a:pt x="1782" y="870"/>
                  </a:lnTo>
                  <a:lnTo>
                    <a:pt x="1801" y="917"/>
                  </a:lnTo>
                  <a:lnTo>
                    <a:pt x="1817" y="964"/>
                  </a:lnTo>
                  <a:lnTo>
                    <a:pt x="1831" y="1010"/>
                  </a:lnTo>
                  <a:lnTo>
                    <a:pt x="1844" y="1060"/>
                  </a:lnTo>
                  <a:lnTo>
                    <a:pt x="1855" y="1109"/>
                  </a:lnTo>
                  <a:lnTo>
                    <a:pt x="1863" y="1156"/>
                  </a:lnTo>
                  <a:lnTo>
                    <a:pt x="1871" y="1206"/>
                  </a:lnTo>
                  <a:lnTo>
                    <a:pt x="1880" y="1299"/>
                  </a:lnTo>
                  <a:lnTo>
                    <a:pt x="1885" y="1392"/>
                  </a:lnTo>
                  <a:lnTo>
                    <a:pt x="1885" y="1483"/>
                  </a:lnTo>
                  <a:lnTo>
                    <a:pt x="1882" y="1568"/>
                  </a:lnTo>
                  <a:lnTo>
                    <a:pt x="1877" y="1645"/>
                  </a:lnTo>
                  <a:lnTo>
                    <a:pt x="2266" y="1807"/>
                  </a:lnTo>
                  <a:lnTo>
                    <a:pt x="2456" y="881"/>
                  </a:lnTo>
                  <a:lnTo>
                    <a:pt x="2214" y="994"/>
                  </a:lnTo>
                  <a:lnTo>
                    <a:pt x="2046" y="697"/>
                  </a:lnTo>
                  <a:lnTo>
                    <a:pt x="2046" y="697"/>
                  </a:lnTo>
                  <a:lnTo>
                    <a:pt x="1997" y="615"/>
                  </a:lnTo>
                  <a:lnTo>
                    <a:pt x="1945" y="538"/>
                  </a:lnTo>
                  <a:lnTo>
                    <a:pt x="1890" y="467"/>
                  </a:lnTo>
                  <a:lnTo>
                    <a:pt x="1833" y="401"/>
                  </a:lnTo>
                  <a:lnTo>
                    <a:pt x="1776" y="337"/>
                  </a:lnTo>
                  <a:lnTo>
                    <a:pt x="1714" y="280"/>
                  </a:lnTo>
                  <a:lnTo>
                    <a:pt x="1651" y="228"/>
                  </a:lnTo>
                  <a:lnTo>
                    <a:pt x="1586" y="181"/>
                  </a:lnTo>
                  <a:lnTo>
                    <a:pt x="1521" y="140"/>
                  </a:lnTo>
                  <a:lnTo>
                    <a:pt x="1453" y="104"/>
                  </a:lnTo>
                  <a:lnTo>
                    <a:pt x="1385" y="71"/>
                  </a:lnTo>
                  <a:lnTo>
                    <a:pt x="1314" y="46"/>
                  </a:lnTo>
                  <a:lnTo>
                    <a:pt x="1243" y="24"/>
                  </a:lnTo>
                  <a:lnTo>
                    <a:pt x="1170" y="11"/>
                  </a:lnTo>
                  <a:lnTo>
                    <a:pt x="1096" y="2"/>
                  </a:lnTo>
                  <a:lnTo>
                    <a:pt x="10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6334" name="그룹 6333">
            <a:extLst>
              <a:ext uri="{FF2B5EF4-FFF2-40B4-BE49-F238E27FC236}">
                <a16:creationId xmlns:a16="http://schemas.microsoft.com/office/drawing/2014/main" id="{DE4B16FB-AA83-4E8D-8F16-8B09ECAD1226}"/>
              </a:ext>
            </a:extLst>
          </p:cNvPr>
          <p:cNvGrpSpPr/>
          <p:nvPr/>
        </p:nvGrpSpPr>
        <p:grpSpPr>
          <a:xfrm>
            <a:off x="1422083" y="1364658"/>
            <a:ext cx="1507520" cy="387892"/>
            <a:chOff x="1003300" y="3594101"/>
            <a:chExt cx="5324476" cy="1370013"/>
          </a:xfrm>
        </p:grpSpPr>
        <p:sp>
          <p:nvSpPr>
            <p:cNvPr id="6300" name="Freeform 34">
              <a:extLst>
                <a:ext uri="{FF2B5EF4-FFF2-40B4-BE49-F238E27FC236}">
                  <a16:creationId xmlns:a16="http://schemas.microsoft.com/office/drawing/2014/main" id="{101BDED1-6A63-4D40-9F26-C7E4867A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594101"/>
              <a:ext cx="1528763" cy="1370013"/>
            </a:xfrm>
            <a:custGeom>
              <a:avLst/>
              <a:gdLst>
                <a:gd name="T0" fmla="*/ 536 w 963"/>
                <a:gd name="T1" fmla="*/ 863 h 863"/>
                <a:gd name="T2" fmla="*/ 0 w 963"/>
                <a:gd name="T3" fmla="*/ 863 h 863"/>
                <a:gd name="T4" fmla="*/ 427 w 963"/>
                <a:gd name="T5" fmla="*/ 431 h 863"/>
                <a:gd name="T6" fmla="*/ 0 w 963"/>
                <a:gd name="T7" fmla="*/ 0 h 863"/>
                <a:gd name="T8" fmla="*/ 536 w 963"/>
                <a:gd name="T9" fmla="*/ 0 h 863"/>
                <a:gd name="T10" fmla="*/ 963 w 963"/>
                <a:gd name="T11" fmla="*/ 431 h 863"/>
                <a:gd name="T12" fmla="*/ 536 w 963"/>
                <a:gd name="T13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863"/>
                  </a:moveTo>
                  <a:lnTo>
                    <a:pt x="0" y="863"/>
                  </a:lnTo>
                  <a:lnTo>
                    <a:pt x="427" y="431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963" y="431"/>
                  </a:lnTo>
                  <a:lnTo>
                    <a:pt x="536" y="863"/>
                  </a:lnTo>
                  <a:close/>
                </a:path>
              </a:pathLst>
            </a:custGeom>
            <a:solidFill>
              <a:srgbClr val="F7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1" name="Freeform 35">
              <a:extLst>
                <a:ext uri="{FF2B5EF4-FFF2-40B4-BE49-F238E27FC236}">
                  <a16:creationId xmlns:a16="http://schemas.microsoft.com/office/drawing/2014/main" id="{4488E5B3-0E13-4788-9DEE-C9328CA09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594101"/>
              <a:ext cx="1528763" cy="1370013"/>
            </a:xfrm>
            <a:custGeom>
              <a:avLst/>
              <a:gdLst>
                <a:gd name="T0" fmla="*/ 536 w 963"/>
                <a:gd name="T1" fmla="*/ 863 h 863"/>
                <a:gd name="T2" fmla="*/ 0 w 963"/>
                <a:gd name="T3" fmla="*/ 863 h 863"/>
                <a:gd name="T4" fmla="*/ 427 w 963"/>
                <a:gd name="T5" fmla="*/ 431 h 863"/>
                <a:gd name="T6" fmla="*/ 0 w 963"/>
                <a:gd name="T7" fmla="*/ 0 h 863"/>
                <a:gd name="T8" fmla="*/ 536 w 963"/>
                <a:gd name="T9" fmla="*/ 0 h 863"/>
                <a:gd name="T10" fmla="*/ 963 w 963"/>
                <a:gd name="T11" fmla="*/ 431 h 863"/>
                <a:gd name="T12" fmla="*/ 536 w 963"/>
                <a:gd name="T13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863"/>
                  </a:moveTo>
                  <a:lnTo>
                    <a:pt x="0" y="863"/>
                  </a:lnTo>
                  <a:lnTo>
                    <a:pt x="427" y="431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963" y="431"/>
                  </a:lnTo>
                  <a:lnTo>
                    <a:pt x="536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3" name="Freeform 36">
              <a:extLst>
                <a:ext uri="{FF2B5EF4-FFF2-40B4-BE49-F238E27FC236}">
                  <a16:creationId xmlns:a16="http://schemas.microsoft.com/office/drawing/2014/main" id="{608EAC76-E3B0-49A2-8EC3-4EBCA916D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4101"/>
              <a:ext cx="1528763" cy="1370013"/>
            </a:xfrm>
            <a:custGeom>
              <a:avLst/>
              <a:gdLst>
                <a:gd name="T0" fmla="*/ 536 w 963"/>
                <a:gd name="T1" fmla="*/ 863 h 863"/>
                <a:gd name="T2" fmla="*/ 0 w 963"/>
                <a:gd name="T3" fmla="*/ 863 h 863"/>
                <a:gd name="T4" fmla="*/ 427 w 963"/>
                <a:gd name="T5" fmla="*/ 431 h 863"/>
                <a:gd name="T6" fmla="*/ 0 w 963"/>
                <a:gd name="T7" fmla="*/ 0 h 863"/>
                <a:gd name="T8" fmla="*/ 536 w 963"/>
                <a:gd name="T9" fmla="*/ 0 h 863"/>
                <a:gd name="T10" fmla="*/ 963 w 963"/>
                <a:gd name="T11" fmla="*/ 431 h 863"/>
                <a:gd name="T12" fmla="*/ 536 w 963"/>
                <a:gd name="T13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863"/>
                  </a:moveTo>
                  <a:lnTo>
                    <a:pt x="0" y="863"/>
                  </a:lnTo>
                  <a:lnTo>
                    <a:pt x="427" y="431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963" y="431"/>
                  </a:lnTo>
                  <a:lnTo>
                    <a:pt x="536" y="863"/>
                  </a:lnTo>
                  <a:close/>
                </a:path>
              </a:pathLst>
            </a:custGeom>
            <a:solidFill>
              <a:srgbClr val="F7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4" name="Freeform 37">
              <a:extLst>
                <a:ext uri="{FF2B5EF4-FFF2-40B4-BE49-F238E27FC236}">
                  <a16:creationId xmlns:a16="http://schemas.microsoft.com/office/drawing/2014/main" id="{5FD5ACD5-9A44-4972-9B3D-699DC0960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4101"/>
              <a:ext cx="1528763" cy="1370013"/>
            </a:xfrm>
            <a:custGeom>
              <a:avLst/>
              <a:gdLst>
                <a:gd name="T0" fmla="*/ 536 w 963"/>
                <a:gd name="T1" fmla="*/ 863 h 863"/>
                <a:gd name="T2" fmla="*/ 0 w 963"/>
                <a:gd name="T3" fmla="*/ 863 h 863"/>
                <a:gd name="T4" fmla="*/ 427 w 963"/>
                <a:gd name="T5" fmla="*/ 431 h 863"/>
                <a:gd name="T6" fmla="*/ 0 w 963"/>
                <a:gd name="T7" fmla="*/ 0 h 863"/>
                <a:gd name="T8" fmla="*/ 536 w 963"/>
                <a:gd name="T9" fmla="*/ 0 h 863"/>
                <a:gd name="T10" fmla="*/ 963 w 963"/>
                <a:gd name="T11" fmla="*/ 431 h 863"/>
                <a:gd name="T12" fmla="*/ 536 w 963"/>
                <a:gd name="T13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863"/>
                  </a:moveTo>
                  <a:lnTo>
                    <a:pt x="0" y="863"/>
                  </a:lnTo>
                  <a:lnTo>
                    <a:pt x="427" y="431"/>
                  </a:lnTo>
                  <a:lnTo>
                    <a:pt x="0" y="0"/>
                  </a:lnTo>
                  <a:lnTo>
                    <a:pt x="536" y="0"/>
                  </a:lnTo>
                  <a:lnTo>
                    <a:pt x="963" y="431"/>
                  </a:lnTo>
                  <a:lnTo>
                    <a:pt x="536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5" name="Freeform 38">
              <a:extLst>
                <a:ext uri="{FF2B5EF4-FFF2-40B4-BE49-F238E27FC236}">
                  <a16:creationId xmlns:a16="http://schemas.microsoft.com/office/drawing/2014/main" id="{A6E9CE8D-9AE9-4958-A4FA-633FA84E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594101"/>
              <a:ext cx="1528763" cy="1370013"/>
            </a:xfrm>
            <a:custGeom>
              <a:avLst/>
              <a:gdLst>
                <a:gd name="T0" fmla="*/ 536 w 963"/>
                <a:gd name="T1" fmla="*/ 0 h 863"/>
                <a:gd name="T2" fmla="*/ 0 w 963"/>
                <a:gd name="T3" fmla="*/ 0 h 863"/>
                <a:gd name="T4" fmla="*/ 427 w 963"/>
                <a:gd name="T5" fmla="*/ 431 h 863"/>
                <a:gd name="T6" fmla="*/ 0 w 963"/>
                <a:gd name="T7" fmla="*/ 863 h 863"/>
                <a:gd name="T8" fmla="*/ 536 w 963"/>
                <a:gd name="T9" fmla="*/ 863 h 863"/>
                <a:gd name="T10" fmla="*/ 963 w 963"/>
                <a:gd name="T11" fmla="*/ 431 h 863"/>
                <a:gd name="T12" fmla="*/ 536 w 963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0"/>
                  </a:moveTo>
                  <a:lnTo>
                    <a:pt x="0" y="0"/>
                  </a:lnTo>
                  <a:lnTo>
                    <a:pt x="427" y="431"/>
                  </a:lnTo>
                  <a:lnTo>
                    <a:pt x="0" y="863"/>
                  </a:lnTo>
                  <a:lnTo>
                    <a:pt x="536" y="863"/>
                  </a:lnTo>
                  <a:lnTo>
                    <a:pt x="963" y="43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DB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6" name="Freeform 39">
              <a:extLst>
                <a:ext uri="{FF2B5EF4-FFF2-40B4-BE49-F238E27FC236}">
                  <a16:creationId xmlns:a16="http://schemas.microsoft.com/office/drawing/2014/main" id="{2084B8FC-9BAC-421C-89D4-A60511B6F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594101"/>
              <a:ext cx="1528763" cy="1370013"/>
            </a:xfrm>
            <a:custGeom>
              <a:avLst/>
              <a:gdLst>
                <a:gd name="T0" fmla="*/ 536 w 963"/>
                <a:gd name="T1" fmla="*/ 0 h 863"/>
                <a:gd name="T2" fmla="*/ 0 w 963"/>
                <a:gd name="T3" fmla="*/ 0 h 863"/>
                <a:gd name="T4" fmla="*/ 427 w 963"/>
                <a:gd name="T5" fmla="*/ 431 h 863"/>
                <a:gd name="T6" fmla="*/ 0 w 963"/>
                <a:gd name="T7" fmla="*/ 863 h 863"/>
                <a:gd name="T8" fmla="*/ 536 w 963"/>
                <a:gd name="T9" fmla="*/ 863 h 863"/>
                <a:gd name="T10" fmla="*/ 963 w 963"/>
                <a:gd name="T11" fmla="*/ 431 h 863"/>
                <a:gd name="T12" fmla="*/ 536 w 963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0"/>
                  </a:moveTo>
                  <a:lnTo>
                    <a:pt x="0" y="0"/>
                  </a:lnTo>
                  <a:lnTo>
                    <a:pt x="427" y="431"/>
                  </a:lnTo>
                  <a:lnTo>
                    <a:pt x="0" y="863"/>
                  </a:lnTo>
                  <a:lnTo>
                    <a:pt x="536" y="863"/>
                  </a:lnTo>
                  <a:lnTo>
                    <a:pt x="963" y="431"/>
                  </a:lnTo>
                  <a:lnTo>
                    <a:pt x="5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7" name="Freeform 40">
              <a:extLst>
                <a:ext uri="{FF2B5EF4-FFF2-40B4-BE49-F238E27FC236}">
                  <a16:creationId xmlns:a16="http://schemas.microsoft.com/office/drawing/2014/main" id="{3CB3CFF8-048B-4903-BD09-1B73ECF68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4101"/>
              <a:ext cx="1528763" cy="1370013"/>
            </a:xfrm>
            <a:custGeom>
              <a:avLst/>
              <a:gdLst>
                <a:gd name="T0" fmla="*/ 536 w 963"/>
                <a:gd name="T1" fmla="*/ 0 h 863"/>
                <a:gd name="T2" fmla="*/ 0 w 963"/>
                <a:gd name="T3" fmla="*/ 0 h 863"/>
                <a:gd name="T4" fmla="*/ 427 w 963"/>
                <a:gd name="T5" fmla="*/ 431 h 863"/>
                <a:gd name="T6" fmla="*/ 0 w 963"/>
                <a:gd name="T7" fmla="*/ 863 h 863"/>
                <a:gd name="T8" fmla="*/ 536 w 963"/>
                <a:gd name="T9" fmla="*/ 863 h 863"/>
                <a:gd name="T10" fmla="*/ 963 w 963"/>
                <a:gd name="T11" fmla="*/ 431 h 863"/>
                <a:gd name="T12" fmla="*/ 536 w 963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0"/>
                  </a:moveTo>
                  <a:lnTo>
                    <a:pt x="0" y="0"/>
                  </a:lnTo>
                  <a:lnTo>
                    <a:pt x="427" y="431"/>
                  </a:lnTo>
                  <a:lnTo>
                    <a:pt x="0" y="863"/>
                  </a:lnTo>
                  <a:lnTo>
                    <a:pt x="536" y="863"/>
                  </a:lnTo>
                  <a:lnTo>
                    <a:pt x="963" y="43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DB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08" name="Freeform 41">
              <a:extLst>
                <a:ext uri="{FF2B5EF4-FFF2-40B4-BE49-F238E27FC236}">
                  <a16:creationId xmlns:a16="http://schemas.microsoft.com/office/drawing/2014/main" id="{D9B3066E-339D-4984-82FC-586E2F550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4101"/>
              <a:ext cx="1528763" cy="1370013"/>
            </a:xfrm>
            <a:custGeom>
              <a:avLst/>
              <a:gdLst>
                <a:gd name="T0" fmla="*/ 536 w 963"/>
                <a:gd name="T1" fmla="*/ 0 h 863"/>
                <a:gd name="T2" fmla="*/ 0 w 963"/>
                <a:gd name="T3" fmla="*/ 0 h 863"/>
                <a:gd name="T4" fmla="*/ 427 w 963"/>
                <a:gd name="T5" fmla="*/ 431 h 863"/>
                <a:gd name="T6" fmla="*/ 0 w 963"/>
                <a:gd name="T7" fmla="*/ 863 h 863"/>
                <a:gd name="T8" fmla="*/ 536 w 963"/>
                <a:gd name="T9" fmla="*/ 863 h 863"/>
                <a:gd name="T10" fmla="*/ 963 w 963"/>
                <a:gd name="T11" fmla="*/ 431 h 863"/>
                <a:gd name="T12" fmla="*/ 536 w 963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3" h="863">
                  <a:moveTo>
                    <a:pt x="536" y="0"/>
                  </a:moveTo>
                  <a:lnTo>
                    <a:pt x="0" y="0"/>
                  </a:lnTo>
                  <a:lnTo>
                    <a:pt x="427" y="431"/>
                  </a:lnTo>
                  <a:lnTo>
                    <a:pt x="0" y="863"/>
                  </a:lnTo>
                  <a:lnTo>
                    <a:pt x="536" y="863"/>
                  </a:lnTo>
                  <a:lnTo>
                    <a:pt x="963" y="431"/>
                  </a:lnTo>
                  <a:lnTo>
                    <a:pt x="5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0" name="Freeform 42">
              <a:extLst>
                <a:ext uri="{FF2B5EF4-FFF2-40B4-BE49-F238E27FC236}">
                  <a16:creationId xmlns:a16="http://schemas.microsoft.com/office/drawing/2014/main" id="{7260B291-EB76-45EA-97BA-F6DB9E78D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3594101"/>
              <a:ext cx="3095625" cy="1370013"/>
            </a:xfrm>
            <a:custGeom>
              <a:avLst/>
              <a:gdLst>
                <a:gd name="T0" fmla="*/ 1523 w 1950"/>
                <a:gd name="T1" fmla="*/ 0 h 863"/>
                <a:gd name="T2" fmla="*/ 987 w 1950"/>
                <a:gd name="T3" fmla="*/ 0 h 863"/>
                <a:gd name="T4" fmla="*/ 1246 w 1950"/>
                <a:gd name="T5" fmla="*/ 261 h 863"/>
                <a:gd name="T6" fmla="*/ 0 w 1950"/>
                <a:gd name="T7" fmla="*/ 261 h 863"/>
                <a:gd name="T8" fmla="*/ 0 w 1950"/>
                <a:gd name="T9" fmla="*/ 602 h 863"/>
                <a:gd name="T10" fmla="*/ 1246 w 1950"/>
                <a:gd name="T11" fmla="*/ 602 h 863"/>
                <a:gd name="T12" fmla="*/ 987 w 1950"/>
                <a:gd name="T13" fmla="*/ 863 h 863"/>
                <a:gd name="T14" fmla="*/ 1523 w 1950"/>
                <a:gd name="T15" fmla="*/ 863 h 863"/>
                <a:gd name="T16" fmla="*/ 1950 w 1950"/>
                <a:gd name="T17" fmla="*/ 431 h 863"/>
                <a:gd name="T18" fmla="*/ 1523 w 1950"/>
                <a:gd name="T1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0" h="863">
                  <a:moveTo>
                    <a:pt x="1523" y="0"/>
                  </a:moveTo>
                  <a:lnTo>
                    <a:pt x="987" y="0"/>
                  </a:lnTo>
                  <a:lnTo>
                    <a:pt x="1246" y="261"/>
                  </a:lnTo>
                  <a:lnTo>
                    <a:pt x="0" y="261"/>
                  </a:lnTo>
                  <a:lnTo>
                    <a:pt x="0" y="602"/>
                  </a:lnTo>
                  <a:lnTo>
                    <a:pt x="1246" y="602"/>
                  </a:lnTo>
                  <a:lnTo>
                    <a:pt x="987" y="863"/>
                  </a:lnTo>
                  <a:lnTo>
                    <a:pt x="1523" y="863"/>
                  </a:lnTo>
                  <a:lnTo>
                    <a:pt x="1950" y="431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F7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1" name="Freeform 43">
              <a:extLst>
                <a:ext uri="{FF2B5EF4-FFF2-40B4-BE49-F238E27FC236}">
                  <a16:creationId xmlns:a16="http://schemas.microsoft.com/office/drawing/2014/main" id="{0AB22EE5-F7BF-4AEE-B841-C9E70272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3594101"/>
              <a:ext cx="3095625" cy="1370013"/>
            </a:xfrm>
            <a:custGeom>
              <a:avLst/>
              <a:gdLst>
                <a:gd name="T0" fmla="*/ 1523 w 1950"/>
                <a:gd name="T1" fmla="*/ 0 h 863"/>
                <a:gd name="T2" fmla="*/ 987 w 1950"/>
                <a:gd name="T3" fmla="*/ 0 h 863"/>
                <a:gd name="T4" fmla="*/ 1246 w 1950"/>
                <a:gd name="T5" fmla="*/ 261 h 863"/>
                <a:gd name="T6" fmla="*/ 0 w 1950"/>
                <a:gd name="T7" fmla="*/ 261 h 863"/>
                <a:gd name="T8" fmla="*/ 0 w 1950"/>
                <a:gd name="T9" fmla="*/ 602 h 863"/>
                <a:gd name="T10" fmla="*/ 1246 w 1950"/>
                <a:gd name="T11" fmla="*/ 602 h 863"/>
                <a:gd name="T12" fmla="*/ 987 w 1950"/>
                <a:gd name="T13" fmla="*/ 863 h 863"/>
                <a:gd name="T14" fmla="*/ 1523 w 1950"/>
                <a:gd name="T15" fmla="*/ 863 h 863"/>
                <a:gd name="T16" fmla="*/ 1950 w 1950"/>
                <a:gd name="T17" fmla="*/ 431 h 863"/>
                <a:gd name="T18" fmla="*/ 1523 w 1950"/>
                <a:gd name="T1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0" h="863">
                  <a:moveTo>
                    <a:pt x="1523" y="0"/>
                  </a:moveTo>
                  <a:lnTo>
                    <a:pt x="987" y="0"/>
                  </a:lnTo>
                  <a:lnTo>
                    <a:pt x="1246" y="261"/>
                  </a:lnTo>
                  <a:lnTo>
                    <a:pt x="0" y="261"/>
                  </a:lnTo>
                  <a:lnTo>
                    <a:pt x="0" y="602"/>
                  </a:lnTo>
                  <a:lnTo>
                    <a:pt x="1246" y="602"/>
                  </a:lnTo>
                  <a:lnTo>
                    <a:pt x="987" y="863"/>
                  </a:lnTo>
                  <a:lnTo>
                    <a:pt x="1523" y="863"/>
                  </a:lnTo>
                  <a:lnTo>
                    <a:pt x="1950" y="431"/>
                  </a:lnTo>
                  <a:lnTo>
                    <a:pt x="1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2" name="Freeform 44">
              <a:extLst>
                <a:ext uri="{FF2B5EF4-FFF2-40B4-BE49-F238E27FC236}">
                  <a16:creationId xmlns:a16="http://schemas.microsoft.com/office/drawing/2014/main" id="{B0112362-FC73-4921-A565-228F81A59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3594101"/>
              <a:ext cx="3095625" cy="1370013"/>
            </a:xfrm>
            <a:custGeom>
              <a:avLst/>
              <a:gdLst>
                <a:gd name="T0" fmla="*/ 1523 w 1950"/>
                <a:gd name="T1" fmla="*/ 0 h 863"/>
                <a:gd name="T2" fmla="*/ 987 w 1950"/>
                <a:gd name="T3" fmla="*/ 0 h 863"/>
                <a:gd name="T4" fmla="*/ 1246 w 1950"/>
                <a:gd name="T5" fmla="*/ 261 h 863"/>
                <a:gd name="T6" fmla="*/ 0 w 1950"/>
                <a:gd name="T7" fmla="*/ 261 h 863"/>
                <a:gd name="T8" fmla="*/ 0 w 1950"/>
                <a:gd name="T9" fmla="*/ 349 h 863"/>
                <a:gd name="T10" fmla="*/ 1210 w 1950"/>
                <a:gd name="T11" fmla="*/ 349 h 863"/>
                <a:gd name="T12" fmla="*/ 1210 w 1950"/>
                <a:gd name="T13" fmla="*/ 349 h 863"/>
                <a:gd name="T14" fmla="*/ 1240 w 1950"/>
                <a:gd name="T15" fmla="*/ 352 h 863"/>
                <a:gd name="T16" fmla="*/ 1270 w 1950"/>
                <a:gd name="T17" fmla="*/ 360 h 863"/>
                <a:gd name="T18" fmla="*/ 1298 w 1950"/>
                <a:gd name="T19" fmla="*/ 371 h 863"/>
                <a:gd name="T20" fmla="*/ 1322 w 1950"/>
                <a:gd name="T21" fmla="*/ 385 h 863"/>
                <a:gd name="T22" fmla="*/ 1344 w 1950"/>
                <a:gd name="T23" fmla="*/ 404 h 863"/>
                <a:gd name="T24" fmla="*/ 1366 w 1950"/>
                <a:gd name="T25" fmla="*/ 423 h 863"/>
                <a:gd name="T26" fmla="*/ 1382 w 1950"/>
                <a:gd name="T27" fmla="*/ 445 h 863"/>
                <a:gd name="T28" fmla="*/ 1393 w 1950"/>
                <a:gd name="T29" fmla="*/ 470 h 863"/>
                <a:gd name="T30" fmla="*/ 1404 w 1950"/>
                <a:gd name="T31" fmla="*/ 497 h 863"/>
                <a:gd name="T32" fmla="*/ 1409 w 1950"/>
                <a:gd name="T33" fmla="*/ 525 h 863"/>
                <a:gd name="T34" fmla="*/ 1412 w 1950"/>
                <a:gd name="T35" fmla="*/ 552 h 863"/>
                <a:gd name="T36" fmla="*/ 1409 w 1950"/>
                <a:gd name="T37" fmla="*/ 582 h 863"/>
                <a:gd name="T38" fmla="*/ 1404 w 1950"/>
                <a:gd name="T39" fmla="*/ 610 h 863"/>
                <a:gd name="T40" fmla="*/ 1393 w 1950"/>
                <a:gd name="T41" fmla="*/ 637 h 863"/>
                <a:gd name="T42" fmla="*/ 1379 w 1950"/>
                <a:gd name="T43" fmla="*/ 665 h 863"/>
                <a:gd name="T44" fmla="*/ 1357 w 1950"/>
                <a:gd name="T45" fmla="*/ 689 h 863"/>
                <a:gd name="T46" fmla="*/ 1357 w 1950"/>
                <a:gd name="T47" fmla="*/ 689 h 863"/>
                <a:gd name="T48" fmla="*/ 1330 w 1950"/>
                <a:gd name="T49" fmla="*/ 717 h 863"/>
                <a:gd name="T50" fmla="*/ 1295 w 1950"/>
                <a:gd name="T51" fmla="*/ 744 h 863"/>
                <a:gd name="T52" fmla="*/ 1259 w 1950"/>
                <a:gd name="T53" fmla="*/ 769 h 863"/>
                <a:gd name="T54" fmla="*/ 1216 w 1950"/>
                <a:gd name="T55" fmla="*/ 794 h 863"/>
                <a:gd name="T56" fmla="*/ 1167 w 1950"/>
                <a:gd name="T57" fmla="*/ 813 h 863"/>
                <a:gd name="T58" fmla="*/ 1113 w 1950"/>
                <a:gd name="T59" fmla="*/ 832 h 863"/>
                <a:gd name="T60" fmla="*/ 1053 w 1950"/>
                <a:gd name="T61" fmla="*/ 849 h 863"/>
                <a:gd name="T62" fmla="*/ 987 w 1950"/>
                <a:gd name="T63" fmla="*/ 863 h 863"/>
                <a:gd name="T64" fmla="*/ 1523 w 1950"/>
                <a:gd name="T65" fmla="*/ 863 h 863"/>
                <a:gd name="T66" fmla="*/ 1950 w 1950"/>
                <a:gd name="T67" fmla="*/ 431 h 863"/>
                <a:gd name="T68" fmla="*/ 1523 w 1950"/>
                <a:gd name="T6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0" h="863">
                  <a:moveTo>
                    <a:pt x="1523" y="0"/>
                  </a:moveTo>
                  <a:lnTo>
                    <a:pt x="987" y="0"/>
                  </a:lnTo>
                  <a:lnTo>
                    <a:pt x="1246" y="261"/>
                  </a:lnTo>
                  <a:lnTo>
                    <a:pt x="0" y="261"/>
                  </a:lnTo>
                  <a:lnTo>
                    <a:pt x="0" y="349"/>
                  </a:lnTo>
                  <a:lnTo>
                    <a:pt x="1210" y="349"/>
                  </a:lnTo>
                  <a:lnTo>
                    <a:pt x="1210" y="349"/>
                  </a:lnTo>
                  <a:lnTo>
                    <a:pt x="1240" y="352"/>
                  </a:lnTo>
                  <a:lnTo>
                    <a:pt x="1270" y="360"/>
                  </a:lnTo>
                  <a:lnTo>
                    <a:pt x="1298" y="371"/>
                  </a:lnTo>
                  <a:lnTo>
                    <a:pt x="1322" y="385"/>
                  </a:lnTo>
                  <a:lnTo>
                    <a:pt x="1344" y="404"/>
                  </a:lnTo>
                  <a:lnTo>
                    <a:pt x="1366" y="423"/>
                  </a:lnTo>
                  <a:lnTo>
                    <a:pt x="1382" y="445"/>
                  </a:lnTo>
                  <a:lnTo>
                    <a:pt x="1393" y="470"/>
                  </a:lnTo>
                  <a:lnTo>
                    <a:pt x="1404" y="497"/>
                  </a:lnTo>
                  <a:lnTo>
                    <a:pt x="1409" y="525"/>
                  </a:lnTo>
                  <a:lnTo>
                    <a:pt x="1412" y="552"/>
                  </a:lnTo>
                  <a:lnTo>
                    <a:pt x="1409" y="582"/>
                  </a:lnTo>
                  <a:lnTo>
                    <a:pt x="1404" y="610"/>
                  </a:lnTo>
                  <a:lnTo>
                    <a:pt x="1393" y="637"/>
                  </a:lnTo>
                  <a:lnTo>
                    <a:pt x="1379" y="665"/>
                  </a:lnTo>
                  <a:lnTo>
                    <a:pt x="1357" y="689"/>
                  </a:lnTo>
                  <a:lnTo>
                    <a:pt x="1357" y="689"/>
                  </a:lnTo>
                  <a:lnTo>
                    <a:pt x="1330" y="717"/>
                  </a:lnTo>
                  <a:lnTo>
                    <a:pt x="1295" y="744"/>
                  </a:lnTo>
                  <a:lnTo>
                    <a:pt x="1259" y="769"/>
                  </a:lnTo>
                  <a:lnTo>
                    <a:pt x="1216" y="794"/>
                  </a:lnTo>
                  <a:lnTo>
                    <a:pt x="1167" y="813"/>
                  </a:lnTo>
                  <a:lnTo>
                    <a:pt x="1113" y="832"/>
                  </a:lnTo>
                  <a:lnTo>
                    <a:pt x="1053" y="849"/>
                  </a:lnTo>
                  <a:lnTo>
                    <a:pt x="987" y="863"/>
                  </a:lnTo>
                  <a:lnTo>
                    <a:pt x="1523" y="863"/>
                  </a:lnTo>
                  <a:lnTo>
                    <a:pt x="1950" y="431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DB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3" name="Freeform 45">
              <a:extLst>
                <a:ext uri="{FF2B5EF4-FFF2-40B4-BE49-F238E27FC236}">
                  <a16:creationId xmlns:a16="http://schemas.microsoft.com/office/drawing/2014/main" id="{BEC26F0B-779E-4A5C-9B85-0248631E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3594101"/>
              <a:ext cx="3095625" cy="1370013"/>
            </a:xfrm>
            <a:custGeom>
              <a:avLst/>
              <a:gdLst>
                <a:gd name="T0" fmla="*/ 1523 w 1950"/>
                <a:gd name="T1" fmla="*/ 0 h 863"/>
                <a:gd name="T2" fmla="*/ 987 w 1950"/>
                <a:gd name="T3" fmla="*/ 0 h 863"/>
                <a:gd name="T4" fmla="*/ 1246 w 1950"/>
                <a:gd name="T5" fmla="*/ 261 h 863"/>
                <a:gd name="T6" fmla="*/ 0 w 1950"/>
                <a:gd name="T7" fmla="*/ 261 h 863"/>
                <a:gd name="T8" fmla="*/ 0 w 1950"/>
                <a:gd name="T9" fmla="*/ 349 h 863"/>
                <a:gd name="T10" fmla="*/ 1210 w 1950"/>
                <a:gd name="T11" fmla="*/ 349 h 863"/>
                <a:gd name="T12" fmla="*/ 1210 w 1950"/>
                <a:gd name="T13" fmla="*/ 349 h 863"/>
                <a:gd name="T14" fmla="*/ 1240 w 1950"/>
                <a:gd name="T15" fmla="*/ 352 h 863"/>
                <a:gd name="T16" fmla="*/ 1270 w 1950"/>
                <a:gd name="T17" fmla="*/ 360 h 863"/>
                <a:gd name="T18" fmla="*/ 1298 w 1950"/>
                <a:gd name="T19" fmla="*/ 371 h 863"/>
                <a:gd name="T20" fmla="*/ 1322 w 1950"/>
                <a:gd name="T21" fmla="*/ 385 h 863"/>
                <a:gd name="T22" fmla="*/ 1344 w 1950"/>
                <a:gd name="T23" fmla="*/ 404 h 863"/>
                <a:gd name="T24" fmla="*/ 1366 w 1950"/>
                <a:gd name="T25" fmla="*/ 423 h 863"/>
                <a:gd name="T26" fmla="*/ 1382 w 1950"/>
                <a:gd name="T27" fmla="*/ 445 h 863"/>
                <a:gd name="T28" fmla="*/ 1393 w 1950"/>
                <a:gd name="T29" fmla="*/ 470 h 863"/>
                <a:gd name="T30" fmla="*/ 1404 w 1950"/>
                <a:gd name="T31" fmla="*/ 497 h 863"/>
                <a:gd name="T32" fmla="*/ 1409 w 1950"/>
                <a:gd name="T33" fmla="*/ 525 h 863"/>
                <a:gd name="T34" fmla="*/ 1412 w 1950"/>
                <a:gd name="T35" fmla="*/ 552 h 863"/>
                <a:gd name="T36" fmla="*/ 1409 w 1950"/>
                <a:gd name="T37" fmla="*/ 582 h 863"/>
                <a:gd name="T38" fmla="*/ 1404 w 1950"/>
                <a:gd name="T39" fmla="*/ 610 h 863"/>
                <a:gd name="T40" fmla="*/ 1393 w 1950"/>
                <a:gd name="T41" fmla="*/ 637 h 863"/>
                <a:gd name="T42" fmla="*/ 1379 w 1950"/>
                <a:gd name="T43" fmla="*/ 665 h 863"/>
                <a:gd name="T44" fmla="*/ 1357 w 1950"/>
                <a:gd name="T45" fmla="*/ 689 h 863"/>
                <a:gd name="T46" fmla="*/ 1357 w 1950"/>
                <a:gd name="T47" fmla="*/ 689 h 863"/>
                <a:gd name="T48" fmla="*/ 1330 w 1950"/>
                <a:gd name="T49" fmla="*/ 717 h 863"/>
                <a:gd name="T50" fmla="*/ 1295 w 1950"/>
                <a:gd name="T51" fmla="*/ 744 h 863"/>
                <a:gd name="T52" fmla="*/ 1259 w 1950"/>
                <a:gd name="T53" fmla="*/ 769 h 863"/>
                <a:gd name="T54" fmla="*/ 1216 w 1950"/>
                <a:gd name="T55" fmla="*/ 794 h 863"/>
                <a:gd name="T56" fmla="*/ 1167 w 1950"/>
                <a:gd name="T57" fmla="*/ 813 h 863"/>
                <a:gd name="T58" fmla="*/ 1113 w 1950"/>
                <a:gd name="T59" fmla="*/ 832 h 863"/>
                <a:gd name="T60" fmla="*/ 1053 w 1950"/>
                <a:gd name="T61" fmla="*/ 849 h 863"/>
                <a:gd name="T62" fmla="*/ 987 w 1950"/>
                <a:gd name="T63" fmla="*/ 863 h 863"/>
                <a:gd name="T64" fmla="*/ 1523 w 1950"/>
                <a:gd name="T65" fmla="*/ 863 h 863"/>
                <a:gd name="T66" fmla="*/ 1950 w 1950"/>
                <a:gd name="T67" fmla="*/ 431 h 863"/>
                <a:gd name="T68" fmla="*/ 1523 w 1950"/>
                <a:gd name="T6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0" h="863">
                  <a:moveTo>
                    <a:pt x="1523" y="0"/>
                  </a:moveTo>
                  <a:lnTo>
                    <a:pt x="987" y="0"/>
                  </a:lnTo>
                  <a:lnTo>
                    <a:pt x="1246" y="261"/>
                  </a:lnTo>
                  <a:lnTo>
                    <a:pt x="0" y="261"/>
                  </a:lnTo>
                  <a:lnTo>
                    <a:pt x="0" y="349"/>
                  </a:lnTo>
                  <a:lnTo>
                    <a:pt x="1210" y="349"/>
                  </a:lnTo>
                  <a:lnTo>
                    <a:pt x="1210" y="349"/>
                  </a:lnTo>
                  <a:lnTo>
                    <a:pt x="1240" y="352"/>
                  </a:lnTo>
                  <a:lnTo>
                    <a:pt x="1270" y="360"/>
                  </a:lnTo>
                  <a:lnTo>
                    <a:pt x="1298" y="371"/>
                  </a:lnTo>
                  <a:lnTo>
                    <a:pt x="1322" y="385"/>
                  </a:lnTo>
                  <a:lnTo>
                    <a:pt x="1344" y="404"/>
                  </a:lnTo>
                  <a:lnTo>
                    <a:pt x="1366" y="423"/>
                  </a:lnTo>
                  <a:lnTo>
                    <a:pt x="1382" y="445"/>
                  </a:lnTo>
                  <a:lnTo>
                    <a:pt x="1393" y="470"/>
                  </a:lnTo>
                  <a:lnTo>
                    <a:pt x="1404" y="497"/>
                  </a:lnTo>
                  <a:lnTo>
                    <a:pt x="1409" y="525"/>
                  </a:lnTo>
                  <a:lnTo>
                    <a:pt x="1412" y="552"/>
                  </a:lnTo>
                  <a:lnTo>
                    <a:pt x="1409" y="582"/>
                  </a:lnTo>
                  <a:lnTo>
                    <a:pt x="1404" y="610"/>
                  </a:lnTo>
                  <a:lnTo>
                    <a:pt x="1393" y="637"/>
                  </a:lnTo>
                  <a:lnTo>
                    <a:pt x="1379" y="665"/>
                  </a:lnTo>
                  <a:lnTo>
                    <a:pt x="1357" y="689"/>
                  </a:lnTo>
                  <a:lnTo>
                    <a:pt x="1357" y="689"/>
                  </a:lnTo>
                  <a:lnTo>
                    <a:pt x="1330" y="717"/>
                  </a:lnTo>
                  <a:lnTo>
                    <a:pt x="1295" y="744"/>
                  </a:lnTo>
                  <a:lnTo>
                    <a:pt x="1259" y="769"/>
                  </a:lnTo>
                  <a:lnTo>
                    <a:pt x="1216" y="794"/>
                  </a:lnTo>
                  <a:lnTo>
                    <a:pt x="1167" y="813"/>
                  </a:lnTo>
                  <a:lnTo>
                    <a:pt x="1113" y="832"/>
                  </a:lnTo>
                  <a:lnTo>
                    <a:pt x="1053" y="849"/>
                  </a:lnTo>
                  <a:lnTo>
                    <a:pt x="987" y="863"/>
                  </a:lnTo>
                  <a:lnTo>
                    <a:pt x="1523" y="863"/>
                  </a:lnTo>
                  <a:lnTo>
                    <a:pt x="1950" y="431"/>
                  </a:lnTo>
                  <a:lnTo>
                    <a:pt x="1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4" name="그룹 7283">
            <a:extLst>
              <a:ext uri="{FF2B5EF4-FFF2-40B4-BE49-F238E27FC236}">
                <a16:creationId xmlns:a16="http://schemas.microsoft.com/office/drawing/2014/main" id="{FD4C3A9D-3A44-4490-A5AE-EE4FA4B83378}"/>
              </a:ext>
            </a:extLst>
          </p:cNvPr>
          <p:cNvGrpSpPr/>
          <p:nvPr/>
        </p:nvGrpSpPr>
        <p:grpSpPr>
          <a:xfrm>
            <a:off x="4980816" y="4541649"/>
            <a:ext cx="626111" cy="1424818"/>
            <a:chOff x="12658725" y="11526838"/>
            <a:chExt cx="2211388" cy="5032375"/>
          </a:xfrm>
        </p:grpSpPr>
        <p:sp>
          <p:nvSpPr>
            <p:cNvPr id="6314" name="Freeform 46">
              <a:extLst>
                <a:ext uri="{FF2B5EF4-FFF2-40B4-BE49-F238E27FC236}">
                  <a16:creationId xmlns:a16="http://schemas.microsoft.com/office/drawing/2014/main" id="{4B6A010C-85D0-471C-B278-C49F394AF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5" y="11526838"/>
              <a:ext cx="2211388" cy="5032375"/>
            </a:xfrm>
            <a:custGeom>
              <a:avLst/>
              <a:gdLst>
                <a:gd name="T0" fmla="*/ 1393 w 1393"/>
                <a:gd name="T1" fmla="*/ 1030 h 3170"/>
                <a:gd name="T2" fmla="*/ 696 w 1393"/>
                <a:gd name="T3" fmla="*/ 0 h 3170"/>
                <a:gd name="T4" fmla="*/ 0 w 1393"/>
                <a:gd name="T5" fmla="*/ 1030 h 3170"/>
                <a:gd name="T6" fmla="*/ 405 w 1393"/>
                <a:gd name="T7" fmla="*/ 1030 h 3170"/>
                <a:gd name="T8" fmla="*/ 484 w 1393"/>
                <a:gd name="T9" fmla="*/ 3170 h 3170"/>
                <a:gd name="T10" fmla="*/ 906 w 1393"/>
                <a:gd name="T11" fmla="*/ 3170 h 3170"/>
                <a:gd name="T12" fmla="*/ 987 w 1393"/>
                <a:gd name="T13" fmla="*/ 1030 h 3170"/>
                <a:gd name="T14" fmla="*/ 1393 w 1393"/>
                <a:gd name="T15" fmla="*/ 103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3" h="3170">
                  <a:moveTo>
                    <a:pt x="1393" y="1030"/>
                  </a:moveTo>
                  <a:lnTo>
                    <a:pt x="696" y="0"/>
                  </a:lnTo>
                  <a:lnTo>
                    <a:pt x="0" y="1030"/>
                  </a:lnTo>
                  <a:lnTo>
                    <a:pt x="405" y="1030"/>
                  </a:lnTo>
                  <a:lnTo>
                    <a:pt x="484" y="3170"/>
                  </a:lnTo>
                  <a:lnTo>
                    <a:pt x="906" y="3170"/>
                  </a:lnTo>
                  <a:lnTo>
                    <a:pt x="987" y="1030"/>
                  </a:lnTo>
                  <a:lnTo>
                    <a:pt x="1393" y="1030"/>
                  </a:lnTo>
                  <a:close/>
                </a:path>
              </a:pathLst>
            </a:custGeom>
            <a:solidFill>
              <a:srgbClr val="F7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5" name="Freeform 47">
              <a:extLst>
                <a:ext uri="{FF2B5EF4-FFF2-40B4-BE49-F238E27FC236}">
                  <a16:creationId xmlns:a16="http://schemas.microsoft.com/office/drawing/2014/main" id="{D3B721B2-8549-4B84-9EA1-1FACB088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5" y="11526838"/>
              <a:ext cx="2211388" cy="5032375"/>
            </a:xfrm>
            <a:custGeom>
              <a:avLst/>
              <a:gdLst>
                <a:gd name="T0" fmla="*/ 1393 w 1393"/>
                <a:gd name="T1" fmla="*/ 1030 h 3170"/>
                <a:gd name="T2" fmla="*/ 696 w 1393"/>
                <a:gd name="T3" fmla="*/ 0 h 3170"/>
                <a:gd name="T4" fmla="*/ 0 w 1393"/>
                <a:gd name="T5" fmla="*/ 1030 h 3170"/>
                <a:gd name="T6" fmla="*/ 405 w 1393"/>
                <a:gd name="T7" fmla="*/ 1030 h 3170"/>
                <a:gd name="T8" fmla="*/ 484 w 1393"/>
                <a:gd name="T9" fmla="*/ 3170 h 3170"/>
                <a:gd name="T10" fmla="*/ 906 w 1393"/>
                <a:gd name="T11" fmla="*/ 3170 h 3170"/>
                <a:gd name="T12" fmla="*/ 987 w 1393"/>
                <a:gd name="T13" fmla="*/ 1030 h 3170"/>
                <a:gd name="T14" fmla="*/ 1393 w 1393"/>
                <a:gd name="T15" fmla="*/ 103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3" h="3170">
                  <a:moveTo>
                    <a:pt x="1393" y="1030"/>
                  </a:moveTo>
                  <a:lnTo>
                    <a:pt x="696" y="0"/>
                  </a:lnTo>
                  <a:lnTo>
                    <a:pt x="0" y="1030"/>
                  </a:lnTo>
                  <a:lnTo>
                    <a:pt x="405" y="1030"/>
                  </a:lnTo>
                  <a:lnTo>
                    <a:pt x="484" y="3170"/>
                  </a:lnTo>
                  <a:lnTo>
                    <a:pt x="906" y="3170"/>
                  </a:lnTo>
                  <a:lnTo>
                    <a:pt x="987" y="1030"/>
                  </a:lnTo>
                  <a:lnTo>
                    <a:pt x="1393" y="10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6" name="Freeform 48">
              <a:extLst>
                <a:ext uri="{FF2B5EF4-FFF2-40B4-BE49-F238E27FC236}">
                  <a16:creationId xmlns:a16="http://schemas.microsoft.com/office/drawing/2014/main" id="{E564D3CC-66CE-4928-8551-58BC6CFD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5" y="11526838"/>
              <a:ext cx="2211388" cy="5032375"/>
            </a:xfrm>
            <a:custGeom>
              <a:avLst/>
              <a:gdLst>
                <a:gd name="T0" fmla="*/ 696 w 1393"/>
                <a:gd name="T1" fmla="*/ 0 h 3170"/>
                <a:gd name="T2" fmla="*/ 0 w 1393"/>
                <a:gd name="T3" fmla="*/ 1030 h 3170"/>
                <a:gd name="T4" fmla="*/ 405 w 1393"/>
                <a:gd name="T5" fmla="*/ 1030 h 3170"/>
                <a:gd name="T6" fmla="*/ 484 w 1393"/>
                <a:gd name="T7" fmla="*/ 3170 h 3170"/>
                <a:gd name="T8" fmla="*/ 644 w 1393"/>
                <a:gd name="T9" fmla="*/ 3170 h 3170"/>
                <a:gd name="T10" fmla="*/ 601 w 1393"/>
                <a:gd name="T11" fmla="*/ 1146 h 3170"/>
                <a:gd name="T12" fmla="*/ 601 w 1393"/>
                <a:gd name="T13" fmla="*/ 1146 h 3170"/>
                <a:gd name="T14" fmla="*/ 601 w 1393"/>
                <a:gd name="T15" fmla="*/ 1115 h 3170"/>
                <a:gd name="T16" fmla="*/ 604 w 1393"/>
                <a:gd name="T17" fmla="*/ 1085 h 3170"/>
                <a:gd name="T18" fmla="*/ 606 w 1393"/>
                <a:gd name="T19" fmla="*/ 1058 h 3170"/>
                <a:gd name="T20" fmla="*/ 615 w 1393"/>
                <a:gd name="T21" fmla="*/ 1027 h 3170"/>
                <a:gd name="T22" fmla="*/ 623 w 1393"/>
                <a:gd name="T23" fmla="*/ 1000 h 3170"/>
                <a:gd name="T24" fmla="*/ 634 w 1393"/>
                <a:gd name="T25" fmla="*/ 972 h 3170"/>
                <a:gd name="T26" fmla="*/ 647 w 1393"/>
                <a:gd name="T27" fmla="*/ 945 h 3170"/>
                <a:gd name="T28" fmla="*/ 661 w 1393"/>
                <a:gd name="T29" fmla="*/ 920 h 3170"/>
                <a:gd name="T30" fmla="*/ 661 w 1393"/>
                <a:gd name="T31" fmla="*/ 920 h 3170"/>
                <a:gd name="T32" fmla="*/ 685 w 1393"/>
                <a:gd name="T33" fmla="*/ 887 h 3170"/>
                <a:gd name="T34" fmla="*/ 713 w 1393"/>
                <a:gd name="T35" fmla="*/ 860 h 3170"/>
                <a:gd name="T36" fmla="*/ 740 w 1393"/>
                <a:gd name="T37" fmla="*/ 838 h 3170"/>
                <a:gd name="T38" fmla="*/ 770 w 1393"/>
                <a:gd name="T39" fmla="*/ 819 h 3170"/>
                <a:gd name="T40" fmla="*/ 800 w 1393"/>
                <a:gd name="T41" fmla="*/ 805 h 3170"/>
                <a:gd name="T42" fmla="*/ 829 w 1393"/>
                <a:gd name="T43" fmla="*/ 797 h 3170"/>
                <a:gd name="T44" fmla="*/ 862 w 1393"/>
                <a:gd name="T45" fmla="*/ 791 h 3170"/>
                <a:gd name="T46" fmla="*/ 895 w 1393"/>
                <a:gd name="T47" fmla="*/ 791 h 3170"/>
                <a:gd name="T48" fmla="*/ 895 w 1393"/>
                <a:gd name="T49" fmla="*/ 791 h 3170"/>
                <a:gd name="T50" fmla="*/ 938 w 1393"/>
                <a:gd name="T51" fmla="*/ 794 h 3170"/>
                <a:gd name="T52" fmla="*/ 985 w 1393"/>
                <a:gd name="T53" fmla="*/ 799 h 3170"/>
                <a:gd name="T54" fmla="*/ 1028 w 1393"/>
                <a:gd name="T55" fmla="*/ 813 h 3170"/>
                <a:gd name="T56" fmla="*/ 1072 w 1393"/>
                <a:gd name="T57" fmla="*/ 827 h 3170"/>
                <a:gd name="T58" fmla="*/ 1112 w 1393"/>
                <a:gd name="T59" fmla="*/ 846 h 3170"/>
                <a:gd name="T60" fmla="*/ 1156 w 1393"/>
                <a:gd name="T61" fmla="*/ 865 h 3170"/>
                <a:gd name="T62" fmla="*/ 1194 w 1393"/>
                <a:gd name="T63" fmla="*/ 887 h 3170"/>
                <a:gd name="T64" fmla="*/ 1232 w 1393"/>
                <a:gd name="T65" fmla="*/ 909 h 3170"/>
                <a:gd name="T66" fmla="*/ 1297 w 1393"/>
                <a:gd name="T67" fmla="*/ 956 h 3170"/>
                <a:gd name="T68" fmla="*/ 1346 w 1393"/>
                <a:gd name="T69" fmla="*/ 994 h 3170"/>
                <a:gd name="T70" fmla="*/ 1393 w 1393"/>
                <a:gd name="T71" fmla="*/ 1030 h 3170"/>
                <a:gd name="T72" fmla="*/ 696 w 1393"/>
                <a:gd name="T73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3" h="3170">
                  <a:moveTo>
                    <a:pt x="696" y="0"/>
                  </a:moveTo>
                  <a:lnTo>
                    <a:pt x="0" y="1030"/>
                  </a:lnTo>
                  <a:lnTo>
                    <a:pt x="405" y="1030"/>
                  </a:lnTo>
                  <a:lnTo>
                    <a:pt x="484" y="3170"/>
                  </a:lnTo>
                  <a:lnTo>
                    <a:pt x="644" y="3170"/>
                  </a:lnTo>
                  <a:lnTo>
                    <a:pt x="601" y="1146"/>
                  </a:lnTo>
                  <a:lnTo>
                    <a:pt x="601" y="1146"/>
                  </a:lnTo>
                  <a:lnTo>
                    <a:pt x="601" y="1115"/>
                  </a:lnTo>
                  <a:lnTo>
                    <a:pt x="604" y="1085"/>
                  </a:lnTo>
                  <a:lnTo>
                    <a:pt x="606" y="1058"/>
                  </a:lnTo>
                  <a:lnTo>
                    <a:pt x="615" y="1027"/>
                  </a:lnTo>
                  <a:lnTo>
                    <a:pt x="623" y="1000"/>
                  </a:lnTo>
                  <a:lnTo>
                    <a:pt x="634" y="972"/>
                  </a:lnTo>
                  <a:lnTo>
                    <a:pt x="647" y="945"/>
                  </a:lnTo>
                  <a:lnTo>
                    <a:pt x="661" y="920"/>
                  </a:lnTo>
                  <a:lnTo>
                    <a:pt x="661" y="920"/>
                  </a:lnTo>
                  <a:lnTo>
                    <a:pt x="685" y="887"/>
                  </a:lnTo>
                  <a:lnTo>
                    <a:pt x="713" y="860"/>
                  </a:lnTo>
                  <a:lnTo>
                    <a:pt x="740" y="838"/>
                  </a:lnTo>
                  <a:lnTo>
                    <a:pt x="770" y="819"/>
                  </a:lnTo>
                  <a:lnTo>
                    <a:pt x="800" y="805"/>
                  </a:lnTo>
                  <a:lnTo>
                    <a:pt x="829" y="797"/>
                  </a:lnTo>
                  <a:lnTo>
                    <a:pt x="862" y="791"/>
                  </a:lnTo>
                  <a:lnTo>
                    <a:pt x="895" y="791"/>
                  </a:lnTo>
                  <a:lnTo>
                    <a:pt x="895" y="791"/>
                  </a:lnTo>
                  <a:lnTo>
                    <a:pt x="938" y="794"/>
                  </a:lnTo>
                  <a:lnTo>
                    <a:pt x="985" y="799"/>
                  </a:lnTo>
                  <a:lnTo>
                    <a:pt x="1028" y="813"/>
                  </a:lnTo>
                  <a:lnTo>
                    <a:pt x="1072" y="827"/>
                  </a:lnTo>
                  <a:lnTo>
                    <a:pt x="1112" y="846"/>
                  </a:lnTo>
                  <a:lnTo>
                    <a:pt x="1156" y="865"/>
                  </a:lnTo>
                  <a:lnTo>
                    <a:pt x="1194" y="887"/>
                  </a:lnTo>
                  <a:lnTo>
                    <a:pt x="1232" y="909"/>
                  </a:lnTo>
                  <a:lnTo>
                    <a:pt x="1297" y="956"/>
                  </a:lnTo>
                  <a:lnTo>
                    <a:pt x="1346" y="994"/>
                  </a:lnTo>
                  <a:lnTo>
                    <a:pt x="1393" y="103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DB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7" name="Freeform 49">
              <a:extLst>
                <a:ext uri="{FF2B5EF4-FFF2-40B4-BE49-F238E27FC236}">
                  <a16:creationId xmlns:a16="http://schemas.microsoft.com/office/drawing/2014/main" id="{2FE33886-3A7A-46BC-8E15-F5794A52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25" y="11526838"/>
              <a:ext cx="2211388" cy="5032375"/>
            </a:xfrm>
            <a:custGeom>
              <a:avLst/>
              <a:gdLst>
                <a:gd name="T0" fmla="*/ 696 w 1393"/>
                <a:gd name="T1" fmla="*/ 0 h 3170"/>
                <a:gd name="T2" fmla="*/ 0 w 1393"/>
                <a:gd name="T3" fmla="*/ 1030 h 3170"/>
                <a:gd name="T4" fmla="*/ 405 w 1393"/>
                <a:gd name="T5" fmla="*/ 1030 h 3170"/>
                <a:gd name="T6" fmla="*/ 484 w 1393"/>
                <a:gd name="T7" fmla="*/ 3170 h 3170"/>
                <a:gd name="T8" fmla="*/ 644 w 1393"/>
                <a:gd name="T9" fmla="*/ 3170 h 3170"/>
                <a:gd name="T10" fmla="*/ 601 w 1393"/>
                <a:gd name="T11" fmla="*/ 1146 h 3170"/>
                <a:gd name="T12" fmla="*/ 601 w 1393"/>
                <a:gd name="T13" fmla="*/ 1146 h 3170"/>
                <a:gd name="T14" fmla="*/ 601 w 1393"/>
                <a:gd name="T15" fmla="*/ 1115 h 3170"/>
                <a:gd name="T16" fmla="*/ 604 w 1393"/>
                <a:gd name="T17" fmla="*/ 1085 h 3170"/>
                <a:gd name="T18" fmla="*/ 606 w 1393"/>
                <a:gd name="T19" fmla="*/ 1058 h 3170"/>
                <a:gd name="T20" fmla="*/ 615 w 1393"/>
                <a:gd name="T21" fmla="*/ 1027 h 3170"/>
                <a:gd name="T22" fmla="*/ 623 w 1393"/>
                <a:gd name="T23" fmla="*/ 1000 h 3170"/>
                <a:gd name="T24" fmla="*/ 634 w 1393"/>
                <a:gd name="T25" fmla="*/ 972 h 3170"/>
                <a:gd name="T26" fmla="*/ 647 w 1393"/>
                <a:gd name="T27" fmla="*/ 945 h 3170"/>
                <a:gd name="T28" fmla="*/ 661 w 1393"/>
                <a:gd name="T29" fmla="*/ 920 h 3170"/>
                <a:gd name="T30" fmla="*/ 661 w 1393"/>
                <a:gd name="T31" fmla="*/ 920 h 3170"/>
                <a:gd name="T32" fmla="*/ 685 w 1393"/>
                <a:gd name="T33" fmla="*/ 887 h 3170"/>
                <a:gd name="T34" fmla="*/ 713 w 1393"/>
                <a:gd name="T35" fmla="*/ 860 h 3170"/>
                <a:gd name="T36" fmla="*/ 740 w 1393"/>
                <a:gd name="T37" fmla="*/ 838 h 3170"/>
                <a:gd name="T38" fmla="*/ 770 w 1393"/>
                <a:gd name="T39" fmla="*/ 819 h 3170"/>
                <a:gd name="T40" fmla="*/ 800 w 1393"/>
                <a:gd name="T41" fmla="*/ 805 h 3170"/>
                <a:gd name="T42" fmla="*/ 829 w 1393"/>
                <a:gd name="T43" fmla="*/ 797 h 3170"/>
                <a:gd name="T44" fmla="*/ 862 w 1393"/>
                <a:gd name="T45" fmla="*/ 791 h 3170"/>
                <a:gd name="T46" fmla="*/ 895 w 1393"/>
                <a:gd name="T47" fmla="*/ 791 h 3170"/>
                <a:gd name="T48" fmla="*/ 895 w 1393"/>
                <a:gd name="T49" fmla="*/ 791 h 3170"/>
                <a:gd name="T50" fmla="*/ 938 w 1393"/>
                <a:gd name="T51" fmla="*/ 794 h 3170"/>
                <a:gd name="T52" fmla="*/ 985 w 1393"/>
                <a:gd name="T53" fmla="*/ 799 h 3170"/>
                <a:gd name="T54" fmla="*/ 1028 w 1393"/>
                <a:gd name="T55" fmla="*/ 813 h 3170"/>
                <a:gd name="T56" fmla="*/ 1072 w 1393"/>
                <a:gd name="T57" fmla="*/ 827 h 3170"/>
                <a:gd name="T58" fmla="*/ 1112 w 1393"/>
                <a:gd name="T59" fmla="*/ 846 h 3170"/>
                <a:gd name="T60" fmla="*/ 1156 w 1393"/>
                <a:gd name="T61" fmla="*/ 865 h 3170"/>
                <a:gd name="T62" fmla="*/ 1194 w 1393"/>
                <a:gd name="T63" fmla="*/ 887 h 3170"/>
                <a:gd name="T64" fmla="*/ 1232 w 1393"/>
                <a:gd name="T65" fmla="*/ 909 h 3170"/>
                <a:gd name="T66" fmla="*/ 1297 w 1393"/>
                <a:gd name="T67" fmla="*/ 956 h 3170"/>
                <a:gd name="T68" fmla="*/ 1346 w 1393"/>
                <a:gd name="T69" fmla="*/ 994 h 3170"/>
                <a:gd name="T70" fmla="*/ 1393 w 1393"/>
                <a:gd name="T71" fmla="*/ 1030 h 3170"/>
                <a:gd name="T72" fmla="*/ 696 w 1393"/>
                <a:gd name="T73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3" h="3170">
                  <a:moveTo>
                    <a:pt x="696" y="0"/>
                  </a:moveTo>
                  <a:lnTo>
                    <a:pt x="0" y="1030"/>
                  </a:lnTo>
                  <a:lnTo>
                    <a:pt x="405" y="1030"/>
                  </a:lnTo>
                  <a:lnTo>
                    <a:pt x="484" y="3170"/>
                  </a:lnTo>
                  <a:lnTo>
                    <a:pt x="644" y="3170"/>
                  </a:lnTo>
                  <a:lnTo>
                    <a:pt x="601" y="1146"/>
                  </a:lnTo>
                  <a:lnTo>
                    <a:pt x="601" y="1146"/>
                  </a:lnTo>
                  <a:lnTo>
                    <a:pt x="601" y="1115"/>
                  </a:lnTo>
                  <a:lnTo>
                    <a:pt x="604" y="1085"/>
                  </a:lnTo>
                  <a:lnTo>
                    <a:pt x="606" y="1058"/>
                  </a:lnTo>
                  <a:lnTo>
                    <a:pt x="615" y="1027"/>
                  </a:lnTo>
                  <a:lnTo>
                    <a:pt x="623" y="1000"/>
                  </a:lnTo>
                  <a:lnTo>
                    <a:pt x="634" y="972"/>
                  </a:lnTo>
                  <a:lnTo>
                    <a:pt x="647" y="945"/>
                  </a:lnTo>
                  <a:lnTo>
                    <a:pt x="661" y="920"/>
                  </a:lnTo>
                  <a:lnTo>
                    <a:pt x="661" y="920"/>
                  </a:lnTo>
                  <a:lnTo>
                    <a:pt x="685" y="887"/>
                  </a:lnTo>
                  <a:lnTo>
                    <a:pt x="713" y="860"/>
                  </a:lnTo>
                  <a:lnTo>
                    <a:pt x="740" y="838"/>
                  </a:lnTo>
                  <a:lnTo>
                    <a:pt x="770" y="819"/>
                  </a:lnTo>
                  <a:lnTo>
                    <a:pt x="800" y="805"/>
                  </a:lnTo>
                  <a:lnTo>
                    <a:pt x="829" y="797"/>
                  </a:lnTo>
                  <a:lnTo>
                    <a:pt x="862" y="791"/>
                  </a:lnTo>
                  <a:lnTo>
                    <a:pt x="895" y="791"/>
                  </a:lnTo>
                  <a:lnTo>
                    <a:pt x="895" y="791"/>
                  </a:lnTo>
                  <a:lnTo>
                    <a:pt x="938" y="794"/>
                  </a:lnTo>
                  <a:lnTo>
                    <a:pt x="985" y="799"/>
                  </a:lnTo>
                  <a:lnTo>
                    <a:pt x="1028" y="813"/>
                  </a:lnTo>
                  <a:lnTo>
                    <a:pt x="1072" y="827"/>
                  </a:lnTo>
                  <a:lnTo>
                    <a:pt x="1112" y="846"/>
                  </a:lnTo>
                  <a:lnTo>
                    <a:pt x="1156" y="865"/>
                  </a:lnTo>
                  <a:lnTo>
                    <a:pt x="1194" y="887"/>
                  </a:lnTo>
                  <a:lnTo>
                    <a:pt x="1232" y="909"/>
                  </a:lnTo>
                  <a:lnTo>
                    <a:pt x="1297" y="956"/>
                  </a:lnTo>
                  <a:lnTo>
                    <a:pt x="1346" y="994"/>
                  </a:lnTo>
                  <a:lnTo>
                    <a:pt x="1393" y="1030"/>
                  </a:lnTo>
                  <a:lnTo>
                    <a:pt x="6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5" name="그룹 7284">
            <a:extLst>
              <a:ext uri="{FF2B5EF4-FFF2-40B4-BE49-F238E27FC236}">
                <a16:creationId xmlns:a16="http://schemas.microsoft.com/office/drawing/2014/main" id="{BC7B7683-8F85-4350-AD44-B18E3F67E53B}"/>
              </a:ext>
            </a:extLst>
          </p:cNvPr>
          <p:cNvGrpSpPr/>
          <p:nvPr/>
        </p:nvGrpSpPr>
        <p:grpSpPr>
          <a:xfrm>
            <a:off x="3153350" y="5396735"/>
            <a:ext cx="1651799" cy="645887"/>
            <a:chOff x="6897688" y="14487526"/>
            <a:chExt cx="5834063" cy="2281238"/>
          </a:xfrm>
        </p:grpSpPr>
        <p:sp>
          <p:nvSpPr>
            <p:cNvPr id="6318" name="Freeform 50">
              <a:extLst>
                <a:ext uri="{FF2B5EF4-FFF2-40B4-BE49-F238E27FC236}">
                  <a16:creationId xmlns:a16="http://schemas.microsoft.com/office/drawing/2014/main" id="{FAC7AC9E-7719-46DB-8AC6-9FC6B9E9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14487526"/>
              <a:ext cx="5834063" cy="2281238"/>
            </a:xfrm>
            <a:custGeom>
              <a:avLst/>
              <a:gdLst>
                <a:gd name="T0" fmla="*/ 2494 w 3675"/>
                <a:gd name="T1" fmla="*/ 0 h 1437"/>
                <a:gd name="T2" fmla="*/ 2780 w 3675"/>
                <a:gd name="T3" fmla="*/ 536 h 1437"/>
                <a:gd name="T4" fmla="*/ 0 w 3675"/>
                <a:gd name="T5" fmla="*/ 388 h 1437"/>
                <a:gd name="T6" fmla="*/ 0 w 3675"/>
                <a:gd name="T7" fmla="*/ 1017 h 1437"/>
                <a:gd name="T8" fmla="*/ 2799 w 3675"/>
                <a:gd name="T9" fmla="*/ 866 h 1437"/>
                <a:gd name="T10" fmla="*/ 2494 w 3675"/>
                <a:gd name="T11" fmla="*/ 1437 h 1437"/>
                <a:gd name="T12" fmla="*/ 3675 w 3675"/>
                <a:gd name="T13" fmla="*/ 717 h 1437"/>
                <a:gd name="T14" fmla="*/ 3675 w 3675"/>
                <a:gd name="T15" fmla="*/ 717 h 1437"/>
                <a:gd name="T16" fmla="*/ 2494 w 3675"/>
                <a:gd name="T17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5" h="1437">
                  <a:moveTo>
                    <a:pt x="2494" y="0"/>
                  </a:moveTo>
                  <a:lnTo>
                    <a:pt x="2780" y="536"/>
                  </a:lnTo>
                  <a:lnTo>
                    <a:pt x="0" y="388"/>
                  </a:lnTo>
                  <a:lnTo>
                    <a:pt x="0" y="1017"/>
                  </a:lnTo>
                  <a:lnTo>
                    <a:pt x="2799" y="866"/>
                  </a:lnTo>
                  <a:lnTo>
                    <a:pt x="2494" y="1437"/>
                  </a:lnTo>
                  <a:lnTo>
                    <a:pt x="3675" y="717"/>
                  </a:lnTo>
                  <a:lnTo>
                    <a:pt x="3675" y="717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rgbClr val="00D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19" name="Freeform 51">
              <a:extLst>
                <a:ext uri="{FF2B5EF4-FFF2-40B4-BE49-F238E27FC236}">
                  <a16:creationId xmlns:a16="http://schemas.microsoft.com/office/drawing/2014/main" id="{CB69EB53-9718-45A9-A907-D572D6A56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14487526"/>
              <a:ext cx="5834063" cy="2281238"/>
            </a:xfrm>
            <a:custGeom>
              <a:avLst/>
              <a:gdLst>
                <a:gd name="T0" fmla="*/ 3675 w 3675"/>
                <a:gd name="T1" fmla="*/ 717 h 1437"/>
                <a:gd name="T2" fmla="*/ 2494 w 3675"/>
                <a:gd name="T3" fmla="*/ 0 h 1437"/>
                <a:gd name="T4" fmla="*/ 2780 w 3675"/>
                <a:gd name="T5" fmla="*/ 536 h 1437"/>
                <a:gd name="T6" fmla="*/ 0 w 3675"/>
                <a:gd name="T7" fmla="*/ 388 h 1437"/>
                <a:gd name="T8" fmla="*/ 0 w 3675"/>
                <a:gd name="T9" fmla="*/ 717 h 1437"/>
                <a:gd name="T10" fmla="*/ 2630 w 3675"/>
                <a:gd name="T11" fmla="*/ 654 h 1437"/>
                <a:gd name="T12" fmla="*/ 2630 w 3675"/>
                <a:gd name="T13" fmla="*/ 654 h 1437"/>
                <a:gd name="T14" fmla="*/ 2655 w 3675"/>
                <a:gd name="T15" fmla="*/ 654 h 1437"/>
                <a:gd name="T16" fmla="*/ 2679 w 3675"/>
                <a:gd name="T17" fmla="*/ 654 h 1437"/>
                <a:gd name="T18" fmla="*/ 2704 w 3675"/>
                <a:gd name="T19" fmla="*/ 657 h 1437"/>
                <a:gd name="T20" fmla="*/ 2726 w 3675"/>
                <a:gd name="T21" fmla="*/ 662 h 1437"/>
                <a:gd name="T22" fmla="*/ 2747 w 3675"/>
                <a:gd name="T23" fmla="*/ 668 h 1437"/>
                <a:gd name="T24" fmla="*/ 2769 w 3675"/>
                <a:gd name="T25" fmla="*/ 676 h 1437"/>
                <a:gd name="T26" fmla="*/ 2807 w 3675"/>
                <a:gd name="T27" fmla="*/ 695 h 1437"/>
                <a:gd name="T28" fmla="*/ 2840 w 3675"/>
                <a:gd name="T29" fmla="*/ 717 h 1437"/>
                <a:gd name="T30" fmla="*/ 2870 w 3675"/>
                <a:gd name="T31" fmla="*/ 747 h 1437"/>
                <a:gd name="T32" fmla="*/ 2894 w 3675"/>
                <a:gd name="T33" fmla="*/ 778 h 1437"/>
                <a:gd name="T34" fmla="*/ 2913 w 3675"/>
                <a:gd name="T35" fmla="*/ 813 h 1437"/>
                <a:gd name="T36" fmla="*/ 2927 w 3675"/>
                <a:gd name="T37" fmla="*/ 849 h 1437"/>
                <a:gd name="T38" fmla="*/ 2932 w 3675"/>
                <a:gd name="T39" fmla="*/ 890 h 1437"/>
                <a:gd name="T40" fmla="*/ 2935 w 3675"/>
                <a:gd name="T41" fmla="*/ 929 h 1437"/>
                <a:gd name="T42" fmla="*/ 2930 w 3675"/>
                <a:gd name="T43" fmla="*/ 973 h 1437"/>
                <a:gd name="T44" fmla="*/ 2919 w 3675"/>
                <a:gd name="T45" fmla="*/ 1014 h 1437"/>
                <a:gd name="T46" fmla="*/ 2911 w 3675"/>
                <a:gd name="T47" fmla="*/ 1033 h 1437"/>
                <a:gd name="T48" fmla="*/ 2903 w 3675"/>
                <a:gd name="T49" fmla="*/ 1055 h 1437"/>
                <a:gd name="T50" fmla="*/ 2889 w 3675"/>
                <a:gd name="T51" fmla="*/ 1074 h 1437"/>
                <a:gd name="T52" fmla="*/ 2878 w 3675"/>
                <a:gd name="T53" fmla="*/ 1094 h 1437"/>
                <a:gd name="T54" fmla="*/ 2862 w 3675"/>
                <a:gd name="T55" fmla="*/ 1116 h 1437"/>
                <a:gd name="T56" fmla="*/ 2845 w 3675"/>
                <a:gd name="T57" fmla="*/ 1135 h 1437"/>
                <a:gd name="T58" fmla="*/ 2845 w 3675"/>
                <a:gd name="T59" fmla="*/ 1135 h 1437"/>
                <a:gd name="T60" fmla="*/ 2783 w 3675"/>
                <a:gd name="T61" fmla="*/ 1195 h 1437"/>
                <a:gd name="T62" fmla="*/ 2723 w 3675"/>
                <a:gd name="T63" fmla="*/ 1253 h 1437"/>
                <a:gd name="T64" fmla="*/ 2663 w 3675"/>
                <a:gd name="T65" fmla="*/ 1305 h 1437"/>
                <a:gd name="T66" fmla="*/ 2609 w 3675"/>
                <a:gd name="T67" fmla="*/ 1349 h 1437"/>
                <a:gd name="T68" fmla="*/ 2527 w 3675"/>
                <a:gd name="T69" fmla="*/ 1412 h 1437"/>
                <a:gd name="T70" fmla="*/ 2494 w 3675"/>
                <a:gd name="T71" fmla="*/ 1437 h 1437"/>
                <a:gd name="T72" fmla="*/ 3675 w 3675"/>
                <a:gd name="T73" fmla="*/ 71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5" h="1437">
                  <a:moveTo>
                    <a:pt x="3675" y="717"/>
                  </a:moveTo>
                  <a:lnTo>
                    <a:pt x="2494" y="0"/>
                  </a:lnTo>
                  <a:lnTo>
                    <a:pt x="2780" y="536"/>
                  </a:lnTo>
                  <a:lnTo>
                    <a:pt x="0" y="388"/>
                  </a:lnTo>
                  <a:lnTo>
                    <a:pt x="0" y="717"/>
                  </a:lnTo>
                  <a:lnTo>
                    <a:pt x="2630" y="654"/>
                  </a:lnTo>
                  <a:lnTo>
                    <a:pt x="2630" y="654"/>
                  </a:lnTo>
                  <a:lnTo>
                    <a:pt x="2655" y="654"/>
                  </a:lnTo>
                  <a:lnTo>
                    <a:pt x="2679" y="654"/>
                  </a:lnTo>
                  <a:lnTo>
                    <a:pt x="2704" y="657"/>
                  </a:lnTo>
                  <a:lnTo>
                    <a:pt x="2726" y="662"/>
                  </a:lnTo>
                  <a:lnTo>
                    <a:pt x="2747" y="668"/>
                  </a:lnTo>
                  <a:lnTo>
                    <a:pt x="2769" y="676"/>
                  </a:lnTo>
                  <a:lnTo>
                    <a:pt x="2807" y="695"/>
                  </a:lnTo>
                  <a:lnTo>
                    <a:pt x="2840" y="717"/>
                  </a:lnTo>
                  <a:lnTo>
                    <a:pt x="2870" y="747"/>
                  </a:lnTo>
                  <a:lnTo>
                    <a:pt x="2894" y="778"/>
                  </a:lnTo>
                  <a:lnTo>
                    <a:pt x="2913" y="813"/>
                  </a:lnTo>
                  <a:lnTo>
                    <a:pt x="2927" y="849"/>
                  </a:lnTo>
                  <a:lnTo>
                    <a:pt x="2932" y="890"/>
                  </a:lnTo>
                  <a:lnTo>
                    <a:pt x="2935" y="929"/>
                  </a:lnTo>
                  <a:lnTo>
                    <a:pt x="2930" y="973"/>
                  </a:lnTo>
                  <a:lnTo>
                    <a:pt x="2919" y="1014"/>
                  </a:lnTo>
                  <a:lnTo>
                    <a:pt x="2911" y="1033"/>
                  </a:lnTo>
                  <a:lnTo>
                    <a:pt x="2903" y="1055"/>
                  </a:lnTo>
                  <a:lnTo>
                    <a:pt x="2889" y="1074"/>
                  </a:lnTo>
                  <a:lnTo>
                    <a:pt x="2878" y="1094"/>
                  </a:lnTo>
                  <a:lnTo>
                    <a:pt x="2862" y="1116"/>
                  </a:lnTo>
                  <a:lnTo>
                    <a:pt x="2845" y="1135"/>
                  </a:lnTo>
                  <a:lnTo>
                    <a:pt x="2845" y="1135"/>
                  </a:lnTo>
                  <a:lnTo>
                    <a:pt x="2783" y="1195"/>
                  </a:lnTo>
                  <a:lnTo>
                    <a:pt x="2723" y="1253"/>
                  </a:lnTo>
                  <a:lnTo>
                    <a:pt x="2663" y="1305"/>
                  </a:lnTo>
                  <a:lnTo>
                    <a:pt x="2609" y="1349"/>
                  </a:lnTo>
                  <a:lnTo>
                    <a:pt x="2527" y="1412"/>
                  </a:lnTo>
                  <a:lnTo>
                    <a:pt x="2494" y="1437"/>
                  </a:lnTo>
                  <a:lnTo>
                    <a:pt x="3675" y="717"/>
                  </a:lnTo>
                  <a:close/>
                </a:path>
              </a:pathLst>
            </a:custGeom>
            <a:solidFill>
              <a:srgbClr val="08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3" name="그룹 7282">
            <a:extLst>
              <a:ext uri="{FF2B5EF4-FFF2-40B4-BE49-F238E27FC236}">
                <a16:creationId xmlns:a16="http://schemas.microsoft.com/office/drawing/2014/main" id="{682557BE-3036-4041-8C14-5AC865062C31}"/>
              </a:ext>
            </a:extLst>
          </p:cNvPr>
          <p:cNvGrpSpPr/>
          <p:nvPr/>
        </p:nvGrpSpPr>
        <p:grpSpPr>
          <a:xfrm>
            <a:off x="4968793" y="2313707"/>
            <a:ext cx="617571" cy="739826"/>
            <a:chOff x="12631738" y="5930901"/>
            <a:chExt cx="2181225" cy="2613025"/>
          </a:xfrm>
        </p:grpSpPr>
        <p:sp>
          <p:nvSpPr>
            <p:cNvPr id="6320" name="Freeform 52">
              <a:extLst>
                <a:ext uri="{FF2B5EF4-FFF2-40B4-BE49-F238E27FC236}">
                  <a16:creationId xmlns:a16="http://schemas.microsoft.com/office/drawing/2014/main" id="{B3208885-D877-45BF-83D8-2136EF2B4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1738" y="5930901"/>
              <a:ext cx="2181225" cy="2613025"/>
            </a:xfrm>
            <a:custGeom>
              <a:avLst/>
              <a:gdLst>
                <a:gd name="T0" fmla="*/ 1023 w 1374"/>
                <a:gd name="T1" fmla="*/ 808 h 1646"/>
                <a:gd name="T2" fmla="*/ 1023 w 1374"/>
                <a:gd name="T3" fmla="*/ 0 h 1646"/>
                <a:gd name="T4" fmla="*/ 351 w 1374"/>
                <a:gd name="T5" fmla="*/ 0 h 1646"/>
                <a:gd name="T6" fmla="*/ 351 w 1374"/>
                <a:gd name="T7" fmla="*/ 808 h 1646"/>
                <a:gd name="T8" fmla="*/ 0 w 1374"/>
                <a:gd name="T9" fmla="*/ 808 h 1646"/>
                <a:gd name="T10" fmla="*/ 686 w 1374"/>
                <a:gd name="T11" fmla="*/ 1646 h 1646"/>
                <a:gd name="T12" fmla="*/ 1374 w 1374"/>
                <a:gd name="T13" fmla="*/ 808 h 1646"/>
                <a:gd name="T14" fmla="*/ 1023 w 1374"/>
                <a:gd name="T15" fmla="*/ 808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4" h="1646">
                  <a:moveTo>
                    <a:pt x="1023" y="808"/>
                  </a:moveTo>
                  <a:lnTo>
                    <a:pt x="1023" y="0"/>
                  </a:lnTo>
                  <a:lnTo>
                    <a:pt x="351" y="0"/>
                  </a:lnTo>
                  <a:lnTo>
                    <a:pt x="351" y="808"/>
                  </a:lnTo>
                  <a:lnTo>
                    <a:pt x="0" y="808"/>
                  </a:lnTo>
                  <a:lnTo>
                    <a:pt x="686" y="1646"/>
                  </a:lnTo>
                  <a:lnTo>
                    <a:pt x="1374" y="808"/>
                  </a:lnTo>
                  <a:lnTo>
                    <a:pt x="1023" y="808"/>
                  </a:lnTo>
                  <a:close/>
                </a:path>
              </a:pathLst>
            </a:custGeom>
            <a:solidFill>
              <a:srgbClr val="F7B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1" name="Freeform 53">
              <a:extLst>
                <a:ext uri="{FF2B5EF4-FFF2-40B4-BE49-F238E27FC236}">
                  <a16:creationId xmlns:a16="http://schemas.microsoft.com/office/drawing/2014/main" id="{60A05ED4-BE2F-426E-B05F-85B79C773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1738" y="5930901"/>
              <a:ext cx="2181225" cy="2613025"/>
            </a:xfrm>
            <a:custGeom>
              <a:avLst/>
              <a:gdLst>
                <a:gd name="T0" fmla="*/ 1023 w 1374"/>
                <a:gd name="T1" fmla="*/ 808 h 1646"/>
                <a:gd name="T2" fmla="*/ 1023 w 1374"/>
                <a:gd name="T3" fmla="*/ 0 h 1646"/>
                <a:gd name="T4" fmla="*/ 351 w 1374"/>
                <a:gd name="T5" fmla="*/ 0 h 1646"/>
                <a:gd name="T6" fmla="*/ 351 w 1374"/>
                <a:gd name="T7" fmla="*/ 808 h 1646"/>
                <a:gd name="T8" fmla="*/ 0 w 1374"/>
                <a:gd name="T9" fmla="*/ 808 h 1646"/>
                <a:gd name="T10" fmla="*/ 686 w 1374"/>
                <a:gd name="T11" fmla="*/ 1646 h 1646"/>
                <a:gd name="T12" fmla="*/ 1374 w 1374"/>
                <a:gd name="T13" fmla="*/ 808 h 1646"/>
                <a:gd name="T14" fmla="*/ 1023 w 1374"/>
                <a:gd name="T15" fmla="*/ 808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4" h="1646">
                  <a:moveTo>
                    <a:pt x="1023" y="808"/>
                  </a:moveTo>
                  <a:lnTo>
                    <a:pt x="1023" y="0"/>
                  </a:lnTo>
                  <a:lnTo>
                    <a:pt x="351" y="0"/>
                  </a:lnTo>
                  <a:lnTo>
                    <a:pt x="351" y="808"/>
                  </a:lnTo>
                  <a:lnTo>
                    <a:pt x="0" y="808"/>
                  </a:lnTo>
                  <a:lnTo>
                    <a:pt x="686" y="1646"/>
                  </a:lnTo>
                  <a:lnTo>
                    <a:pt x="1374" y="808"/>
                  </a:lnTo>
                  <a:lnTo>
                    <a:pt x="1023" y="8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2" name="Freeform 54">
              <a:extLst>
                <a:ext uri="{FF2B5EF4-FFF2-40B4-BE49-F238E27FC236}">
                  <a16:creationId xmlns:a16="http://schemas.microsoft.com/office/drawing/2014/main" id="{C1D9B8EF-ECDE-4A36-8956-11536082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1738" y="5930901"/>
              <a:ext cx="2181225" cy="2613025"/>
            </a:xfrm>
            <a:custGeom>
              <a:avLst/>
              <a:gdLst>
                <a:gd name="T0" fmla="*/ 1023 w 1374"/>
                <a:gd name="T1" fmla="*/ 0 h 1646"/>
                <a:gd name="T2" fmla="*/ 732 w 1374"/>
                <a:gd name="T3" fmla="*/ 0 h 1646"/>
                <a:gd name="T4" fmla="*/ 732 w 1374"/>
                <a:gd name="T5" fmla="*/ 671 h 1646"/>
                <a:gd name="T6" fmla="*/ 732 w 1374"/>
                <a:gd name="T7" fmla="*/ 671 h 1646"/>
                <a:gd name="T8" fmla="*/ 732 w 1374"/>
                <a:gd name="T9" fmla="*/ 706 h 1646"/>
                <a:gd name="T10" fmla="*/ 727 w 1374"/>
                <a:gd name="T11" fmla="*/ 742 h 1646"/>
                <a:gd name="T12" fmla="*/ 716 w 1374"/>
                <a:gd name="T13" fmla="*/ 775 h 1646"/>
                <a:gd name="T14" fmla="*/ 705 w 1374"/>
                <a:gd name="T15" fmla="*/ 808 h 1646"/>
                <a:gd name="T16" fmla="*/ 691 w 1374"/>
                <a:gd name="T17" fmla="*/ 838 h 1646"/>
                <a:gd name="T18" fmla="*/ 672 w 1374"/>
                <a:gd name="T19" fmla="*/ 866 h 1646"/>
                <a:gd name="T20" fmla="*/ 653 w 1374"/>
                <a:gd name="T21" fmla="*/ 893 h 1646"/>
                <a:gd name="T22" fmla="*/ 629 w 1374"/>
                <a:gd name="T23" fmla="*/ 918 h 1646"/>
                <a:gd name="T24" fmla="*/ 604 w 1374"/>
                <a:gd name="T25" fmla="*/ 940 h 1646"/>
                <a:gd name="T26" fmla="*/ 580 w 1374"/>
                <a:gd name="T27" fmla="*/ 959 h 1646"/>
                <a:gd name="T28" fmla="*/ 550 w 1374"/>
                <a:gd name="T29" fmla="*/ 976 h 1646"/>
                <a:gd name="T30" fmla="*/ 523 w 1374"/>
                <a:gd name="T31" fmla="*/ 989 h 1646"/>
                <a:gd name="T32" fmla="*/ 490 w 1374"/>
                <a:gd name="T33" fmla="*/ 1000 h 1646"/>
                <a:gd name="T34" fmla="*/ 460 w 1374"/>
                <a:gd name="T35" fmla="*/ 1009 h 1646"/>
                <a:gd name="T36" fmla="*/ 428 w 1374"/>
                <a:gd name="T37" fmla="*/ 1014 h 1646"/>
                <a:gd name="T38" fmla="*/ 392 w 1374"/>
                <a:gd name="T39" fmla="*/ 1017 h 1646"/>
                <a:gd name="T40" fmla="*/ 392 w 1374"/>
                <a:gd name="T41" fmla="*/ 1017 h 1646"/>
                <a:gd name="T42" fmla="*/ 357 w 1374"/>
                <a:gd name="T43" fmla="*/ 1014 h 1646"/>
                <a:gd name="T44" fmla="*/ 321 w 1374"/>
                <a:gd name="T45" fmla="*/ 1009 h 1646"/>
                <a:gd name="T46" fmla="*/ 286 w 1374"/>
                <a:gd name="T47" fmla="*/ 998 h 1646"/>
                <a:gd name="T48" fmla="*/ 251 w 1374"/>
                <a:gd name="T49" fmla="*/ 984 h 1646"/>
                <a:gd name="T50" fmla="*/ 251 w 1374"/>
                <a:gd name="T51" fmla="*/ 984 h 1646"/>
                <a:gd name="T52" fmla="*/ 199 w 1374"/>
                <a:gd name="T53" fmla="*/ 956 h 1646"/>
                <a:gd name="T54" fmla="*/ 150 w 1374"/>
                <a:gd name="T55" fmla="*/ 926 h 1646"/>
                <a:gd name="T56" fmla="*/ 109 w 1374"/>
                <a:gd name="T57" fmla="*/ 899 h 1646"/>
                <a:gd name="T58" fmla="*/ 71 w 1374"/>
                <a:gd name="T59" fmla="*/ 871 h 1646"/>
                <a:gd name="T60" fmla="*/ 20 w 1374"/>
                <a:gd name="T61" fmla="*/ 825 h 1646"/>
                <a:gd name="T62" fmla="*/ 0 w 1374"/>
                <a:gd name="T63" fmla="*/ 808 h 1646"/>
                <a:gd name="T64" fmla="*/ 686 w 1374"/>
                <a:gd name="T65" fmla="*/ 1646 h 1646"/>
                <a:gd name="T66" fmla="*/ 1374 w 1374"/>
                <a:gd name="T67" fmla="*/ 808 h 1646"/>
                <a:gd name="T68" fmla="*/ 1023 w 1374"/>
                <a:gd name="T69" fmla="*/ 808 h 1646"/>
                <a:gd name="T70" fmla="*/ 1023 w 1374"/>
                <a:gd name="T71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4" h="1646">
                  <a:moveTo>
                    <a:pt x="1023" y="0"/>
                  </a:moveTo>
                  <a:lnTo>
                    <a:pt x="732" y="0"/>
                  </a:lnTo>
                  <a:lnTo>
                    <a:pt x="732" y="671"/>
                  </a:lnTo>
                  <a:lnTo>
                    <a:pt x="732" y="671"/>
                  </a:lnTo>
                  <a:lnTo>
                    <a:pt x="732" y="706"/>
                  </a:lnTo>
                  <a:lnTo>
                    <a:pt x="727" y="742"/>
                  </a:lnTo>
                  <a:lnTo>
                    <a:pt x="716" y="775"/>
                  </a:lnTo>
                  <a:lnTo>
                    <a:pt x="705" y="808"/>
                  </a:lnTo>
                  <a:lnTo>
                    <a:pt x="691" y="838"/>
                  </a:lnTo>
                  <a:lnTo>
                    <a:pt x="672" y="866"/>
                  </a:lnTo>
                  <a:lnTo>
                    <a:pt x="653" y="893"/>
                  </a:lnTo>
                  <a:lnTo>
                    <a:pt x="629" y="918"/>
                  </a:lnTo>
                  <a:lnTo>
                    <a:pt x="604" y="940"/>
                  </a:lnTo>
                  <a:lnTo>
                    <a:pt x="580" y="959"/>
                  </a:lnTo>
                  <a:lnTo>
                    <a:pt x="550" y="976"/>
                  </a:lnTo>
                  <a:lnTo>
                    <a:pt x="523" y="989"/>
                  </a:lnTo>
                  <a:lnTo>
                    <a:pt x="490" y="1000"/>
                  </a:lnTo>
                  <a:lnTo>
                    <a:pt x="460" y="1009"/>
                  </a:lnTo>
                  <a:lnTo>
                    <a:pt x="428" y="1014"/>
                  </a:lnTo>
                  <a:lnTo>
                    <a:pt x="392" y="1017"/>
                  </a:lnTo>
                  <a:lnTo>
                    <a:pt x="392" y="1017"/>
                  </a:lnTo>
                  <a:lnTo>
                    <a:pt x="357" y="1014"/>
                  </a:lnTo>
                  <a:lnTo>
                    <a:pt x="321" y="1009"/>
                  </a:lnTo>
                  <a:lnTo>
                    <a:pt x="286" y="998"/>
                  </a:lnTo>
                  <a:lnTo>
                    <a:pt x="251" y="984"/>
                  </a:lnTo>
                  <a:lnTo>
                    <a:pt x="251" y="984"/>
                  </a:lnTo>
                  <a:lnTo>
                    <a:pt x="199" y="956"/>
                  </a:lnTo>
                  <a:lnTo>
                    <a:pt x="150" y="926"/>
                  </a:lnTo>
                  <a:lnTo>
                    <a:pt x="109" y="899"/>
                  </a:lnTo>
                  <a:lnTo>
                    <a:pt x="71" y="871"/>
                  </a:lnTo>
                  <a:lnTo>
                    <a:pt x="20" y="825"/>
                  </a:lnTo>
                  <a:lnTo>
                    <a:pt x="0" y="808"/>
                  </a:lnTo>
                  <a:lnTo>
                    <a:pt x="686" y="1646"/>
                  </a:lnTo>
                  <a:lnTo>
                    <a:pt x="1374" y="808"/>
                  </a:lnTo>
                  <a:lnTo>
                    <a:pt x="1023" y="808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F596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3" name="Freeform 55">
              <a:extLst>
                <a:ext uri="{FF2B5EF4-FFF2-40B4-BE49-F238E27FC236}">
                  <a16:creationId xmlns:a16="http://schemas.microsoft.com/office/drawing/2014/main" id="{DD91B30A-0676-4D54-82EE-3636D1A0E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1738" y="5930901"/>
              <a:ext cx="2181225" cy="2613025"/>
            </a:xfrm>
            <a:custGeom>
              <a:avLst/>
              <a:gdLst>
                <a:gd name="T0" fmla="*/ 1023 w 1374"/>
                <a:gd name="T1" fmla="*/ 0 h 1646"/>
                <a:gd name="T2" fmla="*/ 732 w 1374"/>
                <a:gd name="T3" fmla="*/ 0 h 1646"/>
                <a:gd name="T4" fmla="*/ 732 w 1374"/>
                <a:gd name="T5" fmla="*/ 671 h 1646"/>
                <a:gd name="T6" fmla="*/ 732 w 1374"/>
                <a:gd name="T7" fmla="*/ 671 h 1646"/>
                <a:gd name="T8" fmla="*/ 732 w 1374"/>
                <a:gd name="T9" fmla="*/ 706 h 1646"/>
                <a:gd name="T10" fmla="*/ 727 w 1374"/>
                <a:gd name="T11" fmla="*/ 742 h 1646"/>
                <a:gd name="T12" fmla="*/ 716 w 1374"/>
                <a:gd name="T13" fmla="*/ 775 h 1646"/>
                <a:gd name="T14" fmla="*/ 705 w 1374"/>
                <a:gd name="T15" fmla="*/ 808 h 1646"/>
                <a:gd name="T16" fmla="*/ 691 w 1374"/>
                <a:gd name="T17" fmla="*/ 838 h 1646"/>
                <a:gd name="T18" fmla="*/ 672 w 1374"/>
                <a:gd name="T19" fmla="*/ 866 h 1646"/>
                <a:gd name="T20" fmla="*/ 653 w 1374"/>
                <a:gd name="T21" fmla="*/ 893 h 1646"/>
                <a:gd name="T22" fmla="*/ 629 w 1374"/>
                <a:gd name="T23" fmla="*/ 918 h 1646"/>
                <a:gd name="T24" fmla="*/ 604 w 1374"/>
                <a:gd name="T25" fmla="*/ 940 h 1646"/>
                <a:gd name="T26" fmla="*/ 580 w 1374"/>
                <a:gd name="T27" fmla="*/ 959 h 1646"/>
                <a:gd name="T28" fmla="*/ 550 w 1374"/>
                <a:gd name="T29" fmla="*/ 976 h 1646"/>
                <a:gd name="T30" fmla="*/ 523 w 1374"/>
                <a:gd name="T31" fmla="*/ 989 h 1646"/>
                <a:gd name="T32" fmla="*/ 490 w 1374"/>
                <a:gd name="T33" fmla="*/ 1000 h 1646"/>
                <a:gd name="T34" fmla="*/ 460 w 1374"/>
                <a:gd name="T35" fmla="*/ 1009 h 1646"/>
                <a:gd name="T36" fmla="*/ 428 w 1374"/>
                <a:gd name="T37" fmla="*/ 1014 h 1646"/>
                <a:gd name="T38" fmla="*/ 392 w 1374"/>
                <a:gd name="T39" fmla="*/ 1017 h 1646"/>
                <a:gd name="T40" fmla="*/ 392 w 1374"/>
                <a:gd name="T41" fmla="*/ 1017 h 1646"/>
                <a:gd name="T42" fmla="*/ 357 w 1374"/>
                <a:gd name="T43" fmla="*/ 1014 h 1646"/>
                <a:gd name="T44" fmla="*/ 321 w 1374"/>
                <a:gd name="T45" fmla="*/ 1009 h 1646"/>
                <a:gd name="T46" fmla="*/ 286 w 1374"/>
                <a:gd name="T47" fmla="*/ 998 h 1646"/>
                <a:gd name="T48" fmla="*/ 251 w 1374"/>
                <a:gd name="T49" fmla="*/ 984 h 1646"/>
                <a:gd name="T50" fmla="*/ 251 w 1374"/>
                <a:gd name="T51" fmla="*/ 984 h 1646"/>
                <a:gd name="T52" fmla="*/ 199 w 1374"/>
                <a:gd name="T53" fmla="*/ 956 h 1646"/>
                <a:gd name="T54" fmla="*/ 150 w 1374"/>
                <a:gd name="T55" fmla="*/ 926 h 1646"/>
                <a:gd name="T56" fmla="*/ 109 w 1374"/>
                <a:gd name="T57" fmla="*/ 899 h 1646"/>
                <a:gd name="T58" fmla="*/ 71 w 1374"/>
                <a:gd name="T59" fmla="*/ 871 h 1646"/>
                <a:gd name="T60" fmla="*/ 20 w 1374"/>
                <a:gd name="T61" fmla="*/ 825 h 1646"/>
                <a:gd name="T62" fmla="*/ 0 w 1374"/>
                <a:gd name="T63" fmla="*/ 808 h 1646"/>
                <a:gd name="T64" fmla="*/ 686 w 1374"/>
                <a:gd name="T65" fmla="*/ 1646 h 1646"/>
                <a:gd name="T66" fmla="*/ 1374 w 1374"/>
                <a:gd name="T67" fmla="*/ 808 h 1646"/>
                <a:gd name="T68" fmla="*/ 1023 w 1374"/>
                <a:gd name="T69" fmla="*/ 808 h 1646"/>
                <a:gd name="T70" fmla="*/ 1023 w 1374"/>
                <a:gd name="T71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74" h="1646">
                  <a:moveTo>
                    <a:pt x="1023" y="0"/>
                  </a:moveTo>
                  <a:lnTo>
                    <a:pt x="732" y="0"/>
                  </a:lnTo>
                  <a:lnTo>
                    <a:pt x="732" y="671"/>
                  </a:lnTo>
                  <a:lnTo>
                    <a:pt x="732" y="671"/>
                  </a:lnTo>
                  <a:lnTo>
                    <a:pt x="732" y="706"/>
                  </a:lnTo>
                  <a:lnTo>
                    <a:pt x="727" y="742"/>
                  </a:lnTo>
                  <a:lnTo>
                    <a:pt x="716" y="775"/>
                  </a:lnTo>
                  <a:lnTo>
                    <a:pt x="705" y="808"/>
                  </a:lnTo>
                  <a:lnTo>
                    <a:pt x="691" y="838"/>
                  </a:lnTo>
                  <a:lnTo>
                    <a:pt x="672" y="866"/>
                  </a:lnTo>
                  <a:lnTo>
                    <a:pt x="653" y="893"/>
                  </a:lnTo>
                  <a:lnTo>
                    <a:pt x="629" y="918"/>
                  </a:lnTo>
                  <a:lnTo>
                    <a:pt x="604" y="940"/>
                  </a:lnTo>
                  <a:lnTo>
                    <a:pt x="580" y="959"/>
                  </a:lnTo>
                  <a:lnTo>
                    <a:pt x="550" y="976"/>
                  </a:lnTo>
                  <a:lnTo>
                    <a:pt x="523" y="989"/>
                  </a:lnTo>
                  <a:lnTo>
                    <a:pt x="490" y="1000"/>
                  </a:lnTo>
                  <a:lnTo>
                    <a:pt x="460" y="1009"/>
                  </a:lnTo>
                  <a:lnTo>
                    <a:pt x="428" y="1014"/>
                  </a:lnTo>
                  <a:lnTo>
                    <a:pt x="392" y="1017"/>
                  </a:lnTo>
                  <a:lnTo>
                    <a:pt x="392" y="1017"/>
                  </a:lnTo>
                  <a:lnTo>
                    <a:pt x="357" y="1014"/>
                  </a:lnTo>
                  <a:lnTo>
                    <a:pt x="321" y="1009"/>
                  </a:lnTo>
                  <a:lnTo>
                    <a:pt x="286" y="998"/>
                  </a:lnTo>
                  <a:lnTo>
                    <a:pt x="251" y="984"/>
                  </a:lnTo>
                  <a:lnTo>
                    <a:pt x="251" y="984"/>
                  </a:lnTo>
                  <a:lnTo>
                    <a:pt x="199" y="956"/>
                  </a:lnTo>
                  <a:lnTo>
                    <a:pt x="150" y="926"/>
                  </a:lnTo>
                  <a:lnTo>
                    <a:pt x="109" y="899"/>
                  </a:lnTo>
                  <a:lnTo>
                    <a:pt x="71" y="871"/>
                  </a:lnTo>
                  <a:lnTo>
                    <a:pt x="20" y="825"/>
                  </a:lnTo>
                  <a:lnTo>
                    <a:pt x="0" y="808"/>
                  </a:lnTo>
                  <a:lnTo>
                    <a:pt x="686" y="1646"/>
                  </a:lnTo>
                  <a:lnTo>
                    <a:pt x="1374" y="808"/>
                  </a:lnTo>
                  <a:lnTo>
                    <a:pt x="1023" y="808"/>
                  </a:lnTo>
                  <a:lnTo>
                    <a:pt x="10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79" name="그룹 7278">
            <a:extLst>
              <a:ext uri="{FF2B5EF4-FFF2-40B4-BE49-F238E27FC236}">
                <a16:creationId xmlns:a16="http://schemas.microsoft.com/office/drawing/2014/main" id="{F32ABF87-1F7F-40C5-A708-0C5271D96246}"/>
              </a:ext>
            </a:extLst>
          </p:cNvPr>
          <p:cNvGrpSpPr/>
          <p:nvPr/>
        </p:nvGrpSpPr>
        <p:grpSpPr>
          <a:xfrm>
            <a:off x="4677441" y="1262495"/>
            <a:ext cx="902085" cy="648134"/>
            <a:chOff x="11626850" y="3109913"/>
            <a:chExt cx="3186113" cy="2289175"/>
          </a:xfrm>
        </p:grpSpPr>
        <p:sp>
          <p:nvSpPr>
            <p:cNvPr id="6324" name="Freeform 56">
              <a:extLst>
                <a:ext uri="{FF2B5EF4-FFF2-40B4-BE49-F238E27FC236}">
                  <a16:creationId xmlns:a16="http://schemas.microsoft.com/office/drawing/2014/main" id="{0DBBECA9-B29A-469D-B71D-2F909A99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6850" y="3109913"/>
              <a:ext cx="3186113" cy="2289175"/>
            </a:xfrm>
            <a:custGeom>
              <a:avLst/>
              <a:gdLst>
                <a:gd name="T0" fmla="*/ 919 w 2007"/>
                <a:gd name="T1" fmla="*/ 1442 h 1442"/>
                <a:gd name="T2" fmla="*/ 2007 w 2007"/>
                <a:gd name="T3" fmla="*/ 720 h 1442"/>
                <a:gd name="T4" fmla="*/ 919 w 2007"/>
                <a:gd name="T5" fmla="*/ 0 h 1442"/>
                <a:gd name="T6" fmla="*/ 919 w 2007"/>
                <a:gd name="T7" fmla="*/ 264 h 1442"/>
                <a:gd name="T8" fmla="*/ 1110 w 2007"/>
                <a:gd name="T9" fmla="*/ 387 h 1442"/>
                <a:gd name="T10" fmla="*/ 0 w 2007"/>
                <a:gd name="T11" fmla="*/ 387 h 1442"/>
                <a:gd name="T12" fmla="*/ 0 w 2007"/>
                <a:gd name="T13" fmla="*/ 1052 h 1442"/>
                <a:gd name="T14" fmla="*/ 1110 w 2007"/>
                <a:gd name="T15" fmla="*/ 1052 h 1442"/>
                <a:gd name="T16" fmla="*/ 919 w 2007"/>
                <a:gd name="T17" fmla="*/ 1176 h 1442"/>
                <a:gd name="T18" fmla="*/ 919 w 2007"/>
                <a:gd name="T19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7" h="1442">
                  <a:moveTo>
                    <a:pt x="919" y="1442"/>
                  </a:moveTo>
                  <a:lnTo>
                    <a:pt x="2007" y="720"/>
                  </a:lnTo>
                  <a:lnTo>
                    <a:pt x="919" y="0"/>
                  </a:lnTo>
                  <a:lnTo>
                    <a:pt x="919" y="264"/>
                  </a:lnTo>
                  <a:lnTo>
                    <a:pt x="1110" y="387"/>
                  </a:lnTo>
                  <a:lnTo>
                    <a:pt x="0" y="387"/>
                  </a:lnTo>
                  <a:lnTo>
                    <a:pt x="0" y="1052"/>
                  </a:lnTo>
                  <a:lnTo>
                    <a:pt x="1110" y="1052"/>
                  </a:lnTo>
                  <a:lnTo>
                    <a:pt x="919" y="1176"/>
                  </a:lnTo>
                  <a:lnTo>
                    <a:pt x="919" y="1442"/>
                  </a:lnTo>
                  <a:close/>
                </a:path>
              </a:pathLst>
            </a:custGeom>
            <a:solidFill>
              <a:srgbClr val="C02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5" name="Freeform 57">
              <a:extLst>
                <a:ext uri="{FF2B5EF4-FFF2-40B4-BE49-F238E27FC236}">
                  <a16:creationId xmlns:a16="http://schemas.microsoft.com/office/drawing/2014/main" id="{ABF652D6-F1D1-4665-A497-400B4992F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6850" y="3109913"/>
              <a:ext cx="3186113" cy="2289175"/>
            </a:xfrm>
            <a:custGeom>
              <a:avLst/>
              <a:gdLst>
                <a:gd name="T0" fmla="*/ 919 w 2007"/>
                <a:gd name="T1" fmla="*/ 0 h 1442"/>
                <a:gd name="T2" fmla="*/ 919 w 2007"/>
                <a:gd name="T3" fmla="*/ 264 h 1442"/>
                <a:gd name="T4" fmla="*/ 1110 w 2007"/>
                <a:gd name="T5" fmla="*/ 387 h 1442"/>
                <a:gd name="T6" fmla="*/ 0 w 2007"/>
                <a:gd name="T7" fmla="*/ 387 h 1442"/>
                <a:gd name="T8" fmla="*/ 0 w 2007"/>
                <a:gd name="T9" fmla="*/ 610 h 1442"/>
                <a:gd name="T10" fmla="*/ 1058 w 2007"/>
                <a:gd name="T11" fmla="*/ 610 h 1442"/>
                <a:gd name="T12" fmla="*/ 1058 w 2007"/>
                <a:gd name="T13" fmla="*/ 610 h 1442"/>
                <a:gd name="T14" fmla="*/ 1112 w 2007"/>
                <a:gd name="T15" fmla="*/ 613 h 1442"/>
                <a:gd name="T16" fmla="*/ 1164 w 2007"/>
                <a:gd name="T17" fmla="*/ 618 h 1442"/>
                <a:gd name="T18" fmla="*/ 1188 w 2007"/>
                <a:gd name="T19" fmla="*/ 624 h 1442"/>
                <a:gd name="T20" fmla="*/ 1210 w 2007"/>
                <a:gd name="T21" fmla="*/ 629 h 1442"/>
                <a:gd name="T22" fmla="*/ 1232 w 2007"/>
                <a:gd name="T23" fmla="*/ 637 h 1442"/>
                <a:gd name="T24" fmla="*/ 1254 w 2007"/>
                <a:gd name="T25" fmla="*/ 648 h 1442"/>
                <a:gd name="T26" fmla="*/ 1270 w 2007"/>
                <a:gd name="T27" fmla="*/ 659 h 1442"/>
                <a:gd name="T28" fmla="*/ 1286 w 2007"/>
                <a:gd name="T29" fmla="*/ 673 h 1442"/>
                <a:gd name="T30" fmla="*/ 1303 w 2007"/>
                <a:gd name="T31" fmla="*/ 687 h 1442"/>
                <a:gd name="T32" fmla="*/ 1314 w 2007"/>
                <a:gd name="T33" fmla="*/ 706 h 1442"/>
                <a:gd name="T34" fmla="*/ 1324 w 2007"/>
                <a:gd name="T35" fmla="*/ 725 h 1442"/>
                <a:gd name="T36" fmla="*/ 1333 w 2007"/>
                <a:gd name="T37" fmla="*/ 747 h 1442"/>
                <a:gd name="T38" fmla="*/ 1338 w 2007"/>
                <a:gd name="T39" fmla="*/ 772 h 1442"/>
                <a:gd name="T40" fmla="*/ 1341 w 2007"/>
                <a:gd name="T41" fmla="*/ 797 h 1442"/>
                <a:gd name="T42" fmla="*/ 1341 w 2007"/>
                <a:gd name="T43" fmla="*/ 797 h 1442"/>
                <a:gd name="T44" fmla="*/ 1338 w 2007"/>
                <a:gd name="T45" fmla="*/ 835 h 1442"/>
                <a:gd name="T46" fmla="*/ 1335 w 2007"/>
                <a:gd name="T47" fmla="*/ 854 h 1442"/>
                <a:gd name="T48" fmla="*/ 1333 w 2007"/>
                <a:gd name="T49" fmla="*/ 871 h 1442"/>
                <a:gd name="T50" fmla="*/ 1324 w 2007"/>
                <a:gd name="T51" fmla="*/ 890 h 1442"/>
                <a:gd name="T52" fmla="*/ 1316 w 2007"/>
                <a:gd name="T53" fmla="*/ 909 h 1442"/>
                <a:gd name="T54" fmla="*/ 1308 w 2007"/>
                <a:gd name="T55" fmla="*/ 926 h 1442"/>
                <a:gd name="T56" fmla="*/ 1294 w 2007"/>
                <a:gd name="T57" fmla="*/ 942 h 1442"/>
                <a:gd name="T58" fmla="*/ 1281 w 2007"/>
                <a:gd name="T59" fmla="*/ 959 h 1442"/>
                <a:gd name="T60" fmla="*/ 1265 w 2007"/>
                <a:gd name="T61" fmla="*/ 975 h 1442"/>
                <a:gd name="T62" fmla="*/ 1246 w 2007"/>
                <a:gd name="T63" fmla="*/ 989 h 1442"/>
                <a:gd name="T64" fmla="*/ 1224 w 2007"/>
                <a:gd name="T65" fmla="*/ 1003 h 1442"/>
                <a:gd name="T66" fmla="*/ 1199 w 2007"/>
                <a:gd name="T67" fmla="*/ 1016 h 1442"/>
                <a:gd name="T68" fmla="*/ 1172 w 2007"/>
                <a:gd name="T69" fmla="*/ 1030 h 1442"/>
                <a:gd name="T70" fmla="*/ 1142 w 2007"/>
                <a:gd name="T71" fmla="*/ 1041 h 1442"/>
                <a:gd name="T72" fmla="*/ 1110 w 2007"/>
                <a:gd name="T73" fmla="*/ 1052 h 1442"/>
                <a:gd name="T74" fmla="*/ 919 w 2007"/>
                <a:gd name="T75" fmla="*/ 1176 h 1442"/>
                <a:gd name="T76" fmla="*/ 919 w 2007"/>
                <a:gd name="T77" fmla="*/ 1442 h 1442"/>
                <a:gd name="T78" fmla="*/ 2007 w 2007"/>
                <a:gd name="T79" fmla="*/ 720 h 1442"/>
                <a:gd name="T80" fmla="*/ 919 w 2007"/>
                <a:gd name="T8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7" h="1442">
                  <a:moveTo>
                    <a:pt x="919" y="0"/>
                  </a:moveTo>
                  <a:lnTo>
                    <a:pt x="919" y="264"/>
                  </a:lnTo>
                  <a:lnTo>
                    <a:pt x="1110" y="387"/>
                  </a:lnTo>
                  <a:lnTo>
                    <a:pt x="0" y="387"/>
                  </a:lnTo>
                  <a:lnTo>
                    <a:pt x="0" y="610"/>
                  </a:lnTo>
                  <a:lnTo>
                    <a:pt x="1058" y="610"/>
                  </a:lnTo>
                  <a:lnTo>
                    <a:pt x="1058" y="610"/>
                  </a:lnTo>
                  <a:lnTo>
                    <a:pt x="1112" y="613"/>
                  </a:lnTo>
                  <a:lnTo>
                    <a:pt x="1164" y="618"/>
                  </a:lnTo>
                  <a:lnTo>
                    <a:pt x="1188" y="624"/>
                  </a:lnTo>
                  <a:lnTo>
                    <a:pt x="1210" y="629"/>
                  </a:lnTo>
                  <a:lnTo>
                    <a:pt x="1232" y="637"/>
                  </a:lnTo>
                  <a:lnTo>
                    <a:pt x="1254" y="648"/>
                  </a:lnTo>
                  <a:lnTo>
                    <a:pt x="1270" y="659"/>
                  </a:lnTo>
                  <a:lnTo>
                    <a:pt x="1286" y="673"/>
                  </a:lnTo>
                  <a:lnTo>
                    <a:pt x="1303" y="687"/>
                  </a:lnTo>
                  <a:lnTo>
                    <a:pt x="1314" y="706"/>
                  </a:lnTo>
                  <a:lnTo>
                    <a:pt x="1324" y="725"/>
                  </a:lnTo>
                  <a:lnTo>
                    <a:pt x="1333" y="747"/>
                  </a:lnTo>
                  <a:lnTo>
                    <a:pt x="1338" y="772"/>
                  </a:lnTo>
                  <a:lnTo>
                    <a:pt x="1341" y="797"/>
                  </a:lnTo>
                  <a:lnTo>
                    <a:pt x="1341" y="797"/>
                  </a:lnTo>
                  <a:lnTo>
                    <a:pt x="1338" y="835"/>
                  </a:lnTo>
                  <a:lnTo>
                    <a:pt x="1335" y="854"/>
                  </a:lnTo>
                  <a:lnTo>
                    <a:pt x="1333" y="871"/>
                  </a:lnTo>
                  <a:lnTo>
                    <a:pt x="1324" y="890"/>
                  </a:lnTo>
                  <a:lnTo>
                    <a:pt x="1316" y="909"/>
                  </a:lnTo>
                  <a:lnTo>
                    <a:pt x="1308" y="926"/>
                  </a:lnTo>
                  <a:lnTo>
                    <a:pt x="1294" y="942"/>
                  </a:lnTo>
                  <a:lnTo>
                    <a:pt x="1281" y="959"/>
                  </a:lnTo>
                  <a:lnTo>
                    <a:pt x="1265" y="975"/>
                  </a:lnTo>
                  <a:lnTo>
                    <a:pt x="1246" y="989"/>
                  </a:lnTo>
                  <a:lnTo>
                    <a:pt x="1224" y="1003"/>
                  </a:lnTo>
                  <a:lnTo>
                    <a:pt x="1199" y="1016"/>
                  </a:lnTo>
                  <a:lnTo>
                    <a:pt x="1172" y="1030"/>
                  </a:lnTo>
                  <a:lnTo>
                    <a:pt x="1142" y="1041"/>
                  </a:lnTo>
                  <a:lnTo>
                    <a:pt x="1110" y="1052"/>
                  </a:lnTo>
                  <a:lnTo>
                    <a:pt x="919" y="1176"/>
                  </a:lnTo>
                  <a:lnTo>
                    <a:pt x="919" y="1442"/>
                  </a:lnTo>
                  <a:lnTo>
                    <a:pt x="2007" y="720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A51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90" name="그룹 7289">
            <a:extLst>
              <a:ext uri="{FF2B5EF4-FFF2-40B4-BE49-F238E27FC236}">
                <a16:creationId xmlns:a16="http://schemas.microsoft.com/office/drawing/2014/main" id="{0359CC5A-6563-4A6F-8A02-84AA3E131ECD}"/>
              </a:ext>
            </a:extLst>
          </p:cNvPr>
          <p:cNvGrpSpPr/>
          <p:nvPr/>
        </p:nvGrpSpPr>
        <p:grpSpPr>
          <a:xfrm>
            <a:off x="4811698" y="3326728"/>
            <a:ext cx="639145" cy="745669"/>
            <a:chOff x="12184063" y="8713788"/>
            <a:chExt cx="2257425" cy="2633663"/>
          </a:xfrm>
        </p:grpSpPr>
        <p:sp>
          <p:nvSpPr>
            <p:cNvPr id="6326" name="Freeform 58">
              <a:extLst>
                <a:ext uri="{FF2B5EF4-FFF2-40B4-BE49-F238E27FC236}">
                  <a16:creationId xmlns:a16="http://schemas.microsoft.com/office/drawing/2014/main" id="{1F26777B-C37D-41EB-8E58-D39B98BCE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4063" y="8713788"/>
              <a:ext cx="2257425" cy="2633663"/>
            </a:xfrm>
            <a:custGeom>
              <a:avLst/>
              <a:gdLst>
                <a:gd name="T0" fmla="*/ 1422 w 1422"/>
                <a:gd name="T1" fmla="*/ 830 h 1659"/>
                <a:gd name="T2" fmla="*/ 0 w 1422"/>
                <a:gd name="T3" fmla="*/ 1659 h 1659"/>
                <a:gd name="T4" fmla="*/ 457 w 1422"/>
                <a:gd name="T5" fmla="*/ 830 h 1659"/>
                <a:gd name="T6" fmla="*/ 0 w 1422"/>
                <a:gd name="T7" fmla="*/ 0 h 1659"/>
                <a:gd name="T8" fmla="*/ 1422 w 1422"/>
                <a:gd name="T9" fmla="*/ 830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2" h="1659">
                  <a:moveTo>
                    <a:pt x="1422" y="830"/>
                  </a:moveTo>
                  <a:lnTo>
                    <a:pt x="0" y="1659"/>
                  </a:lnTo>
                  <a:lnTo>
                    <a:pt x="457" y="830"/>
                  </a:lnTo>
                  <a:lnTo>
                    <a:pt x="0" y="0"/>
                  </a:lnTo>
                  <a:lnTo>
                    <a:pt x="1422" y="830"/>
                  </a:lnTo>
                  <a:close/>
                </a:path>
              </a:pathLst>
            </a:custGeom>
            <a:solidFill>
              <a:srgbClr val="00D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7" name="Freeform 59">
              <a:extLst>
                <a:ext uri="{FF2B5EF4-FFF2-40B4-BE49-F238E27FC236}">
                  <a16:creationId xmlns:a16="http://schemas.microsoft.com/office/drawing/2014/main" id="{FBBDB7EC-BF49-42EB-99AE-270DCE86C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4063" y="8713788"/>
              <a:ext cx="2257425" cy="1317625"/>
            </a:xfrm>
            <a:custGeom>
              <a:avLst/>
              <a:gdLst>
                <a:gd name="T0" fmla="*/ 359 w 1422"/>
                <a:gd name="T1" fmla="*/ 654 h 830"/>
                <a:gd name="T2" fmla="*/ 359 w 1422"/>
                <a:gd name="T3" fmla="*/ 654 h 830"/>
                <a:gd name="T4" fmla="*/ 459 w 1422"/>
                <a:gd name="T5" fmla="*/ 651 h 830"/>
                <a:gd name="T6" fmla="*/ 557 w 1422"/>
                <a:gd name="T7" fmla="*/ 654 h 830"/>
                <a:gd name="T8" fmla="*/ 655 w 1422"/>
                <a:gd name="T9" fmla="*/ 659 h 830"/>
                <a:gd name="T10" fmla="*/ 750 w 1422"/>
                <a:gd name="T11" fmla="*/ 670 h 830"/>
                <a:gd name="T12" fmla="*/ 840 w 1422"/>
                <a:gd name="T13" fmla="*/ 684 h 830"/>
                <a:gd name="T14" fmla="*/ 930 w 1422"/>
                <a:gd name="T15" fmla="*/ 698 h 830"/>
                <a:gd name="T16" fmla="*/ 1012 w 1422"/>
                <a:gd name="T17" fmla="*/ 714 h 830"/>
                <a:gd name="T18" fmla="*/ 1090 w 1422"/>
                <a:gd name="T19" fmla="*/ 731 h 830"/>
                <a:gd name="T20" fmla="*/ 1226 w 1422"/>
                <a:gd name="T21" fmla="*/ 767 h 830"/>
                <a:gd name="T22" fmla="*/ 1332 w 1422"/>
                <a:gd name="T23" fmla="*/ 799 h 830"/>
                <a:gd name="T24" fmla="*/ 1400 w 1422"/>
                <a:gd name="T25" fmla="*/ 821 h 830"/>
                <a:gd name="T26" fmla="*/ 1422 w 1422"/>
                <a:gd name="T27" fmla="*/ 830 h 830"/>
                <a:gd name="T28" fmla="*/ 0 w 1422"/>
                <a:gd name="T29" fmla="*/ 0 h 830"/>
                <a:gd name="T30" fmla="*/ 359 w 1422"/>
                <a:gd name="T31" fmla="*/ 65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2" h="830">
                  <a:moveTo>
                    <a:pt x="359" y="654"/>
                  </a:moveTo>
                  <a:lnTo>
                    <a:pt x="359" y="654"/>
                  </a:lnTo>
                  <a:lnTo>
                    <a:pt x="459" y="651"/>
                  </a:lnTo>
                  <a:lnTo>
                    <a:pt x="557" y="654"/>
                  </a:lnTo>
                  <a:lnTo>
                    <a:pt x="655" y="659"/>
                  </a:lnTo>
                  <a:lnTo>
                    <a:pt x="750" y="670"/>
                  </a:lnTo>
                  <a:lnTo>
                    <a:pt x="840" y="684"/>
                  </a:lnTo>
                  <a:lnTo>
                    <a:pt x="930" y="698"/>
                  </a:lnTo>
                  <a:lnTo>
                    <a:pt x="1012" y="714"/>
                  </a:lnTo>
                  <a:lnTo>
                    <a:pt x="1090" y="731"/>
                  </a:lnTo>
                  <a:lnTo>
                    <a:pt x="1226" y="767"/>
                  </a:lnTo>
                  <a:lnTo>
                    <a:pt x="1332" y="799"/>
                  </a:lnTo>
                  <a:lnTo>
                    <a:pt x="1400" y="821"/>
                  </a:lnTo>
                  <a:lnTo>
                    <a:pt x="1422" y="830"/>
                  </a:lnTo>
                  <a:lnTo>
                    <a:pt x="0" y="0"/>
                  </a:lnTo>
                  <a:lnTo>
                    <a:pt x="359" y="654"/>
                  </a:lnTo>
                  <a:close/>
                </a:path>
              </a:pathLst>
            </a:custGeom>
            <a:solidFill>
              <a:srgbClr val="08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7288" name="그룹 7287">
            <a:extLst>
              <a:ext uri="{FF2B5EF4-FFF2-40B4-BE49-F238E27FC236}">
                <a16:creationId xmlns:a16="http://schemas.microsoft.com/office/drawing/2014/main" id="{7541668B-BCFF-441B-B35D-B4D5F0F0489F}"/>
              </a:ext>
            </a:extLst>
          </p:cNvPr>
          <p:cNvGrpSpPr/>
          <p:nvPr/>
        </p:nvGrpSpPr>
        <p:grpSpPr>
          <a:xfrm>
            <a:off x="2864269" y="3625994"/>
            <a:ext cx="1476057" cy="649483"/>
            <a:chOff x="6227763" y="9612313"/>
            <a:chExt cx="5213350" cy="2293938"/>
          </a:xfrm>
        </p:grpSpPr>
        <p:sp>
          <p:nvSpPr>
            <p:cNvPr id="6328" name="Rectangle 60">
              <a:extLst>
                <a:ext uri="{FF2B5EF4-FFF2-40B4-BE49-F238E27FC236}">
                  <a16:creationId xmlns:a16="http://schemas.microsoft.com/office/drawing/2014/main" id="{423CBA22-3166-4C12-AA1F-05A39A35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575" y="10261601"/>
              <a:ext cx="371475" cy="995363"/>
            </a:xfrm>
            <a:prstGeom prst="rect">
              <a:avLst/>
            </a:pr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29" name="Freeform 61">
              <a:extLst>
                <a:ext uri="{FF2B5EF4-FFF2-40B4-BE49-F238E27FC236}">
                  <a16:creationId xmlns:a16="http://schemas.microsoft.com/office/drawing/2014/main" id="{4E2AC385-DDFA-40A4-9DAD-C22A3A896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9612313"/>
              <a:ext cx="2803525" cy="2293938"/>
            </a:xfrm>
            <a:custGeom>
              <a:avLst/>
              <a:gdLst>
                <a:gd name="T0" fmla="*/ 0 w 1766"/>
                <a:gd name="T1" fmla="*/ 1036 h 1445"/>
                <a:gd name="T2" fmla="*/ 0 w 1766"/>
                <a:gd name="T3" fmla="*/ 409 h 1445"/>
                <a:gd name="T4" fmla="*/ 729 w 1766"/>
                <a:gd name="T5" fmla="*/ 409 h 1445"/>
                <a:gd name="T6" fmla="*/ 729 w 1766"/>
                <a:gd name="T7" fmla="*/ 0 h 1445"/>
                <a:gd name="T8" fmla="*/ 1766 w 1766"/>
                <a:gd name="T9" fmla="*/ 722 h 1445"/>
                <a:gd name="T10" fmla="*/ 729 w 1766"/>
                <a:gd name="T11" fmla="*/ 1445 h 1445"/>
                <a:gd name="T12" fmla="*/ 729 w 1766"/>
                <a:gd name="T13" fmla="*/ 1036 h 1445"/>
                <a:gd name="T14" fmla="*/ 0 w 1766"/>
                <a:gd name="T15" fmla="*/ 1036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6" h="1445">
                  <a:moveTo>
                    <a:pt x="0" y="1036"/>
                  </a:moveTo>
                  <a:lnTo>
                    <a:pt x="0" y="409"/>
                  </a:lnTo>
                  <a:lnTo>
                    <a:pt x="729" y="409"/>
                  </a:lnTo>
                  <a:lnTo>
                    <a:pt x="729" y="0"/>
                  </a:lnTo>
                  <a:lnTo>
                    <a:pt x="1766" y="722"/>
                  </a:lnTo>
                  <a:lnTo>
                    <a:pt x="729" y="1445"/>
                  </a:lnTo>
                  <a:lnTo>
                    <a:pt x="729" y="1036"/>
                  </a:lnTo>
                  <a:lnTo>
                    <a:pt x="0" y="1036"/>
                  </a:lnTo>
                  <a:close/>
                </a:path>
              </a:pathLst>
            </a:custGeom>
            <a:solidFill>
              <a:srgbClr val="1A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30" name="Rectangle 62">
              <a:extLst>
                <a:ext uri="{FF2B5EF4-FFF2-40B4-BE49-F238E27FC236}">
                  <a16:creationId xmlns:a16="http://schemas.microsoft.com/office/drawing/2014/main" id="{3CBA583D-7C97-4E5A-9770-CE3473BE0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10261601"/>
              <a:ext cx="457200" cy="995363"/>
            </a:xfrm>
            <a:prstGeom prst="rect">
              <a:avLst/>
            </a:pr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31" name="Rectangle 63">
              <a:extLst>
                <a:ext uri="{FF2B5EF4-FFF2-40B4-BE49-F238E27FC236}">
                  <a16:creationId xmlns:a16="http://schemas.microsoft.com/office/drawing/2014/main" id="{D2B9C8EC-2246-427E-AE0E-8F464FDB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9250" y="10261601"/>
              <a:ext cx="482600" cy="995363"/>
            </a:xfrm>
            <a:prstGeom prst="rect">
              <a:avLst/>
            </a:pr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32" name="Rectangle 64">
              <a:extLst>
                <a:ext uri="{FF2B5EF4-FFF2-40B4-BE49-F238E27FC236}">
                  <a16:creationId xmlns:a16="http://schemas.microsoft.com/office/drawing/2014/main" id="{2E613B2B-15C4-461A-B16C-AF375283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10261601"/>
              <a:ext cx="341313" cy="995363"/>
            </a:xfrm>
            <a:prstGeom prst="rect">
              <a:avLst/>
            </a:pr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333" name="Freeform 65">
              <a:extLst>
                <a:ext uri="{FF2B5EF4-FFF2-40B4-BE49-F238E27FC236}">
                  <a16:creationId xmlns:a16="http://schemas.microsoft.com/office/drawing/2014/main" id="{AED111BB-5B3C-4AA2-B3C5-8464CD5B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9612313"/>
              <a:ext cx="2803525" cy="2293938"/>
            </a:xfrm>
            <a:custGeom>
              <a:avLst/>
              <a:gdLst>
                <a:gd name="T0" fmla="*/ 729 w 1766"/>
                <a:gd name="T1" fmla="*/ 0 h 1445"/>
                <a:gd name="T2" fmla="*/ 729 w 1766"/>
                <a:gd name="T3" fmla="*/ 409 h 1445"/>
                <a:gd name="T4" fmla="*/ 0 w 1766"/>
                <a:gd name="T5" fmla="*/ 409 h 1445"/>
                <a:gd name="T6" fmla="*/ 0 w 1766"/>
                <a:gd name="T7" fmla="*/ 610 h 1445"/>
                <a:gd name="T8" fmla="*/ 460 w 1766"/>
                <a:gd name="T9" fmla="*/ 610 h 1445"/>
                <a:gd name="T10" fmla="*/ 460 w 1766"/>
                <a:gd name="T11" fmla="*/ 610 h 1445"/>
                <a:gd name="T12" fmla="*/ 501 w 1766"/>
                <a:gd name="T13" fmla="*/ 610 h 1445"/>
                <a:gd name="T14" fmla="*/ 539 w 1766"/>
                <a:gd name="T15" fmla="*/ 615 h 1445"/>
                <a:gd name="T16" fmla="*/ 574 w 1766"/>
                <a:gd name="T17" fmla="*/ 624 h 1445"/>
                <a:gd name="T18" fmla="*/ 610 w 1766"/>
                <a:gd name="T19" fmla="*/ 635 h 1445"/>
                <a:gd name="T20" fmla="*/ 645 w 1766"/>
                <a:gd name="T21" fmla="*/ 646 h 1445"/>
                <a:gd name="T22" fmla="*/ 675 w 1766"/>
                <a:gd name="T23" fmla="*/ 662 h 1445"/>
                <a:gd name="T24" fmla="*/ 708 w 1766"/>
                <a:gd name="T25" fmla="*/ 679 h 1445"/>
                <a:gd name="T26" fmla="*/ 735 w 1766"/>
                <a:gd name="T27" fmla="*/ 698 h 1445"/>
                <a:gd name="T28" fmla="*/ 762 w 1766"/>
                <a:gd name="T29" fmla="*/ 720 h 1445"/>
                <a:gd name="T30" fmla="*/ 786 w 1766"/>
                <a:gd name="T31" fmla="*/ 744 h 1445"/>
                <a:gd name="T32" fmla="*/ 808 w 1766"/>
                <a:gd name="T33" fmla="*/ 769 h 1445"/>
                <a:gd name="T34" fmla="*/ 830 w 1766"/>
                <a:gd name="T35" fmla="*/ 797 h 1445"/>
                <a:gd name="T36" fmla="*/ 849 w 1766"/>
                <a:gd name="T37" fmla="*/ 824 h 1445"/>
                <a:gd name="T38" fmla="*/ 865 w 1766"/>
                <a:gd name="T39" fmla="*/ 854 h 1445"/>
                <a:gd name="T40" fmla="*/ 879 w 1766"/>
                <a:gd name="T41" fmla="*/ 885 h 1445"/>
                <a:gd name="T42" fmla="*/ 893 w 1766"/>
                <a:gd name="T43" fmla="*/ 918 h 1445"/>
                <a:gd name="T44" fmla="*/ 901 w 1766"/>
                <a:gd name="T45" fmla="*/ 950 h 1445"/>
                <a:gd name="T46" fmla="*/ 909 w 1766"/>
                <a:gd name="T47" fmla="*/ 983 h 1445"/>
                <a:gd name="T48" fmla="*/ 914 w 1766"/>
                <a:gd name="T49" fmla="*/ 1016 h 1445"/>
                <a:gd name="T50" fmla="*/ 917 w 1766"/>
                <a:gd name="T51" fmla="*/ 1049 h 1445"/>
                <a:gd name="T52" fmla="*/ 917 w 1766"/>
                <a:gd name="T53" fmla="*/ 1085 h 1445"/>
                <a:gd name="T54" fmla="*/ 917 w 1766"/>
                <a:gd name="T55" fmla="*/ 1118 h 1445"/>
                <a:gd name="T56" fmla="*/ 912 w 1766"/>
                <a:gd name="T57" fmla="*/ 1154 h 1445"/>
                <a:gd name="T58" fmla="*/ 903 w 1766"/>
                <a:gd name="T59" fmla="*/ 1187 h 1445"/>
                <a:gd name="T60" fmla="*/ 895 w 1766"/>
                <a:gd name="T61" fmla="*/ 1220 h 1445"/>
                <a:gd name="T62" fmla="*/ 882 w 1766"/>
                <a:gd name="T63" fmla="*/ 1253 h 1445"/>
                <a:gd name="T64" fmla="*/ 868 w 1766"/>
                <a:gd name="T65" fmla="*/ 1286 h 1445"/>
                <a:gd name="T66" fmla="*/ 849 w 1766"/>
                <a:gd name="T67" fmla="*/ 1316 h 1445"/>
                <a:gd name="T68" fmla="*/ 827 w 1766"/>
                <a:gd name="T69" fmla="*/ 1346 h 1445"/>
                <a:gd name="T70" fmla="*/ 805 w 1766"/>
                <a:gd name="T71" fmla="*/ 1376 h 1445"/>
                <a:gd name="T72" fmla="*/ 778 w 1766"/>
                <a:gd name="T73" fmla="*/ 1404 h 1445"/>
                <a:gd name="T74" fmla="*/ 748 w 1766"/>
                <a:gd name="T75" fmla="*/ 1431 h 1445"/>
                <a:gd name="T76" fmla="*/ 748 w 1766"/>
                <a:gd name="T77" fmla="*/ 1431 h 1445"/>
                <a:gd name="T78" fmla="*/ 729 w 1766"/>
                <a:gd name="T79" fmla="*/ 1445 h 1445"/>
                <a:gd name="T80" fmla="*/ 1766 w 1766"/>
                <a:gd name="T81" fmla="*/ 722 h 1445"/>
                <a:gd name="T82" fmla="*/ 729 w 1766"/>
                <a:gd name="T83" fmla="*/ 0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6" h="1445">
                  <a:moveTo>
                    <a:pt x="729" y="0"/>
                  </a:moveTo>
                  <a:lnTo>
                    <a:pt x="729" y="409"/>
                  </a:lnTo>
                  <a:lnTo>
                    <a:pt x="0" y="409"/>
                  </a:lnTo>
                  <a:lnTo>
                    <a:pt x="0" y="610"/>
                  </a:lnTo>
                  <a:lnTo>
                    <a:pt x="460" y="610"/>
                  </a:lnTo>
                  <a:lnTo>
                    <a:pt x="460" y="610"/>
                  </a:lnTo>
                  <a:lnTo>
                    <a:pt x="501" y="610"/>
                  </a:lnTo>
                  <a:lnTo>
                    <a:pt x="539" y="615"/>
                  </a:lnTo>
                  <a:lnTo>
                    <a:pt x="574" y="624"/>
                  </a:lnTo>
                  <a:lnTo>
                    <a:pt x="610" y="635"/>
                  </a:lnTo>
                  <a:lnTo>
                    <a:pt x="645" y="646"/>
                  </a:lnTo>
                  <a:lnTo>
                    <a:pt x="675" y="662"/>
                  </a:lnTo>
                  <a:lnTo>
                    <a:pt x="708" y="679"/>
                  </a:lnTo>
                  <a:lnTo>
                    <a:pt x="735" y="698"/>
                  </a:lnTo>
                  <a:lnTo>
                    <a:pt x="762" y="720"/>
                  </a:lnTo>
                  <a:lnTo>
                    <a:pt x="786" y="744"/>
                  </a:lnTo>
                  <a:lnTo>
                    <a:pt x="808" y="769"/>
                  </a:lnTo>
                  <a:lnTo>
                    <a:pt x="830" y="797"/>
                  </a:lnTo>
                  <a:lnTo>
                    <a:pt x="849" y="824"/>
                  </a:lnTo>
                  <a:lnTo>
                    <a:pt x="865" y="854"/>
                  </a:lnTo>
                  <a:lnTo>
                    <a:pt x="879" y="885"/>
                  </a:lnTo>
                  <a:lnTo>
                    <a:pt x="893" y="918"/>
                  </a:lnTo>
                  <a:lnTo>
                    <a:pt x="901" y="950"/>
                  </a:lnTo>
                  <a:lnTo>
                    <a:pt x="909" y="983"/>
                  </a:lnTo>
                  <a:lnTo>
                    <a:pt x="914" y="1016"/>
                  </a:lnTo>
                  <a:lnTo>
                    <a:pt x="917" y="1049"/>
                  </a:lnTo>
                  <a:lnTo>
                    <a:pt x="917" y="1085"/>
                  </a:lnTo>
                  <a:lnTo>
                    <a:pt x="917" y="1118"/>
                  </a:lnTo>
                  <a:lnTo>
                    <a:pt x="912" y="1154"/>
                  </a:lnTo>
                  <a:lnTo>
                    <a:pt x="903" y="1187"/>
                  </a:lnTo>
                  <a:lnTo>
                    <a:pt x="895" y="1220"/>
                  </a:lnTo>
                  <a:lnTo>
                    <a:pt x="882" y="1253"/>
                  </a:lnTo>
                  <a:lnTo>
                    <a:pt x="868" y="1286"/>
                  </a:lnTo>
                  <a:lnTo>
                    <a:pt x="849" y="1316"/>
                  </a:lnTo>
                  <a:lnTo>
                    <a:pt x="827" y="1346"/>
                  </a:lnTo>
                  <a:lnTo>
                    <a:pt x="805" y="1376"/>
                  </a:lnTo>
                  <a:lnTo>
                    <a:pt x="778" y="1404"/>
                  </a:lnTo>
                  <a:lnTo>
                    <a:pt x="748" y="1431"/>
                  </a:lnTo>
                  <a:lnTo>
                    <a:pt x="748" y="1431"/>
                  </a:lnTo>
                  <a:lnTo>
                    <a:pt x="729" y="1445"/>
                  </a:lnTo>
                  <a:lnTo>
                    <a:pt x="1766" y="722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9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0113A792-0752-4C23-874F-E53E7110AABC}"/>
              </a:ext>
            </a:extLst>
          </p:cNvPr>
          <p:cNvGrpSpPr/>
          <p:nvPr/>
        </p:nvGrpSpPr>
        <p:grpSpPr>
          <a:xfrm>
            <a:off x="9320628" y="5540033"/>
            <a:ext cx="397380" cy="535206"/>
            <a:chOff x="16825913" y="14882813"/>
            <a:chExt cx="1254125" cy="1689100"/>
          </a:xfrm>
        </p:grpSpPr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C4AAA00C-F950-4A64-A7D1-ED95ED3E3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5913" y="15738475"/>
              <a:ext cx="1254125" cy="833438"/>
            </a:xfrm>
            <a:custGeom>
              <a:avLst/>
              <a:gdLst>
                <a:gd name="T0" fmla="*/ 790 w 790"/>
                <a:gd name="T1" fmla="*/ 149 h 525"/>
                <a:gd name="T2" fmla="*/ 487 w 790"/>
                <a:gd name="T3" fmla="*/ 480 h 525"/>
                <a:gd name="T4" fmla="*/ 0 w 790"/>
                <a:gd name="T5" fmla="*/ 525 h 525"/>
                <a:gd name="T6" fmla="*/ 172 w 790"/>
                <a:gd name="T7" fmla="*/ 233 h 525"/>
                <a:gd name="T8" fmla="*/ 22 w 790"/>
                <a:gd name="T9" fmla="*/ 0 h 525"/>
                <a:gd name="T10" fmla="*/ 790 w 790"/>
                <a:gd name="T11" fmla="*/ 14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525">
                  <a:moveTo>
                    <a:pt x="790" y="149"/>
                  </a:moveTo>
                  <a:lnTo>
                    <a:pt x="487" y="480"/>
                  </a:lnTo>
                  <a:lnTo>
                    <a:pt x="0" y="525"/>
                  </a:lnTo>
                  <a:lnTo>
                    <a:pt x="172" y="233"/>
                  </a:lnTo>
                  <a:lnTo>
                    <a:pt x="22" y="0"/>
                  </a:lnTo>
                  <a:lnTo>
                    <a:pt x="790" y="149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7921CD10-F415-4DB2-AE6F-BFC0B9DDD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0" y="14882813"/>
              <a:ext cx="560388" cy="468313"/>
            </a:xfrm>
            <a:custGeom>
              <a:avLst/>
              <a:gdLst>
                <a:gd name="T0" fmla="*/ 353 w 353"/>
                <a:gd name="T1" fmla="*/ 270 h 295"/>
                <a:gd name="T2" fmla="*/ 156 w 353"/>
                <a:gd name="T3" fmla="*/ 0 h 295"/>
                <a:gd name="T4" fmla="*/ 0 w 353"/>
                <a:gd name="T5" fmla="*/ 295 h 295"/>
                <a:gd name="T6" fmla="*/ 353 w 353"/>
                <a:gd name="T7" fmla="*/ 27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95">
                  <a:moveTo>
                    <a:pt x="353" y="270"/>
                  </a:moveTo>
                  <a:lnTo>
                    <a:pt x="156" y="0"/>
                  </a:lnTo>
                  <a:lnTo>
                    <a:pt x="0" y="295"/>
                  </a:lnTo>
                  <a:lnTo>
                    <a:pt x="353" y="27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6922C6FC-02B2-4AB5-AEF0-26735DAB6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9025" y="15114588"/>
              <a:ext cx="481013" cy="1385888"/>
            </a:xfrm>
            <a:custGeom>
              <a:avLst/>
              <a:gdLst>
                <a:gd name="T0" fmla="*/ 8 w 303"/>
                <a:gd name="T1" fmla="*/ 0 h 873"/>
                <a:gd name="T2" fmla="*/ 0 w 303"/>
                <a:gd name="T3" fmla="*/ 873 h 873"/>
                <a:gd name="T4" fmla="*/ 303 w 303"/>
                <a:gd name="T5" fmla="*/ 542 h 873"/>
                <a:gd name="T6" fmla="*/ 175 w 303"/>
                <a:gd name="T7" fmla="*/ 79 h 873"/>
                <a:gd name="T8" fmla="*/ 8 w 303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873">
                  <a:moveTo>
                    <a:pt x="8" y="0"/>
                  </a:moveTo>
                  <a:lnTo>
                    <a:pt x="0" y="873"/>
                  </a:lnTo>
                  <a:lnTo>
                    <a:pt x="303" y="542"/>
                  </a:lnTo>
                  <a:lnTo>
                    <a:pt x="175" y="7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7DFAB315-A6AD-43BD-AD8F-ACF04936FC82}"/>
              </a:ext>
            </a:extLst>
          </p:cNvPr>
          <p:cNvGrpSpPr/>
          <p:nvPr/>
        </p:nvGrpSpPr>
        <p:grpSpPr>
          <a:xfrm>
            <a:off x="8249840" y="5641641"/>
            <a:ext cx="786713" cy="433598"/>
            <a:chOff x="13879513" y="15203488"/>
            <a:chExt cx="2482850" cy="1368425"/>
          </a:xfrm>
        </p:grpSpPr>
        <p:sp>
          <p:nvSpPr>
            <p:cNvPr id="385" name="Freeform 9">
              <a:extLst>
                <a:ext uri="{FF2B5EF4-FFF2-40B4-BE49-F238E27FC236}">
                  <a16:creationId xmlns:a16="http://schemas.microsoft.com/office/drawing/2014/main" id="{70DBA023-16BC-47D2-BDF7-8F6C1B38B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6100" y="15203488"/>
              <a:ext cx="998538" cy="1052513"/>
            </a:xfrm>
            <a:custGeom>
              <a:avLst/>
              <a:gdLst>
                <a:gd name="T0" fmla="*/ 629 w 629"/>
                <a:gd name="T1" fmla="*/ 663 h 663"/>
                <a:gd name="T2" fmla="*/ 239 w 629"/>
                <a:gd name="T3" fmla="*/ 534 h 663"/>
                <a:gd name="T4" fmla="*/ 0 w 629"/>
                <a:gd name="T5" fmla="*/ 0 h 663"/>
                <a:gd name="T6" fmla="*/ 386 w 629"/>
                <a:gd name="T7" fmla="*/ 127 h 663"/>
                <a:gd name="T8" fmla="*/ 629 w 629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663">
                  <a:moveTo>
                    <a:pt x="629" y="663"/>
                  </a:moveTo>
                  <a:lnTo>
                    <a:pt x="239" y="534"/>
                  </a:lnTo>
                  <a:lnTo>
                    <a:pt x="0" y="0"/>
                  </a:lnTo>
                  <a:lnTo>
                    <a:pt x="386" y="127"/>
                  </a:lnTo>
                  <a:lnTo>
                    <a:pt x="629" y="663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86" name="Freeform 10">
              <a:extLst>
                <a:ext uri="{FF2B5EF4-FFF2-40B4-BE49-F238E27FC236}">
                  <a16:creationId xmlns:a16="http://schemas.microsoft.com/office/drawing/2014/main" id="{219FDCD4-C5BC-4CB8-8E0A-52E866687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2138" y="15467013"/>
              <a:ext cx="530225" cy="522288"/>
            </a:xfrm>
            <a:custGeom>
              <a:avLst/>
              <a:gdLst>
                <a:gd name="T0" fmla="*/ 156 w 334"/>
                <a:gd name="T1" fmla="*/ 329 h 329"/>
                <a:gd name="T2" fmla="*/ 334 w 334"/>
                <a:gd name="T3" fmla="*/ 39 h 329"/>
                <a:gd name="T4" fmla="*/ 0 w 334"/>
                <a:gd name="T5" fmla="*/ 0 h 329"/>
                <a:gd name="T6" fmla="*/ 156 w 334"/>
                <a:gd name="T7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29">
                  <a:moveTo>
                    <a:pt x="156" y="329"/>
                  </a:moveTo>
                  <a:lnTo>
                    <a:pt x="334" y="39"/>
                  </a:lnTo>
                  <a:lnTo>
                    <a:pt x="0" y="0"/>
                  </a:lnTo>
                  <a:lnTo>
                    <a:pt x="156" y="329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87" name="Freeform 11">
              <a:extLst>
                <a:ext uri="{FF2B5EF4-FFF2-40B4-BE49-F238E27FC236}">
                  <a16:creationId xmlns:a16="http://schemas.microsoft.com/office/drawing/2014/main" id="{41B140AE-B4E6-4092-986A-ABC86F07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5513" y="15533688"/>
              <a:ext cx="1152525" cy="722313"/>
            </a:xfrm>
            <a:custGeom>
              <a:avLst/>
              <a:gdLst>
                <a:gd name="T0" fmla="*/ 726 w 726"/>
                <a:gd name="T1" fmla="*/ 0 h 455"/>
                <a:gd name="T2" fmla="*/ 0 w 726"/>
                <a:gd name="T3" fmla="*/ 326 h 455"/>
                <a:gd name="T4" fmla="*/ 390 w 726"/>
                <a:gd name="T5" fmla="*/ 455 h 455"/>
                <a:gd name="T6" fmla="*/ 726 w 726"/>
                <a:gd name="T7" fmla="*/ 171 h 455"/>
                <a:gd name="T8" fmla="*/ 726 w 726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455">
                  <a:moveTo>
                    <a:pt x="726" y="0"/>
                  </a:moveTo>
                  <a:lnTo>
                    <a:pt x="0" y="326"/>
                  </a:lnTo>
                  <a:lnTo>
                    <a:pt x="390" y="455"/>
                  </a:lnTo>
                  <a:lnTo>
                    <a:pt x="726" y="17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88" name="Freeform 12">
              <a:extLst>
                <a:ext uri="{FF2B5EF4-FFF2-40B4-BE49-F238E27FC236}">
                  <a16:creationId xmlns:a16="http://schemas.microsoft.com/office/drawing/2014/main" id="{E524D5DC-FA34-459A-9003-4FE739B1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9513" y="15203488"/>
              <a:ext cx="1249363" cy="1368425"/>
            </a:xfrm>
            <a:custGeom>
              <a:avLst/>
              <a:gdLst>
                <a:gd name="T0" fmla="*/ 787 w 787"/>
                <a:gd name="T1" fmla="*/ 127 h 862"/>
                <a:gd name="T2" fmla="*/ 401 w 787"/>
                <a:gd name="T3" fmla="*/ 0 h 862"/>
                <a:gd name="T4" fmla="*/ 0 w 787"/>
                <a:gd name="T5" fmla="*/ 688 h 862"/>
                <a:gd name="T6" fmla="*/ 392 w 787"/>
                <a:gd name="T7" fmla="*/ 862 h 862"/>
                <a:gd name="T8" fmla="*/ 787 w 787"/>
                <a:gd name="T9" fmla="*/ 12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862">
                  <a:moveTo>
                    <a:pt x="787" y="127"/>
                  </a:moveTo>
                  <a:lnTo>
                    <a:pt x="401" y="0"/>
                  </a:lnTo>
                  <a:lnTo>
                    <a:pt x="0" y="688"/>
                  </a:lnTo>
                  <a:lnTo>
                    <a:pt x="392" y="862"/>
                  </a:lnTo>
                  <a:lnTo>
                    <a:pt x="787" y="127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0B0F512E-36D8-4440-BFB8-3E8246CF4D14}"/>
              </a:ext>
            </a:extLst>
          </p:cNvPr>
          <p:cNvGrpSpPr/>
          <p:nvPr/>
        </p:nvGrpSpPr>
        <p:grpSpPr>
          <a:xfrm>
            <a:off x="6981742" y="5600897"/>
            <a:ext cx="937617" cy="474342"/>
            <a:chOff x="10390188" y="15074900"/>
            <a:chExt cx="2959100" cy="1497013"/>
          </a:xfrm>
        </p:grpSpPr>
        <p:sp>
          <p:nvSpPr>
            <p:cNvPr id="390" name="Freeform 13">
              <a:extLst>
                <a:ext uri="{FF2B5EF4-FFF2-40B4-BE49-F238E27FC236}">
                  <a16:creationId xmlns:a16="http://schemas.microsoft.com/office/drawing/2014/main" id="{76C91843-E249-4376-9BC9-E5C2C415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25" y="15501938"/>
              <a:ext cx="388938" cy="1012825"/>
            </a:xfrm>
            <a:custGeom>
              <a:avLst/>
              <a:gdLst>
                <a:gd name="T0" fmla="*/ 0 w 245"/>
                <a:gd name="T1" fmla="*/ 20 h 638"/>
                <a:gd name="T2" fmla="*/ 231 w 245"/>
                <a:gd name="T3" fmla="*/ 0 h 638"/>
                <a:gd name="T4" fmla="*/ 245 w 245"/>
                <a:gd name="T5" fmla="*/ 455 h 638"/>
                <a:gd name="T6" fmla="*/ 59 w 245"/>
                <a:gd name="T7" fmla="*/ 638 h 638"/>
                <a:gd name="T8" fmla="*/ 0 w 245"/>
                <a:gd name="T9" fmla="*/ 2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638">
                  <a:moveTo>
                    <a:pt x="0" y="20"/>
                  </a:moveTo>
                  <a:lnTo>
                    <a:pt x="231" y="0"/>
                  </a:lnTo>
                  <a:lnTo>
                    <a:pt x="245" y="455"/>
                  </a:lnTo>
                  <a:lnTo>
                    <a:pt x="59" y="63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1" name="Freeform 14">
              <a:extLst>
                <a:ext uri="{FF2B5EF4-FFF2-40B4-BE49-F238E27FC236}">
                  <a16:creationId xmlns:a16="http://schemas.microsoft.com/office/drawing/2014/main" id="{BD54875D-2016-44D0-90AD-0C2D8F8FB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6413" y="15190788"/>
              <a:ext cx="538163" cy="1381125"/>
            </a:xfrm>
            <a:custGeom>
              <a:avLst/>
              <a:gdLst>
                <a:gd name="T0" fmla="*/ 225 w 339"/>
                <a:gd name="T1" fmla="*/ 0 h 870"/>
                <a:gd name="T2" fmla="*/ 0 w 339"/>
                <a:gd name="T3" fmla="*/ 326 h 870"/>
                <a:gd name="T4" fmla="*/ 117 w 339"/>
                <a:gd name="T5" fmla="*/ 870 h 870"/>
                <a:gd name="T6" fmla="*/ 339 w 339"/>
                <a:gd name="T7" fmla="*/ 550 h 870"/>
                <a:gd name="T8" fmla="*/ 225 w 339"/>
                <a:gd name="T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870">
                  <a:moveTo>
                    <a:pt x="225" y="0"/>
                  </a:moveTo>
                  <a:lnTo>
                    <a:pt x="0" y="326"/>
                  </a:lnTo>
                  <a:lnTo>
                    <a:pt x="117" y="870"/>
                  </a:lnTo>
                  <a:lnTo>
                    <a:pt x="339" y="55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2" name="Freeform 15">
              <a:extLst>
                <a:ext uri="{FF2B5EF4-FFF2-40B4-BE49-F238E27FC236}">
                  <a16:creationId xmlns:a16="http://schemas.microsoft.com/office/drawing/2014/main" id="{0CE3769A-06DA-4655-BFE8-366C9427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3038" y="15074900"/>
              <a:ext cx="476250" cy="539750"/>
            </a:xfrm>
            <a:custGeom>
              <a:avLst/>
              <a:gdLst>
                <a:gd name="T0" fmla="*/ 0 w 300"/>
                <a:gd name="T1" fmla="*/ 0 h 340"/>
                <a:gd name="T2" fmla="*/ 300 w 300"/>
                <a:gd name="T3" fmla="*/ 118 h 340"/>
                <a:gd name="T4" fmla="*/ 67 w 300"/>
                <a:gd name="T5" fmla="*/ 340 h 340"/>
                <a:gd name="T6" fmla="*/ 0 w 300"/>
                <a:gd name="T7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40">
                  <a:moveTo>
                    <a:pt x="0" y="0"/>
                  </a:moveTo>
                  <a:lnTo>
                    <a:pt x="300" y="118"/>
                  </a:lnTo>
                  <a:lnTo>
                    <a:pt x="67" y="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3" name="Freeform 16">
              <a:extLst>
                <a:ext uri="{FF2B5EF4-FFF2-40B4-BE49-F238E27FC236}">
                  <a16:creationId xmlns:a16="http://schemas.microsoft.com/office/drawing/2014/main" id="{D62FC705-4E28-42E5-9176-742253483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6413" y="15190788"/>
              <a:ext cx="1169988" cy="517525"/>
            </a:xfrm>
            <a:custGeom>
              <a:avLst/>
              <a:gdLst>
                <a:gd name="T0" fmla="*/ 737 w 737"/>
                <a:gd name="T1" fmla="*/ 157 h 326"/>
                <a:gd name="T2" fmla="*/ 0 w 737"/>
                <a:gd name="T3" fmla="*/ 326 h 326"/>
                <a:gd name="T4" fmla="*/ 225 w 737"/>
                <a:gd name="T5" fmla="*/ 0 h 326"/>
                <a:gd name="T6" fmla="*/ 640 w 737"/>
                <a:gd name="T7" fmla="*/ 25 h 326"/>
                <a:gd name="T8" fmla="*/ 737 w 737"/>
                <a:gd name="T9" fmla="*/ 15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326">
                  <a:moveTo>
                    <a:pt x="737" y="157"/>
                  </a:moveTo>
                  <a:lnTo>
                    <a:pt x="0" y="326"/>
                  </a:lnTo>
                  <a:lnTo>
                    <a:pt x="225" y="0"/>
                  </a:lnTo>
                  <a:lnTo>
                    <a:pt x="640" y="25"/>
                  </a:lnTo>
                  <a:lnTo>
                    <a:pt x="737" y="157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4" name="Freeform 17">
              <a:extLst>
                <a:ext uri="{FF2B5EF4-FFF2-40B4-BE49-F238E27FC236}">
                  <a16:creationId xmlns:a16="http://schemas.microsoft.com/office/drawing/2014/main" id="{A7C84BBA-477F-4C91-8FE5-BECE76228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6625" y="15501938"/>
              <a:ext cx="1377950" cy="1069975"/>
            </a:xfrm>
            <a:custGeom>
              <a:avLst/>
              <a:gdLst>
                <a:gd name="T0" fmla="*/ 868 w 868"/>
                <a:gd name="T1" fmla="*/ 354 h 674"/>
                <a:gd name="T2" fmla="*/ 646 w 868"/>
                <a:gd name="T3" fmla="*/ 674 h 674"/>
                <a:gd name="T4" fmla="*/ 0 w 868"/>
                <a:gd name="T5" fmla="*/ 20 h 674"/>
                <a:gd name="T6" fmla="*/ 231 w 868"/>
                <a:gd name="T7" fmla="*/ 0 h 674"/>
                <a:gd name="T8" fmla="*/ 868 w 868"/>
                <a:gd name="T9" fmla="*/ 35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674">
                  <a:moveTo>
                    <a:pt x="868" y="354"/>
                  </a:moveTo>
                  <a:lnTo>
                    <a:pt x="646" y="674"/>
                  </a:lnTo>
                  <a:lnTo>
                    <a:pt x="0" y="20"/>
                  </a:lnTo>
                  <a:lnTo>
                    <a:pt x="231" y="0"/>
                  </a:lnTo>
                  <a:lnTo>
                    <a:pt x="868" y="354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5" name="Freeform 18">
              <a:extLst>
                <a:ext uri="{FF2B5EF4-FFF2-40B4-BE49-F238E27FC236}">
                  <a16:creationId xmlns:a16="http://schemas.microsoft.com/office/drawing/2014/main" id="{A79D43A3-C24F-45BE-AC1D-9B37060E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188" y="16216313"/>
              <a:ext cx="1095375" cy="298450"/>
            </a:xfrm>
            <a:custGeom>
              <a:avLst/>
              <a:gdLst>
                <a:gd name="T0" fmla="*/ 690 w 690"/>
                <a:gd name="T1" fmla="*/ 5 h 188"/>
                <a:gd name="T2" fmla="*/ 504 w 690"/>
                <a:gd name="T3" fmla="*/ 188 h 188"/>
                <a:gd name="T4" fmla="*/ 0 w 690"/>
                <a:gd name="T5" fmla="*/ 0 h 188"/>
                <a:gd name="T6" fmla="*/ 690 w 690"/>
                <a:gd name="T7" fmla="*/ 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88">
                  <a:moveTo>
                    <a:pt x="690" y="5"/>
                  </a:moveTo>
                  <a:lnTo>
                    <a:pt x="504" y="188"/>
                  </a:lnTo>
                  <a:lnTo>
                    <a:pt x="0" y="0"/>
                  </a:lnTo>
                  <a:lnTo>
                    <a:pt x="690" y="5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5B51E68E-0DA9-413F-9825-DE871B92CF03}"/>
              </a:ext>
            </a:extLst>
          </p:cNvPr>
          <p:cNvGrpSpPr/>
          <p:nvPr/>
        </p:nvGrpSpPr>
        <p:grpSpPr>
          <a:xfrm>
            <a:off x="5790953" y="4896992"/>
            <a:ext cx="537218" cy="501505"/>
            <a:chOff x="7113588" y="13127038"/>
            <a:chExt cx="1695450" cy="1582738"/>
          </a:xfrm>
        </p:grpSpPr>
        <p:sp>
          <p:nvSpPr>
            <p:cNvPr id="397" name="Freeform 19">
              <a:extLst>
                <a:ext uri="{FF2B5EF4-FFF2-40B4-BE49-F238E27FC236}">
                  <a16:creationId xmlns:a16="http://schemas.microsoft.com/office/drawing/2014/main" id="{EA0FE114-6CCC-46DC-A27D-83BEAF4A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13728700"/>
              <a:ext cx="1233488" cy="387350"/>
            </a:xfrm>
            <a:custGeom>
              <a:avLst/>
              <a:gdLst>
                <a:gd name="T0" fmla="*/ 434 w 777"/>
                <a:gd name="T1" fmla="*/ 0 h 244"/>
                <a:gd name="T2" fmla="*/ 0 w 777"/>
                <a:gd name="T3" fmla="*/ 0 h 244"/>
                <a:gd name="T4" fmla="*/ 106 w 777"/>
                <a:gd name="T5" fmla="*/ 244 h 244"/>
                <a:gd name="T6" fmla="*/ 777 w 777"/>
                <a:gd name="T7" fmla="*/ 129 h 244"/>
                <a:gd name="T8" fmla="*/ 434 w 777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244">
                  <a:moveTo>
                    <a:pt x="434" y="0"/>
                  </a:moveTo>
                  <a:lnTo>
                    <a:pt x="0" y="0"/>
                  </a:lnTo>
                  <a:lnTo>
                    <a:pt x="106" y="244"/>
                  </a:lnTo>
                  <a:lnTo>
                    <a:pt x="777" y="12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8" name="Freeform 20">
              <a:extLst>
                <a:ext uri="{FF2B5EF4-FFF2-40B4-BE49-F238E27FC236}">
                  <a16:creationId xmlns:a16="http://schemas.microsoft.com/office/drawing/2014/main" id="{699103D7-CD52-403C-9B51-F92504C2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14155738"/>
              <a:ext cx="871538" cy="554038"/>
            </a:xfrm>
            <a:custGeom>
              <a:avLst/>
              <a:gdLst>
                <a:gd name="T0" fmla="*/ 0 w 549"/>
                <a:gd name="T1" fmla="*/ 0 h 349"/>
                <a:gd name="T2" fmla="*/ 549 w 549"/>
                <a:gd name="T3" fmla="*/ 0 h 349"/>
                <a:gd name="T4" fmla="*/ 549 w 549"/>
                <a:gd name="T5" fmla="*/ 130 h 349"/>
                <a:gd name="T6" fmla="*/ 0 w 549"/>
                <a:gd name="T7" fmla="*/ 349 h 349"/>
                <a:gd name="T8" fmla="*/ 0 w 549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349">
                  <a:moveTo>
                    <a:pt x="0" y="0"/>
                  </a:moveTo>
                  <a:lnTo>
                    <a:pt x="549" y="0"/>
                  </a:lnTo>
                  <a:lnTo>
                    <a:pt x="549" y="130"/>
                  </a:lnTo>
                  <a:lnTo>
                    <a:pt x="0" y="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399" name="Freeform 21">
              <a:extLst>
                <a:ext uri="{FF2B5EF4-FFF2-40B4-BE49-F238E27FC236}">
                  <a16:creationId xmlns:a16="http://schemas.microsoft.com/office/drawing/2014/main" id="{525A906D-C370-42DC-8C96-2E2DB370F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13127038"/>
              <a:ext cx="842963" cy="427038"/>
            </a:xfrm>
            <a:custGeom>
              <a:avLst/>
              <a:gdLst>
                <a:gd name="T0" fmla="*/ 531 w 531"/>
                <a:gd name="T1" fmla="*/ 269 h 269"/>
                <a:gd name="T2" fmla="*/ 0 w 531"/>
                <a:gd name="T3" fmla="*/ 269 h 269"/>
                <a:gd name="T4" fmla="*/ 267 w 531"/>
                <a:gd name="T5" fmla="*/ 0 h 269"/>
                <a:gd name="T6" fmla="*/ 531 w 531"/>
                <a:gd name="T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" h="269">
                  <a:moveTo>
                    <a:pt x="531" y="269"/>
                  </a:moveTo>
                  <a:lnTo>
                    <a:pt x="0" y="269"/>
                  </a:lnTo>
                  <a:lnTo>
                    <a:pt x="267" y="0"/>
                  </a:lnTo>
                  <a:lnTo>
                    <a:pt x="531" y="269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00" name="Freeform 22">
              <a:extLst>
                <a:ext uri="{FF2B5EF4-FFF2-40B4-BE49-F238E27FC236}">
                  <a16:creationId xmlns:a16="http://schemas.microsoft.com/office/drawing/2014/main" id="{DF36B903-D093-466F-BE03-30C02FEC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13523913"/>
              <a:ext cx="544513" cy="592138"/>
            </a:xfrm>
            <a:custGeom>
              <a:avLst/>
              <a:gdLst>
                <a:gd name="T0" fmla="*/ 106 w 343"/>
                <a:gd name="T1" fmla="*/ 373 h 373"/>
                <a:gd name="T2" fmla="*/ 0 w 343"/>
                <a:gd name="T3" fmla="*/ 129 h 373"/>
                <a:gd name="T4" fmla="*/ 0 w 343"/>
                <a:gd name="T5" fmla="*/ 0 h 373"/>
                <a:gd name="T6" fmla="*/ 343 w 343"/>
                <a:gd name="T7" fmla="*/ 0 h 373"/>
                <a:gd name="T8" fmla="*/ 106 w 343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73">
                  <a:moveTo>
                    <a:pt x="106" y="373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106" y="373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01" name="Freeform 23">
              <a:extLst>
                <a:ext uri="{FF2B5EF4-FFF2-40B4-BE49-F238E27FC236}">
                  <a16:creationId xmlns:a16="http://schemas.microsoft.com/office/drawing/2014/main" id="{9A986EB5-0433-45DF-A674-FA0D42BB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13728700"/>
              <a:ext cx="544513" cy="633413"/>
            </a:xfrm>
            <a:custGeom>
              <a:avLst/>
              <a:gdLst>
                <a:gd name="T0" fmla="*/ 343 w 343"/>
                <a:gd name="T1" fmla="*/ 399 h 399"/>
                <a:gd name="T2" fmla="*/ 0 w 343"/>
                <a:gd name="T3" fmla="*/ 0 h 399"/>
                <a:gd name="T4" fmla="*/ 343 w 343"/>
                <a:gd name="T5" fmla="*/ 129 h 399"/>
                <a:gd name="T6" fmla="*/ 343 w 343"/>
                <a:gd name="T7" fmla="*/ 261 h 399"/>
                <a:gd name="T8" fmla="*/ 343 w 343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399">
                  <a:moveTo>
                    <a:pt x="343" y="399"/>
                  </a:moveTo>
                  <a:lnTo>
                    <a:pt x="0" y="0"/>
                  </a:lnTo>
                  <a:lnTo>
                    <a:pt x="343" y="129"/>
                  </a:lnTo>
                  <a:lnTo>
                    <a:pt x="343" y="261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02" name="Freeform 24">
              <a:extLst>
                <a:ext uri="{FF2B5EF4-FFF2-40B4-BE49-F238E27FC236}">
                  <a16:creationId xmlns:a16="http://schemas.microsoft.com/office/drawing/2014/main" id="{68DA4116-A6B5-4C73-ABA7-C73548714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14155738"/>
              <a:ext cx="1184275" cy="554038"/>
            </a:xfrm>
            <a:custGeom>
              <a:avLst/>
              <a:gdLst>
                <a:gd name="T0" fmla="*/ 746 w 746"/>
                <a:gd name="T1" fmla="*/ 349 h 349"/>
                <a:gd name="T2" fmla="*/ 0 w 746"/>
                <a:gd name="T3" fmla="*/ 349 h 349"/>
                <a:gd name="T4" fmla="*/ 0 w 746"/>
                <a:gd name="T5" fmla="*/ 0 h 349"/>
                <a:gd name="T6" fmla="*/ 746 w 746"/>
                <a:gd name="T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6" h="349">
                  <a:moveTo>
                    <a:pt x="746" y="349"/>
                  </a:moveTo>
                  <a:lnTo>
                    <a:pt x="0" y="349"/>
                  </a:lnTo>
                  <a:lnTo>
                    <a:pt x="0" y="0"/>
                  </a:lnTo>
                  <a:lnTo>
                    <a:pt x="746" y="349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403" name="Freeform 25">
            <a:extLst>
              <a:ext uri="{FF2B5EF4-FFF2-40B4-BE49-F238E27FC236}">
                <a16:creationId xmlns:a16="http://schemas.microsoft.com/office/drawing/2014/main" id="{8E346CFF-94D3-4EE7-917A-C7054E27EB44}"/>
              </a:ext>
            </a:extLst>
          </p:cNvPr>
          <p:cNvSpPr>
            <a:spLocks/>
          </p:cNvSpPr>
          <p:nvPr/>
        </p:nvSpPr>
        <p:spPr bwMode="auto">
          <a:xfrm>
            <a:off x="6805200" y="5066779"/>
            <a:ext cx="92554" cy="125753"/>
          </a:xfrm>
          <a:custGeom>
            <a:avLst/>
            <a:gdLst>
              <a:gd name="T0" fmla="*/ 45 w 184"/>
              <a:gd name="T1" fmla="*/ 250 h 250"/>
              <a:gd name="T2" fmla="*/ 0 w 184"/>
              <a:gd name="T3" fmla="*/ 239 h 250"/>
              <a:gd name="T4" fmla="*/ 0 w 184"/>
              <a:gd name="T5" fmla="*/ 0 h 250"/>
              <a:gd name="T6" fmla="*/ 184 w 184"/>
              <a:gd name="T7" fmla="*/ 0 h 250"/>
              <a:gd name="T8" fmla="*/ 45 w 184"/>
              <a:gd name="T9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250">
                <a:moveTo>
                  <a:pt x="45" y="250"/>
                </a:moveTo>
                <a:lnTo>
                  <a:pt x="0" y="239"/>
                </a:lnTo>
                <a:lnTo>
                  <a:pt x="0" y="0"/>
                </a:lnTo>
                <a:lnTo>
                  <a:pt x="184" y="0"/>
                </a:lnTo>
                <a:lnTo>
                  <a:pt x="45" y="250"/>
                </a:lnTo>
                <a:close/>
              </a:path>
            </a:pathLst>
          </a:custGeom>
          <a:solidFill>
            <a:srgbClr val="E52D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04" name="Rectangle 26">
            <a:extLst>
              <a:ext uri="{FF2B5EF4-FFF2-40B4-BE49-F238E27FC236}">
                <a16:creationId xmlns:a16="http://schemas.microsoft.com/office/drawing/2014/main" id="{03EA32B8-8464-45E7-B707-CD44C22A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58" y="5306445"/>
            <a:ext cx="421525" cy="92052"/>
          </a:xfrm>
          <a:prstGeom prst="rect">
            <a:avLst/>
          </a:prstGeom>
          <a:solidFill>
            <a:srgbClr val="E52D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05" name="Freeform 27">
            <a:extLst>
              <a:ext uri="{FF2B5EF4-FFF2-40B4-BE49-F238E27FC236}">
                <a16:creationId xmlns:a16="http://schemas.microsoft.com/office/drawing/2014/main" id="{613F7AE7-62D5-4ED5-A207-C3A883B0B1DF}"/>
              </a:ext>
            </a:extLst>
          </p:cNvPr>
          <p:cNvSpPr>
            <a:spLocks/>
          </p:cNvSpPr>
          <p:nvPr/>
        </p:nvSpPr>
        <p:spPr bwMode="auto">
          <a:xfrm>
            <a:off x="6583658" y="4983008"/>
            <a:ext cx="208751" cy="415489"/>
          </a:xfrm>
          <a:custGeom>
            <a:avLst/>
            <a:gdLst>
              <a:gd name="T0" fmla="*/ 0 w 415"/>
              <a:gd name="T1" fmla="*/ 826 h 826"/>
              <a:gd name="T2" fmla="*/ 0 w 415"/>
              <a:gd name="T3" fmla="*/ 503 h 826"/>
              <a:gd name="T4" fmla="*/ 256 w 415"/>
              <a:gd name="T5" fmla="*/ 0 h 826"/>
              <a:gd name="T6" fmla="*/ 415 w 415"/>
              <a:gd name="T7" fmla="*/ 93 h 826"/>
              <a:gd name="T8" fmla="*/ 0 w 415"/>
              <a:gd name="T9" fmla="*/ 826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826">
                <a:moveTo>
                  <a:pt x="0" y="826"/>
                </a:moveTo>
                <a:lnTo>
                  <a:pt x="0" y="503"/>
                </a:lnTo>
                <a:lnTo>
                  <a:pt x="256" y="0"/>
                </a:lnTo>
                <a:lnTo>
                  <a:pt x="415" y="93"/>
                </a:lnTo>
                <a:lnTo>
                  <a:pt x="0" y="826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06" name="Freeform 28">
            <a:extLst>
              <a:ext uri="{FF2B5EF4-FFF2-40B4-BE49-F238E27FC236}">
                <a16:creationId xmlns:a16="http://schemas.microsoft.com/office/drawing/2014/main" id="{D539FFF9-5705-40B9-BB96-E281A1464531}"/>
              </a:ext>
            </a:extLst>
          </p:cNvPr>
          <p:cNvSpPr>
            <a:spLocks/>
          </p:cNvSpPr>
          <p:nvPr/>
        </p:nvSpPr>
        <p:spPr bwMode="auto">
          <a:xfrm>
            <a:off x="6805201" y="5093168"/>
            <a:ext cx="228368" cy="305329"/>
          </a:xfrm>
          <a:custGeom>
            <a:avLst/>
            <a:gdLst>
              <a:gd name="T0" fmla="*/ 454 w 454"/>
              <a:gd name="T1" fmla="*/ 607 h 607"/>
              <a:gd name="T2" fmla="*/ 454 w 454"/>
              <a:gd name="T3" fmla="*/ 284 h 607"/>
              <a:gd name="T4" fmla="*/ 184 w 454"/>
              <a:gd name="T5" fmla="*/ 0 h 607"/>
              <a:gd name="T6" fmla="*/ 0 w 454"/>
              <a:gd name="T7" fmla="*/ 3 h 607"/>
              <a:gd name="T8" fmla="*/ 454 w 454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607">
                <a:moveTo>
                  <a:pt x="454" y="607"/>
                </a:moveTo>
                <a:lnTo>
                  <a:pt x="454" y="284"/>
                </a:lnTo>
                <a:lnTo>
                  <a:pt x="184" y="0"/>
                </a:lnTo>
                <a:lnTo>
                  <a:pt x="0" y="3"/>
                </a:lnTo>
                <a:lnTo>
                  <a:pt x="454" y="607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07" name="Freeform 29">
            <a:extLst>
              <a:ext uri="{FF2B5EF4-FFF2-40B4-BE49-F238E27FC236}">
                <a16:creationId xmlns:a16="http://schemas.microsoft.com/office/drawing/2014/main" id="{85B549F9-F14A-4393-8833-37BEFEDC9DD9}"/>
              </a:ext>
            </a:extLst>
          </p:cNvPr>
          <p:cNvSpPr>
            <a:spLocks/>
          </p:cNvSpPr>
          <p:nvPr/>
        </p:nvSpPr>
        <p:spPr bwMode="auto">
          <a:xfrm>
            <a:off x="6704237" y="4850412"/>
            <a:ext cx="127262" cy="141347"/>
          </a:xfrm>
          <a:custGeom>
            <a:avLst/>
            <a:gdLst>
              <a:gd name="T0" fmla="*/ 242 w 253"/>
              <a:gd name="T1" fmla="*/ 0 h 281"/>
              <a:gd name="T2" fmla="*/ 0 w 253"/>
              <a:gd name="T3" fmla="*/ 132 h 281"/>
              <a:gd name="T4" fmla="*/ 253 w 253"/>
              <a:gd name="T5" fmla="*/ 281 h 281"/>
              <a:gd name="T6" fmla="*/ 242 w 253"/>
              <a:gd name="T7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3" h="281">
                <a:moveTo>
                  <a:pt x="242" y="0"/>
                </a:moveTo>
                <a:lnTo>
                  <a:pt x="0" y="132"/>
                </a:lnTo>
                <a:lnTo>
                  <a:pt x="253" y="281"/>
                </a:lnTo>
                <a:lnTo>
                  <a:pt x="242" y="0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60DE4F32-F26C-425B-981F-27E3C60954BC}"/>
              </a:ext>
            </a:extLst>
          </p:cNvPr>
          <p:cNvGrpSpPr/>
          <p:nvPr/>
        </p:nvGrpSpPr>
        <p:grpSpPr>
          <a:xfrm>
            <a:off x="5787491" y="5693955"/>
            <a:ext cx="916994" cy="381284"/>
            <a:chOff x="7104063" y="15368588"/>
            <a:chExt cx="2894013" cy="1203325"/>
          </a:xfrm>
        </p:grpSpPr>
        <p:sp>
          <p:nvSpPr>
            <p:cNvPr id="409" name="Freeform 30">
              <a:extLst>
                <a:ext uri="{FF2B5EF4-FFF2-40B4-BE49-F238E27FC236}">
                  <a16:creationId xmlns:a16="http://schemas.microsoft.com/office/drawing/2014/main" id="{486F142E-715A-46B5-A19D-FD14EA110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15368588"/>
              <a:ext cx="989013" cy="1203325"/>
            </a:xfrm>
            <a:custGeom>
              <a:avLst/>
              <a:gdLst>
                <a:gd name="T0" fmla="*/ 373 w 623"/>
                <a:gd name="T1" fmla="*/ 758 h 758"/>
                <a:gd name="T2" fmla="*/ 0 w 623"/>
                <a:gd name="T3" fmla="*/ 0 h 758"/>
                <a:gd name="T4" fmla="*/ 250 w 623"/>
                <a:gd name="T5" fmla="*/ 0 h 758"/>
                <a:gd name="T6" fmla="*/ 623 w 623"/>
                <a:gd name="T7" fmla="*/ 758 h 758"/>
                <a:gd name="T8" fmla="*/ 373 w 623"/>
                <a:gd name="T9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758">
                  <a:moveTo>
                    <a:pt x="373" y="758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623" y="758"/>
                  </a:lnTo>
                  <a:lnTo>
                    <a:pt x="373" y="758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0" name="Freeform 31">
              <a:extLst>
                <a:ext uri="{FF2B5EF4-FFF2-40B4-BE49-F238E27FC236}">
                  <a16:creationId xmlns:a16="http://schemas.microsoft.com/office/drawing/2014/main" id="{C174B3E7-F752-4623-970C-F8D456AC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15368588"/>
              <a:ext cx="989013" cy="1203325"/>
            </a:xfrm>
            <a:custGeom>
              <a:avLst/>
              <a:gdLst>
                <a:gd name="T0" fmla="*/ 372 w 623"/>
                <a:gd name="T1" fmla="*/ 758 h 758"/>
                <a:gd name="T2" fmla="*/ 0 w 623"/>
                <a:gd name="T3" fmla="*/ 0 h 758"/>
                <a:gd name="T4" fmla="*/ 250 w 623"/>
                <a:gd name="T5" fmla="*/ 0 h 758"/>
                <a:gd name="T6" fmla="*/ 623 w 623"/>
                <a:gd name="T7" fmla="*/ 758 h 758"/>
                <a:gd name="T8" fmla="*/ 372 w 623"/>
                <a:gd name="T9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758">
                  <a:moveTo>
                    <a:pt x="372" y="758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623" y="758"/>
                  </a:lnTo>
                  <a:lnTo>
                    <a:pt x="372" y="758"/>
                  </a:lnTo>
                  <a:close/>
                </a:path>
              </a:pathLst>
            </a:custGeom>
            <a:solidFill>
              <a:srgbClr val="E52D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1" name="Freeform 32">
              <a:extLst>
                <a:ext uri="{FF2B5EF4-FFF2-40B4-BE49-F238E27FC236}">
                  <a16:creationId xmlns:a16="http://schemas.microsoft.com/office/drawing/2014/main" id="{C15AB7A3-6C67-4CE4-96DD-9562FFC3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238" y="15435263"/>
              <a:ext cx="477838" cy="468313"/>
            </a:xfrm>
            <a:custGeom>
              <a:avLst/>
              <a:gdLst>
                <a:gd name="T0" fmla="*/ 0 w 301"/>
                <a:gd name="T1" fmla="*/ 127 h 295"/>
                <a:gd name="T2" fmla="*/ 267 w 301"/>
                <a:gd name="T3" fmla="*/ 0 h 295"/>
                <a:gd name="T4" fmla="*/ 301 w 301"/>
                <a:gd name="T5" fmla="*/ 295 h 295"/>
                <a:gd name="T6" fmla="*/ 0 w 301"/>
                <a:gd name="T7" fmla="*/ 12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95">
                  <a:moveTo>
                    <a:pt x="0" y="127"/>
                  </a:moveTo>
                  <a:lnTo>
                    <a:pt x="267" y="0"/>
                  </a:lnTo>
                  <a:lnTo>
                    <a:pt x="301" y="29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2" name="Freeform 33">
              <a:extLst>
                <a:ext uri="{FF2B5EF4-FFF2-40B4-BE49-F238E27FC236}">
                  <a16:creationId xmlns:a16="http://schemas.microsoft.com/office/drawing/2014/main" id="{B307B3B6-57CF-413A-A9DF-F2C8E4311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15368588"/>
              <a:ext cx="989013" cy="1203325"/>
            </a:xfrm>
            <a:custGeom>
              <a:avLst/>
              <a:gdLst>
                <a:gd name="T0" fmla="*/ 373 w 623"/>
                <a:gd name="T1" fmla="*/ 0 h 758"/>
                <a:gd name="T2" fmla="*/ 0 w 623"/>
                <a:gd name="T3" fmla="*/ 758 h 758"/>
                <a:gd name="T4" fmla="*/ 248 w 623"/>
                <a:gd name="T5" fmla="*/ 758 h 758"/>
                <a:gd name="T6" fmla="*/ 623 w 623"/>
                <a:gd name="T7" fmla="*/ 0 h 758"/>
                <a:gd name="T8" fmla="*/ 373 w 623"/>
                <a:gd name="T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758">
                  <a:moveTo>
                    <a:pt x="373" y="0"/>
                  </a:moveTo>
                  <a:lnTo>
                    <a:pt x="0" y="758"/>
                  </a:lnTo>
                  <a:lnTo>
                    <a:pt x="248" y="758"/>
                  </a:lnTo>
                  <a:lnTo>
                    <a:pt x="62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3" name="Freeform 34">
              <a:extLst>
                <a:ext uri="{FF2B5EF4-FFF2-40B4-BE49-F238E27FC236}">
                  <a16:creationId xmlns:a16="http://schemas.microsoft.com/office/drawing/2014/main" id="{93A6FAA7-1C73-405B-944A-9CC8F5791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288" y="15614650"/>
              <a:ext cx="768350" cy="957263"/>
            </a:xfrm>
            <a:custGeom>
              <a:avLst/>
              <a:gdLst>
                <a:gd name="T0" fmla="*/ 300 w 484"/>
                <a:gd name="T1" fmla="*/ 0 h 603"/>
                <a:gd name="T2" fmla="*/ 0 w 484"/>
                <a:gd name="T3" fmla="*/ 603 h 603"/>
                <a:gd name="T4" fmla="*/ 250 w 484"/>
                <a:gd name="T5" fmla="*/ 603 h 603"/>
                <a:gd name="T6" fmla="*/ 484 w 484"/>
                <a:gd name="T7" fmla="*/ 132 h 603"/>
                <a:gd name="T8" fmla="*/ 300 w 484"/>
                <a:gd name="T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603">
                  <a:moveTo>
                    <a:pt x="300" y="0"/>
                  </a:moveTo>
                  <a:lnTo>
                    <a:pt x="0" y="603"/>
                  </a:lnTo>
                  <a:lnTo>
                    <a:pt x="250" y="603"/>
                  </a:lnTo>
                  <a:lnTo>
                    <a:pt x="484" y="13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4" name="Freeform 35">
              <a:extLst>
                <a:ext uri="{FF2B5EF4-FFF2-40B4-BE49-F238E27FC236}">
                  <a16:creationId xmlns:a16="http://schemas.microsoft.com/office/drawing/2014/main" id="{3616899D-B80D-4543-900B-727403C1A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63" y="15368588"/>
              <a:ext cx="671513" cy="1203325"/>
            </a:xfrm>
            <a:custGeom>
              <a:avLst/>
              <a:gdLst>
                <a:gd name="T0" fmla="*/ 173 w 423"/>
                <a:gd name="T1" fmla="*/ 0 h 758"/>
                <a:gd name="T2" fmla="*/ 0 w 423"/>
                <a:gd name="T3" fmla="*/ 758 h 758"/>
                <a:gd name="T4" fmla="*/ 47 w 423"/>
                <a:gd name="T5" fmla="*/ 758 h 758"/>
                <a:gd name="T6" fmla="*/ 423 w 423"/>
                <a:gd name="T7" fmla="*/ 0 h 758"/>
                <a:gd name="T8" fmla="*/ 173 w 423"/>
                <a:gd name="T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758">
                  <a:moveTo>
                    <a:pt x="173" y="0"/>
                  </a:moveTo>
                  <a:lnTo>
                    <a:pt x="0" y="758"/>
                  </a:lnTo>
                  <a:lnTo>
                    <a:pt x="47" y="758"/>
                  </a:lnTo>
                  <a:lnTo>
                    <a:pt x="42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415" name="Freeform 36">
            <a:extLst>
              <a:ext uri="{FF2B5EF4-FFF2-40B4-BE49-F238E27FC236}">
                <a16:creationId xmlns:a16="http://schemas.microsoft.com/office/drawing/2014/main" id="{EC53E5FB-804E-4519-A023-2C9A21C1E99B}"/>
              </a:ext>
            </a:extLst>
          </p:cNvPr>
          <p:cNvSpPr>
            <a:spLocks/>
          </p:cNvSpPr>
          <p:nvPr/>
        </p:nvSpPr>
        <p:spPr bwMode="auto">
          <a:xfrm>
            <a:off x="8978506" y="2689696"/>
            <a:ext cx="488426" cy="454724"/>
          </a:xfrm>
          <a:custGeom>
            <a:avLst/>
            <a:gdLst>
              <a:gd name="T0" fmla="*/ 874 w 971"/>
              <a:gd name="T1" fmla="*/ 511 h 904"/>
              <a:gd name="T2" fmla="*/ 813 w 971"/>
              <a:gd name="T3" fmla="*/ 629 h 904"/>
              <a:gd name="T4" fmla="*/ 729 w 971"/>
              <a:gd name="T5" fmla="*/ 722 h 904"/>
              <a:gd name="T6" fmla="*/ 626 w 971"/>
              <a:gd name="T7" fmla="*/ 786 h 904"/>
              <a:gd name="T8" fmla="*/ 518 w 971"/>
              <a:gd name="T9" fmla="*/ 817 h 904"/>
              <a:gd name="T10" fmla="*/ 317 w 971"/>
              <a:gd name="T11" fmla="*/ 798 h 904"/>
              <a:gd name="T12" fmla="*/ 212 w 971"/>
              <a:gd name="T13" fmla="*/ 736 h 904"/>
              <a:gd name="T14" fmla="*/ 145 w 971"/>
              <a:gd name="T15" fmla="*/ 657 h 904"/>
              <a:gd name="T16" fmla="*/ 89 w 971"/>
              <a:gd name="T17" fmla="*/ 520 h 904"/>
              <a:gd name="T18" fmla="*/ 89 w 971"/>
              <a:gd name="T19" fmla="*/ 371 h 904"/>
              <a:gd name="T20" fmla="*/ 145 w 971"/>
              <a:gd name="T21" fmla="*/ 230 h 904"/>
              <a:gd name="T22" fmla="*/ 217 w 971"/>
              <a:gd name="T23" fmla="*/ 149 h 904"/>
              <a:gd name="T24" fmla="*/ 320 w 971"/>
              <a:gd name="T25" fmla="*/ 93 h 904"/>
              <a:gd name="T26" fmla="*/ 434 w 971"/>
              <a:gd name="T27" fmla="*/ 82 h 904"/>
              <a:gd name="T28" fmla="*/ 546 w 971"/>
              <a:gd name="T29" fmla="*/ 115 h 904"/>
              <a:gd name="T30" fmla="*/ 618 w 971"/>
              <a:gd name="T31" fmla="*/ 169 h 904"/>
              <a:gd name="T32" fmla="*/ 671 w 971"/>
              <a:gd name="T33" fmla="*/ 247 h 904"/>
              <a:gd name="T34" fmla="*/ 687 w 971"/>
              <a:gd name="T35" fmla="*/ 334 h 904"/>
              <a:gd name="T36" fmla="*/ 671 w 971"/>
              <a:gd name="T37" fmla="*/ 424 h 904"/>
              <a:gd name="T38" fmla="*/ 618 w 971"/>
              <a:gd name="T39" fmla="*/ 500 h 904"/>
              <a:gd name="T40" fmla="*/ 576 w 971"/>
              <a:gd name="T41" fmla="*/ 534 h 904"/>
              <a:gd name="T42" fmla="*/ 493 w 971"/>
              <a:gd name="T43" fmla="*/ 553 h 904"/>
              <a:gd name="T44" fmla="*/ 409 w 971"/>
              <a:gd name="T45" fmla="*/ 534 h 904"/>
              <a:gd name="T46" fmla="*/ 368 w 971"/>
              <a:gd name="T47" fmla="*/ 500 h 904"/>
              <a:gd name="T48" fmla="*/ 329 w 971"/>
              <a:gd name="T49" fmla="*/ 405 h 904"/>
              <a:gd name="T50" fmla="*/ 342 w 971"/>
              <a:gd name="T51" fmla="*/ 348 h 904"/>
              <a:gd name="T52" fmla="*/ 281 w 971"/>
              <a:gd name="T53" fmla="*/ 289 h 904"/>
              <a:gd name="T54" fmla="*/ 251 w 971"/>
              <a:gd name="T55" fmla="*/ 374 h 904"/>
              <a:gd name="T56" fmla="*/ 251 w 971"/>
              <a:gd name="T57" fmla="*/ 447 h 904"/>
              <a:gd name="T58" fmla="*/ 284 w 971"/>
              <a:gd name="T59" fmla="*/ 525 h 904"/>
              <a:gd name="T60" fmla="*/ 331 w 971"/>
              <a:gd name="T61" fmla="*/ 576 h 904"/>
              <a:gd name="T62" fmla="*/ 420 w 971"/>
              <a:gd name="T63" fmla="*/ 624 h 904"/>
              <a:gd name="T64" fmla="*/ 518 w 971"/>
              <a:gd name="T65" fmla="*/ 635 h 904"/>
              <a:gd name="T66" fmla="*/ 612 w 971"/>
              <a:gd name="T67" fmla="*/ 604 h 904"/>
              <a:gd name="T68" fmla="*/ 676 w 971"/>
              <a:gd name="T69" fmla="*/ 559 h 904"/>
              <a:gd name="T70" fmla="*/ 743 w 971"/>
              <a:gd name="T71" fmla="*/ 455 h 904"/>
              <a:gd name="T72" fmla="*/ 768 w 971"/>
              <a:gd name="T73" fmla="*/ 334 h 904"/>
              <a:gd name="T74" fmla="*/ 754 w 971"/>
              <a:gd name="T75" fmla="*/ 244 h 904"/>
              <a:gd name="T76" fmla="*/ 696 w 971"/>
              <a:gd name="T77" fmla="*/ 135 h 904"/>
              <a:gd name="T78" fmla="*/ 615 w 971"/>
              <a:gd name="T79" fmla="*/ 65 h 904"/>
              <a:gd name="T80" fmla="*/ 479 w 971"/>
              <a:gd name="T81" fmla="*/ 9 h 904"/>
              <a:gd name="T82" fmla="*/ 334 w 971"/>
              <a:gd name="T83" fmla="*/ 9 h 904"/>
              <a:gd name="T84" fmla="*/ 198 w 971"/>
              <a:gd name="T85" fmla="*/ 65 h 904"/>
              <a:gd name="T86" fmla="*/ 106 w 971"/>
              <a:gd name="T87" fmla="*/ 149 h 904"/>
              <a:gd name="T88" fmla="*/ 20 w 971"/>
              <a:gd name="T89" fmla="*/ 312 h 904"/>
              <a:gd name="T90" fmla="*/ 3 w 971"/>
              <a:gd name="T91" fmla="*/ 489 h 904"/>
              <a:gd name="T92" fmla="*/ 56 w 971"/>
              <a:gd name="T93" fmla="*/ 663 h 904"/>
              <a:gd name="T94" fmla="*/ 137 w 971"/>
              <a:gd name="T95" fmla="*/ 778 h 904"/>
              <a:gd name="T96" fmla="*/ 281 w 971"/>
              <a:gd name="T97" fmla="*/ 871 h 904"/>
              <a:gd name="T98" fmla="*/ 454 w 971"/>
              <a:gd name="T99" fmla="*/ 904 h 904"/>
              <a:gd name="T100" fmla="*/ 557 w 971"/>
              <a:gd name="T101" fmla="*/ 893 h 904"/>
              <a:gd name="T102" fmla="*/ 660 w 971"/>
              <a:gd name="T103" fmla="*/ 859 h 904"/>
              <a:gd name="T104" fmla="*/ 779 w 971"/>
              <a:gd name="T105" fmla="*/ 784 h 904"/>
              <a:gd name="T106" fmla="*/ 879 w 971"/>
              <a:gd name="T107" fmla="*/ 677 h 904"/>
              <a:gd name="T108" fmla="*/ 949 w 971"/>
              <a:gd name="T109" fmla="*/ 54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71" h="904">
                <a:moveTo>
                  <a:pt x="893" y="444"/>
                </a:moveTo>
                <a:lnTo>
                  <a:pt x="893" y="444"/>
                </a:lnTo>
                <a:lnTo>
                  <a:pt x="885" y="478"/>
                </a:lnTo>
                <a:lnTo>
                  <a:pt x="874" y="511"/>
                </a:lnTo>
                <a:lnTo>
                  <a:pt x="860" y="542"/>
                </a:lnTo>
                <a:lnTo>
                  <a:pt x="846" y="573"/>
                </a:lnTo>
                <a:lnTo>
                  <a:pt x="829" y="601"/>
                </a:lnTo>
                <a:lnTo>
                  <a:pt x="813" y="629"/>
                </a:lnTo>
                <a:lnTo>
                  <a:pt x="796" y="654"/>
                </a:lnTo>
                <a:lnTo>
                  <a:pt x="774" y="677"/>
                </a:lnTo>
                <a:lnTo>
                  <a:pt x="754" y="699"/>
                </a:lnTo>
                <a:lnTo>
                  <a:pt x="729" y="722"/>
                </a:lnTo>
                <a:lnTo>
                  <a:pt x="707" y="739"/>
                </a:lnTo>
                <a:lnTo>
                  <a:pt x="682" y="758"/>
                </a:lnTo>
                <a:lnTo>
                  <a:pt x="654" y="772"/>
                </a:lnTo>
                <a:lnTo>
                  <a:pt x="626" y="786"/>
                </a:lnTo>
                <a:lnTo>
                  <a:pt x="598" y="798"/>
                </a:lnTo>
                <a:lnTo>
                  <a:pt x="568" y="806"/>
                </a:lnTo>
                <a:lnTo>
                  <a:pt x="568" y="806"/>
                </a:lnTo>
                <a:lnTo>
                  <a:pt x="518" y="817"/>
                </a:lnTo>
                <a:lnTo>
                  <a:pt x="465" y="823"/>
                </a:lnTo>
                <a:lnTo>
                  <a:pt x="415" y="820"/>
                </a:lnTo>
                <a:lnTo>
                  <a:pt x="365" y="812"/>
                </a:lnTo>
                <a:lnTo>
                  <a:pt x="317" y="798"/>
                </a:lnTo>
                <a:lnTo>
                  <a:pt x="273" y="778"/>
                </a:lnTo>
                <a:lnTo>
                  <a:pt x="251" y="764"/>
                </a:lnTo>
                <a:lnTo>
                  <a:pt x="231" y="750"/>
                </a:lnTo>
                <a:lnTo>
                  <a:pt x="212" y="736"/>
                </a:lnTo>
                <a:lnTo>
                  <a:pt x="195" y="719"/>
                </a:lnTo>
                <a:lnTo>
                  <a:pt x="195" y="719"/>
                </a:lnTo>
                <a:lnTo>
                  <a:pt x="167" y="691"/>
                </a:lnTo>
                <a:lnTo>
                  <a:pt x="145" y="657"/>
                </a:lnTo>
                <a:lnTo>
                  <a:pt x="125" y="626"/>
                </a:lnTo>
                <a:lnTo>
                  <a:pt x="109" y="590"/>
                </a:lnTo>
                <a:lnTo>
                  <a:pt x="98" y="556"/>
                </a:lnTo>
                <a:lnTo>
                  <a:pt x="89" y="520"/>
                </a:lnTo>
                <a:lnTo>
                  <a:pt x="84" y="483"/>
                </a:lnTo>
                <a:lnTo>
                  <a:pt x="81" y="444"/>
                </a:lnTo>
                <a:lnTo>
                  <a:pt x="84" y="407"/>
                </a:lnTo>
                <a:lnTo>
                  <a:pt x="89" y="371"/>
                </a:lnTo>
                <a:lnTo>
                  <a:pt x="98" y="334"/>
                </a:lnTo>
                <a:lnTo>
                  <a:pt x="109" y="298"/>
                </a:lnTo>
                <a:lnTo>
                  <a:pt x="125" y="264"/>
                </a:lnTo>
                <a:lnTo>
                  <a:pt x="145" y="230"/>
                </a:lnTo>
                <a:lnTo>
                  <a:pt x="167" y="200"/>
                </a:lnTo>
                <a:lnTo>
                  <a:pt x="195" y="169"/>
                </a:lnTo>
                <a:lnTo>
                  <a:pt x="195" y="169"/>
                </a:lnTo>
                <a:lnTo>
                  <a:pt x="217" y="149"/>
                </a:lnTo>
                <a:lnTo>
                  <a:pt x="242" y="132"/>
                </a:lnTo>
                <a:lnTo>
                  <a:pt x="267" y="115"/>
                </a:lnTo>
                <a:lnTo>
                  <a:pt x="292" y="104"/>
                </a:lnTo>
                <a:lnTo>
                  <a:pt x="320" y="93"/>
                </a:lnTo>
                <a:lnTo>
                  <a:pt x="348" y="87"/>
                </a:lnTo>
                <a:lnTo>
                  <a:pt x="379" y="82"/>
                </a:lnTo>
                <a:lnTo>
                  <a:pt x="406" y="82"/>
                </a:lnTo>
                <a:lnTo>
                  <a:pt x="434" y="82"/>
                </a:lnTo>
                <a:lnTo>
                  <a:pt x="465" y="87"/>
                </a:lnTo>
                <a:lnTo>
                  <a:pt x="493" y="93"/>
                </a:lnTo>
                <a:lnTo>
                  <a:pt x="521" y="104"/>
                </a:lnTo>
                <a:lnTo>
                  <a:pt x="546" y="115"/>
                </a:lnTo>
                <a:lnTo>
                  <a:pt x="571" y="132"/>
                </a:lnTo>
                <a:lnTo>
                  <a:pt x="596" y="149"/>
                </a:lnTo>
                <a:lnTo>
                  <a:pt x="618" y="169"/>
                </a:lnTo>
                <a:lnTo>
                  <a:pt x="618" y="169"/>
                </a:lnTo>
                <a:lnTo>
                  <a:pt x="635" y="188"/>
                </a:lnTo>
                <a:lnTo>
                  <a:pt x="649" y="208"/>
                </a:lnTo>
                <a:lnTo>
                  <a:pt x="660" y="228"/>
                </a:lnTo>
                <a:lnTo>
                  <a:pt x="671" y="247"/>
                </a:lnTo>
                <a:lnTo>
                  <a:pt x="676" y="270"/>
                </a:lnTo>
                <a:lnTo>
                  <a:pt x="682" y="289"/>
                </a:lnTo>
                <a:lnTo>
                  <a:pt x="685" y="312"/>
                </a:lnTo>
                <a:lnTo>
                  <a:pt x="687" y="334"/>
                </a:lnTo>
                <a:lnTo>
                  <a:pt x="685" y="357"/>
                </a:lnTo>
                <a:lnTo>
                  <a:pt x="682" y="379"/>
                </a:lnTo>
                <a:lnTo>
                  <a:pt x="676" y="402"/>
                </a:lnTo>
                <a:lnTo>
                  <a:pt x="671" y="424"/>
                </a:lnTo>
                <a:lnTo>
                  <a:pt x="660" y="444"/>
                </a:lnTo>
                <a:lnTo>
                  <a:pt x="649" y="464"/>
                </a:lnTo>
                <a:lnTo>
                  <a:pt x="635" y="483"/>
                </a:lnTo>
                <a:lnTo>
                  <a:pt x="618" y="500"/>
                </a:lnTo>
                <a:lnTo>
                  <a:pt x="618" y="500"/>
                </a:lnTo>
                <a:lnTo>
                  <a:pt x="604" y="514"/>
                </a:lnTo>
                <a:lnTo>
                  <a:pt x="590" y="522"/>
                </a:lnTo>
                <a:lnTo>
                  <a:pt x="576" y="534"/>
                </a:lnTo>
                <a:lnTo>
                  <a:pt x="559" y="539"/>
                </a:lnTo>
                <a:lnTo>
                  <a:pt x="543" y="545"/>
                </a:lnTo>
                <a:lnTo>
                  <a:pt x="526" y="551"/>
                </a:lnTo>
                <a:lnTo>
                  <a:pt x="493" y="553"/>
                </a:lnTo>
                <a:lnTo>
                  <a:pt x="459" y="551"/>
                </a:lnTo>
                <a:lnTo>
                  <a:pt x="443" y="545"/>
                </a:lnTo>
                <a:lnTo>
                  <a:pt x="426" y="539"/>
                </a:lnTo>
                <a:lnTo>
                  <a:pt x="409" y="534"/>
                </a:lnTo>
                <a:lnTo>
                  <a:pt x="395" y="522"/>
                </a:lnTo>
                <a:lnTo>
                  <a:pt x="381" y="514"/>
                </a:lnTo>
                <a:lnTo>
                  <a:pt x="368" y="500"/>
                </a:lnTo>
                <a:lnTo>
                  <a:pt x="368" y="500"/>
                </a:lnTo>
                <a:lnTo>
                  <a:pt x="351" y="480"/>
                </a:lnTo>
                <a:lnTo>
                  <a:pt x="340" y="458"/>
                </a:lnTo>
                <a:lnTo>
                  <a:pt x="331" y="433"/>
                </a:lnTo>
                <a:lnTo>
                  <a:pt x="329" y="405"/>
                </a:lnTo>
                <a:lnTo>
                  <a:pt x="329" y="405"/>
                </a:lnTo>
                <a:lnTo>
                  <a:pt x="329" y="391"/>
                </a:lnTo>
                <a:lnTo>
                  <a:pt x="331" y="376"/>
                </a:lnTo>
                <a:lnTo>
                  <a:pt x="342" y="348"/>
                </a:lnTo>
                <a:lnTo>
                  <a:pt x="401" y="410"/>
                </a:lnTo>
                <a:lnTo>
                  <a:pt x="429" y="188"/>
                </a:lnTo>
                <a:lnTo>
                  <a:pt x="212" y="216"/>
                </a:lnTo>
                <a:lnTo>
                  <a:pt x="281" y="289"/>
                </a:lnTo>
                <a:lnTo>
                  <a:pt x="281" y="289"/>
                </a:lnTo>
                <a:lnTo>
                  <a:pt x="267" y="315"/>
                </a:lnTo>
                <a:lnTo>
                  <a:pt x="256" y="343"/>
                </a:lnTo>
                <a:lnTo>
                  <a:pt x="251" y="374"/>
                </a:lnTo>
                <a:lnTo>
                  <a:pt x="248" y="405"/>
                </a:lnTo>
                <a:lnTo>
                  <a:pt x="248" y="405"/>
                </a:lnTo>
                <a:lnTo>
                  <a:pt x="248" y="427"/>
                </a:lnTo>
                <a:lnTo>
                  <a:pt x="251" y="447"/>
                </a:lnTo>
                <a:lnTo>
                  <a:pt x="256" y="469"/>
                </a:lnTo>
                <a:lnTo>
                  <a:pt x="265" y="489"/>
                </a:lnTo>
                <a:lnTo>
                  <a:pt x="273" y="508"/>
                </a:lnTo>
                <a:lnTo>
                  <a:pt x="284" y="525"/>
                </a:lnTo>
                <a:lnTo>
                  <a:pt x="295" y="542"/>
                </a:lnTo>
                <a:lnTo>
                  <a:pt x="312" y="559"/>
                </a:lnTo>
                <a:lnTo>
                  <a:pt x="312" y="559"/>
                </a:lnTo>
                <a:lnTo>
                  <a:pt x="331" y="576"/>
                </a:lnTo>
                <a:lnTo>
                  <a:pt x="351" y="593"/>
                </a:lnTo>
                <a:lnTo>
                  <a:pt x="373" y="604"/>
                </a:lnTo>
                <a:lnTo>
                  <a:pt x="395" y="615"/>
                </a:lnTo>
                <a:lnTo>
                  <a:pt x="420" y="624"/>
                </a:lnTo>
                <a:lnTo>
                  <a:pt x="443" y="629"/>
                </a:lnTo>
                <a:lnTo>
                  <a:pt x="468" y="635"/>
                </a:lnTo>
                <a:lnTo>
                  <a:pt x="493" y="635"/>
                </a:lnTo>
                <a:lnTo>
                  <a:pt x="518" y="635"/>
                </a:lnTo>
                <a:lnTo>
                  <a:pt x="543" y="629"/>
                </a:lnTo>
                <a:lnTo>
                  <a:pt x="568" y="624"/>
                </a:lnTo>
                <a:lnTo>
                  <a:pt x="590" y="615"/>
                </a:lnTo>
                <a:lnTo>
                  <a:pt x="612" y="604"/>
                </a:lnTo>
                <a:lnTo>
                  <a:pt x="635" y="593"/>
                </a:lnTo>
                <a:lnTo>
                  <a:pt x="657" y="576"/>
                </a:lnTo>
                <a:lnTo>
                  <a:pt x="676" y="559"/>
                </a:lnTo>
                <a:lnTo>
                  <a:pt x="676" y="559"/>
                </a:lnTo>
                <a:lnTo>
                  <a:pt x="696" y="537"/>
                </a:lnTo>
                <a:lnTo>
                  <a:pt x="715" y="511"/>
                </a:lnTo>
                <a:lnTo>
                  <a:pt x="729" y="483"/>
                </a:lnTo>
                <a:lnTo>
                  <a:pt x="743" y="455"/>
                </a:lnTo>
                <a:lnTo>
                  <a:pt x="754" y="427"/>
                </a:lnTo>
                <a:lnTo>
                  <a:pt x="760" y="396"/>
                </a:lnTo>
                <a:lnTo>
                  <a:pt x="765" y="368"/>
                </a:lnTo>
                <a:lnTo>
                  <a:pt x="768" y="334"/>
                </a:lnTo>
                <a:lnTo>
                  <a:pt x="768" y="334"/>
                </a:lnTo>
                <a:lnTo>
                  <a:pt x="765" y="303"/>
                </a:lnTo>
                <a:lnTo>
                  <a:pt x="760" y="273"/>
                </a:lnTo>
                <a:lnTo>
                  <a:pt x="754" y="244"/>
                </a:lnTo>
                <a:lnTo>
                  <a:pt x="743" y="214"/>
                </a:lnTo>
                <a:lnTo>
                  <a:pt x="729" y="188"/>
                </a:lnTo>
                <a:lnTo>
                  <a:pt x="715" y="160"/>
                </a:lnTo>
                <a:lnTo>
                  <a:pt x="696" y="135"/>
                </a:lnTo>
                <a:lnTo>
                  <a:pt x="676" y="112"/>
                </a:lnTo>
                <a:lnTo>
                  <a:pt x="676" y="112"/>
                </a:lnTo>
                <a:lnTo>
                  <a:pt x="646" y="87"/>
                </a:lnTo>
                <a:lnTo>
                  <a:pt x="615" y="65"/>
                </a:lnTo>
                <a:lnTo>
                  <a:pt x="585" y="45"/>
                </a:lnTo>
                <a:lnTo>
                  <a:pt x="551" y="28"/>
                </a:lnTo>
                <a:lnTo>
                  <a:pt x="515" y="17"/>
                </a:lnTo>
                <a:lnTo>
                  <a:pt x="479" y="9"/>
                </a:lnTo>
                <a:lnTo>
                  <a:pt x="443" y="3"/>
                </a:lnTo>
                <a:lnTo>
                  <a:pt x="406" y="0"/>
                </a:lnTo>
                <a:lnTo>
                  <a:pt x="370" y="3"/>
                </a:lnTo>
                <a:lnTo>
                  <a:pt x="334" y="9"/>
                </a:lnTo>
                <a:lnTo>
                  <a:pt x="298" y="17"/>
                </a:lnTo>
                <a:lnTo>
                  <a:pt x="265" y="28"/>
                </a:lnTo>
                <a:lnTo>
                  <a:pt x="228" y="45"/>
                </a:lnTo>
                <a:lnTo>
                  <a:pt x="198" y="65"/>
                </a:lnTo>
                <a:lnTo>
                  <a:pt x="167" y="87"/>
                </a:lnTo>
                <a:lnTo>
                  <a:pt x="137" y="112"/>
                </a:lnTo>
                <a:lnTo>
                  <a:pt x="137" y="112"/>
                </a:lnTo>
                <a:lnTo>
                  <a:pt x="106" y="149"/>
                </a:lnTo>
                <a:lnTo>
                  <a:pt x="78" y="186"/>
                </a:lnTo>
                <a:lnTo>
                  <a:pt x="56" y="225"/>
                </a:lnTo>
                <a:lnTo>
                  <a:pt x="36" y="267"/>
                </a:lnTo>
                <a:lnTo>
                  <a:pt x="20" y="312"/>
                </a:lnTo>
                <a:lnTo>
                  <a:pt x="9" y="354"/>
                </a:lnTo>
                <a:lnTo>
                  <a:pt x="3" y="399"/>
                </a:lnTo>
                <a:lnTo>
                  <a:pt x="0" y="444"/>
                </a:lnTo>
                <a:lnTo>
                  <a:pt x="3" y="489"/>
                </a:lnTo>
                <a:lnTo>
                  <a:pt x="9" y="534"/>
                </a:lnTo>
                <a:lnTo>
                  <a:pt x="20" y="579"/>
                </a:lnTo>
                <a:lnTo>
                  <a:pt x="36" y="621"/>
                </a:lnTo>
                <a:lnTo>
                  <a:pt x="56" y="663"/>
                </a:lnTo>
                <a:lnTo>
                  <a:pt x="78" y="702"/>
                </a:lnTo>
                <a:lnTo>
                  <a:pt x="106" y="742"/>
                </a:lnTo>
                <a:lnTo>
                  <a:pt x="137" y="778"/>
                </a:lnTo>
                <a:lnTo>
                  <a:pt x="137" y="778"/>
                </a:lnTo>
                <a:lnTo>
                  <a:pt x="170" y="806"/>
                </a:lnTo>
                <a:lnTo>
                  <a:pt x="203" y="831"/>
                </a:lnTo>
                <a:lnTo>
                  <a:pt x="242" y="854"/>
                </a:lnTo>
                <a:lnTo>
                  <a:pt x="281" y="871"/>
                </a:lnTo>
                <a:lnTo>
                  <a:pt x="323" y="885"/>
                </a:lnTo>
                <a:lnTo>
                  <a:pt x="365" y="896"/>
                </a:lnTo>
                <a:lnTo>
                  <a:pt x="409" y="902"/>
                </a:lnTo>
                <a:lnTo>
                  <a:pt x="454" y="904"/>
                </a:lnTo>
                <a:lnTo>
                  <a:pt x="454" y="904"/>
                </a:lnTo>
                <a:lnTo>
                  <a:pt x="487" y="902"/>
                </a:lnTo>
                <a:lnTo>
                  <a:pt x="523" y="899"/>
                </a:lnTo>
                <a:lnTo>
                  <a:pt x="557" y="893"/>
                </a:lnTo>
                <a:lnTo>
                  <a:pt x="590" y="885"/>
                </a:lnTo>
                <a:lnTo>
                  <a:pt x="590" y="885"/>
                </a:lnTo>
                <a:lnTo>
                  <a:pt x="626" y="874"/>
                </a:lnTo>
                <a:lnTo>
                  <a:pt x="660" y="859"/>
                </a:lnTo>
                <a:lnTo>
                  <a:pt x="690" y="845"/>
                </a:lnTo>
                <a:lnTo>
                  <a:pt x="724" y="826"/>
                </a:lnTo>
                <a:lnTo>
                  <a:pt x="751" y="806"/>
                </a:lnTo>
                <a:lnTo>
                  <a:pt x="779" y="784"/>
                </a:lnTo>
                <a:lnTo>
                  <a:pt x="807" y="761"/>
                </a:lnTo>
                <a:lnTo>
                  <a:pt x="832" y="736"/>
                </a:lnTo>
                <a:lnTo>
                  <a:pt x="857" y="708"/>
                </a:lnTo>
                <a:lnTo>
                  <a:pt x="879" y="677"/>
                </a:lnTo>
                <a:lnTo>
                  <a:pt x="899" y="646"/>
                </a:lnTo>
                <a:lnTo>
                  <a:pt x="916" y="612"/>
                </a:lnTo>
                <a:lnTo>
                  <a:pt x="932" y="579"/>
                </a:lnTo>
                <a:lnTo>
                  <a:pt x="949" y="542"/>
                </a:lnTo>
                <a:lnTo>
                  <a:pt x="960" y="503"/>
                </a:lnTo>
                <a:lnTo>
                  <a:pt x="971" y="464"/>
                </a:lnTo>
                <a:lnTo>
                  <a:pt x="893" y="444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75E089DB-BCEC-4325-B04C-3B83ABCAA06E}"/>
              </a:ext>
            </a:extLst>
          </p:cNvPr>
          <p:cNvGrpSpPr/>
          <p:nvPr/>
        </p:nvGrpSpPr>
        <p:grpSpPr>
          <a:xfrm>
            <a:off x="7355594" y="2652365"/>
            <a:ext cx="543254" cy="542248"/>
            <a:chOff x="11418888" y="6934200"/>
            <a:chExt cx="1714500" cy="1711326"/>
          </a:xfrm>
        </p:grpSpPr>
        <p:sp>
          <p:nvSpPr>
            <p:cNvPr id="417" name="Freeform 37">
              <a:extLst>
                <a:ext uri="{FF2B5EF4-FFF2-40B4-BE49-F238E27FC236}">
                  <a16:creationId xmlns:a16="http://schemas.microsoft.com/office/drawing/2014/main" id="{612EEE05-04B4-4AF7-BD0F-95536487F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263" y="7745413"/>
              <a:ext cx="746125" cy="766763"/>
            </a:xfrm>
            <a:custGeom>
              <a:avLst/>
              <a:gdLst>
                <a:gd name="T0" fmla="*/ 364 w 470"/>
                <a:gd name="T1" fmla="*/ 0 h 483"/>
                <a:gd name="T2" fmla="*/ 261 w 470"/>
                <a:gd name="T3" fmla="*/ 107 h 483"/>
                <a:gd name="T4" fmla="*/ 347 w 470"/>
                <a:gd name="T5" fmla="*/ 107 h 483"/>
                <a:gd name="T6" fmla="*/ 347 w 470"/>
                <a:gd name="T7" fmla="*/ 107 h 483"/>
                <a:gd name="T8" fmla="*/ 347 w 470"/>
                <a:gd name="T9" fmla="*/ 214 h 483"/>
                <a:gd name="T10" fmla="*/ 347 w 470"/>
                <a:gd name="T11" fmla="*/ 214 h 483"/>
                <a:gd name="T12" fmla="*/ 347 w 470"/>
                <a:gd name="T13" fmla="*/ 323 h 483"/>
                <a:gd name="T14" fmla="*/ 347 w 470"/>
                <a:gd name="T15" fmla="*/ 323 h 483"/>
                <a:gd name="T16" fmla="*/ 347 w 470"/>
                <a:gd name="T17" fmla="*/ 354 h 483"/>
                <a:gd name="T18" fmla="*/ 347 w 470"/>
                <a:gd name="T19" fmla="*/ 354 h 483"/>
                <a:gd name="T20" fmla="*/ 347 w 470"/>
                <a:gd name="T21" fmla="*/ 368 h 483"/>
                <a:gd name="T22" fmla="*/ 347 w 470"/>
                <a:gd name="T23" fmla="*/ 368 h 483"/>
                <a:gd name="T24" fmla="*/ 345 w 470"/>
                <a:gd name="T25" fmla="*/ 382 h 483"/>
                <a:gd name="T26" fmla="*/ 345 w 470"/>
                <a:gd name="T27" fmla="*/ 382 h 483"/>
                <a:gd name="T28" fmla="*/ 345 w 470"/>
                <a:gd name="T29" fmla="*/ 393 h 483"/>
                <a:gd name="T30" fmla="*/ 339 w 470"/>
                <a:gd name="T31" fmla="*/ 407 h 483"/>
                <a:gd name="T32" fmla="*/ 331 w 470"/>
                <a:gd name="T33" fmla="*/ 419 h 483"/>
                <a:gd name="T34" fmla="*/ 322 w 470"/>
                <a:gd name="T35" fmla="*/ 427 h 483"/>
                <a:gd name="T36" fmla="*/ 322 w 470"/>
                <a:gd name="T37" fmla="*/ 427 h 483"/>
                <a:gd name="T38" fmla="*/ 314 w 470"/>
                <a:gd name="T39" fmla="*/ 435 h 483"/>
                <a:gd name="T40" fmla="*/ 300 w 470"/>
                <a:gd name="T41" fmla="*/ 441 h 483"/>
                <a:gd name="T42" fmla="*/ 289 w 470"/>
                <a:gd name="T43" fmla="*/ 444 h 483"/>
                <a:gd name="T44" fmla="*/ 275 w 470"/>
                <a:gd name="T45" fmla="*/ 447 h 483"/>
                <a:gd name="T46" fmla="*/ 275 w 470"/>
                <a:gd name="T47" fmla="*/ 447 h 483"/>
                <a:gd name="T48" fmla="*/ 217 w 470"/>
                <a:gd name="T49" fmla="*/ 447 h 483"/>
                <a:gd name="T50" fmla="*/ 217 w 470"/>
                <a:gd name="T51" fmla="*/ 447 h 483"/>
                <a:gd name="T52" fmla="*/ 108 w 470"/>
                <a:gd name="T53" fmla="*/ 447 h 483"/>
                <a:gd name="T54" fmla="*/ 108 w 470"/>
                <a:gd name="T55" fmla="*/ 447 h 483"/>
                <a:gd name="T56" fmla="*/ 0 w 470"/>
                <a:gd name="T57" fmla="*/ 447 h 483"/>
                <a:gd name="T58" fmla="*/ 0 w 470"/>
                <a:gd name="T59" fmla="*/ 483 h 483"/>
                <a:gd name="T60" fmla="*/ 0 w 470"/>
                <a:gd name="T61" fmla="*/ 483 h 483"/>
                <a:gd name="T62" fmla="*/ 108 w 470"/>
                <a:gd name="T63" fmla="*/ 483 h 483"/>
                <a:gd name="T64" fmla="*/ 108 w 470"/>
                <a:gd name="T65" fmla="*/ 483 h 483"/>
                <a:gd name="T66" fmla="*/ 217 w 470"/>
                <a:gd name="T67" fmla="*/ 483 h 483"/>
                <a:gd name="T68" fmla="*/ 217 w 470"/>
                <a:gd name="T69" fmla="*/ 483 h 483"/>
                <a:gd name="T70" fmla="*/ 247 w 470"/>
                <a:gd name="T71" fmla="*/ 483 h 483"/>
                <a:gd name="T72" fmla="*/ 247 w 470"/>
                <a:gd name="T73" fmla="*/ 483 h 483"/>
                <a:gd name="T74" fmla="*/ 264 w 470"/>
                <a:gd name="T75" fmla="*/ 483 h 483"/>
                <a:gd name="T76" fmla="*/ 264 w 470"/>
                <a:gd name="T77" fmla="*/ 483 h 483"/>
                <a:gd name="T78" fmla="*/ 281 w 470"/>
                <a:gd name="T79" fmla="*/ 483 h 483"/>
                <a:gd name="T80" fmla="*/ 281 w 470"/>
                <a:gd name="T81" fmla="*/ 483 h 483"/>
                <a:gd name="T82" fmla="*/ 300 w 470"/>
                <a:gd name="T83" fmla="*/ 483 h 483"/>
                <a:gd name="T84" fmla="*/ 317 w 470"/>
                <a:gd name="T85" fmla="*/ 478 h 483"/>
                <a:gd name="T86" fmla="*/ 334 w 470"/>
                <a:gd name="T87" fmla="*/ 469 h 483"/>
                <a:gd name="T88" fmla="*/ 350 w 470"/>
                <a:gd name="T89" fmla="*/ 455 h 483"/>
                <a:gd name="T90" fmla="*/ 350 w 470"/>
                <a:gd name="T91" fmla="*/ 455 h 483"/>
                <a:gd name="T92" fmla="*/ 361 w 470"/>
                <a:gd name="T93" fmla="*/ 444 h 483"/>
                <a:gd name="T94" fmla="*/ 373 w 470"/>
                <a:gd name="T95" fmla="*/ 427 h 483"/>
                <a:gd name="T96" fmla="*/ 378 w 470"/>
                <a:gd name="T97" fmla="*/ 410 h 483"/>
                <a:gd name="T98" fmla="*/ 384 w 470"/>
                <a:gd name="T99" fmla="*/ 391 h 483"/>
                <a:gd name="T100" fmla="*/ 384 w 470"/>
                <a:gd name="T101" fmla="*/ 382 h 483"/>
                <a:gd name="T102" fmla="*/ 384 w 470"/>
                <a:gd name="T103" fmla="*/ 371 h 483"/>
                <a:gd name="T104" fmla="*/ 384 w 470"/>
                <a:gd name="T105" fmla="*/ 371 h 483"/>
                <a:gd name="T106" fmla="*/ 384 w 470"/>
                <a:gd name="T107" fmla="*/ 354 h 483"/>
                <a:gd name="T108" fmla="*/ 384 w 470"/>
                <a:gd name="T109" fmla="*/ 354 h 483"/>
                <a:gd name="T110" fmla="*/ 384 w 470"/>
                <a:gd name="T111" fmla="*/ 323 h 483"/>
                <a:gd name="T112" fmla="*/ 384 w 470"/>
                <a:gd name="T113" fmla="*/ 323 h 483"/>
                <a:gd name="T114" fmla="*/ 384 w 470"/>
                <a:gd name="T115" fmla="*/ 214 h 483"/>
                <a:gd name="T116" fmla="*/ 384 w 470"/>
                <a:gd name="T117" fmla="*/ 214 h 483"/>
                <a:gd name="T118" fmla="*/ 384 w 470"/>
                <a:gd name="T119" fmla="*/ 107 h 483"/>
                <a:gd name="T120" fmla="*/ 470 w 470"/>
                <a:gd name="T121" fmla="*/ 107 h 483"/>
                <a:gd name="T122" fmla="*/ 364 w 470"/>
                <a:gd name="T12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0" h="483">
                  <a:moveTo>
                    <a:pt x="364" y="0"/>
                  </a:moveTo>
                  <a:lnTo>
                    <a:pt x="261" y="107"/>
                  </a:lnTo>
                  <a:lnTo>
                    <a:pt x="347" y="107"/>
                  </a:lnTo>
                  <a:lnTo>
                    <a:pt x="347" y="107"/>
                  </a:lnTo>
                  <a:lnTo>
                    <a:pt x="347" y="214"/>
                  </a:lnTo>
                  <a:lnTo>
                    <a:pt x="347" y="214"/>
                  </a:lnTo>
                  <a:lnTo>
                    <a:pt x="347" y="323"/>
                  </a:lnTo>
                  <a:lnTo>
                    <a:pt x="347" y="323"/>
                  </a:lnTo>
                  <a:lnTo>
                    <a:pt x="347" y="354"/>
                  </a:lnTo>
                  <a:lnTo>
                    <a:pt x="347" y="354"/>
                  </a:lnTo>
                  <a:lnTo>
                    <a:pt x="347" y="368"/>
                  </a:lnTo>
                  <a:lnTo>
                    <a:pt x="347" y="368"/>
                  </a:lnTo>
                  <a:lnTo>
                    <a:pt x="345" y="382"/>
                  </a:lnTo>
                  <a:lnTo>
                    <a:pt x="345" y="382"/>
                  </a:lnTo>
                  <a:lnTo>
                    <a:pt x="345" y="393"/>
                  </a:lnTo>
                  <a:lnTo>
                    <a:pt x="339" y="407"/>
                  </a:lnTo>
                  <a:lnTo>
                    <a:pt x="331" y="419"/>
                  </a:lnTo>
                  <a:lnTo>
                    <a:pt x="322" y="427"/>
                  </a:lnTo>
                  <a:lnTo>
                    <a:pt x="322" y="427"/>
                  </a:lnTo>
                  <a:lnTo>
                    <a:pt x="314" y="435"/>
                  </a:lnTo>
                  <a:lnTo>
                    <a:pt x="300" y="441"/>
                  </a:lnTo>
                  <a:lnTo>
                    <a:pt x="289" y="444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17" y="447"/>
                  </a:lnTo>
                  <a:lnTo>
                    <a:pt x="217" y="447"/>
                  </a:lnTo>
                  <a:lnTo>
                    <a:pt x="108" y="447"/>
                  </a:lnTo>
                  <a:lnTo>
                    <a:pt x="108" y="447"/>
                  </a:lnTo>
                  <a:lnTo>
                    <a:pt x="0" y="447"/>
                  </a:lnTo>
                  <a:lnTo>
                    <a:pt x="0" y="483"/>
                  </a:lnTo>
                  <a:lnTo>
                    <a:pt x="0" y="483"/>
                  </a:lnTo>
                  <a:lnTo>
                    <a:pt x="108" y="483"/>
                  </a:lnTo>
                  <a:lnTo>
                    <a:pt x="108" y="483"/>
                  </a:lnTo>
                  <a:lnTo>
                    <a:pt x="217" y="483"/>
                  </a:lnTo>
                  <a:lnTo>
                    <a:pt x="217" y="483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4" y="483"/>
                  </a:lnTo>
                  <a:lnTo>
                    <a:pt x="264" y="483"/>
                  </a:lnTo>
                  <a:lnTo>
                    <a:pt x="281" y="483"/>
                  </a:lnTo>
                  <a:lnTo>
                    <a:pt x="281" y="483"/>
                  </a:lnTo>
                  <a:lnTo>
                    <a:pt x="300" y="483"/>
                  </a:lnTo>
                  <a:lnTo>
                    <a:pt x="317" y="478"/>
                  </a:lnTo>
                  <a:lnTo>
                    <a:pt x="334" y="469"/>
                  </a:lnTo>
                  <a:lnTo>
                    <a:pt x="350" y="455"/>
                  </a:lnTo>
                  <a:lnTo>
                    <a:pt x="350" y="455"/>
                  </a:lnTo>
                  <a:lnTo>
                    <a:pt x="361" y="444"/>
                  </a:lnTo>
                  <a:lnTo>
                    <a:pt x="373" y="427"/>
                  </a:lnTo>
                  <a:lnTo>
                    <a:pt x="378" y="410"/>
                  </a:lnTo>
                  <a:lnTo>
                    <a:pt x="384" y="391"/>
                  </a:lnTo>
                  <a:lnTo>
                    <a:pt x="384" y="382"/>
                  </a:lnTo>
                  <a:lnTo>
                    <a:pt x="384" y="371"/>
                  </a:lnTo>
                  <a:lnTo>
                    <a:pt x="384" y="371"/>
                  </a:lnTo>
                  <a:lnTo>
                    <a:pt x="384" y="354"/>
                  </a:lnTo>
                  <a:lnTo>
                    <a:pt x="384" y="354"/>
                  </a:lnTo>
                  <a:lnTo>
                    <a:pt x="384" y="323"/>
                  </a:lnTo>
                  <a:lnTo>
                    <a:pt x="384" y="323"/>
                  </a:lnTo>
                  <a:lnTo>
                    <a:pt x="384" y="214"/>
                  </a:lnTo>
                  <a:lnTo>
                    <a:pt x="384" y="214"/>
                  </a:lnTo>
                  <a:lnTo>
                    <a:pt x="384" y="107"/>
                  </a:lnTo>
                  <a:lnTo>
                    <a:pt x="470" y="107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8" name="Freeform 38">
              <a:extLst>
                <a:ext uri="{FF2B5EF4-FFF2-40B4-BE49-F238E27FC236}">
                  <a16:creationId xmlns:a16="http://schemas.microsoft.com/office/drawing/2014/main" id="{32BBAA00-A413-4008-9FAB-0F7184AA8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1688" y="6934200"/>
              <a:ext cx="765175" cy="749300"/>
            </a:xfrm>
            <a:custGeom>
              <a:avLst/>
              <a:gdLst>
                <a:gd name="T0" fmla="*/ 106 w 482"/>
                <a:gd name="T1" fmla="*/ 124 h 472"/>
                <a:gd name="T2" fmla="*/ 106 w 482"/>
                <a:gd name="T3" fmla="*/ 124 h 472"/>
                <a:gd name="T4" fmla="*/ 215 w 482"/>
                <a:gd name="T5" fmla="*/ 124 h 472"/>
                <a:gd name="T6" fmla="*/ 215 w 482"/>
                <a:gd name="T7" fmla="*/ 124 h 472"/>
                <a:gd name="T8" fmla="*/ 323 w 482"/>
                <a:gd name="T9" fmla="*/ 124 h 472"/>
                <a:gd name="T10" fmla="*/ 323 w 482"/>
                <a:gd name="T11" fmla="*/ 124 h 472"/>
                <a:gd name="T12" fmla="*/ 354 w 482"/>
                <a:gd name="T13" fmla="*/ 124 h 472"/>
                <a:gd name="T14" fmla="*/ 354 w 482"/>
                <a:gd name="T15" fmla="*/ 124 h 472"/>
                <a:gd name="T16" fmla="*/ 368 w 482"/>
                <a:gd name="T17" fmla="*/ 124 h 472"/>
                <a:gd name="T18" fmla="*/ 368 w 482"/>
                <a:gd name="T19" fmla="*/ 124 h 472"/>
                <a:gd name="T20" fmla="*/ 382 w 482"/>
                <a:gd name="T21" fmla="*/ 124 h 472"/>
                <a:gd name="T22" fmla="*/ 382 w 482"/>
                <a:gd name="T23" fmla="*/ 124 h 472"/>
                <a:gd name="T24" fmla="*/ 393 w 482"/>
                <a:gd name="T25" fmla="*/ 126 h 472"/>
                <a:gd name="T26" fmla="*/ 404 w 482"/>
                <a:gd name="T27" fmla="*/ 129 h 472"/>
                <a:gd name="T28" fmla="*/ 415 w 482"/>
                <a:gd name="T29" fmla="*/ 138 h 472"/>
                <a:gd name="T30" fmla="*/ 426 w 482"/>
                <a:gd name="T31" fmla="*/ 146 h 472"/>
                <a:gd name="T32" fmla="*/ 426 w 482"/>
                <a:gd name="T33" fmla="*/ 146 h 472"/>
                <a:gd name="T34" fmla="*/ 434 w 482"/>
                <a:gd name="T35" fmla="*/ 157 h 472"/>
                <a:gd name="T36" fmla="*/ 440 w 482"/>
                <a:gd name="T37" fmla="*/ 169 h 472"/>
                <a:gd name="T38" fmla="*/ 443 w 482"/>
                <a:gd name="T39" fmla="*/ 180 h 472"/>
                <a:gd name="T40" fmla="*/ 445 w 482"/>
                <a:gd name="T41" fmla="*/ 194 h 472"/>
                <a:gd name="T42" fmla="*/ 445 w 482"/>
                <a:gd name="T43" fmla="*/ 194 h 472"/>
                <a:gd name="T44" fmla="*/ 445 w 482"/>
                <a:gd name="T45" fmla="*/ 253 h 472"/>
                <a:gd name="T46" fmla="*/ 445 w 482"/>
                <a:gd name="T47" fmla="*/ 253 h 472"/>
                <a:gd name="T48" fmla="*/ 445 w 482"/>
                <a:gd name="T49" fmla="*/ 365 h 472"/>
                <a:gd name="T50" fmla="*/ 445 w 482"/>
                <a:gd name="T51" fmla="*/ 365 h 472"/>
                <a:gd name="T52" fmla="*/ 445 w 482"/>
                <a:gd name="T53" fmla="*/ 472 h 472"/>
                <a:gd name="T54" fmla="*/ 482 w 482"/>
                <a:gd name="T55" fmla="*/ 472 h 472"/>
                <a:gd name="T56" fmla="*/ 482 w 482"/>
                <a:gd name="T57" fmla="*/ 472 h 472"/>
                <a:gd name="T58" fmla="*/ 482 w 482"/>
                <a:gd name="T59" fmla="*/ 365 h 472"/>
                <a:gd name="T60" fmla="*/ 482 w 482"/>
                <a:gd name="T61" fmla="*/ 365 h 472"/>
                <a:gd name="T62" fmla="*/ 482 w 482"/>
                <a:gd name="T63" fmla="*/ 253 h 472"/>
                <a:gd name="T64" fmla="*/ 482 w 482"/>
                <a:gd name="T65" fmla="*/ 253 h 472"/>
                <a:gd name="T66" fmla="*/ 482 w 482"/>
                <a:gd name="T67" fmla="*/ 222 h 472"/>
                <a:gd name="T68" fmla="*/ 482 w 482"/>
                <a:gd name="T69" fmla="*/ 222 h 472"/>
                <a:gd name="T70" fmla="*/ 482 w 482"/>
                <a:gd name="T71" fmla="*/ 208 h 472"/>
                <a:gd name="T72" fmla="*/ 482 w 482"/>
                <a:gd name="T73" fmla="*/ 208 h 472"/>
                <a:gd name="T74" fmla="*/ 482 w 482"/>
                <a:gd name="T75" fmla="*/ 188 h 472"/>
                <a:gd name="T76" fmla="*/ 482 w 482"/>
                <a:gd name="T77" fmla="*/ 188 h 472"/>
                <a:gd name="T78" fmla="*/ 479 w 482"/>
                <a:gd name="T79" fmla="*/ 169 h 472"/>
                <a:gd name="T80" fmla="*/ 473 w 482"/>
                <a:gd name="T81" fmla="*/ 152 h 472"/>
                <a:gd name="T82" fmla="*/ 465 w 482"/>
                <a:gd name="T83" fmla="*/ 135 h 472"/>
                <a:gd name="T84" fmla="*/ 454 w 482"/>
                <a:gd name="T85" fmla="*/ 121 h 472"/>
                <a:gd name="T86" fmla="*/ 454 w 482"/>
                <a:gd name="T87" fmla="*/ 121 h 472"/>
                <a:gd name="T88" fmla="*/ 440 w 482"/>
                <a:gd name="T89" fmla="*/ 107 h 472"/>
                <a:gd name="T90" fmla="*/ 423 w 482"/>
                <a:gd name="T91" fmla="*/ 96 h 472"/>
                <a:gd name="T92" fmla="*/ 407 w 482"/>
                <a:gd name="T93" fmla="*/ 90 h 472"/>
                <a:gd name="T94" fmla="*/ 390 w 482"/>
                <a:gd name="T95" fmla="*/ 87 h 472"/>
                <a:gd name="T96" fmla="*/ 379 w 482"/>
                <a:gd name="T97" fmla="*/ 84 h 472"/>
                <a:gd name="T98" fmla="*/ 370 w 482"/>
                <a:gd name="T99" fmla="*/ 84 h 472"/>
                <a:gd name="T100" fmla="*/ 370 w 482"/>
                <a:gd name="T101" fmla="*/ 84 h 472"/>
                <a:gd name="T102" fmla="*/ 354 w 482"/>
                <a:gd name="T103" fmla="*/ 84 h 472"/>
                <a:gd name="T104" fmla="*/ 354 w 482"/>
                <a:gd name="T105" fmla="*/ 84 h 472"/>
                <a:gd name="T106" fmla="*/ 323 w 482"/>
                <a:gd name="T107" fmla="*/ 84 h 472"/>
                <a:gd name="T108" fmla="*/ 323 w 482"/>
                <a:gd name="T109" fmla="*/ 84 h 472"/>
                <a:gd name="T110" fmla="*/ 215 w 482"/>
                <a:gd name="T111" fmla="*/ 84 h 472"/>
                <a:gd name="T112" fmla="*/ 215 w 482"/>
                <a:gd name="T113" fmla="*/ 84 h 472"/>
                <a:gd name="T114" fmla="*/ 106 w 482"/>
                <a:gd name="T115" fmla="*/ 84 h 472"/>
                <a:gd name="T116" fmla="*/ 106 w 482"/>
                <a:gd name="T117" fmla="*/ 0 h 472"/>
                <a:gd name="T118" fmla="*/ 0 w 482"/>
                <a:gd name="T119" fmla="*/ 104 h 472"/>
                <a:gd name="T120" fmla="*/ 106 w 482"/>
                <a:gd name="T121" fmla="*/ 208 h 472"/>
                <a:gd name="T122" fmla="*/ 106 w 482"/>
                <a:gd name="T123" fmla="*/ 12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2" h="472">
                  <a:moveTo>
                    <a:pt x="106" y="124"/>
                  </a:moveTo>
                  <a:lnTo>
                    <a:pt x="106" y="124"/>
                  </a:lnTo>
                  <a:lnTo>
                    <a:pt x="215" y="124"/>
                  </a:lnTo>
                  <a:lnTo>
                    <a:pt x="215" y="124"/>
                  </a:lnTo>
                  <a:lnTo>
                    <a:pt x="323" y="124"/>
                  </a:lnTo>
                  <a:lnTo>
                    <a:pt x="323" y="124"/>
                  </a:lnTo>
                  <a:lnTo>
                    <a:pt x="354" y="124"/>
                  </a:lnTo>
                  <a:lnTo>
                    <a:pt x="354" y="124"/>
                  </a:lnTo>
                  <a:lnTo>
                    <a:pt x="368" y="124"/>
                  </a:lnTo>
                  <a:lnTo>
                    <a:pt x="368" y="124"/>
                  </a:lnTo>
                  <a:lnTo>
                    <a:pt x="382" y="124"/>
                  </a:lnTo>
                  <a:lnTo>
                    <a:pt x="382" y="124"/>
                  </a:lnTo>
                  <a:lnTo>
                    <a:pt x="393" y="126"/>
                  </a:lnTo>
                  <a:lnTo>
                    <a:pt x="404" y="129"/>
                  </a:lnTo>
                  <a:lnTo>
                    <a:pt x="415" y="138"/>
                  </a:lnTo>
                  <a:lnTo>
                    <a:pt x="426" y="146"/>
                  </a:lnTo>
                  <a:lnTo>
                    <a:pt x="426" y="146"/>
                  </a:lnTo>
                  <a:lnTo>
                    <a:pt x="434" y="157"/>
                  </a:lnTo>
                  <a:lnTo>
                    <a:pt x="440" y="169"/>
                  </a:lnTo>
                  <a:lnTo>
                    <a:pt x="443" y="180"/>
                  </a:lnTo>
                  <a:lnTo>
                    <a:pt x="445" y="194"/>
                  </a:lnTo>
                  <a:lnTo>
                    <a:pt x="445" y="194"/>
                  </a:lnTo>
                  <a:lnTo>
                    <a:pt x="445" y="253"/>
                  </a:lnTo>
                  <a:lnTo>
                    <a:pt x="445" y="253"/>
                  </a:lnTo>
                  <a:lnTo>
                    <a:pt x="445" y="365"/>
                  </a:lnTo>
                  <a:lnTo>
                    <a:pt x="445" y="365"/>
                  </a:lnTo>
                  <a:lnTo>
                    <a:pt x="445" y="472"/>
                  </a:lnTo>
                  <a:lnTo>
                    <a:pt x="482" y="472"/>
                  </a:lnTo>
                  <a:lnTo>
                    <a:pt x="482" y="472"/>
                  </a:lnTo>
                  <a:lnTo>
                    <a:pt x="482" y="365"/>
                  </a:lnTo>
                  <a:lnTo>
                    <a:pt x="482" y="365"/>
                  </a:lnTo>
                  <a:lnTo>
                    <a:pt x="482" y="253"/>
                  </a:lnTo>
                  <a:lnTo>
                    <a:pt x="482" y="253"/>
                  </a:lnTo>
                  <a:lnTo>
                    <a:pt x="482" y="222"/>
                  </a:lnTo>
                  <a:lnTo>
                    <a:pt x="482" y="222"/>
                  </a:lnTo>
                  <a:lnTo>
                    <a:pt x="482" y="208"/>
                  </a:lnTo>
                  <a:lnTo>
                    <a:pt x="482" y="208"/>
                  </a:lnTo>
                  <a:lnTo>
                    <a:pt x="482" y="188"/>
                  </a:lnTo>
                  <a:lnTo>
                    <a:pt x="482" y="188"/>
                  </a:lnTo>
                  <a:lnTo>
                    <a:pt x="479" y="169"/>
                  </a:lnTo>
                  <a:lnTo>
                    <a:pt x="473" y="152"/>
                  </a:lnTo>
                  <a:lnTo>
                    <a:pt x="465" y="135"/>
                  </a:lnTo>
                  <a:lnTo>
                    <a:pt x="454" y="121"/>
                  </a:lnTo>
                  <a:lnTo>
                    <a:pt x="454" y="121"/>
                  </a:lnTo>
                  <a:lnTo>
                    <a:pt x="440" y="107"/>
                  </a:lnTo>
                  <a:lnTo>
                    <a:pt x="423" y="96"/>
                  </a:lnTo>
                  <a:lnTo>
                    <a:pt x="407" y="90"/>
                  </a:lnTo>
                  <a:lnTo>
                    <a:pt x="390" y="87"/>
                  </a:lnTo>
                  <a:lnTo>
                    <a:pt x="379" y="84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54" y="84"/>
                  </a:lnTo>
                  <a:lnTo>
                    <a:pt x="354" y="84"/>
                  </a:lnTo>
                  <a:lnTo>
                    <a:pt x="323" y="84"/>
                  </a:lnTo>
                  <a:lnTo>
                    <a:pt x="323" y="84"/>
                  </a:lnTo>
                  <a:lnTo>
                    <a:pt x="215" y="84"/>
                  </a:lnTo>
                  <a:lnTo>
                    <a:pt x="215" y="84"/>
                  </a:lnTo>
                  <a:lnTo>
                    <a:pt x="106" y="84"/>
                  </a:lnTo>
                  <a:lnTo>
                    <a:pt x="106" y="0"/>
                  </a:lnTo>
                  <a:lnTo>
                    <a:pt x="0" y="104"/>
                  </a:lnTo>
                  <a:lnTo>
                    <a:pt x="106" y="208"/>
                  </a:lnTo>
                  <a:lnTo>
                    <a:pt x="106" y="124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19" name="Freeform 39">
              <a:extLst>
                <a:ext uri="{FF2B5EF4-FFF2-40B4-BE49-F238E27FC236}">
                  <a16:creationId xmlns:a16="http://schemas.microsoft.com/office/drawing/2014/main" id="{C777A42E-854B-46A8-9444-ACB1DB8B2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8888" y="7064375"/>
              <a:ext cx="742950" cy="769938"/>
            </a:xfrm>
            <a:custGeom>
              <a:avLst/>
              <a:gdLst>
                <a:gd name="T0" fmla="*/ 209 w 468"/>
                <a:gd name="T1" fmla="*/ 379 h 485"/>
                <a:gd name="T2" fmla="*/ 123 w 468"/>
                <a:gd name="T3" fmla="*/ 379 h 485"/>
                <a:gd name="T4" fmla="*/ 123 w 468"/>
                <a:gd name="T5" fmla="*/ 379 h 485"/>
                <a:gd name="T6" fmla="*/ 123 w 468"/>
                <a:gd name="T7" fmla="*/ 272 h 485"/>
                <a:gd name="T8" fmla="*/ 123 w 468"/>
                <a:gd name="T9" fmla="*/ 272 h 485"/>
                <a:gd name="T10" fmla="*/ 123 w 468"/>
                <a:gd name="T11" fmla="*/ 162 h 485"/>
                <a:gd name="T12" fmla="*/ 123 w 468"/>
                <a:gd name="T13" fmla="*/ 162 h 485"/>
                <a:gd name="T14" fmla="*/ 123 w 468"/>
                <a:gd name="T15" fmla="*/ 132 h 485"/>
                <a:gd name="T16" fmla="*/ 123 w 468"/>
                <a:gd name="T17" fmla="*/ 132 h 485"/>
                <a:gd name="T18" fmla="*/ 123 w 468"/>
                <a:gd name="T19" fmla="*/ 117 h 485"/>
                <a:gd name="T20" fmla="*/ 123 w 468"/>
                <a:gd name="T21" fmla="*/ 117 h 485"/>
                <a:gd name="T22" fmla="*/ 123 w 468"/>
                <a:gd name="T23" fmla="*/ 103 h 485"/>
                <a:gd name="T24" fmla="*/ 123 w 468"/>
                <a:gd name="T25" fmla="*/ 103 h 485"/>
                <a:gd name="T26" fmla="*/ 126 w 468"/>
                <a:gd name="T27" fmla="*/ 89 h 485"/>
                <a:gd name="T28" fmla="*/ 131 w 468"/>
                <a:gd name="T29" fmla="*/ 78 h 485"/>
                <a:gd name="T30" fmla="*/ 137 w 468"/>
                <a:gd name="T31" fmla="*/ 67 h 485"/>
                <a:gd name="T32" fmla="*/ 148 w 468"/>
                <a:gd name="T33" fmla="*/ 59 h 485"/>
                <a:gd name="T34" fmla="*/ 148 w 468"/>
                <a:gd name="T35" fmla="*/ 59 h 485"/>
                <a:gd name="T36" fmla="*/ 156 w 468"/>
                <a:gd name="T37" fmla="*/ 50 h 485"/>
                <a:gd name="T38" fmla="*/ 170 w 468"/>
                <a:gd name="T39" fmla="*/ 44 h 485"/>
                <a:gd name="T40" fmla="*/ 181 w 468"/>
                <a:gd name="T41" fmla="*/ 39 h 485"/>
                <a:gd name="T42" fmla="*/ 195 w 468"/>
                <a:gd name="T43" fmla="*/ 39 h 485"/>
                <a:gd name="T44" fmla="*/ 195 w 468"/>
                <a:gd name="T45" fmla="*/ 39 h 485"/>
                <a:gd name="T46" fmla="*/ 254 w 468"/>
                <a:gd name="T47" fmla="*/ 39 h 485"/>
                <a:gd name="T48" fmla="*/ 254 w 468"/>
                <a:gd name="T49" fmla="*/ 39 h 485"/>
                <a:gd name="T50" fmla="*/ 362 w 468"/>
                <a:gd name="T51" fmla="*/ 39 h 485"/>
                <a:gd name="T52" fmla="*/ 362 w 468"/>
                <a:gd name="T53" fmla="*/ 39 h 485"/>
                <a:gd name="T54" fmla="*/ 468 w 468"/>
                <a:gd name="T55" fmla="*/ 39 h 485"/>
                <a:gd name="T56" fmla="*/ 468 w 468"/>
                <a:gd name="T57" fmla="*/ 0 h 485"/>
                <a:gd name="T58" fmla="*/ 468 w 468"/>
                <a:gd name="T59" fmla="*/ 0 h 485"/>
                <a:gd name="T60" fmla="*/ 362 w 468"/>
                <a:gd name="T61" fmla="*/ 0 h 485"/>
                <a:gd name="T62" fmla="*/ 362 w 468"/>
                <a:gd name="T63" fmla="*/ 0 h 485"/>
                <a:gd name="T64" fmla="*/ 254 w 468"/>
                <a:gd name="T65" fmla="*/ 0 h 485"/>
                <a:gd name="T66" fmla="*/ 254 w 468"/>
                <a:gd name="T67" fmla="*/ 0 h 485"/>
                <a:gd name="T68" fmla="*/ 223 w 468"/>
                <a:gd name="T69" fmla="*/ 0 h 485"/>
                <a:gd name="T70" fmla="*/ 223 w 468"/>
                <a:gd name="T71" fmla="*/ 0 h 485"/>
                <a:gd name="T72" fmla="*/ 206 w 468"/>
                <a:gd name="T73" fmla="*/ 0 h 485"/>
                <a:gd name="T74" fmla="*/ 206 w 468"/>
                <a:gd name="T75" fmla="*/ 0 h 485"/>
                <a:gd name="T76" fmla="*/ 187 w 468"/>
                <a:gd name="T77" fmla="*/ 0 h 485"/>
                <a:gd name="T78" fmla="*/ 187 w 468"/>
                <a:gd name="T79" fmla="*/ 0 h 485"/>
                <a:gd name="T80" fmla="*/ 170 w 468"/>
                <a:gd name="T81" fmla="*/ 2 h 485"/>
                <a:gd name="T82" fmla="*/ 151 w 468"/>
                <a:gd name="T83" fmla="*/ 8 h 485"/>
                <a:gd name="T84" fmla="*/ 134 w 468"/>
                <a:gd name="T85" fmla="*/ 16 h 485"/>
                <a:gd name="T86" fmla="*/ 120 w 468"/>
                <a:gd name="T87" fmla="*/ 28 h 485"/>
                <a:gd name="T88" fmla="*/ 120 w 468"/>
                <a:gd name="T89" fmla="*/ 28 h 485"/>
                <a:gd name="T90" fmla="*/ 109 w 468"/>
                <a:gd name="T91" fmla="*/ 42 h 485"/>
                <a:gd name="T92" fmla="*/ 98 w 468"/>
                <a:gd name="T93" fmla="*/ 59 h 485"/>
                <a:gd name="T94" fmla="*/ 89 w 468"/>
                <a:gd name="T95" fmla="*/ 75 h 485"/>
                <a:gd name="T96" fmla="*/ 87 w 468"/>
                <a:gd name="T97" fmla="*/ 95 h 485"/>
                <a:gd name="T98" fmla="*/ 87 w 468"/>
                <a:gd name="T99" fmla="*/ 103 h 485"/>
                <a:gd name="T100" fmla="*/ 87 w 468"/>
                <a:gd name="T101" fmla="*/ 112 h 485"/>
                <a:gd name="T102" fmla="*/ 87 w 468"/>
                <a:gd name="T103" fmla="*/ 112 h 485"/>
                <a:gd name="T104" fmla="*/ 87 w 468"/>
                <a:gd name="T105" fmla="*/ 132 h 485"/>
                <a:gd name="T106" fmla="*/ 87 w 468"/>
                <a:gd name="T107" fmla="*/ 132 h 485"/>
                <a:gd name="T108" fmla="*/ 87 w 468"/>
                <a:gd name="T109" fmla="*/ 162 h 485"/>
                <a:gd name="T110" fmla="*/ 87 w 468"/>
                <a:gd name="T111" fmla="*/ 162 h 485"/>
                <a:gd name="T112" fmla="*/ 87 w 468"/>
                <a:gd name="T113" fmla="*/ 272 h 485"/>
                <a:gd name="T114" fmla="*/ 87 w 468"/>
                <a:gd name="T115" fmla="*/ 272 h 485"/>
                <a:gd name="T116" fmla="*/ 87 w 468"/>
                <a:gd name="T117" fmla="*/ 379 h 485"/>
                <a:gd name="T118" fmla="*/ 0 w 468"/>
                <a:gd name="T119" fmla="*/ 379 h 485"/>
                <a:gd name="T120" fmla="*/ 106 w 468"/>
                <a:gd name="T121" fmla="*/ 485 h 485"/>
                <a:gd name="T122" fmla="*/ 209 w 468"/>
                <a:gd name="T123" fmla="*/ 37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8" h="485">
                  <a:moveTo>
                    <a:pt x="209" y="379"/>
                  </a:moveTo>
                  <a:lnTo>
                    <a:pt x="123" y="379"/>
                  </a:lnTo>
                  <a:lnTo>
                    <a:pt x="123" y="379"/>
                  </a:lnTo>
                  <a:lnTo>
                    <a:pt x="123" y="272"/>
                  </a:lnTo>
                  <a:lnTo>
                    <a:pt x="123" y="272"/>
                  </a:lnTo>
                  <a:lnTo>
                    <a:pt x="123" y="162"/>
                  </a:lnTo>
                  <a:lnTo>
                    <a:pt x="123" y="162"/>
                  </a:lnTo>
                  <a:lnTo>
                    <a:pt x="123" y="132"/>
                  </a:lnTo>
                  <a:lnTo>
                    <a:pt x="123" y="132"/>
                  </a:lnTo>
                  <a:lnTo>
                    <a:pt x="123" y="117"/>
                  </a:lnTo>
                  <a:lnTo>
                    <a:pt x="123" y="117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6" y="89"/>
                  </a:lnTo>
                  <a:lnTo>
                    <a:pt x="131" y="78"/>
                  </a:lnTo>
                  <a:lnTo>
                    <a:pt x="137" y="67"/>
                  </a:lnTo>
                  <a:lnTo>
                    <a:pt x="148" y="59"/>
                  </a:lnTo>
                  <a:lnTo>
                    <a:pt x="148" y="59"/>
                  </a:lnTo>
                  <a:lnTo>
                    <a:pt x="156" y="50"/>
                  </a:lnTo>
                  <a:lnTo>
                    <a:pt x="170" y="44"/>
                  </a:lnTo>
                  <a:lnTo>
                    <a:pt x="181" y="39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254" y="39"/>
                  </a:lnTo>
                  <a:lnTo>
                    <a:pt x="254" y="39"/>
                  </a:lnTo>
                  <a:lnTo>
                    <a:pt x="362" y="39"/>
                  </a:lnTo>
                  <a:lnTo>
                    <a:pt x="362" y="39"/>
                  </a:lnTo>
                  <a:lnTo>
                    <a:pt x="468" y="39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70" y="2"/>
                  </a:lnTo>
                  <a:lnTo>
                    <a:pt x="151" y="8"/>
                  </a:lnTo>
                  <a:lnTo>
                    <a:pt x="134" y="16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09" y="42"/>
                  </a:lnTo>
                  <a:lnTo>
                    <a:pt x="98" y="59"/>
                  </a:lnTo>
                  <a:lnTo>
                    <a:pt x="89" y="75"/>
                  </a:lnTo>
                  <a:lnTo>
                    <a:pt x="87" y="95"/>
                  </a:lnTo>
                  <a:lnTo>
                    <a:pt x="87" y="103"/>
                  </a:lnTo>
                  <a:lnTo>
                    <a:pt x="87" y="112"/>
                  </a:lnTo>
                  <a:lnTo>
                    <a:pt x="87" y="112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162"/>
                  </a:lnTo>
                  <a:lnTo>
                    <a:pt x="87" y="162"/>
                  </a:lnTo>
                  <a:lnTo>
                    <a:pt x="87" y="272"/>
                  </a:lnTo>
                  <a:lnTo>
                    <a:pt x="87" y="272"/>
                  </a:lnTo>
                  <a:lnTo>
                    <a:pt x="87" y="379"/>
                  </a:lnTo>
                  <a:lnTo>
                    <a:pt x="0" y="379"/>
                  </a:lnTo>
                  <a:lnTo>
                    <a:pt x="106" y="485"/>
                  </a:lnTo>
                  <a:lnTo>
                    <a:pt x="209" y="379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20" name="Freeform 40">
              <a:extLst>
                <a:ext uri="{FF2B5EF4-FFF2-40B4-BE49-F238E27FC236}">
                  <a16:creationId xmlns:a16="http://schemas.microsoft.com/office/drawing/2014/main" id="{0F592141-A392-4254-80CF-0C5AF043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000" y="7897813"/>
              <a:ext cx="758825" cy="747713"/>
            </a:xfrm>
            <a:custGeom>
              <a:avLst/>
              <a:gdLst>
                <a:gd name="T0" fmla="*/ 375 w 478"/>
                <a:gd name="T1" fmla="*/ 348 h 471"/>
                <a:gd name="T2" fmla="*/ 375 w 478"/>
                <a:gd name="T3" fmla="*/ 348 h 471"/>
                <a:gd name="T4" fmla="*/ 267 w 478"/>
                <a:gd name="T5" fmla="*/ 348 h 471"/>
                <a:gd name="T6" fmla="*/ 267 w 478"/>
                <a:gd name="T7" fmla="*/ 348 h 471"/>
                <a:gd name="T8" fmla="*/ 158 w 478"/>
                <a:gd name="T9" fmla="*/ 348 h 471"/>
                <a:gd name="T10" fmla="*/ 158 w 478"/>
                <a:gd name="T11" fmla="*/ 348 h 471"/>
                <a:gd name="T12" fmla="*/ 128 w 478"/>
                <a:gd name="T13" fmla="*/ 348 h 471"/>
                <a:gd name="T14" fmla="*/ 128 w 478"/>
                <a:gd name="T15" fmla="*/ 348 h 471"/>
                <a:gd name="T16" fmla="*/ 114 w 478"/>
                <a:gd name="T17" fmla="*/ 348 h 471"/>
                <a:gd name="T18" fmla="*/ 114 w 478"/>
                <a:gd name="T19" fmla="*/ 348 h 471"/>
                <a:gd name="T20" fmla="*/ 100 w 478"/>
                <a:gd name="T21" fmla="*/ 348 h 471"/>
                <a:gd name="T22" fmla="*/ 100 w 478"/>
                <a:gd name="T23" fmla="*/ 348 h 471"/>
                <a:gd name="T24" fmla="*/ 89 w 478"/>
                <a:gd name="T25" fmla="*/ 345 h 471"/>
                <a:gd name="T26" fmla="*/ 75 w 478"/>
                <a:gd name="T27" fmla="*/ 339 h 471"/>
                <a:gd name="T28" fmla="*/ 64 w 478"/>
                <a:gd name="T29" fmla="*/ 334 h 471"/>
                <a:gd name="T30" fmla="*/ 55 w 478"/>
                <a:gd name="T31" fmla="*/ 325 h 471"/>
                <a:gd name="T32" fmla="*/ 55 w 478"/>
                <a:gd name="T33" fmla="*/ 325 h 471"/>
                <a:gd name="T34" fmla="*/ 47 w 478"/>
                <a:gd name="T35" fmla="*/ 314 h 471"/>
                <a:gd name="T36" fmla="*/ 41 w 478"/>
                <a:gd name="T37" fmla="*/ 303 h 471"/>
                <a:gd name="T38" fmla="*/ 39 w 478"/>
                <a:gd name="T39" fmla="*/ 289 h 471"/>
                <a:gd name="T40" fmla="*/ 36 w 478"/>
                <a:gd name="T41" fmla="*/ 278 h 471"/>
                <a:gd name="T42" fmla="*/ 36 w 478"/>
                <a:gd name="T43" fmla="*/ 278 h 471"/>
                <a:gd name="T44" fmla="*/ 36 w 478"/>
                <a:gd name="T45" fmla="*/ 219 h 471"/>
                <a:gd name="T46" fmla="*/ 36 w 478"/>
                <a:gd name="T47" fmla="*/ 219 h 471"/>
                <a:gd name="T48" fmla="*/ 36 w 478"/>
                <a:gd name="T49" fmla="*/ 106 h 471"/>
                <a:gd name="T50" fmla="*/ 36 w 478"/>
                <a:gd name="T51" fmla="*/ 106 h 471"/>
                <a:gd name="T52" fmla="*/ 36 w 478"/>
                <a:gd name="T53" fmla="*/ 0 h 471"/>
                <a:gd name="T54" fmla="*/ 0 w 478"/>
                <a:gd name="T55" fmla="*/ 0 h 471"/>
                <a:gd name="T56" fmla="*/ 0 w 478"/>
                <a:gd name="T57" fmla="*/ 0 h 471"/>
                <a:gd name="T58" fmla="*/ 0 w 478"/>
                <a:gd name="T59" fmla="*/ 106 h 471"/>
                <a:gd name="T60" fmla="*/ 0 w 478"/>
                <a:gd name="T61" fmla="*/ 106 h 471"/>
                <a:gd name="T62" fmla="*/ 0 w 478"/>
                <a:gd name="T63" fmla="*/ 219 h 471"/>
                <a:gd name="T64" fmla="*/ 0 w 478"/>
                <a:gd name="T65" fmla="*/ 219 h 471"/>
                <a:gd name="T66" fmla="*/ 0 w 478"/>
                <a:gd name="T67" fmla="*/ 250 h 471"/>
                <a:gd name="T68" fmla="*/ 0 w 478"/>
                <a:gd name="T69" fmla="*/ 250 h 471"/>
                <a:gd name="T70" fmla="*/ 0 w 478"/>
                <a:gd name="T71" fmla="*/ 264 h 471"/>
                <a:gd name="T72" fmla="*/ 0 w 478"/>
                <a:gd name="T73" fmla="*/ 264 h 471"/>
                <a:gd name="T74" fmla="*/ 0 w 478"/>
                <a:gd name="T75" fmla="*/ 283 h 471"/>
                <a:gd name="T76" fmla="*/ 0 w 478"/>
                <a:gd name="T77" fmla="*/ 283 h 471"/>
                <a:gd name="T78" fmla="*/ 2 w 478"/>
                <a:gd name="T79" fmla="*/ 303 h 471"/>
                <a:gd name="T80" fmla="*/ 8 w 478"/>
                <a:gd name="T81" fmla="*/ 320 h 471"/>
                <a:gd name="T82" fmla="*/ 16 w 478"/>
                <a:gd name="T83" fmla="*/ 337 h 471"/>
                <a:gd name="T84" fmla="*/ 27 w 478"/>
                <a:gd name="T85" fmla="*/ 351 h 471"/>
                <a:gd name="T86" fmla="*/ 27 w 478"/>
                <a:gd name="T87" fmla="*/ 351 h 471"/>
                <a:gd name="T88" fmla="*/ 41 w 478"/>
                <a:gd name="T89" fmla="*/ 365 h 471"/>
                <a:gd name="T90" fmla="*/ 55 w 478"/>
                <a:gd name="T91" fmla="*/ 373 h 471"/>
                <a:gd name="T92" fmla="*/ 75 w 478"/>
                <a:gd name="T93" fmla="*/ 382 h 471"/>
                <a:gd name="T94" fmla="*/ 91 w 478"/>
                <a:gd name="T95" fmla="*/ 384 h 471"/>
                <a:gd name="T96" fmla="*/ 100 w 478"/>
                <a:gd name="T97" fmla="*/ 387 h 471"/>
                <a:gd name="T98" fmla="*/ 111 w 478"/>
                <a:gd name="T99" fmla="*/ 387 h 471"/>
                <a:gd name="T100" fmla="*/ 111 w 478"/>
                <a:gd name="T101" fmla="*/ 387 h 471"/>
                <a:gd name="T102" fmla="*/ 128 w 478"/>
                <a:gd name="T103" fmla="*/ 387 h 471"/>
                <a:gd name="T104" fmla="*/ 128 w 478"/>
                <a:gd name="T105" fmla="*/ 387 h 471"/>
                <a:gd name="T106" fmla="*/ 158 w 478"/>
                <a:gd name="T107" fmla="*/ 387 h 471"/>
                <a:gd name="T108" fmla="*/ 158 w 478"/>
                <a:gd name="T109" fmla="*/ 387 h 471"/>
                <a:gd name="T110" fmla="*/ 267 w 478"/>
                <a:gd name="T111" fmla="*/ 387 h 471"/>
                <a:gd name="T112" fmla="*/ 267 w 478"/>
                <a:gd name="T113" fmla="*/ 387 h 471"/>
                <a:gd name="T114" fmla="*/ 375 w 478"/>
                <a:gd name="T115" fmla="*/ 387 h 471"/>
                <a:gd name="T116" fmla="*/ 375 w 478"/>
                <a:gd name="T117" fmla="*/ 471 h 471"/>
                <a:gd name="T118" fmla="*/ 478 w 478"/>
                <a:gd name="T119" fmla="*/ 368 h 471"/>
                <a:gd name="T120" fmla="*/ 375 w 478"/>
                <a:gd name="T121" fmla="*/ 264 h 471"/>
                <a:gd name="T122" fmla="*/ 375 w 478"/>
                <a:gd name="T123" fmla="*/ 34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8" h="471">
                  <a:moveTo>
                    <a:pt x="375" y="348"/>
                  </a:moveTo>
                  <a:lnTo>
                    <a:pt x="375" y="348"/>
                  </a:lnTo>
                  <a:lnTo>
                    <a:pt x="267" y="348"/>
                  </a:lnTo>
                  <a:lnTo>
                    <a:pt x="267" y="348"/>
                  </a:lnTo>
                  <a:lnTo>
                    <a:pt x="158" y="348"/>
                  </a:lnTo>
                  <a:lnTo>
                    <a:pt x="158" y="348"/>
                  </a:lnTo>
                  <a:lnTo>
                    <a:pt x="128" y="348"/>
                  </a:lnTo>
                  <a:lnTo>
                    <a:pt x="128" y="348"/>
                  </a:lnTo>
                  <a:lnTo>
                    <a:pt x="114" y="348"/>
                  </a:lnTo>
                  <a:lnTo>
                    <a:pt x="114" y="348"/>
                  </a:lnTo>
                  <a:lnTo>
                    <a:pt x="100" y="348"/>
                  </a:lnTo>
                  <a:lnTo>
                    <a:pt x="100" y="348"/>
                  </a:lnTo>
                  <a:lnTo>
                    <a:pt x="89" y="345"/>
                  </a:lnTo>
                  <a:lnTo>
                    <a:pt x="75" y="339"/>
                  </a:lnTo>
                  <a:lnTo>
                    <a:pt x="64" y="334"/>
                  </a:lnTo>
                  <a:lnTo>
                    <a:pt x="55" y="325"/>
                  </a:lnTo>
                  <a:lnTo>
                    <a:pt x="55" y="325"/>
                  </a:lnTo>
                  <a:lnTo>
                    <a:pt x="47" y="314"/>
                  </a:lnTo>
                  <a:lnTo>
                    <a:pt x="41" y="303"/>
                  </a:lnTo>
                  <a:lnTo>
                    <a:pt x="39" y="289"/>
                  </a:lnTo>
                  <a:lnTo>
                    <a:pt x="36" y="278"/>
                  </a:lnTo>
                  <a:lnTo>
                    <a:pt x="36" y="278"/>
                  </a:lnTo>
                  <a:lnTo>
                    <a:pt x="36" y="219"/>
                  </a:lnTo>
                  <a:lnTo>
                    <a:pt x="36" y="219"/>
                  </a:lnTo>
                  <a:lnTo>
                    <a:pt x="36" y="106"/>
                  </a:lnTo>
                  <a:lnTo>
                    <a:pt x="36" y="10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2" y="303"/>
                  </a:lnTo>
                  <a:lnTo>
                    <a:pt x="8" y="320"/>
                  </a:lnTo>
                  <a:lnTo>
                    <a:pt x="16" y="337"/>
                  </a:lnTo>
                  <a:lnTo>
                    <a:pt x="27" y="351"/>
                  </a:lnTo>
                  <a:lnTo>
                    <a:pt x="27" y="351"/>
                  </a:lnTo>
                  <a:lnTo>
                    <a:pt x="41" y="365"/>
                  </a:lnTo>
                  <a:lnTo>
                    <a:pt x="55" y="373"/>
                  </a:lnTo>
                  <a:lnTo>
                    <a:pt x="75" y="382"/>
                  </a:lnTo>
                  <a:lnTo>
                    <a:pt x="91" y="384"/>
                  </a:lnTo>
                  <a:lnTo>
                    <a:pt x="100" y="387"/>
                  </a:lnTo>
                  <a:lnTo>
                    <a:pt x="111" y="387"/>
                  </a:lnTo>
                  <a:lnTo>
                    <a:pt x="111" y="387"/>
                  </a:lnTo>
                  <a:lnTo>
                    <a:pt x="128" y="387"/>
                  </a:lnTo>
                  <a:lnTo>
                    <a:pt x="128" y="387"/>
                  </a:lnTo>
                  <a:lnTo>
                    <a:pt x="158" y="387"/>
                  </a:lnTo>
                  <a:lnTo>
                    <a:pt x="158" y="387"/>
                  </a:lnTo>
                  <a:lnTo>
                    <a:pt x="267" y="387"/>
                  </a:lnTo>
                  <a:lnTo>
                    <a:pt x="267" y="387"/>
                  </a:lnTo>
                  <a:lnTo>
                    <a:pt x="375" y="387"/>
                  </a:lnTo>
                  <a:lnTo>
                    <a:pt x="375" y="471"/>
                  </a:lnTo>
                  <a:lnTo>
                    <a:pt x="478" y="368"/>
                  </a:lnTo>
                  <a:lnTo>
                    <a:pt x="375" y="264"/>
                  </a:lnTo>
                  <a:lnTo>
                    <a:pt x="375" y="348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3FB699A8-15E5-4675-BBAD-2FA657AA542B}"/>
              </a:ext>
            </a:extLst>
          </p:cNvPr>
          <p:cNvGrpSpPr/>
          <p:nvPr/>
        </p:nvGrpSpPr>
        <p:grpSpPr>
          <a:xfrm>
            <a:off x="8179454" y="2671748"/>
            <a:ext cx="488426" cy="497480"/>
            <a:chOff x="13685838" y="7005638"/>
            <a:chExt cx="1541463" cy="1570038"/>
          </a:xfrm>
        </p:grpSpPr>
        <p:sp>
          <p:nvSpPr>
            <p:cNvPr id="422" name="Freeform 41">
              <a:extLst>
                <a:ext uri="{FF2B5EF4-FFF2-40B4-BE49-F238E27FC236}">
                  <a16:creationId xmlns:a16="http://schemas.microsoft.com/office/drawing/2014/main" id="{E99CA07E-64D6-46FF-ABF2-C84FDA338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0213" y="7005638"/>
              <a:ext cx="693738" cy="700088"/>
            </a:xfrm>
            <a:custGeom>
              <a:avLst/>
              <a:gdLst>
                <a:gd name="T0" fmla="*/ 142 w 437"/>
                <a:gd name="T1" fmla="*/ 126 h 441"/>
                <a:gd name="T2" fmla="*/ 142 w 437"/>
                <a:gd name="T3" fmla="*/ 126 h 441"/>
                <a:gd name="T4" fmla="*/ 170 w 437"/>
                <a:gd name="T5" fmla="*/ 129 h 441"/>
                <a:gd name="T6" fmla="*/ 195 w 437"/>
                <a:gd name="T7" fmla="*/ 135 h 441"/>
                <a:gd name="T8" fmla="*/ 220 w 437"/>
                <a:gd name="T9" fmla="*/ 143 h 441"/>
                <a:gd name="T10" fmla="*/ 242 w 437"/>
                <a:gd name="T11" fmla="*/ 152 h 441"/>
                <a:gd name="T12" fmla="*/ 265 w 437"/>
                <a:gd name="T13" fmla="*/ 163 h 441"/>
                <a:gd name="T14" fmla="*/ 287 w 437"/>
                <a:gd name="T15" fmla="*/ 177 h 441"/>
                <a:gd name="T16" fmla="*/ 309 w 437"/>
                <a:gd name="T17" fmla="*/ 191 h 441"/>
                <a:gd name="T18" fmla="*/ 329 w 437"/>
                <a:gd name="T19" fmla="*/ 208 h 441"/>
                <a:gd name="T20" fmla="*/ 345 w 437"/>
                <a:gd name="T21" fmla="*/ 225 h 441"/>
                <a:gd name="T22" fmla="*/ 362 w 437"/>
                <a:gd name="T23" fmla="*/ 244 h 441"/>
                <a:gd name="T24" fmla="*/ 379 w 437"/>
                <a:gd name="T25" fmla="*/ 267 h 441"/>
                <a:gd name="T26" fmla="*/ 393 w 437"/>
                <a:gd name="T27" fmla="*/ 289 h 441"/>
                <a:gd name="T28" fmla="*/ 404 w 437"/>
                <a:gd name="T29" fmla="*/ 312 h 441"/>
                <a:gd name="T30" fmla="*/ 412 w 437"/>
                <a:gd name="T31" fmla="*/ 337 h 441"/>
                <a:gd name="T32" fmla="*/ 421 w 437"/>
                <a:gd name="T33" fmla="*/ 362 h 441"/>
                <a:gd name="T34" fmla="*/ 426 w 437"/>
                <a:gd name="T35" fmla="*/ 390 h 441"/>
                <a:gd name="T36" fmla="*/ 426 w 437"/>
                <a:gd name="T37" fmla="*/ 390 h 441"/>
                <a:gd name="T38" fmla="*/ 432 w 437"/>
                <a:gd name="T39" fmla="*/ 416 h 441"/>
                <a:gd name="T40" fmla="*/ 432 w 437"/>
                <a:gd name="T41" fmla="*/ 441 h 441"/>
                <a:gd name="T42" fmla="*/ 432 w 437"/>
                <a:gd name="T43" fmla="*/ 441 h 441"/>
                <a:gd name="T44" fmla="*/ 437 w 437"/>
                <a:gd name="T45" fmla="*/ 413 h 441"/>
                <a:gd name="T46" fmla="*/ 437 w 437"/>
                <a:gd name="T47" fmla="*/ 385 h 441"/>
                <a:gd name="T48" fmla="*/ 437 w 437"/>
                <a:gd name="T49" fmla="*/ 354 h 441"/>
                <a:gd name="T50" fmla="*/ 434 w 437"/>
                <a:gd name="T51" fmla="*/ 323 h 441"/>
                <a:gd name="T52" fmla="*/ 434 w 437"/>
                <a:gd name="T53" fmla="*/ 323 h 441"/>
                <a:gd name="T54" fmla="*/ 426 w 437"/>
                <a:gd name="T55" fmla="*/ 298 h 441"/>
                <a:gd name="T56" fmla="*/ 421 w 437"/>
                <a:gd name="T57" fmla="*/ 270 h 441"/>
                <a:gd name="T58" fmla="*/ 409 w 437"/>
                <a:gd name="T59" fmla="*/ 244 h 441"/>
                <a:gd name="T60" fmla="*/ 398 w 437"/>
                <a:gd name="T61" fmla="*/ 222 h 441"/>
                <a:gd name="T62" fmla="*/ 384 w 437"/>
                <a:gd name="T63" fmla="*/ 199 h 441"/>
                <a:gd name="T64" fmla="*/ 368 w 437"/>
                <a:gd name="T65" fmla="*/ 177 h 441"/>
                <a:gd name="T66" fmla="*/ 351 w 437"/>
                <a:gd name="T67" fmla="*/ 157 h 441"/>
                <a:gd name="T68" fmla="*/ 332 w 437"/>
                <a:gd name="T69" fmla="*/ 140 h 441"/>
                <a:gd name="T70" fmla="*/ 312 w 437"/>
                <a:gd name="T71" fmla="*/ 124 h 441"/>
                <a:gd name="T72" fmla="*/ 290 w 437"/>
                <a:gd name="T73" fmla="*/ 110 h 441"/>
                <a:gd name="T74" fmla="*/ 268 w 437"/>
                <a:gd name="T75" fmla="*/ 96 h 441"/>
                <a:gd name="T76" fmla="*/ 245 w 437"/>
                <a:gd name="T77" fmla="*/ 84 h 441"/>
                <a:gd name="T78" fmla="*/ 220 w 437"/>
                <a:gd name="T79" fmla="*/ 76 h 441"/>
                <a:gd name="T80" fmla="*/ 195 w 437"/>
                <a:gd name="T81" fmla="*/ 67 h 441"/>
                <a:gd name="T82" fmla="*/ 170 w 437"/>
                <a:gd name="T83" fmla="*/ 62 h 441"/>
                <a:gd name="T84" fmla="*/ 145 w 437"/>
                <a:gd name="T85" fmla="*/ 59 h 441"/>
                <a:gd name="T86" fmla="*/ 145 w 437"/>
                <a:gd name="T87" fmla="*/ 0 h 441"/>
                <a:gd name="T88" fmla="*/ 0 w 437"/>
                <a:gd name="T89" fmla="*/ 90 h 441"/>
                <a:gd name="T90" fmla="*/ 142 w 437"/>
                <a:gd name="T91" fmla="*/ 183 h 441"/>
                <a:gd name="T92" fmla="*/ 142 w 437"/>
                <a:gd name="T93" fmla="*/ 12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441">
                  <a:moveTo>
                    <a:pt x="142" y="126"/>
                  </a:moveTo>
                  <a:lnTo>
                    <a:pt x="142" y="126"/>
                  </a:lnTo>
                  <a:lnTo>
                    <a:pt x="170" y="129"/>
                  </a:lnTo>
                  <a:lnTo>
                    <a:pt x="195" y="135"/>
                  </a:lnTo>
                  <a:lnTo>
                    <a:pt x="220" y="143"/>
                  </a:lnTo>
                  <a:lnTo>
                    <a:pt x="242" y="152"/>
                  </a:lnTo>
                  <a:lnTo>
                    <a:pt x="265" y="163"/>
                  </a:lnTo>
                  <a:lnTo>
                    <a:pt x="287" y="177"/>
                  </a:lnTo>
                  <a:lnTo>
                    <a:pt x="309" y="191"/>
                  </a:lnTo>
                  <a:lnTo>
                    <a:pt x="329" y="208"/>
                  </a:lnTo>
                  <a:lnTo>
                    <a:pt x="345" y="225"/>
                  </a:lnTo>
                  <a:lnTo>
                    <a:pt x="362" y="244"/>
                  </a:lnTo>
                  <a:lnTo>
                    <a:pt x="379" y="267"/>
                  </a:lnTo>
                  <a:lnTo>
                    <a:pt x="393" y="289"/>
                  </a:lnTo>
                  <a:lnTo>
                    <a:pt x="404" y="312"/>
                  </a:lnTo>
                  <a:lnTo>
                    <a:pt x="412" y="337"/>
                  </a:lnTo>
                  <a:lnTo>
                    <a:pt x="421" y="362"/>
                  </a:lnTo>
                  <a:lnTo>
                    <a:pt x="426" y="390"/>
                  </a:lnTo>
                  <a:lnTo>
                    <a:pt x="426" y="390"/>
                  </a:lnTo>
                  <a:lnTo>
                    <a:pt x="432" y="416"/>
                  </a:lnTo>
                  <a:lnTo>
                    <a:pt x="432" y="441"/>
                  </a:lnTo>
                  <a:lnTo>
                    <a:pt x="432" y="441"/>
                  </a:lnTo>
                  <a:lnTo>
                    <a:pt x="437" y="413"/>
                  </a:lnTo>
                  <a:lnTo>
                    <a:pt x="437" y="385"/>
                  </a:lnTo>
                  <a:lnTo>
                    <a:pt x="437" y="354"/>
                  </a:lnTo>
                  <a:lnTo>
                    <a:pt x="434" y="323"/>
                  </a:lnTo>
                  <a:lnTo>
                    <a:pt x="434" y="323"/>
                  </a:lnTo>
                  <a:lnTo>
                    <a:pt x="426" y="298"/>
                  </a:lnTo>
                  <a:lnTo>
                    <a:pt x="421" y="270"/>
                  </a:lnTo>
                  <a:lnTo>
                    <a:pt x="409" y="244"/>
                  </a:lnTo>
                  <a:lnTo>
                    <a:pt x="398" y="222"/>
                  </a:lnTo>
                  <a:lnTo>
                    <a:pt x="384" y="199"/>
                  </a:lnTo>
                  <a:lnTo>
                    <a:pt x="368" y="177"/>
                  </a:lnTo>
                  <a:lnTo>
                    <a:pt x="351" y="157"/>
                  </a:lnTo>
                  <a:lnTo>
                    <a:pt x="332" y="140"/>
                  </a:lnTo>
                  <a:lnTo>
                    <a:pt x="312" y="124"/>
                  </a:lnTo>
                  <a:lnTo>
                    <a:pt x="290" y="110"/>
                  </a:lnTo>
                  <a:lnTo>
                    <a:pt x="268" y="96"/>
                  </a:lnTo>
                  <a:lnTo>
                    <a:pt x="245" y="84"/>
                  </a:lnTo>
                  <a:lnTo>
                    <a:pt x="220" y="76"/>
                  </a:lnTo>
                  <a:lnTo>
                    <a:pt x="195" y="67"/>
                  </a:lnTo>
                  <a:lnTo>
                    <a:pt x="170" y="62"/>
                  </a:lnTo>
                  <a:lnTo>
                    <a:pt x="145" y="59"/>
                  </a:lnTo>
                  <a:lnTo>
                    <a:pt x="145" y="0"/>
                  </a:lnTo>
                  <a:lnTo>
                    <a:pt x="0" y="90"/>
                  </a:lnTo>
                  <a:lnTo>
                    <a:pt x="142" y="183"/>
                  </a:lnTo>
                  <a:lnTo>
                    <a:pt x="142" y="12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23" name="Freeform 42">
              <a:extLst>
                <a:ext uri="{FF2B5EF4-FFF2-40B4-BE49-F238E27FC236}">
                  <a16:creationId xmlns:a16="http://schemas.microsoft.com/office/drawing/2014/main" id="{E2611435-3FD3-4BA1-BDE5-D389289C3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838" y="7138988"/>
              <a:ext cx="693738" cy="700088"/>
            </a:xfrm>
            <a:custGeom>
              <a:avLst/>
              <a:gdLst>
                <a:gd name="T0" fmla="*/ 89 w 437"/>
                <a:gd name="T1" fmla="*/ 441 h 441"/>
                <a:gd name="T2" fmla="*/ 181 w 437"/>
                <a:gd name="T3" fmla="*/ 298 h 441"/>
                <a:gd name="T4" fmla="*/ 125 w 437"/>
                <a:gd name="T5" fmla="*/ 298 h 441"/>
                <a:gd name="T6" fmla="*/ 125 w 437"/>
                <a:gd name="T7" fmla="*/ 298 h 441"/>
                <a:gd name="T8" fmla="*/ 128 w 437"/>
                <a:gd name="T9" fmla="*/ 270 h 441"/>
                <a:gd name="T10" fmla="*/ 133 w 437"/>
                <a:gd name="T11" fmla="*/ 245 h 441"/>
                <a:gd name="T12" fmla="*/ 142 w 437"/>
                <a:gd name="T13" fmla="*/ 222 h 441"/>
                <a:gd name="T14" fmla="*/ 150 w 437"/>
                <a:gd name="T15" fmla="*/ 197 h 441"/>
                <a:gd name="T16" fmla="*/ 161 w 437"/>
                <a:gd name="T17" fmla="*/ 174 h 441"/>
                <a:gd name="T18" fmla="*/ 175 w 437"/>
                <a:gd name="T19" fmla="*/ 152 h 441"/>
                <a:gd name="T20" fmla="*/ 189 w 437"/>
                <a:gd name="T21" fmla="*/ 129 h 441"/>
                <a:gd name="T22" fmla="*/ 206 w 437"/>
                <a:gd name="T23" fmla="*/ 110 h 441"/>
                <a:gd name="T24" fmla="*/ 222 w 437"/>
                <a:gd name="T25" fmla="*/ 93 h 441"/>
                <a:gd name="T26" fmla="*/ 242 w 437"/>
                <a:gd name="T27" fmla="*/ 76 h 441"/>
                <a:gd name="T28" fmla="*/ 264 w 437"/>
                <a:gd name="T29" fmla="*/ 59 h 441"/>
                <a:gd name="T30" fmla="*/ 286 w 437"/>
                <a:gd name="T31" fmla="*/ 45 h 441"/>
                <a:gd name="T32" fmla="*/ 309 w 437"/>
                <a:gd name="T33" fmla="*/ 34 h 441"/>
                <a:gd name="T34" fmla="*/ 334 w 437"/>
                <a:gd name="T35" fmla="*/ 26 h 441"/>
                <a:gd name="T36" fmla="*/ 359 w 437"/>
                <a:gd name="T37" fmla="*/ 17 h 441"/>
                <a:gd name="T38" fmla="*/ 386 w 437"/>
                <a:gd name="T39" fmla="*/ 12 h 441"/>
                <a:gd name="T40" fmla="*/ 386 w 437"/>
                <a:gd name="T41" fmla="*/ 12 h 441"/>
                <a:gd name="T42" fmla="*/ 411 w 437"/>
                <a:gd name="T43" fmla="*/ 6 h 441"/>
                <a:gd name="T44" fmla="*/ 437 w 437"/>
                <a:gd name="T45" fmla="*/ 6 h 441"/>
                <a:gd name="T46" fmla="*/ 437 w 437"/>
                <a:gd name="T47" fmla="*/ 6 h 441"/>
                <a:gd name="T48" fmla="*/ 409 w 437"/>
                <a:gd name="T49" fmla="*/ 0 h 441"/>
                <a:gd name="T50" fmla="*/ 381 w 437"/>
                <a:gd name="T51" fmla="*/ 0 h 441"/>
                <a:gd name="T52" fmla="*/ 350 w 437"/>
                <a:gd name="T53" fmla="*/ 0 h 441"/>
                <a:gd name="T54" fmla="*/ 320 w 437"/>
                <a:gd name="T55" fmla="*/ 3 h 441"/>
                <a:gd name="T56" fmla="*/ 320 w 437"/>
                <a:gd name="T57" fmla="*/ 3 h 441"/>
                <a:gd name="T58" fmla="*/ 295 w 437"/>
                <a:gd name="T59" fmla="*/ 12 h 441"/>
                <a:gd name="T60" fmla="*/ 267 w 437"/>
                <a:gd name="T61" fmla="*/ 17 h 441"/>
                <a:gd name="T62" fmla="*/ 242 w 437"/>
                <a:gd name="T63" fmla="*/ 28 h 441"/>
                <a:gd name="T64" fmla="*/ 219 w 437"/>
                <a:gd name="T65" fmla="*/ 40 h 441"/>
                <a:gd name="T66" fmla="*/ 197 w 437"/>
                <a:gd name="T67" fmla="*/ 54 h 441"/>
                <a:gd name="T68" fmla="*/ 175 w 437"/>
                <a:gd name="T69" fmla="*/ 70 h 441"/>
                <a:gd name="T70" fmla="*/ 156 w 437"/>
                <a:gd name="T71" fmla="*/ 87 h 441"/>
                <a:gd name="T72" fmla="*/ 139 w 437"/>
                <a:gd name="T73" fmla="*/ 107 h 441"/>
                <a:gd name="T74" fmla="*/ 122 w 437"/>
                <a:gd name="T75" fmla="*/ 127 h 441"/>
                <a:gd name="T76" fmla="*/ 108 w 437"/>
                <a:gd name="T77" fmla="*/ 149 h 441"/>
                <a:gd name="T78" fmla="*/ 94 w 437"/>
                <a:gd name="T79" fmla="*/ 172 h 441"/>
                <a:gd name="T80" fmla="*/ 83 w 437"/>
                <a:gd name="T81" fmla="*/ 194 h 441"/>
                <a:gd name="T82" fmla="*/ 75 w 437"/>
                <a:gd name="T83" fmla="*/ 219 h 441"/>
                <a:gd name="T84" fmla="*/ 66 w 437"/>
                <a:gd name="T85" fmla="*/ 245 h 441"/>
                <a:gd name="T86" fmla="*/ 61 w 437"/>
                <a:gd name="T87" fmla="*/ 270 h 441"/>
                <a:gd name="T88" fmla="*/ 58 w 437"/>
                <a:gd name="T89" fmla="*/ 295 h 441"/>
                <a:gd name="T90" fmla="*/ 0 w 437"/>
                <a:gd name="T91" fmla="*/ 295 h 441"/>
                <a:gd name="T92" fmla="*/ 89 w 437"/>
                <a:gd name="T93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441">
                  <a:moveTo>
                    <a:pt x="89" y="441"/>
                  </a:moveTo>
                  <a:lnTo>
                    <a:pt x="181" y="298"/>
                  </a:lnTo>
                  <a:lnTo>
                    <a:pt x="125" y="298"/>
                  </a:lnTo>
                  <a:lnTo>
                    <a:pt x="125" y="298"/>
                  </a:lnTo>
                  <a:lnTo>
                    <a:pt x="128" y="270"/>
                  </a:lnTo>
                  <a:lnTo>
                    <a:pt x="133" y="245"/>
                  </a:lnTo>
                  <a:lnTo>
                    <a:pt x="142" y="222"/>
                  </a:lnTo>
                  <a:lnTo>
                    <a:pt x="150" y="197"/>
                  </a:lnTo>
                  <a:lnTo>
                    <a:pt x="161" y="174"/>
                  </a:lnTo>
                  <a:lnTo>
                    <a:pt x="175" y="152"/>
                  </a:lnTo>
                  <a:lnTo>
                    <a:pt x="189" y="129"/>
                  </a:lnTo>
                  <a:lnTo>
                    <a:pt x="206" y="110"/>
                  </a:lnTo>
                  <a:lnTo>
                    <a:pt x="222" y="93"/>
                  </a:lnTo>
                  <a:lnTo>
                    <a:pt x="242" y="76"/>
                  </a:lnTo>
                  <a:lnTo>
                    <a:pt x="264" y="59"/>
                  </a:lnTo>
                  <a:lnTo>
                    <a:pt x="286" y="45"/>
                  </a:lnTo>
                  <a:lnTo>
                    <a:pt x="309" y="34"/>
                  </a:lnTo>
                  <a:lnTo>
                    <a:pt x="334" y="26"/>
                  </a:lnTo>
                  <a:lnTo>
                    <a:pt x="359" y="17"/>
                  </a:lnTo>
                  <a:lnTo>
                    <a:pt x="386" y="12"/>
                  </a:lnTo>
                  <a:lnTo>
                    <a:pt x="386" y="12"/>
                  </a:lnTo>
                  <a:lnTo>
                    <a:pt x="411" y="6"/>
                  </a:lnTo>
                  <a:lnTo>
                    <a:pt x="437" y="6"/>
                  </a:lnTo>
                  <a:lnTo>
                    <a:pt x="437" y="6"/>
                  </a:lnTo>
                  <a:lnTo>
                    <a:pt x="409" y="0"/>
                  </a:lnTo>
                  <a:lnTo>
                    <a:pt x="381" y="0"/>
                  </a:lnTo>
                  <a:lnTo>
                    <a:pt x="350" y="0"/>
                  </a:lnTo>
                  <a:lnTo>
                    <a:pt x="320" y="3"/>
                  </a:lnTo>
                  <a:lnTo>
                    <a:pt x="320" y="3"/>
                  </a:lnTo>
                  <a:lnTo>
                    <a:pt x="295" y="12"/>
                  </a:lnTo>
                  <a:lnTo>
                    <a:pt x="267" y="17"/>
                  </a:lnTo>
                  <a:lnTo>
                    <a:pt x="242" y="28"/>
                  </a:lnTo>
                  <a:lnTo>
                    <a:pt x="219" y="40"/>
                  </a:lnTo>
                  <a:lnTo>
                    <a:pt x="197" y="54"/>
                  </a:lnTo>
                  <a:lnTo>
                    <a:pt x="175" y="70"/>
                  </a:lnTo>
                  <a:lnTo>
                    <a:pt x="156" y="87"/>
                  </a:lnTo>
                  <a:lnTo>
                    <a:pt x="139" y="107"/>
                  </a:lnTo>
                  <a:lnTo>
                    <a:pt x="122" y="127"/>
                  </a:lnTo>
                  <a:lnTo>
                    <a:pt x="108" y="149"/>
                  </a:lnTo>
                  <a:lnTo>
                    <a:pt x="94" y="172"/>
                  </a:lnTo>
                  <a:lnTo>
                    <a:pt x="83" y="194"/>
                  </a:lnTo>
                  <a:lnTo>
                    <a:pt x="75" y="219"/>
                  </a:lnTo>
                  <a:lnTo>
                    <a:pt x="66" y="245"/>
                  </a:lnTo>
                  <a:lnTo>
                    <a:pt x="61" y="270"/>
                  </a:lnTo>
                  <a:lnTo>
                    <a:pt x="58" y="295"/>
                  </a:lnTo>
                  <a:lnTo>
                    <a:pt x="0" y="295"/>
                  </a:lnTo>
                  <a:lnTo>
                    <a:pt x="89" y="441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24" name="Freeform 43">
              <a:extLst>
                <a:ext uri="{FF2B5EF4-FFF2-40B4-BE49-F238E27FC236}">
                  <a16:creationId xmlns:a16="http://schemas.microsoft.com/office/drawing/2014/main" id="{E9A62D2C-1879-407E-9AAB-542A853F2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7600" y="7875588"/>
              <a:ext cx="693738" cy="700088"/>
            </a:xfrm>
            <a:custGeom>
              <a:avLst/>
              <a:gdLst>
                <a:gd name="T0" fmla="*/ 295 w 437"/>
                <a:gd name="T1" fmla="*/ 314 h 441"/>
                <a:gd name="T2" fmla="*/ 295 w 437"/>
                <a:gd name="T3" fmla="*/ 314 h 441"/>
                <a:gd name="T4" fmla="*/ 270 w 437"/>
                <a:gd name="T5" fmla="*/ 311 h 441"/>
                <a:gd name="T6" fmla="*/ 242 w 437"/>
                <a:gd name="T7" fmla="*/ 306 h 441"/>
                <a:gd name="T8" fmla="*/ 220 w 437"/>
                <a:gd name="T9" fmla="*/ 297 h 441"/>
                <a:gd name="T10" fmla="*/ 195 w 437"/>
                <a:gd name="T11" fmla="*/ 289 h 441"/>
                <a:gd name="T12" fmla="*/ 173 w 437"/>
                <a:gd name="T13" fmla="*/ 278 h 441"/>
                <a:gd name="T14" fmla="*/ 150 w 437"/>
                <a:gd name="T15" fmla="*/ 264 h 441"/>
                <a:gd name="T16" fmla="*/ 128 w 437"/>
                <a:gd name="T17" fmla="*/ 250 h 441"/>
                <a:gd name="T18" fmla="*/ 109 w 437"/>
                <a:gd name="T19" fmla="*/ 233 h 441"/>
                <a:gd name="T20" fmla="*/ 92 w 437"/>
                <a:gd name="T21" fmla="*/ 213 h 441"/>
                <a:gd name="T22" fmla="*/ 75 w 437"/>
                <a:gd name="T23" fmla="*/ 193 h 441"/>
                <a:gd name="T24" fmla="*/ 59 w 437"/>
                <a:gd name="T25" fmla="*/ 174 h 441"/>
                <a:gd name="T26" fmla="*/ 45 w 437"/>
                <a:gd name="T27" fmla="*/ 151 h 441"/>
                <a:gd name="T28" fmla="*/ 34 w 437"/>
                <a:gd name="T29" fmla="*/ 129 h 441"/>
                <a:gd name="T30" fmla="*/ 25 w 437"/>
                <a:gd name="T31" fmla="*/ 104 h 441"/>
                <a:gd name="T32" fmla="*/ 17 w 437"/>
                <a:gd name="T33" fmla="*/ 78 h 441"/>
                <a:gd name="T34" fmla="*/ 11 w 437"/>
                <a:gd name="T35" fmla="*/ 50 h 441"/>
                <a:gd name="T36" fmla="*/ 11 w 437"/>
                <a:gd name="T37" fmla="*/ 50 h 441"/>
                <a:gd name="T38" fmla="*/ 6 w 437"/>
                <a:gd name="T39" fmla="*/ 25 h 441"/>
                <a:gd name="T40" fmla="*/ 6 w 437"/>
                <a:gd name="T41" fmla="*/ 0 h 441"/>
                <a:gd name="T42" fmla="*/ 6 w 437"/>
                <a:gd name="T43" fmla="*/ 0 h 441"/>
                <a:gd name="T44" fmla="*/ 0 w 437"/>
                <a:gd name="T45" fmla="*/ 28 h 441"/>
                <a:gd name="T46" fmla="*/ 0 w 437"/>
                <a:gd name="T47" fmla="*/ 56 h 441"/>
                <a:gd name="T48" fmla="*/ 0 w 437"/>
                <a:gd name="T49" fmla="*/ 87 h 441"/>
                <a:gd name="T50" fmla="*/ 3 w 437"/>
                <a:gd name="T51" fmla="*/ 118 h 441"/>
                <a:gd name="T52" fmla="*/ 3 w 437"/>
                <a:gd name="T53" fmla="*/ 118 h 441"/>
                <a:gd name="T54" fmla="*/ 11 w 437"/>
                <a:gd name="T55" fmla="*/ 143 h 441"/>
                <a:gd name="T56" fmla="*/ 20 w 437"/>
                <a:gd name="T57" fmla="*/ 171 h 441"/>
                <a:gd name="T58" fmla="*/ 28 w 437"/>
                <a:gd name="T59" fmla="*/ 193 h 441"/>
                <a:gd name="T60" fmla="*/ 39 w 437"/>
                <a:gd name="T61" fmla="*/ 219 h 441"/>
                <a:gd name="T62" fmla="*/ 53 w 437"/>
                <a:gd name="T63" fmla="*/ 241 h 441"/>
                <a:gd name="T64" fmla="*/ 70 w 437"/>
                <a:gd name="T65" fmla="*/ 261 h 441"/>
                <a:gd name="T66" fmla="*/ 86 w 437"/>
                <a:gd name="T67" fmla="*/ 280 h 441"/>
                <a:gd name="T68" fmla="*/ 106 w 437"/>
                <a:gd name="T69" fmla="*/ 300 h 441"/>
                <a:gd name="T70" fmla="*/ 125 w 437"/>
                <a:gd name="T71" fmla="*/ 317 h 441"/>
                <a:gd name="T72" fmla="*/ 148 w 437"/>
                <a:gd name="T73" fmla="*/ 331 h 441"/>
                <a:gd name="T74" fmla="*/ 170 w 437"/>
                <a:gd name="T75" fmla="*/ 345 h 441"/>
                <a:gd name="T76" fmla="*/ 192 w 437"/>
                <a:gd name="T77" fmla="*/ 356 h 441"/>
                <a:gd name="T78" fmla="*/ 217 w 437"/>
                <a:gd name="T79" fmla="*/ 365 h 441"/>
                <a:gd name="T80" fmla="*/ 242 w 437"/>
                <a:gd name="T81" fmla="*/ 373 h 441"/>
                <a:gd name="T82" fmla="*/ 267 w 437"/>
                <a:gd name="T83" fmla="*/ 376 h 441"/>
                <a:gd name="T84" fmla="*/ 292 w 437"/>
                <a:gd name="T85" fmla="*/ 379 h 441"/>
                <a:gd name="T86" fmla="*/ 292 w 437"/>
                <a:gd name="T87" fmla="*/ 441 h 441"/>
                <a:gd name="T88" fmla="*/ 437 w 437"/>
                <a:gd name="T89" fmla="*/ 351 h 441"/>
                <a:gd name="T90" fmla="*/ 295 w 437"/>
                <a:gd name="T91" fmla="*/ 255 h 441"/>
                <a:gd name="T92" fmla="*/ 295 w 437"/>
                <a:gd name="T93" fmla="*/ 31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441">
                  <a:moveTo>
                    <a:pt x="295" y="314"/>
                  </a:moveTo>
                  <a:lnTo>
                    <a:pt x="295" y="314"/>
                  </a:lnTo>
                  <a:lnTo>
                    <a:pt x="270" y="311"/>
                  </a:lnTo>
                  <a:lnTo>
                    <a:pt x="242" y="306"/>
                  </a:lnTo>
                  <a:lnTo>
                    <a:pt x="220" y="297"/>
                  </a:lnTo>
                  <a:lnTo>
                    <a:pt x="195" y="289"/>
                  </a:lnTo>
                  <a:lnTo>
                    <a:pt x="173" y="278"/>
                  </a:lnTo>
                  <a:lnTo>
                    <a:pt x="150" y="264"/>
                  </a:lnTo>
                  <a:lnTo>
                    <a:pt x="128" y="250"/>
                  </a:lnTo>
                  <a:lnTo>
                    <a:pt x="109" y="233"/>
                  </a:lnTo>
                  <a:lnTo>
                    <a:pt x="92" y="213"/>
                  </a:lnTo>
                  <a:lnTo>
                    <a:pt x="75" y="193"/>
                  </a:lnTo>
                  <a:lnTo>
                    <a:pt x="59" y="174"/>
                  </a:lnTo>
                  <a:lnTo>
                    <a:pt x="45" y="151"/>
                  </a:lnTo>
                  <a:lnTo>
                    <a:pt x="34" y="129"/>
                  </a:lnTo>
                  <a:lnTo>
                    <a:pt x="25" y="104"/>
                  </a:lnTo>
                  <a:lnTo>
                    <a:pt x="17" y="78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6" y="2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8"/>
                  </a:lnTo>
                  <a:lnTo>
                    <a:pt x="0" y="56"/>
                  </a:lnTo>
                  <a:lnTo>
                    <a:pt x="0" y="87"/>
                  </a:lnTo>
                  <a:lnTo>
                    <a:pt x="3" y="118"/>
                  </a:lnTo>
                  <a:lnTo>
                    <a:pt x="3" y="118"/>
                  </a:lnTo>
                  <a:lnTo>
                    <a:pt x="11" y="143"/>
                  </a:lnTo>
                  <a:lnTo>
                    <a:pt x="20" y="171"/>
                  </a:lnTo>
                  <a:lnTo>
                    <a:pt x="28" y="193"/>
                  </a:lnTo>
                  <a:lnTo>
                    <a:pt x="39" y="219"/>
                  </a:lnTo>
                  <a:lnTo>
                    <a:pt x="53" y="241"/>
                  </a:lnTo>
                  <a:lnTo>
                    <a:pt x="70" y="261"/>
                  </a:lnTo>
                  <a:lnTo>
                    <a:pt x="86" y="280"/>
                  </a:lnTo>
                  <a:lnTo>
                    <a:pt x="106" y="300"/>
                  </a:lnTo>
                  <a:lnTo>
                    <a:pt x="125" y="317"/>
                  </a:lnTo>
                  <a:lnTo>
                    <a:pt x="148" y="331"/>
                  </a:lnTo>
                  <a:lnTo>
                    <a:pt x="170" y="345"/>
                  </a:lnTo>
                  <a:lnTo>
                    <a:pt x="192" y="356"/>
                  </a:lnTo>
                  <a:lnTo>
                    <a:pt x="217" y="365"/>
                  </a:lnTo>
                  <a:lnTo>
                    <a:pt x="242" y="373"/>
                  </a:lnTo>
                  <a:lnTo>
                    <a:pt x="267" y="376"/>
                  </a:lnTo>
                  <a:lnTo>
                    <a:pt x="292" y="379"/>
                  </a:lnTo>
                  <a:lnTo>
                    <a:pt x="292" y="441"/>
                  </a:lnTo>
                  <a:lnTo>
                    <a:pt x="437" y="351"/>
                  </a:lnTo>
                  <a:lnTo>
                    <a:pt x="295" y="255"/>
                  </a:lnTo>
                  <a:lnTo>
                    <a:pt x="295" y="314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25" name="Freeform 44">
              <a:extLst>
                <a:ext uri="{FF2B5EF4-FFF2-40B4-BE49-F238E27FC236}">
                  <a16:creationId xmlns:a16="http://schemas.microsoft.com/office/drawing/2014/main" id="{342717A2-07DD-498D-AD7D-431976D3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3563" y="7737475"/>
              <a:ext cx="693738" cy="703263"/>
            </a:xfrm>
            <a:custGeom>
              <a:avLst/>
              <a:gdLst>
                <a:gd name="T0" fmla="*/ 437 w 437"/>
                <a:gd name="T1" fmla="*/ 148 h 443"/>
                <a:gd name="T2" fmla="*/ 348 w 437"/>
                <a:gd name="T3" fmla="*/ 0 h 443"/>
                <a:gd name="T4" fmla="*/ 256 w 437"/>
                <a:gd name="T5" fmla="*/ 146 h 443"/>
                <a:gd name="T6" fmla="*/ 312 w 437"/>
                <a:gd name="T7" fmla="*/ 146 h 443"/>
                <a:gd name="T8" fmla="*/ 312 w 437"/>
                <a:gd name="T9" fmla="*/ 146 h 443"/>
                <a:gd name="T10" fmla="*/ 309 w 437"/>
                <a:gd name="T11" fmla="*/ 171 h 443"/>
                <a:gd name="T12" fmla="*/ 303 w 437"/>
                <a:gd name="T13" fmla="*/ 196 h 443"/>
                <a:gd name="T14" fmla="*/ 295 w 437"/>
                <a:gd name="T15" fmla="*/ 221 h 443"/>
                <a:gd name="T16" fmla="*/ 286 w 437"/>
                <a:gd name="T17" fmla="*/ 247 h 443"/>
                <a:gd name="T18" fmla="*/ 275 w 437"/>
                <a:gd name="T19" fmla="*/ 269 h 443"/>
                <a:gd name="T20" fmla="*/ 261 w 437"/>
                <a:gd name="T21" fmla="*/ 292 h 443"/>
                <a:gd name="T22" fmla="*/ 248 w 437"/>
                <a:gd name="T23" fmla="*/ 311 h 443"/>
                <a:gd name="T24" fmla="*/ 231 w 437"/>
                <a:gd name="T25" fmla="*/ 331 h 443"/>
                <a:gd name="T26" fmla="*/ 214 w 437"/>
                <a:gd name="T27" fmla="*/ 351 h 443"/>
                <a:gd name="T28" fmla="*/ 195 w 437"/>
                <a:gd name="T29" fmla="*/ 367 h 443"/>
                <a:gd name="T30" fmla="*/ 172 w 437"/>
                <a:gd name="T31" fmla="*/ 384 h 443"/>
                <a:gd name="T32" fmla="*/ 150 w 437"/>
                <a:gd name="T33" fmla="*/ 396 h 443"/>
                <a:gd name="T34" fmla="*/ 128 w 437"/>
                <a:gd name="T35" fmla="*/ 410 h 443"/>
                <a:gd name="T36" fmla="*/ 103 w 437"/>
                <a:gd name="T37" fmla="*/ 418 h 443"/>
                <a:gd name="T38" fmla="*/ 78 w 437"/>
                <a:gd name="T39" fmla="*/ 426 h 443"/>
                <a:gd name="T40" fmla="*/ 50 w 437"/>
                <a:gd name="T41" fmla="*/ 432 h 443"/>
                <a:gd name="T42" fmla="*/ 50 w 437"/>
                <a:gd name="T43" fmla="*/ 432 h 443"/>
                <a:gd name="T44" fmla="*/ 25 w 437"/>
                <a:gd name="T45" fmla="*/ 435 h 443"/>
                <a:gd name="T46" fmla="*/ 0 w 437"/>
                <a:gd name="T47" fmla="*/ 438 h 443"/>
                <a:gd name="T48" fmla="*/ 0 w 437"/>
                <a:gd name="T49" fmla="*/ 438 h 443"/>
                <a:gd name="T50" fmla="*/ 28 w 437"/>
                <a:gd name="T51" fmla="*/ 443 h 443"/>
                <a:gd name="T52" fmla="*/ 58 w 437"/>
                <a:gd name="T53" fmla="*/ 443 h 443"/>
                <a:gd name="T54" fmla="*/ 86 w 437"/>
                <a:gd name="T55" fmla="*/ 443 h 443"/>
                <a:gd name="T56" fmla="*/ 117 w 437"/>
                <a:gd name="T57" fmla="*/ 438 h 443"/>
                <a:gd name="T58" fmla="*/ 117 w 437"/>
                <a:gd name="T59" fmla="*/ 438 h 443"/>
                <a:gd name="T60" fmla="*/ 145 w 437"/>
                <a:gd name="T61" fmla="*/ 432 h 443"/>
                <a:gd name="T62" fmla="*/ 170 w 437"/>
                <a:gd name="T63" fmla="*/ 424 h 443"/>
                <a:gd name="T64" fmla="*/ 195 w 437"/>
                <a:gd name="T65" fmla="*/ 415 h 443"/>
                <a:gd name="T66" fmla="*/ 217 w 437"/>
                <a:gd name="T67" fmla="*/ 401 h 443"/>
                <a:gd name="T68" fmla="*/ 239 w 437"/>
                <a:gd name="T69" fmla="*/ 387 h 443"/>
                <a:gd name="T70" fmla="*/ 261 w 437"/>
                <a:gd name="T71" fmla="*/ 373 h 443"/>
                <a:gd name="T72" fmla="*/ 281 w 437"/>
                <a:gd name="T73" fmla="*/ 356 h 443"/>
                <a:gd name="T74" fmla="*/ 298 w 437"/>
                <a:gd name="T75" fmla="*/ 337 h 443"/>
                <a:gd name="T76" fmla="*/ 314 w 437"/>
                <a:gd name="T77" fmla="*/ 317 h 443"/>
                <a:gd name="T78" fmla="*/ 328 w 437"/>
                <a:gd name="T79" fmla="*/ 294 h 443"/>
                <a:gd name="T80" fmla="*/ 342 w 437"/>
                <a:gd name="T81" fmla="*/ 272 h 443"/>
                <a:gd name="T82" fmla="*/ 353 w 437"/>
                <a:gd name="T83" fmla="*/ 250 h 443"/>
                <a:gd name="T84" fmla="*/ 362 w 437"/>
                <a:gd name="T85" fmla="*/ 224 h 443"/>
                <a:gd name="T86" fmla="*/ 370 w 437"/>
                <a:gd name="T87" fmla="*/ 199 h 443"/>
                <a:gd name="T88" fmla="*/ 375 w 437"/>
                <a:gd name="T89" fmla="*/ 174 h 443"/>
                <a:gd name="T90" fmla="*/ 378 w 437"/>
                <a:gd name="T91" fmla="*/ 146 h 443"/>
                <a:gd name="T92" fmla="*/ 437 w 437"/>
                <a:gd name="T93" fmla="*/ 14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443">
                  <a:moveTo>
                    <a:pt x="437" y="148"/>
                  </a:moveTo>
                  <a:lnTo>
                    <a:pt x="348" y="0"/>
                  </a:lnTo>
                  <a:lnTo>
                    <a:pt x="256" y="146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09" y="171"/>
                  </a:lnTo>
                  <a:lnTo>
                    <a:pt x="303" y="196"/>
                  </a:lnTo>
                  <a:lnTo>
                    <a:pt x="295" y="221"/>
                  </a:lnTo>
                  <a:lnTo>
                    <a:pt x="286" y="247"/>
                  </a:lnTo>
                  <a:lnTo>
                    <a:pt x="275" y="269"/>
                  </a:lnTo>
                  <a:lnTo>
                    <a:pt x="261" y="292"/>
                  </a:lnTo>
                  <a:lnTo>
                    <a:pt x="248" y="311"/>
                  </a:lnTo>
                  <a:lnTo>
                    <a:pt x="231" y="331"/>
                  </a:lnTo>
                  <a:lnTo>
                    <a:pt x="214" y="351"/>
                  </a:lnTo>
                  <a:lnTo>
                    <a:pt x="195" y="367"/>
                  </a:lnTo>
                  <a:lnTo>
                    <a:pt x="172" y="384"/>
                  </a:lnTo>
                  <a:lnTo>
                    <a:pt x="150" y="396"/>
                  </a:lnTo>
                  <a:lnTo>
                    <a:pt x="128" y="410"/>
                  </a:lnTo>
                  <a:lnTo>
                    <a:pt x="103" y="418"/>
                  </a:lnTo>
                  <a:lnTo>
                    <a:pt x="78" y="426"/>
                  </a:lnTo>
                  <a:lnTo>
                    <a:pt x="50" y="432"/>
                  </a:lnTo>
                  <a:lnTo>
                    <a:pt x="50" y="432"/>
                  </a:lnTo>
                  <a:lnTo>
                    <a:pt x="25" y="43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8" y="443"/>
                  </a:lnTo>
                  <a:lnTo>
                    <a:pt x="58" y="443"/>
                  </a:lnTo>
                  <a:lnTo>
                    <a:pt x="86" y="443"/>
                  </a:lnTo>
                  <a:lnTo>
                    <a:pt x="117" y="438"/>
                  </a:lnTo>
                  <a:lnTo>
                    <a:pt x="117" y="438"/>
                  </a:lnTo>
                  <a:lnTo>
                    <a:pt x="145" y="432"/>
                  </a:lnTo>
                  <a:lnTo>
                    <a:pt x="170" y="424"/>
                  </a:lnTo>
                  <a:lnTo>
                    <a:pt x="195" y="415"/>
                  </a:lnTo>
                  <a:lnTo>
                    <a:pt x="217" y="401"/>
                  </a:lnTo>
                  <a:lnTo>
                    <a:pt x="239" y="387"/>
                  </a:lnTo>
                  <a:lnTo>
                    <a:pt x="261" y="373"/>
                  </a:lnTo>
                  <a:lnTo>
                    <a:pt x="281" y="356"/>
                  </a:lnTo>
                  <a:lnTo>
                    <a:pt x="298" y="337"/>
                  </a:lnTo>
                  <a:lnTo>
                    <a:pt x="314" y="317"/>
                  </a:lnTo>
                  <a:lnTo>
                    <a:pt x="328" y="294"/>
                  </a:lnTo>
                  <a:lnTo>
                    <a:pt x="342" y="272"/>
                  </a:lnTo>
                  <a:lnTo>
                    <a:pt x="353" y="250"/>
                  </a:lnTo>
                  <a:lnTo>
                    <a:pt x="362" y="224"/>
                  </a:lnTo>
                  <a:lnTo>
                    <a:pt x="370" y="199"/>
                  </a:lnTo>
                  <a:lnTo>
                    <a:pt x="375" y="174"/>
                  </a:lnTo>
                  <a:lnTo>
                    <a:pt x="378" y="146"/>
                  </a:lnTo>
                  <a:lnTo>
                    <a:pt x="437" y="148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426" name="Freeform 45">
            <a:extLst>
              <a:ext uri="{FF2B5EF4-FFF2-40B4-BE49-F238E27FC236}">
                <a16:creationId xmlns:a16="http://schemas.microsoft.com/office/drawing/2014/main" id="{2ADA9941-07B7-4E9E-9632-D103BAEB0674}"/>
              </a:ext>
            </a:extLst>
          </p:cNvPr>
          <p:cNvSpPr>
            <a:spLocks/>
          </p:cNvSpPr>
          <p:nvPr/>
        </p:nvSpPr>
        <p:spPr bwMode="auto">
          <a:xfrm>
            <a:off x="8928890" y="3345788"/>
            <a:ext cx="576453" cy="608646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27" name="Freeform 46">
            <a:extLst>
              <a:ext uri="{FF2B5EF4-FFF2-40B4-BE49-F238E27FC236}">
                <a16:creationId xmlns:a16="http://schemas.microsoft.com/office/drawing/2014/main" id="{D067FBDA-8334-47C3-A03B-DB5CEF548921}"/>
              </a:ext>
            </a:extLst>
          </p:cNvPr>
          <p:cNvSpPr>
            <a:spLocks/>
          </p:cNvSpPr>
          <p:nvPr/>
        </p:nvSpPr>
        <p:spPr bwMode="auto">
          <a:xfrm>
            <a:off x="7418480" y="3453064"/>
            <a:ext cx="407441" cy="498486"/>
          </a:xfrm>
          <a:custGeom>
            <a:avLst/>
            <a:gdLst>
              <a:gd name="T0" fmla="*/ 593 w 810"/>
              <a:gd name="T1" fmla="*/ 645 h 991"/>
              <a:gd name="T2" fmla="*/ 593 w 810"/>
              <a:gd name="T3" fmla="*/ 645 h 991"/>
              <a:gd name="T4" fmla="*/ 565 w 810"/>
              <a:gd name="T5" fmla="*/ 629 h 991"/>
              <a:gd name="T6" fmla="*/ 540 w 810"/>
              <a:gd name="T7" fmla="*/ 609 h 991"/>
              <a:gd name="T8" fmla="*/ 515 w 810"/>
              <a:gd name="T9" fmla="*/ 586 h 991"/>
              <a:gd name="T10" fmla="*/ 490 w 810"/>
              <a:gd name="T11" fmla="*/ 564 h 991"/>
              <a:gd name="T12" fmla="*/ 490 w 810"/>
              <a:gd name="T13" fmla="*/ 564 h 991"/>
              <a:gd name="T14" fmla="*/ 462 w 810"/>
              <a:gd name="T15" fmla="*/ 528 h 991"/>
              <a:gd name="T16" fmla="*/ 437 w 810"/>
              <a:gd name="T17" fmla="*/ 488 h 991"/>
              <a:gd name="T18" fmla="*/ 417 w 810"/>
              <a:gd name="T19" fmla="*/ 449 h 991"/>
              <a:gd name="T20" fmla="*/ 403 w 810"/>
              <a:gd name="T21" fmla="*/ 407 h 991"/>
              <a:gd name="T22" fmla="*/ 392 w 810"/>
              <a:gd name="T23" fmla="*/ 365 h 991"/>
              <a:gd name="T24" fmla="*/ 384 w 810"/>
              <a:gd name="T25" fmla="*/ 323 h 991"/>
              <a:gd name="T26" fmla="*/ 381 w 810"/>
              <a:gd name="T27" fmla="*/ 278 h 991"/>
              <a:gd name="T28" fmla="*/ 378 w 810"/>
              <a:gd name="T29" fmla="*/ 230 h 991"/>
              <a:gd name="T30" fmla="*/ 473 w 810"/>
              <a:gd name="T31" fmla="*/ 230 h 991"/>
              <a:gd name="T32" fmla="*/ 236 w 810"/>
              <a:gd name="T33" fmla="*/ 0 h 991"/>
              <a:gd name="T34" fmla="*/ 0 w 810"/>
              <a:gd name="T35" fmla="*/ 230 h 991"/>
              <a:gd name="T36" fmla="*/ 95 w 810"/>
              <a:gd name="T37" fmla="*/ 230 h 991"/>
              <a:gd name="T38" fmla="*/ 95 w 810"/>
              <a:gd name="T39" fmla="*/ 230 h 991"/>
              <a:gd name="T40" fmla="*/ 97 w 810"/>
              <a:gd name="T41" fmla="*/ 303 h 991"/>
              <a:gd name="T42" fmla="*/ 106 w 810"/>
              <a:gd name="T43" fmla="*/ 376 h 991"/>
              <a:gd name="T44" fmla="*/ 120 w 810"/>
              <a:gd name="T45" fmla="*/ 443 h 991"/>
              <a:gd name="T46" fmla="*/ 139 w 810"/>
              <a:gd name="T47" fmla="*/ 511 h 991"/>
              <a:gd name="T48" fmla="*/ 150 w 810"/>
              <a:gd name="T49" fmla="*/ 544 h 991"/>
              <a:gd name="T50" fmla="*/ 164 w 810"/>
              <a:gd name="T51" fmla="*/ 575 h 991"/>
              <a:gd name="T52" fmla="*/ 178 w 810"/>
              <a:gd name="T53" fmla="*/ 609 h 991"/>
              <a:gd name="T54" fmla="*/ 195 w 810"/>
              <a:gd name="T55" fmla="*/ 640 h 991"/>
              <a:gd name="T56" fmla="*/ 214 w 810"/>
              <a:gd name="T57" fmla="*/ 671 h 991"/>
              <a:gd name="T58" fmla="*/ 234 w 810"/>
              <a:gd name="T59" fmla="*/ 699 h 991"/>
              <a:gd name="T60" fmla="*/ 256 w 810"/>
              <a:gd name="T61" fmla="*/ 727 h 991"/>
              <a:gd name="T62" fmla="*/ 281 w 810"/>
              <a:gd name="T63" fmla="*/ 758 h 991"/>
              <a:gd name="T64" fmla="*/ 281 w 810"/>
              <a:gd name="T65" fmla="*/ 758 h 991"/>
              <a:gd name="T66" fmla="*/ 320 w 810"/>
              <a:gd name="T67" fmla="*/ 797 h 991"/>
              <a:gd name="T68" fmla="*/ 362 w 810"/>
              <a:gd name="T69" fmla="*/ 834 h 991"/>
              <a:gd name="T70" fmla="*/ 406 w 810"/>
              <a:gd name="T71" fmla="*/ 867 h 991"/>
              <a:gd name="T72" fmla="*/ 451 w 810"/>
              <a:gd name="T73" fmla="*/ 895 h 991"/>
              <a:gd name="T74" fmla="*/ 451 w 810"/>
              <a:gd name="T75" fmla="*/ 895 h 991"/>
              <a:gd name="T76" fmla="*/ 492 w 810"/>
              <a:gd name="T77" fmla="*/ 918 h 991"/>
              <a:gd name="T78" fmla="*/ 537 w 810"/>
              <a:gd name="T79" fmla="*/ 938 h 991"/>
              <a:gd name="T80" fmla="*/ 579 w 810"/>
              <a:gd name="T81" fmla="*/ 952 h 991"/>
              <a:gd name="T82" fmla="*/ 626 w 810"/>
              <a:gd name="T83" fmla="*/ 966 h 991"/>
              <a:gd name="T84" fmla="*/ 670 w 810"/>
              <a:gd name="T85" fmla="*/ 977 h 991"/>
              <a:gd name="T86" fmla="*/ 715 w 810"/>
              <a:gd name="T87" fmla="*/ 985 h 991"/>
              <a:gd name="T88" fmla="*/ 762 w 810"/>
              <a:gd name="T89" fmla="*/ 988 h 991"/>
              <a:gd name="T90" fmla="*/ 810 w 810"/>
              <a:gd name="T91" fmla="*/ 991 h 991"/>
              <a:gd name="T92" fmla="*/ 810 w 810"/>
              <a:gd name="T93" fmla="*/ 704 h 991"/>
              <a:gd name="T94" fmla="*/ 810 w 810"/>
              <a:gd name="T95" fmla="*/ 704 h 991"/>
              <a:gd name="T96" fmla="*/ 754 w 810"/>
              <a:gd name="T97" fmla="*/ 699 h 991"/>
              <a:gd name="T98" fmla="*/ 698 w 810"/>
              <a:gd name="T99" fmla="*/ 690 h 991"/>
              <a:gd name="T100" fmla="*/ 670 w 810"/>
              <a:gd name="T101" fmla="*/ 682 h 991"/>
              <a:gd name="T102" fmla="*/ 645 w 810"/>
              <a:gd name="T103" fmla="*/ 671 h 991"/>
              <a:gd name="T104" fmla="*/ 618 w 810"/>
              <a:gd name="T105" fmla="*/ 660 h 991"/>
              <a:gd name="T106" fmla="*/ 593 w 810"/>
              <a:gd name="T107" fmla="*/ 645 h 991"/>
              <a:gd name="T108" fmla="*/ 593 w 810"/>
              <a:gd name="T109" fmla="*/ 64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0" h="991">
                <a:moveTo>
                  <a:pt x="593" y="645"/>
                </a:moveTo>
                <a:lnTo>
                  <a:pt x="593" y="645"/>
                </a:lnTo>
                <a:lnTo>
                  <a:pt x="565" y="629"/>
                </a:lnTo>
                <a:lnTo>
                  <a:pt x="540" y="609"/>
                </a:lnTo>
                <a:lnTo>
                  <a:pt x="515" y="586"/>
                </a:lnTo>
                <a:lnTo>
                  <a:pt x="490" y="564"/>
                </a:lnTo>
                <a:lnTo>
                  <a:pt x="490" y="564"/>
                </a:lnTo>
                <a:lnTo>
                  <a:pt x="462" y="528"/>
                </a:lnTo>
                <a:lnTo>
                  <a:pt x="437" y="488"/>
                </a:lnTo>
                <a:lnTo>
                  <a:pt x="417" y="449"/>
                </a:lnTo>
                <a:lnTo>
                  <a:pt x="403" y="407"/>
                </a:lnTo>
                <a:lnTo>
                  <a:pt x="392" y="365"/>
                </a:lnTo>
                <a:lnTo>
                  <a:pt x="384" y="323"/>
                </a:lnTo>
                <a:lnTo>
                  <a:pt x="381" y="278"/>
                </a:lnTo>
                <a:lnTo>
                  <a:pt x="378" y="230"/>
                </a:lnTo>
                <a:lnTo>
                  <a:pt x="473" y="230"/>
                </a:lnTo>
                <a:lnTo>
                  <a:pt x="236" y="0"/>
                </a:lnTo>
                <a:lnTo>
                  <a:pt x="0" y="230"/>
                </a:lnTo>
                <a:lnTo>
                  <a:pt x="95" y="230"/>
                </a:lnTo>
                <a:lnTo>
                  <a:pt x="95" y="230"/>
                </a:lnTo>
                <a:lnTo>
                  <a:pt x="97" y="303"/>
                </a:lnTo>
                <a:lnTo>
                  <a:pt x="106" y="376"/>
                </a:lnTo>
                <a:lnTo>
                  <a:pt x="120" y="443"/>
                </a:lnTo>
                <a:lnTo>
                  <a:pt x="139" y="511"/>
                </a:lnTo>
                <a:lnTo>
                  <a:pt x="150" y="544"/>
                </a:lnTo>
                <a:lnTo>
                  <a:pt x="164" y="575"/>
                </a:lnTo>
                <a:lnTo>
                  <a:pt x="178" y="609"/>
                </a:lnTo>
                <a:lnTo>
                  <a:pt x="195" y="640"/>
                </a:lnTo>
                <a:lnTo>
                  <a:pt x="214" y="671"/>
                </a:lnTo>
                <a:lnTo>
                  <a:pt x="234" y="699"/>
                </a:lnTo>
                <a:lnTo>
                  <a:pt x="256" y="727"/>
                </a:lnTo>
                <a:lnTo>
                  <a:pt x="281" y="758"/>
                </a:lnTo>
                <a:lnTo>
                  <a:pt x="281" y="758"/>
                </a:lnTo>
                <a:lnTo>
                  <a:pt x="320" y="797"/>
                </a:lnTo>
                <a:lnTo>
                  <a:pt x="362" y="834"/>
                </a:lnTo>
                <a:lnTo>
                  <a:pt x="406" y="867"/>
                </a:lnTo>
                <a:lnTo>
                  <a:pt x="451" y="895"/>
                </a:lnTo>
                <a:lnTo>
                  <a:pt x="451" y="895"/>
                </a:lnTo>
                <a:lnTo>
                  <a:pt x="492" y="918"/>
                </a:lnTo>
                <a:lnTo>
                  <a:pt x="537" y="938"/>
                </a:lnTo>
                <a:lnTo>
                  <a:pt x="579" y="952"/>
                </a:lnTo>
                <a:lnTo>
                  <a:pt x="626" y="966"/>
                </a:lnTo>
                <a:lnTo>
                  <a:pt x="670" y="977"/>
                </a:lnTo>
                <a:lnTo>
                  <a:pt x="715" y="985"/>
                </a:lnTo>
                <a:lnTo>
                  <a:pt x="762" y="988"/>
                </a:lnTo>
                <a:lnTo>
                  <a:pt x="810" y="991"/>
                </a:lnTo>
                <a:lnTo>
                  <a:pt x="810" y="704"/>
                </a:lnTo>
                <a:lnTo>
                  <a:pt x="810" y="704"/>
                </a:lnTo>
                <a:lnTo>
                  <a:pt x="754" y="699"/>
                </a:lnTo>
                <a:lnTo>
                  <a:pt x="698" y="690"/>
                </a:lnTo>
                <a:lnTo>
                  <a:pt x="670" y="682"/>
                </a:lnTo>
                <a:lnTo>
                  <a:pt x="645" y="671"/>
                </a:lnTo>
                <a:lnTo>
                  <a:pt x="618" y="660"/>
                </a:lnTo>
                <a:lnTo>
                  <a:pt x="593" y="645"/>
                </a:lnTo>
                <a:lnTo>
                  <a:pt x="593" y="645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28" name="Freeform 47">
            <a:extLst>
              <a:ext uri="{FF2B5EF4-FFF2-40B4-BE49-F238E27FC236}">
                <a16:creationId xmlns:a16="http://schemas.microsoft.com/office/drawing/2014/main" id="{8B37841B-3CF6-47D9-A5EA-F27F6F44A235}"/>
              </a:ext>
            </a:extLst>
          </p:cNvPr>
          <p:cNvSpPr>
            <a:spLocks/>
          </p:cNvSpPr>
          <p:nvPr/>
        </p:nvSpPr>
        <p:spPr bwMode="auto">
          <a:xfrm>
            <a:off x="8313880" y="3344973"/>
            <a:ext cx="687116" cy="622731"/>
          </a:xfrm>
          <a:custGeom>
            <a:avLst/>
            <a:gdLst>
              <a:gd name="T0" fmla="*/ 1366 w 1366"/>
              <a:gd name="T1" fmla="*/ 471 h 1238"/>
              <a:gd name="T2" fmla="*/ 1172 w 1366"/>
              <a:gd name="T3" fmla="*/ 0 h 1238"/>
              <a:gd name="T4" fmla="*/ 838 w 1366"/>
              <a:gd name="T5" fmla="*/ 379 h 1238"/>
              <a:gd name="T6" fmla="*/ 991 w 1366"/>
              <a:gd name="T7" fmla="*/ 407 h 1238"/>
              <a:gd name="T8" fmla="*/ 991 w 1366"/>
              <a:gd name="T9" fmla="*/ 407 h 1238"/>
              <a:gd name="T10" fmla="*/ 977 w 1366"/>
              <a:gd name="T11" fmla="*/ 483 h 1238"/>
              <a:gd name="T12" fmla="*/ 955 w 1366"/>
              <a:gd name="T13" fmla="*/ 558 h 1238"/>
              <a:gd name="T14" fmla="*/ 927 w 1366"/>
              <a:gd name="T15" fmla="*/ 631 h 1238"/>
              <a:gd name="T16" fmla="*/ 894 w 1366"/>
              <a:gd name="T17" fmla="*/ 699 h 1238"/>
              <a:gd name="T18" fmla="*/ 857 w 1366"/>
              <a:gd name="T19" fmla="*/ 766 h 1238"/>
              <a:gd name="T20" fmla="*/ 813 w 1366"/>
              <a:gd name="T21" fmla="*/ 828 h 1238"/>
              <a:gd name="T22" fmla="*/ 766 w 1366"/>
              <a:gd name="T23" fmla="*/ 890 h 1238"/>
              <a:gd name="T24" fmla="*/ 713 w 1366"/>
              <a:gd name="T25" fmla="*/ 943 h 1238"/>
              <a:gd name="T26" fmla="*/ 654 w 1366"/>
              <a:gd name="T27" fmla="*/ 994 h 1238"/>
              <a:gd name="T28" fmla="*/ 593 w 1366"/>
              <a:gd name="T29" fmla="*/ 1041 h 1238"/>
              <a:gd name="T30" fmla="*/ 529 w 1366"/>
              <a:gd name="T31" fmla="*/ 1081 h 1238"/>
              <a:gd name="T32" fmla="*/ 459 w 1366"/>
              <a:gd name="T33" fmla="*/ 1117 h 1238"/>
              <a:gd name="T34" fmla="*/ 387 w 1366"/>
              <a:gd name="T35" fmla="*/ 1148 h 1238"/>
              <a:gd name="T36" fmla="*/ 351 w 1366"/>
              <a:gd name="T37" fmla="*/ 1159 h 1238"/>
              <a:gd name="T38" fmla="*/ 312 w 1366"/>
              <a:gd name="T39" fmla="*/ 1171 h 1238"/>
              <a:gd name="T40" fmla="*/ 273 w 1366"/>
              <a:gd name="T41" fmla="*/ 1182 h 1238"/>
              <a:gd name="T42" fmla="*/ 234 w 1366"/>
              <a:gd name="T43" fmla="*/ 1187 h 1238"/>
              <a:gd name="T44" fmla="*/ 195 w 1366"/>
              <a:gd name="T45" fmla="*/ 1196 h 1238"/>
              <a:gd name="T46" fmla="*/ 153 w 1366"/>
              <a:gd name="T47" fmla="*/ 1199 h 1238"/>
              <a:gd name="T48" fmla="*/ 153 w 1366"/>
              <a:gd name="T49" fmla="*/ 1199 h 1238"/>
              <a:gd name="T50" fmla="*/ 76 w 1366"/>
              <a:gd name="T51" fmla="*/ 1204 h 1238"/>
              <a:gd name="T52" fmla="*/ 0 w 1366"/>
              <a:gd name="T53" fmla="*/ 1201 h 1238"/>
              <a:gd name="T54" fmla="*/ 0 w 1366"/>
              <a:gd name="T55" fmla="*/ 1201 h 1238"/>
              <a:gd name="T56" fmla="*/ 42 w 1366"/>
              <a:gd name="T57" fmla="*/ 1213 h 1238"/>
              <a:gd name="T58" fmla="*/ 84 w 1366"/>
              <a:gd name="T59" fmla="*/ 1221 h 1238"/>
              <a:gd name="T60" fmla="*/ 126 w 1366"/>
              <a:gd name="T61" fmla="*/ 1230 h 1238"/>
              <a:gd name="T62" fmla="*/ 167 w 1366"/>
              <a:gd name="T63" fmla="*/ 1232 h 1238"/>
              <a:gd name="T64" fmla="*/ 212 w 1366"/>
              <a:gd name="T65" fmla="*/ 1235 h 1238"/>
              <a:gd name="T66" fmla="*/ 256 w 1366"/>
              <a:gd name="T67" fmla="*/ 1238 h 1238"/>
              <a:gd name="T68" fmla="*/ 301 w 1366"/>
              <a:gd name="T69" fmla="*/ 1235 h 1238"/>
              <a:gd name="T70" fmla="*/ 345 w 1366"/>
              <a:gd name="T71" fmla="*/ 1232 h 1238"/>
              <a:gd name="T72" fmla="*/ 345 w 1366"/>
              <a:gd name="T73" fmla="*/ 1232 h 1238"/>
              <a:gd name="T74" fmla="*/ 384 w 1366"/>
              <a:gd name="T75" fmla="*/ 1230 h 1238"/>
              <a:gd name="T76" fmla="*/ 426 w 1366"/>
              <a:gd name="T77" fmla="*/ 1221 h 1238"/>
              <a:gd name="T78" fmla="*/ 465 w 1366"/>
              <a:gd name="T79" fmla="*/ 1213 h 1238"/>
              <a:gd name="T80" fmla="*/ 504 w 1366"/>
              <a:gd name="T81" fmla="*/ 1204 h 1238"/>
              <a:gd name="T82" fmla="*/ 540 w 1366"/>
              <a:gd name="T83" fmla="*/ 1193 h 1238"/>
              <a:gd name="T84" fmla="*/ 579 w 1366"/>
              <a:gd name="T85" fmla="*/ 1179 h 1238"/>
              <a:gd name="T86" fmla="*/ 649 w 1366"/>
              <a:gd name="T87" fmla="*/ 1151 h 1238"/>
              <a:gd name="T88" fmla="*/ 718 w 1366"/>
              <a:gd name="T89" fmla="*/ 1114 h 1238"/>
              <a:gd name="T90" fmla="*/ 785 w 1366"/>
              <a:gd name="T91" fmla="*/ 1072 h 1238"/>
              <a:gd name="T92" fmla="*/ 846 w 1366"/>
              <a:gd name="T93" fmla="*/ 1027 h 1238"/>
              <a:gd name="T94" fmla="*/ 902 w 1366"/>
              <a:gd name="T95" fmla="*/ 977 h 1238"/>
              <a:gd name="T96" fmla="*/ 955 w 1366"/>
              <a:gd name="T97" fmla="*/ 921 h 1238"/>
              <a:gd name="T98" fmla="*/ 1002 w 1366"/>
              <a:gd name="T99" fmla="*/ 862 h 1238"/>
              <a:gd name="T100" fmla="*/ 1047 w 1366"/>
              <a:gd name="T101" fmla="*/ 800 h 1238"/>
              <a:gd name="T102" fmla="*/ 1085 w 1366"/>
              <a:gd name="T103" fmla="*/ 732 h 1238"/>
              <a:gd name="T104" fmla="*/ 1119 w 1366"/>
              <a:gd name="T105" fmla="*/ 662 h 1238"/>
              <a:gd name="T106" fmla="*/ 1144 w 1366"/>
              <a:gd name="T107" fmla="*/ 592 h 1238"/>
              <a:gd name="T108" fmla="*/ 1166 w 1366"/>
              <a:gd name="T109" fmla="*/ 516 h 1238"/>
              <a:gd name="T110" fmla="*/ 1183 w 1366"/>
              <a:gd name="T111" fmla="*/ 438 h 1238"/>
              <a:gd name="T112" fmla="*/ 1366 w 1366"/>
              <a:gd name="T113" fmla="*/ 471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6" h="1238">
                <a:moveTo>
                  <a:pt x="1366" y="471"/>
                </a:moveTo>
                <a:lnTo>
                  <a:pt x="1172" y="0"/>
                </a:lnTo>
                <a:lnTo>
                  <a:pt x="838" y="379"/>
                </a:lnTo>
                <a:lnTo>
                  <a:pt x="991" y="407"/>
                </a:lnTo>
                <a:lnTo>
                  <a:pt x="991" y="407"/>
                </a:lnTo>
                <a:lnTo>
                  <a:pt x="977" y="483"/>
                </a:lnTo>
                <a:lnTo>
                  <a:pt x="955" y="558"/>
                </a:lnTo>
                <a:lnTo>
                  <a:pt x="927" y="631"/>
                </a:lnTo>
                <a:lnTo>
                  <a:pt x="894" y="699"/>
                </a:lnTo>
                <a:lnTo>
                  <a:pt x="857" y="766"/>
                </a:lnTo>
                <a:lnTo>
                  <a:pt x="813" y="828"/>
                </a:lnTo>
                <a:lnTo>
                  <a:pt x="766" y="890"/>
                </a:lnTo>
                <a:lnTo>
                  <a:pt x="713" y="943"/>
                </a:lnTo>
                <a:lnTo>
                  <a:pt x="654" y="994"/>
                </a:lnTo>
                <a:lnTo>
                  <a:pt x="593" y="1041"/>
                </a:lnTo>
                <a:lnTo>
                  <a:pt x="529" y="1081"/>
                </a:lnTo>
                <a:lnTo>
                  <a:pt x="459" y="1117"/>
                </a:lnTo>
                <a:lnTo>
                  <a:pt x="387" y="1148"/>
                </a:lnTo>
                <a:lnTo>
                  <a:pt x="351" y="1159"/>
                </a:lnTo>
                <a:lnTo>
                  <a:pt x="312" y="1171"/>
                </a:lnTo>
                <a:lnTo>
                  <a:pt x="273" y="1182"/>
                </a:lnTo>
                <a:lnTo>
                  <a:pt x="234" y="1187"/>
                </a:lnTo>
                <a:lnTo>
                  <a:pt x="195" y="1196"/>
                </a:lnTo>
                <a:lnTo>
                  <a:pt x="153" y="1199"/>
                </a:lnTo>
                <a:lnTo>
                  <a:pt x="153" y="1199"/>
                </a:lnTo>
                <a:lnTo>
                  <a:pt x="76" y="1204"/>
                </a:lnTo>
                <a:lnTo>
                  <a:pt x="0" y="1201"/>
                </a:lnTo>
                <a:lnTo>
                  <a:pt x="0" y="1201"/>
                </a:lnTo>
                <a:lnTo>
                  <a:pt x="42" y="1213"/>
                </a:lnTo>
                <a:lnTo>
                  <a:pt x="84" y="1221"/>
                </a:lnTo>
                <a:lnTo>
                  <a:pt x="126" y="1230"/>
                </a:lnTo>
                <a:lnTo>
                  <a:pt x="167" y="1232"/>
                </a:lnTo>
                <a:lnTo>
                  <a:pt x="212" y="1235"/>
                </a:lnTo>
                <a:lnTo>
                  <a:pt x="256" y="1238"/>
                </a:lnTo>
                <a:lnTo>
                  <a:pt x="301" y="1235"/>
                </a:lnTo>
                <a:lnTo>
                  <a:pt x="345" y="1232"/>
                </a:lnTo>
                <a:lnTo>
                  <a:pt x="345" y="1232"/>
                </a:lnTo>
                <a:lnTo>
                  <a:pt x="384" y="1230"/>
                </a:lnTo>
                <a:lnTo>
                  <a:pt x="426" y="1221"/>
                </a:lnTo>
                <a:lnTo>
                  <a:pt x="465" y="1213"/>
                </a:lnTo>
                <a:lnTo>
                  <a:pt x="504" y="1204"/>
                </a:lnTo>
                <a:lnTo>
                  <a:pt x="540" y="1193"/>
                </a:lnTo>
                <a:lnTo>
                  <a:pt x="579" y="1179"/>
                </a:lnTo>
                <a:lnTo>
                  <a:pt x="649" y="1151"/>
                </a:lnTo>
                <a:lnTo>
                  <a:pt x="718" y="1114"/>
                </a:lnTo>
                <a:lnTo>
                  <a:pt x="785" y="1072"/>
                </a:lnTo>
                <a:lnTo>
                  <a:pt x="846" y="1027"/>
                </a:lnTo>
                <a:lnTo>
                  <a:pt x="902" y="977"/>
                </a:lnTo>
                <a:lnTo>
                  <a:pt x="955" y="921"/>
                </a:lnTo>
                <a:lnTo>
                  <a:pt x="1002" y="862"/>
                </a:lnTo>
                <a:lnTo>
                  <a:pt x="1047" y="800"/>
                </a:lnTo>
                <a:lnTo>
                  <a:pt x="1085" y="732"/>
                </a:lnTo>
                <a:lnTo>
                  <a:pt x="1119" y="662"/>
                </a:lnTo>
                <a:lnTo>
                  <a:pt x="1144" y="592"/>
                </a:lnTo>
                <a:lnTo>
                  <a:pt x="1166" y="516"/>
                </a:lnTo>
                <a:lnTo>
                  <a:pt x="1183" y="438"/>
                </a:lnTo>
                <a:lnTo>
                  <a:pt x="1366" y="471"/>
                </a:lnTo>
                <a:close/>
              </a:path>
            </a:pathLst>
          </a:custGeom>
          <a:solidFill>
            <a:srgbClr val="2CB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5CEC52D8-D095-4A7B-953D-DA286A36BD58}"/>
              </a:ext>
            </a:extLst>
          </p:cNvPr>
          <p:cNvGrpSpPr/>
          <p:nvPr/>
        </p:nvGrpSpPr>
        <p:grpSpPr>
          <a:xfrm>
            <a:off x="7766947" y="3316959"/>
            <a:ext cx="719309" cy="412471"/>
            <a:chOff x="12550775" y="8815388"/>
            <a:chExt cx="2270125" cy="1301750"/>
          </a:xfrm>
        </p:grpSpPr>
        <p:sp>
          <p:nvSpPr>
            <p:cNvPr id="430" name="Freeform 48">
              <a:extLst>
                <a:ext uri="{FF2B5EF4-FFF2-40B4-BE49-F238E27FC236}">
                  <a16:creationId xmlns:a16="http://schemas.microsoft.com/office/drawing/2014/main" id="{A83DF7D9-BA99-4B5C-8134-0EE442A9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0775" y="9069388"/>
              <a:ext cx="1284288" cy="1047750"/>
            </a:xfrm>
            <a:custGeom>
              <a:avLst/>
              <a:gdLst>
                <a:gd name="T0" fmla="*/ 267 w 809"/>
                <a:gd name="T1" fmla="*/ 0 h 660"/>
                <a:gd name="T2" fmla="*/ 0 w 809"/>
                <a:gd name="T3" fmla="*/ 0 h 660"/>
                <a:gd name="T4" fmla="*/ 0 w 809"/>
                <a:gd name="T5" fmla="*/ 0 h 660"/>
                <a:gd name="T6" fmla="*/ 11 w 809"/>
                <a:gd name="T7" fmla="*/ 28 h 660"/>
                <a:gd name="T8" fmla="*/ 39 w 809"/>
                <a:gd name="T9" fmla="*/ 104 h 660"/>
                <a:gd name="T10" fmla="*/ 58 w 809"/>
                <a:gd name="T11" fmla="*/ 155 h 660"/>
                <a:gd name="T12" fmla="*/ 83 w 809"/>
                <a:gd name="T13" fmla="*/ 211 h 660"/>
                <a:gd name="T14" fmla="*/ 114 w 809"/>
                <a:gd name="T15" fmla="*/ 270 h 660"/>
                <a:gd name="T16" fmla="*/ 147 w 809"/>
                <a:gd name="T17" fmla="*/ 332 h 660"/>
                <a:gd name="T18" fmla="*/ 183 w 809"/>
                <a:gd name="T19" fmla="*/ 393 h 660"/>
                <a:gd name="T20" fmla="*/ 225 w 809"/>
                <a:gd name="T21" fmla="*/ 452 h 660"/>
                <a:gd name="T22" fmla="*/ 270 w 809"/>
                <a:gd name="T23" fmla="*/ 509 h 660"/>
                <a:gd name="T24" fmla="*/ 292 w 809"/>
                <a:gd name="T25" fmla="*/ 534 h 660"/>
                <a:gd name="T26" fmla="*/ 317 w 809"/>
                <a:gd name="T27" fmla="*/ 556 h 660"/>
                <a:gd name="T28" fmla="*/ 342 w 809"/>
                <a:gd name="T29" fmla="*/ 579 h 660"/>
                <a:gd name="T30" fmla="*/ 370 w 809"/>
                <a:gd name="T31" fmla="*/ 598 h 660"/>
                <a:gd name="T32" fmla="*/ 395 w 809"/>
                <a:gd name="T33" fmla="*/ 618 h 660"/>
                <a:gd name="T34" fmla="*/ 423 w 809"/>
                <a:gd name="T35" fmla="*/ 632 h 660"/>
                <a:gd name="T36" fmla="*/ 453 w 809"/>
                <a:gd name="T37" fmla="*/ 643 h 660"/>
                <a:gd name="T38" fmla="*/ 481 w 809"/>
                <a:gd name="T39" fmla="*/ 652 h 660"/>
                <a:gd name="T40" fmla="*/ 512 w 809"/>
                <a:gd name="T41" fmla="*/ 657 h 660"/>
                <a:gd name="T42" fmla="*/ 542 w 809"/>
                <a:gd name="T43" fmla="*/ 660 h 660"/>
                <a:gd name="T44" fmla="*/ 542 w 809"/>
                <a:gd name="T45" fmla="*/ 660 h 660"/>
                <a:gd name="T46" fmla="*/ 809 w 809"/>
                <a:gd name="T47" fmla="*/ 660 h 660"/>
                <a:gd name="T48" fmla="*/ 809 w 809"/>
                <a:gd name="T49" fmla="*/ 660 h 660"/>
                <a:gd name="T50" fmla="*/ 770 w 809"/>
                <a:gd name="T51" fmla="*/ 643 h 660"/>
                <a:gd name="T52" fmla="*/ 734 w 809"/>
                <a:gd name="T53" fmla="*/ 626 h 660"/>
                <a:gd name="T54" fmla="*/ 698 w 809"/>
                <a:gd name="T55" fmla="*/ 607 h 660"/>
                <a:gd name="T56" fmla="*/ 665 w 809"/>
                <a:gd name="T57" fmla="*/ 587 h 660"/>
                <a:gd name="T58" fmla="*/ 634 w 809"/>
                <a:gd name="T59" fmla="*/ 565 h 660"/>
                <a:gd name="T60" fmla="*/ 603 w 809"/>
                <a:gd name="T61" fmla="*/ 542 h 660"/>
                <a:gd name="T62" fmla="*/ 573 w 809"/>
                <a:gd name="T63" fmla="*/ 517 h 660"/>
                <a:gd name="T64" fmla="*/ 545 w 809"/>
                <a:gd name="T65" fmla="*/ 492 h 660"/>
                <a:gd name="T66" fmla="*/ 495 w 809"/>
                <a:gd name="T67" fmla="*/ 438 h 660"/>
                <a:gd name="T68" fmla="*/ 453 w 809"/>
                <a:gd name="T69" fmla="*/ 382 h 660"/>
                <a:gd name="T70" fmla="*/ 414 w 809"/>
                <a:gd name="T71" fmla="*/ 329 h 660"/>
                <a:gd name="T72" fmla="*/ 381 w 809"/>
                <a:gd name="T73" fmla="*/ 273 h 660"/>
                <a:gd name="T74" fmla="*/ 350 w 809"/>
                <a:gd name="T75" fmla="*/ 219 h 660"/>
                <a:gd name="T76" fmla="*/ 328 w 809"/>
                <a:gd name="T77" fmla="*/ 169 h 660"/>
                <a:gd name="T78" fmla="*/ 308 w 809"/>
                <a:gd name="T79" fmla="*/ 124 h 660"/>
                <a:gd name="T80" fmla="*/ 292 w 809"/>
                <a:gd name="T81" fmla="*/ 82 h 660"/>
                <a:gd name="T82" fmla="*/ 272 w 809"/>
                <a:gd name="T83" fmla="*/ 23 h 660"/>
                <a:gd name="T84" fmla="*/ 267 w 809"/>
                <a:gd name="T85" fmla="*/ 0 h 660"/>
                <a:gd name="T86" fmla="*/ 267 w 809"/>
                <a:gd name="T8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9" h="660">
                  <a:moveTo>
                    <a:pt x="2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28"/>
                  </a:lnTo>
                  <a:lnTo>
                    <a:pt x="39" y="104"/>
                  </a:lnTo>
                  <a:lnTo>
                    <a:pt x="58" y="155"/>
                  </a:lnTo>
                  <a:lnTo>
                    <a:pt x="83" y="211"/>
                  </a:lnTo>
                  <a:lnTo>
                    <a:pt x="114" y="270"/>
                  </a:lnTo>
                  <a:lnTo>
                    <a:pt x="147" y="332"/>
                  </a:lnTo>
                  <a:lnTo>
                    <a:pt x="183" y="393"/>
                  </a:lnTo>
                  <a:lnTo>
                    <a:pt x="225" y="452"/>
                  </a:lnTo>
                  <a:lnTo>
                    <a:pt x="270" y="509"/>
                  </a:lnTo>
                  <a:lnTo>
                    <a:pt x="292" y="534"/>
                  </a:lnTo>
                  <a:lnTo>
                    <a:pt x="317" y="556"/>
                  </a:lnTo>
                  <a:lnTo>
                    <a:pt x="342" y="579"/>
                  </a:lnTo>
                  <a:lnTo>
                    <a:pt x="370" y="598"/>
                  </a:lnTo>
                  <a:lnTo>
                    <a:pt x="395" y="618"/>
                  </a:lnTo>
                  <a:lnTo>
                    <a:pt x="423" y="632"/>
                  </a:lnTo>
                  <a:lnTo>
                    <a:pt x="453" y="643"/>
                  </a:lnTo>
                  <a:lnTo>
                    <a:pt x="481" y="652"/>
                  </a:lnTo>
                  <a:lnTo>
                    <a:pt x="512" y="657"/>
                  </a:lnTo>
                  <a:lnTo>
                    <a:pt x="542" y="660"/>
                  </a:lnTo>
                  <a:lnTo>
                    <a:pt x="542" y="660"/>
                  </a:lnTo>
                  <a:lnTo>
                    <a:pt x="809" y="660"/>
                  </a:lnTo>
                  <a:lnTo>
                    <a:pt x="809" y="660"/>
                  </a:lnTo>
                  <a:lnTo>
                    <a:pt x="770" y="643"/>
                  </a:lnTo>
                  <a:lnTo>
                    <a:pt x="734" y="626"/>
                  </a:lnTo>
                  <a:lnTo>
                    <a:pt x="698" y="607"/>
                  </a:lnTo>
                  <a:lnTo>
                    <a:pt x="665" y="587"/>
                  </a:lnTo>
                  <a:lnTo>
                    <a:pt x="634" y="565"/>
                  </a:lnTo>
                  <a:lnTo>
                    <a:pt x="603" y="542"/>
                  </a:lnTo>
                  <a:lnTo>
                    <a:pt x="573" y="517"/>
                  </a:lnTo>
                  <a:lnTo>
                    <a:pt x="545" y="492"/>
                  </a:lnTo>
                  <a:lnTo>
                    <a:pt x="495" y="438"/>
                  </a:lnTo>
                  <a:lnTo>
                    <a:pt x="453" y="382"/>
                  </a:lnTo>
                  <a:lnTo>
                    <a:pt x="414" y="329"/>
                  </a:lnTo>
                  <a:lnTo>
                    <a:pt x="381" y="273"/>
                  </a:lnTo>
                  <a:lnTo>
                    <a:pt x="350" y="219"/>
                  </a:lnTo>
                  <a:lnTo>
                    <a:pt x="328" y="169"/>
                  </a:lnTo>
                  <a:lnTo>
                    <a:pt x="308" y="124"/>
                  </a:lnTo>
                  <a:lnTo>
                    <a:pt x="292" y="82"/>
                  </a:lnTo>
                  <a:lnTo>
                    <a:pt x="272" y="23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98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31" name="Freeform 49">
              <a:extLst>
                <a:ext uri="{FF2B5EF4-FFF2-40B4-BE49-F238E27FC236}">
                  <a16:creationId xmlns:a16="http://schemas.microsoft.com/office/drawing/2014/main" id="{B5011405-DDAB-4230-95CF-FE4C0E3B5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8500" y="8815388"/>
              <a:ext cx="1422400" cy="1301750"/>
            </a:xfrm>
            <a:custGeom>
              <a:avLst/>
              <a:gdLst>
                <a:gd name="T0" fmla="*/ 896 w 896"/>
                <a:gd name="T1" fmla="*/ 225 h 820"/>
                <a:gd name="T2" fmla="*/ 656 w 896"/>
                <a:gd name="T3" fmla="*/ 0 h 820"/>
                <a:gd name="T4" fmla="*/ 417 w 896"/>
                <a:gd name="T5" fmla="*/ 225 h 820"/>
                <a:gd name="T6" fmla="*/ 526 w 896"/>
                <a:gd name="T7" fmla="*/ 225 h 820"/>
                <a:gd name="T8" fmla="*/ 526 w 896"/>
                <a:gd name="T9" fmla="*/ 225 h 820"/>
                <a:gd name="T10" fmla="*/ 501 w 896"/>
                <a:gd name="T11" fmla="*/ 287 h 820"/>
                <a:gd name="T12" fmla="*/ 470 w 896"/>
                <a:gd name="T13" fmla="*/ 360 h 820"/>
                <a:gd name="T14" fmla="*/ 448 w 896"/>
                <a:gd name="T15" fmla="*/ 402 h 820"/>
                <a:gd name="T16" fmla="*/ 426 w 896"/>
                <a:gd name="T17" fmla="*/ 444 h 820"/>
                <a:gd name="T18" fmla="*/ 398 w 896"/>
                <a:gd name="T19" fmla="*/ 486 h 820"/>
                <a:gd name="T20" fmla="*/ 370 w 896"/>
                <a:gd name="T21" fmla="*/ 531 h 820"/>
                <a:gd name="T22" fmla="*/ 337 w 896"/>
                <a:gd name="T23" fmla="*/ 573 h 820"/>
                <a:gd name="T24" fmla="*/ 300 w 896"/>
                <a:gd name="T25" fmla="*/ 615 h 820"/>
                <a:gd name="T26" fmla="*/ 259 w 896"/>
                <a:gd name="T27" fmla="*/ 657 h 820"/>
                <a:gd name="T28" fmla="*/ 214 w 896"/>
                <a:gd name="T29" fmla="*/ 697 h 820"/>
                <a:gd name="T30" fmla="*/ 167 w 896"/>
                <a:gd name="T31" fmla="*/ 733 h 820"/>
                <a:gd name="T32" fmla="*/ 117 w 896"/>
                <a:gd name="T33" fmla="*/ 767 h 820"/>
                <a:gd name="T34" fmla="*/ 61 w 896"/>
                <a:gd name="T35" fmla="*/ 795 h 820"/>
                <a:gd name="T36" fmla="*/ 0 w 896"/>
                <a:gd name="T37" fmla="*/ 820 h 820"/>
                <a:gd name="T38" fmla="*/ 0 w 896"/>
                <a:gd name="T39" fmla="*/ 820 h 820"/>
                <a:gd name="T40" fmla="*/ 267 w 896"/>
                <a:gd name="T41" fmla="*/ 820 h 820"/>
                <a:gd name="T42" fmla="*/ 267 w 896"/>
                <a:gd name="T43" fmla="*/ 820 h 820"/>
                <a:gd name="T44" fmla="*/ 292 w 896"/>
                <a:gd name="T45" fmla="*/ 817 h 820"/>
                <a:gd name="T46" fmla="*/ 317 w 896"/>
                <a:gd name="T47" fmla="*/ 815 h 820"/>
                <a:gd name="T48" fmla="*/ 342 w 896"/>
                <a:gd name="T49" fmla="*/ 809 h 820"/>
                <a:gd name="T50" fmla="*/ 364 w 896"/>
                <a:gd name="T51" fmla="*/ 800 h 820"/>
                <a:gd name="T52" fmla="*/ 389 w 896"/>
                <a:gd name="T53" fmla="*/ 792 h 820"/>
                <a:gd name="T54" fmla="*/ 412 w 896"/>
                <a:gd name="T55" fmla="*/ 778 h 820"/>
                <a:gd name="T56" fmla="*/ 434 w 896"/>
                <a:gd name="T57" fmla="*/ 767 h 820"/>
                <a:gd name="T58" fmla="*/ 453 w 896"/>
                <a:gd name="T59" fmla="*/ 750 h 820"/>
                <a:gd name="T60" fmla="*/ 495 w 896"/>
                <a:gd name="T61" fmla="*/ 716 h 820"/>
                <a:gd name="T62" fmla="*/ 534 w 896"/>
                <a:gd name="T63" fmla="*/ 674 h 820"/>
                <a:gd name="T64" fmla="*/ 570 w 896"/>
                <a:gd name="T65" fmla="*/ 632 h 820"/>
                <a:gd name="T66" fmla="*/ 606 w 896"/>
                <a:gd name="T67" fmla="*/ 584 h 820"/>
                <a:gd name="T68" fmla="*/ 637 w 896"/>
                <a:gd name="T69" fmla="*/ 537 h 820"/>
                <a:gd name="T70" fmla="*/ 668 w 896"/>
                <a:gd name="T71" fmla="*/ 486 h 820"/>
                <a:gd name="T72" fmla="*/ 695 w 896"/>
                <a:gd name="T73" fmla="*/ 435 h 820"/>
                <a:gd name="T74" fmla="*/ 718 w 896"/>
                <a:gd name="T75" fmla="*/ 388 h 820"/>
                <a:gd name="T76" fmla="*/ 759 w 896"/>
                <a:gd name="T77" fmla="*/ 298 h 820"/>
                <a:gd name="T78" fmla="*/ 787 w 896"/>
                <a:gd name="T79" fmla="*/ 225 h 820"/>
                <a:gd name="T80" fmla="*/ 896 w 896"/>
                <a:gd name="T81" fmla="*/ 225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96" h="820">
                  <a:moveTo>
                    <a:pt x="896" y="225"/>
                  </a:moveTo>
                  <a:lnTo>
                    <a:pt x="656" y="0"/>
                  </a:lnTo>
                  <a:lnTo>
                    <a:pt x="417" y="225"/>
                  </a:lnTo>
                  <a:lnTo>
                    <a:pt x="526" y="225"/>
                  </a:lnTo>
                  <a:lnTo>
                    <a:pt x="526" y="225"/>
                  </a:lnTo>
                  <a:lnTo>
                    <a:pt x="501" y="287"/>
                  </a:lnTo>
                  <a:lnTo>
                    <a:pt x="470" y="360"/>
                  </a:lnTo>
                  <a:lnTo>
                    <a:pt x="448" y="402"/>
                  </a:lnTo>
                  <a:lnTo>
                    <a:pt x="426" y="444"/>
                  </a:lnTo>
                  <a:lnTo>
                    <a:pt x="398" y="486"/>
                  </a:lnTo>
                  <a:lnTo>
                    <a:pt x="370" y="531"/>
                  </a:lnTo>
                  <a:lnTo>
                    <a:pt x="337" y="573"/>
                  </a:lnTo>
                  <a:lnTo>
                    <a:pt x="300" y="615"/>
                  </a:lnTo>
                  <a:lnTo>
                    <a:pt x="259" y="657"/>
                  </a:lnTo>
                  <a:lnTo>
                    <a:pt x="214" y="697"/>
                  </a:lnTo>
                  <a:lnTo>
                    <a:pt x="167" y="733"/>
                  </a:lnTo>
                  <a:lnTo>
                    <a:pt x="117" y="767"/>
                  </a:lnTo>
                  <a:lnTo>
                    <a:pt x="61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267" y="820"/>
                  </a:lnTo>
                  <a:lnTo>
                    <a:pt x="267" y="820"/>
                  </a:lnTo>
                  <a:lnTo>
                    <a:pt x="292" y="817"/>
                  </a:lnTo>
                  <a:lnTo>
                    <a:pt x="317" y="815"/>
                  </a:lnTo>
                  <a:lnTo>
                    <a:pt x="342" y="809"/>
                  </a:lnTo>
                  <a:lnTo>
                    <a:pt x="364" y="800"/>
                  </a:lnTo>
                  <a:lnTo>
                    <a:pt x="389" y="792"/>
                  </a:lnTo>
                  <a:lnTo>
                    <a:pt x="412" y="778"/>
                  </a:lnTo>
                  <a:lnTo>
                    <a:pt x="434" y="767"/>
                  </a:lnTo>
                  <a:lnTo>
                    <a:pt x="453" y="750"/>
                  </a:lnTo>
                  <a:lnTo>
                    <a:pt x="495" y="716"/>
                  </a:lnTo>
                  <a:lnTo>
                    <a:pt x="534" y="674"/>
                  </a:lnTo>
                  <a:lnTo>
                    <a:pt x="570" y="632"/>
                  </a:lnTo>
                  <a:lnTo>
                    <a:pt x="606" y="584"/>
                  </a:lnTo>
                  <a:lnTo>
                    <a:pt x="637" y="537"/>
                  </a:lnTo>
                  <a:lnTo>
                    <a:pt x="668" y="486"/>
                  </a:lnTo>
                  <a:lnTo>
                    <a:pt x="695" y="435"/>
                  </a:lnTo>
                  <a:lnTo>
                    <a:pt x="718" y="388"/>
                  </a:lnTo>
                  <a:lnTo>
                    <a:pt x="759" y="298"/>
                  </a:lnTo>
                  <a:lnTo>
                    <a:pt x="787" y="225"/>
                  </a:lnTo>
                  <a:lnTo>
                    <a:pt x="896" y="225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C0DBED80-21A0-4C47-8760-B2D5683544C1}"/>
              </a:ext>
            </a:extLst>
          </p:cNvPr>
          <p:cNvGrpSpPr/>
          <p:nvPr/>
        </p:nvGrpSpPr>
        <p:grpSpPr>
          <a:xfrm>
            <a:off x="7274247" y="4954839"/>
            <a:ext cx="439131" cy="443658"/>
            <a:chOff x="11195050" y="13309600"/>
            <a:chExt cx="1385888" cy="1400176"/>
          </a:xfrm>
        </p:grpSpPr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AE34577A-35F8-4F61-AF20-D9782C1E9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5475" y="13906500"/>
              <a:ext cx="525463" cy="739775"/>
            </a:xfrm>
            <a:custGeom>
              <a:avLst/>
              <a:gdLst>
                <a:gd name="T0" fmla="*/ 331 w 331"/>
                <a:gd name="T1" fmla="*/ 138 h 466"/>
                <a:gd name="T2" fmla="*/ 223 w 331"/>
                <a:gd name="T3" fmla="*/ 0 h 466"/>
                <a:gd name="T4" fmla="*/ 111 w 331"/>
                <a:gd name="T5" fmla="*/ 138 h 466"/>
                <a:gd name="T6" fmla="*/ 156 w 331"/>
                <a:gd name="T7" fmla="*/ 138 h 466"/>
                <a:gd name="T8" fmla="*/ 156 w 331"/>
                <a:gd name="T9" fmla="*/ 331 h 466"/>
                <a:gd name="T10" fmla="*/ 0 w 331"/>
                <a:gd name="T11" fmla="*/ 331 h 466"/>
                <a:gd name="T12" fmla="*/ 0 w 331"/>
                <a:gd name="T13" fmla="*/ 466 h 466"/>
                <a:gd name="T14" fmla="*/ 289 w 331"/>
                <a:gd name="T15" fmla="*/ 466 h 466"/>
                <a:gd name="T16" fmla="*/ 289 w 331"/>
                <a:gd name="T17" fmla="*/ 138 h 466"/>
                <a:gd name="T18" fmla="*/ 331 w 331"/>
                <a:gd name="T19" fmla="*/ 13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466">
                  <a:moveTo>
                    <a:pt x="331" y="138"/>
                  </a:moveTo>
                  <a:lnTo>
                    <a:pt x="223" y="0"/>
                  </a:lnTo>
                  <a:lnTo>
                    <a:pt x="111" y="138"/>
                  </a:lnTo>
                  <a:lnTo>
                    <a:pt x="156" y="138"/>
                  </a:lnTo>
                  <a:lnTo>
                    <a:pt x="156" y="331"/>
                  </a:lnTo>
                  <a:lnTo>
                    <a:pt x="0" y="331"/>
                  </a:lnTo>
                  <a:lnTo>
                    <a:pt x="0" y="466"/>
                  </a:lnTo>
                  <a:lnTo>
                    <a:pt x="289" y="466"/>
                  </a:lnTo>
                  <a:lnTo>
                    <a:pt x="289" y="138"/>
                  </a:lnTo>
                  <a:lnTo>
                    <a:pt x="331" y="138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DA060E7A-39DA-40CC-AE25-06F2E0C69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663" y="13309600"/>
              <a:ext cx="736600" cy="530225"/>
            </a:xfrm>
            <a:custGeom>
              <a:avLst/>
              <a:gdLst>
                <a:gd name="T0" fmla="*/ 139 w 464"/>
                <a:gd name="T1" fmla="*/ 177 h 334"/>
                <a:gd name="T2" fmla="*/ 331 w 464"/>
                <a:gd name="T3" fmla="*/ 177 h 334"/>
                <a:gd name="T4" fmla="*/ 331 w 464"/>
                <a:gd name="T5" fmla="*/ 334 h 334"/>
                <a:gd name="T6" fmla="*/ 464 w 464"/>
                <a:gd name="T7" fmla="*/ 334 h 334"/>
                <a:gd name="T8" fmla="*/ 464 w 464"/>
                <a:gd name="T9" fmla="*/ 42 h 334"/>
                <a:gd name="T10" fmla="*/ 139 w 464"/>
                <a:gd name="T11" fmla="*/ 42 h 334"/>
                <a:gd name="T12" fmla="*/ 139 w 464"/>
                <a:gd name="T13" fmla="*/ 0 h 334"/>
                <a:gd name="T14" fmla="*/ 0 w 464"/>
                <a:gd name="T15" fmla="*/ 109 h 334"/>
                <a:gd name="T16" fmla="*/ 139 w 464"/>
                <a:gd name="T17" fmla="*/ 222 h 334"/>
                <a:gd name="T18" fmla="*/ 139 w 464"/>
                <a:gd name="T19" fmla="*/ 17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" h="334">
                  <a:moveTo>
                    <a:pt x="139" y="177"/>
                  </a:moveTo>
                  <a:lnTo>
                    <a:pt x="331" y="177"/>
                  </a:lnTo>
                  <a:lnTo>
                    <a:pt x="331" y="334"/>
                  </a:lnTo>
                  <a:lnTo>
                    <a:pt x="464" y="334"/>
                  </a:lnTo>
                  <a:lnTo>
                    <a:pt x="464" y="42"/>
                  </a:lnTo>
                  <a:lnTo>
                    <a:pt x="139" y="42"/>
                  </a:lnTo>
                  <a:lnTo>
                    <a:pt x="139" y="0"/>
                  </a:lnTo>
                  <a:lnTo>
                    <a:pt x="0" y="109"/>
                  </a:lnTo>
                  <a:lnTo>
                    <a:pt x="139" y="222"/>
                  </a:lnTo>
                  <a:lnTo>
                    <a:pt x="139" y="177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35" name="Freeform 52">
              <a:extLst>
                <a:ext uri="{FF2B5EF4-FFF2-40B4-BE49-F238E27FC236}">
                  <a16:creationId xmlns:a16="http://schemas.microsoft.com/office/drawing/2014/main" id="{D7504066-3545-49E8-B612-33FF4D940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5050" y="13371513"/>
              <a:ext cx="525463" cy="739775"/>
            </a:xfrm>
            <a:custGeom>
              <a:avLst/>
              <a:gdLst>
                <a:gd name="T0" fmla="*/ 111 w 331"/>
                <a:gd name="T1" fmla="*/ 466 h 466"/>
                <a:gd name="T2" fmla="*/ 219 w 331"/>
                <a:gd name="T3" fmla="*/ 329 h 466"/>
                <a:gd name="T4" fmla="*/ 178 w 331"/>
                <a:gd name="T5" fmla="*/ 329 h 466"/>
                <a:gd name="T6" fmla="*/ 178 w 331"/>
                <a:gd name="T7" fmla="*/ 135 h 466"/>
                <a:gd name="T8" fmla="*/ 331 w 331"/>
                <a:gd name="T9" fmla="*/ 135 h 466"/>
                <a:gd name="T10" fmla="*/ 331 w 331"/>
                <a:gd name="T11" fmla="*/ 0 h 466"/>
                <a:gd name="T12" fmla="*/ 44 w 331"/>
                <a:gd name="T13" fmla="*/ 0 h 466"/>
                <a:gd name="T14" fmla="*/ 44 w 331"/>
                <a:gd name="T15" fmla="*/ 329 h 466"/>
                <a:gd name="T16" fmla="*/ 0 w 331"/>
                <a:gd name="T17" fmla="*/ 329 h 466"/>
                <a:gd name="T18" fmla="*/ 111 w 331"/>
                <a:gd name="T1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466">
                  <a:moveTo>
                    <a:pt x="111" y="466"/>
                  </a:moveTo>
                  <a:lnTo>
                    <a:pt x="219" y="329"/>
                  </a:lnTo>
                  <a:lnTo>
                    <a:pt x="178" y="329"/>
                  </a:lnTo>
                  <a:lnTo>
                    <a:pt x="178" y="135"/>
                  </a:lnTo>
                  <a:lnTo>
                    <a:pt x="331" y="135"/>
                  </a:lnTo>
                  <a:lnTo>
                    <a:pt x="331" y="0"/>
                  </a:lnTo>
                  <a:lnTo>
                    <a:pt x="44" y="0"/>
                  </a:lnTo>
                  <a:lnTo>
                    <a:pt x="44" y="329"/>
                  </a:lnTo>
                  <a:lnTo>
                    <a:pt x="0" y="329"/>
                  </a:lnTo>
                  <a:lnTo>
                    <a:pt x="111" y="466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D7B37B41-8F5A-4BD7-BF2C-E826861B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4900" y="14177963"/>
              <a:ext cx="733425" cy="531813"/>
            </a:xfrm>
            <a:custGeom>
              <a:avLst/>
              <a:gdLst>
                <a:gd name="T0" fmla="*/ 326 w 462"/>
                <a:gd name="T1" fmla="*/ 158 h 335"/>
                <a:gd name="T2" fmla="*/ 134 w 462"/>
                <a:gd name="T3" fmla="*/ 158 h 335"/>
                <a:gd name="T4" fmla="*/ 134 w 462"/>
                <a:gd name="T5" fmla="*/ 0 h 335"/>
                <a:gd name="T6" fmla="*/ 0 w 462"/>
                <a:gd name="T7" fmla="*/ 0 h 335"/>
                <a:gd name="T8" fmla="*/ 0 w 462"/>
                <a:gd name="T9" fmla="*/ 292 h 335"/>
                <a:gd name="T10" fmla="*/ 326 w 462"/>
                <a:gd name="T11" fmla="*/ 292 h 335"/>
                <a:gd name="T12" fmla="*/ 326 w 462"/>
                <a:gd name="T13" fmla="*/ 335 h 335"/>
                <a:gd name="T14" fmla="*/ 462 w 462"/>
                <a:gd name="T15" fmla="*/ 225 h 335"/>
                <a:gd name="T16" fmla="*/ 326 w 462"/>
                <a:gd name="T17" fmla="*/ 113 h 335"/>
                <a:gd name="T18" fmla="*/ 326 w 462"/>
                <a:gd name="T19" fmla="*/ 15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335">
                  <a:moveTo>
                    <a:pt x="326" y="158"/>
                  </a:moveTo>
                  <a:lnTo>
                    <a:pt x="134" y="158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292"/>
                  </a:lnTo>
                  <a:lnTo>
                    <a:pt x="326" y="292"/>
                  </a:lnTo>
                  <a:lnTo>
                    <a:pt x="326" y="335"/>
                  </a:lnTo>
                  <a:lnTo>
                    <a:pt x="462" y="225"/>
                  </a:lnTo>
                  <a:lnTo>
                    <a:pt x="326" y="113"/>
                  </a:lnTo>
                  <a:lnTo>
                    <a:pt x="326" y="158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52AC2AD1-9DF5-439E-93C6-6333C216E7CF}"/>
              </a:ext>
            </a:extLst>
          </p:cNvPr>
          <p:cNvGrpSpPr/>
          <p:nvPr/>
        </p:nvGrpSpPr>
        <p:grpSpPr>
          <a:xfrm>
            <a:off x="9183894" y="4965905"/>
            <a:ext cx="427058" cy="432592"/>
            <a:chOff x="16449675" y="13344525"/>
            <a:chExt cx="1347788" cy="1365251"/>
          </a:xfrm>
        </p:grpSpPr>
        <p:sp>
          <p:nvSpPr>
            <p:cNvPr id="438" name="Freeform 54">
              <a:extLst>
                <a:ext uri="{FF2B5EF4-FFF2-40B4-BE49-F238E27FC236}">
                  <a16:creationId xmlns:a16="http://schemas.microsoft.com/office/drawing/2014/main" id="{2680F040-7BD7-44A9-BA4E-243AA4646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5013" y="13968413"/>
              <a:ext cx="552450" cy="677863"/>
            </a:xfrm>
            <a:custGeom>
              <a:avLst/>
              <a:gdLst>
                <a:gd name="T0" fmla="*/ 348 w 348"/>
                <a:gd name="T1" fmla="*/ 102 h 427"/>
                <a:gd name="T2" fmla="*/ 248 w 348"/>
                <a:gd name="T3" fmla="*/ 0 h 427"/>
                <a:gd name="T4" fmla="*/ 145 w 348"/>
                <a:gd name="T5" fmla="*/ 102 h 427"/>
                <a:gd name="T6" fmla="*/ 187 w 348"/>
                <a:gd name="T7" fmla="*/ 102 h 427"/>
                <a:gd name="T8" fmla="*/ 187 w 348"/>
                <a:gd name="T9" fmla="*/ 102 h 427"/>
                <a:gd name="T10" fmla="*/ 184 w 348"/>
                <a:gd name="T11" fmla="*/ 141 h 427"/>
                <a:gd name="T12" fmla="*/ 175 w 348"/>
                <a:gd name="T13" fmla="*/ 177 h 427"/>
                <a:gd name="T14" fmla="*/ 170 w 348"/>
                <a:gd name="T15" fmla="*/ 194 h 427"/>
                <a:gd name="T16" fmla="*/ 162 w 348"/>
                <a:gd name="T17" fmla="*/ 211 h 427"/>
                <a:gd name="T18" fmla="*/ 150 w 348"/>
                <a:gd name="T19" fmla="*/ 228 h 427"/>
                <a:gd name="T20" fmla="*/ 139 w 348"/>
                <a:gd name="T21" fmla="*/ 242 h 427"/>
                <a:gd name="T22" fmla="*/ 139 w 348"/>
                <a:gd name="T23" fmla="*/ 242 h 427"/>
                <a:gd name="T24" fmla="*/ 117 w 348"/>
                <a:gd name="T25" fmla="*/ 264 h 427"/>
                <a:gd name="T26" fmla="*/ 95 w 348"/>
                <a:gd name="T27" fmla="*/ 278 h 427"/>
                <a:gd name="T28" fmla="*/ 95 w 348"/>
                <a:gd name="T29" fmla="*/ 278 h 427"/>
                <a:gd name="T30" fmla="*/ 73 w 348"/>
                <a:gd name="T31" fmla="*/ 290 h 427"/>
                <a:gd name="T32" fmla="*/ 47 w 348"/>
                <a:gd name="T33" fmla="*/ 298 h 427"/>
                <a:gd name="T34" fmla="*/ 25 w 348"/>
                <a:gd name="T35" fmla="*/ 301 h 427"/>
                <a:gd name="T36" fmla="*/ 0 w 348"/>
                <a:gd name="T37" fmla="*/ 304 h 427"/>
                <a:gd name="T38" fmla="*/ 0 w 348"/>
                <a:gd name="T39" fmla="*/ 427 h 427"/>
                <a:gd name="T40" fmla="*/ 0 w 348"/>
                <a:gd name="T41" fmla="*/ 427 h 427"/>
                <a:gd name="T42" fmla="*/ 42 w 348"/>
                <a:gd name="T43" fmla="*/ 424 h 427"/>
                <a:gd name="T44" fmla="*/ 81 w 348"/>
                <a:gd name="T45" fmla="*/ 416 h 427"/>
                <a:gd name="T46" fmla="*/ 120 w 348"/>
                <a:gd name="T47" fmla="*/ 405 h 427"/>
                <a:gd name="T48" fmla="*/ 156 w 348"/>
                <a:gd name="T49" fmla="*/ 385 h 427"/>
                <a:gd name="T50" fmla="*/ 156 w 348"/>
                <a:gd name="T51" fmla="*/ 385 h 427"/>
                <a:gd name="T52" fmla="*/ 175 w 348"/>
                <a:gd name="T53" fmla="*/ 374 h 427"/>
                <a:gd name="T54" fmla="*/ 195 w 348"/>
                <a:gd name="T55" fmla="*/ 360 h 427"/>
                <a:gd name="T56" fmla="*/ 212 w 348"/>
                <a:gd name="T57" fmla="*/ 343 h 427"/>
                <a:gd name="T58" fmla="*/ 228 w 348"/>
                <a:gd name="T59" fmla="*/ 326 h 427"/>
                <a:gd name="T60" fmla="*/ 228 w 348"/>
                <a:gd name="T61" fmla="*/ 326 h 427"/>
                <a:gd name="T62" fmla="*/ 248 w 348"/>
                <a:gd name="T63" fmla="*/ 301 h 427"/>
                <a:gd name="T64" fmla="*/ 265 w 348"/>
                <a:gd name="T65" fmla="*/ 276 h 427"/>
                <a:gd name="T66" fmla="*/ 278 w 348"/>
                <a:gd name="T67" fmla="*/ 248 h 427"/>
                <a:gd name="T68" fmla="*/ 290 w 348"/>
                <a:gd name="T69" fmla="*/ 222 h 427"/>
                <a:gd name="T70" fmla="*/ 298 w 348"/>
                <a:gd name="T71" fmla="*/ 191 h 427"/>
                <a:gd name="T72" fmla="*/ 303 w 348"/>
                <a:gd name="T73" fmla="*/ 163 h 427"/>
                <a:gd name="T74" fmla="*/ 306 w 348"/>
                <a:gd name="T75" fmla="*/ 132 h 427"/>
                <a:gd name="T76" fmla="*/ 309 w 348"/>
                <a:gd name="T77" fmla="*/ 102 h 427"/>
                <a:gd name="T78" fmla="*/ 348 w 348"/>
                <a:gd name="T79" fmla="*/ 10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427">
                  <a:moveTo>
                    <a:pt x="348" y="102"/>
                  </a:moveTo>
                  <a:lnTo>
                    <a:pt x="248" y="0"/>
                  </a:lnTo>
                  <a:lnTo>
                    <a:pt x="145" y="102"/>
                  </a:lnTo>
                  <a:lnTo>
                    <a:pt x="187" y="102"/>
                  </a:lnTo>
                  <a:lnTo>
                    <a:pt x="187" y="102"/>
                  </a:lnTo>
                  <a:lnTo>
                    <a:pt x="184" y="141"/>
                  </a:lnTo>
                  <a:lnTo>
                    <a:pt x="175" y="177"/>
                  </a:lnTo>
                  <a:lnTo>
                    <a:pt x="170" y="194"/>
                  </a:lnTo>
                  <a:lnTo>
                    <a:pt x="162" y="211"/>
                  </a:lnTo>
                  <a:lnTo>
                    <a:pt x="150" y="228"/>
                  </a:lnTo>
                  <a:lnTo>
                    <a:pt x="139" y="242"/>
                  </a:lnTo>
                  <a:lnTo>
                    <a:pt x="139" y="242"/>
                  </a:lnTo>
                  <a:lnTo>
                    <a:pt x="117" y="264"/>
                  </a:lnTo>
                  <a:lnTo>
                    <a:pt x="95" y="278"/>
                  </a:lnTo>
                  <a:lnTo>
                    <a:pt x="95" y="278"/>
                  </a:lnTo>
                  <a:lnTo>
                    <a:pt x="73" y="290"/>
                  </a:lnTo>
                  <a:lnTo>
                    <a:pt x="47" y="298"/>
                  </a:lnTo>
                  <a:lnTo>
                    <a:pt x="25" y="301"/>
                  </a:lnTo>
                  <a:lnTo>
                    <a:pt x="0" y="304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42" y="424"/>
                  </a:lnTo>
                  <a:lnTo>
                    <a:pt x="81" y="416"/>
                  </a:lnTo>
                  <a:lnTo>
                    <a:pt x="120" y="405"/>
                  </a:lnTo>
                  <a:lnTo>
                    <a:pt x="156" y="385"/>
                  </a:lnTo>
                  <a:lnTo>
                    <a:pt x="156" y="385"/>
                  </a:lnTo>
                  <a:lnTo>
                    <a:pt x="175" y="374"/>
                  </a:lnTo>
                  <a:lnTo>
                    <a:pt x="195" y="360"/>
                  </a:lnTo>
                  <a:lnTo>
                    <a:pt x="212" y="343"/>
                  </a:lnTo>
                  <a:lnTo>
                    <a:pt x="228" y="326"/>
                  </a:lnTo>
                  <a:lnTo>
                    <a:pt x="228" y="326"/>
                  </a:lnTo>
                  <a:lnTo>
                    <a:pt x="248" y="301"/>
                  </a:lnTo>
                  <a:lnTo>
                    <a:pt x="265" y="276"/>
                  </a:lnTo>
                  <a:lnTo>
                    <a:pt x="278" y="248"/>
                  </a:lnTo>
                  <a:lnTo>
                    <a:pt x="290" y="222"/>
                  </a:lnTo>
                  <a:lnTo>
                    <a:pt x="298" y="191"/>
                  </a:lnTo>
                  <a:lnTo>
                    <a:pt x="303" y="163"/>
                  </a:lnTo>
                  <a:lnTo>
                    <a:pt x="306" y="132"/>
                  </a:lnTo>
                  <a:lnTo>
                    <a:pt x="309" y="102"/>
                  </a:lnTo>
                  <a:lnTo>
                    <a:pt x="348" y="102"/>
                  </a:lnTo>
                  <a:close/>
                </a:path>
              </a:pathLst>
            </a:cu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39" name="Freeform 55">
              <a:extLst>
                <a:ext uri="{FF2B5EF4-FFF2-40B4-BE49-F238E27FC236}">
                  <a16:creationId xmlns:a16="http://schemas.microsoft.com/office/drawing/2014/main" id="{C292D789-7348-42D2-9545-547ACB3D9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4038" y="13344525"/>
              <a:ext cx="666750" cy="561975"/>
            </a:xfrm>
            <a:custGeom>
              <a:avLst/>
              <a:gdLst>
                <a:gd name="T0" fmla="*/ 239 w 420"/>
                <a:gd name="T1" fmla="*/ 214 h 354"/>
                <a:gd name="T2" fmla="*/ 239 w 420"/>
                <a:gd name="T3" fmla="*/ 214 h 354"/>
                <a:gd name="T4" fmla="*/ 259 w 420"/>
                <a:gd name="T5" fmla="*/ 236 h 354"/>
                <a:gd name="T6" fmla="*/ 276 w 420"/>
                <a:gd name="T7" fmla="*/ 259 h 354"/>
                <a:gd name="T8" fmla="*/ 276 w 420"/>
                <a:gd name="T9" fmla="*/ 259 h 354"/>
                <a:gd name="T10" fmla="*/ 284 w 420"/>
                <a:gd name="T11" fmla="*/ 281 h 354"/>
                <a:gd name="T12" fmla="*/ 292 w 420"/>
                <a:gd name="T13" fmla="*/ 304 h 354"/>
                <a:gd name="T14" fmla="*/ 298 w 420"/>
                <a:gd name="T15" fmla="*/ 329 h 354"/>
                <a:gd name="T16" fmla="*/ 298 w 420"/>
                <a:gd name="T17" fmla="*/ 354 h 354"/>
                <a:gd name="T18" fmla="*/ 420 w 420"/>
                <a:gd name="T19" fmla="*/ 354 h 354"/>
                <a:gd name="T20" fmla="*/ 420 w 420"/>
                <a:gd name="T21" fmla="*/ 354 h 354"/>
                <a:gd name="T22" fmla="*/ 417 w 420"/>
                <a:gd name="T23" fmla="*/ 312 h 354"/>
                <a:gd name="T24" fmla="*/ 409 w 420"/>
                <a:gd name="T25" fmla="*/ 273 h 354"/>
                <a:gd name="T26" fmla="*/ 398 w 420"/>
                <a:gd name="T27" fmla="*/ 233 h 354"/>
                <a:gd name="T28" fmla="*/ 381 w 420"/>
                <a:gd name="T29" fmla="*/ 197 h 354"/>
                <a:gd name="T30" fmla="*/ 381 w 420"/>
                <a:gd name="T31" fmla="*/ 197 h 354"/>
                <a:gd name="T32" fmla="*/ 367 w 420"/>
                <a:gd name="T33" fmla="*/ 177 h 354"/>
                <a:gd name="T34" fmla="*/ 353 w 420"/>
                <a:gd name="T35" fmla="*/ 158 h 354"/>
                <a:gd name="T36" fmla="*/ 340 w 420"/>
                <a:gd name="T37" fmla="*/ 141 h 354"/>
                <a:gd name="T38" fmla="*/ 320 w 420"/>
                <a:gd name="T39" fmla="*/ 124 h 354"/>
                <a:gd name="T40" fmla="*/ 320 w 420"/>
                <a:gd name="T41" fmla="*/ 124 h 354"/>
                <a:gd name="T42" fmla="*/ 298 w 420"/>
                <a:gd name="T43" fmla="*/ 101 h 354"/>
                <a:gd name="T44" fmla="*/ 270 w 420"/>
                <a:gd name="T45" fmla="*/ 85 h 354"/>
                <a:gd name="T46" fmla="*/ 245 w 420"/>
                <a:gd name="T47" fmla="*/ 73 h 354"/>
                <a:gd name="T48" fmla="*/ 217 w 420"/>
                <a:gd name="T49" fmla="*/ 62 h 354"/>
                <a:gd name="T50" fmla="*/ 189 w 420"/>
                <a:gd name="T51" fmla="*/ 54 h 354"/>
                <a:gd name="T52" fmla="*/ 159 w 420"/>
                <a:gd name="T53" fmla="*/ 48 h 354"/>
                <a:gd name="T54" fmla="*/ 128 w 420"/>
                <a:gd name="T55" fmla="*/ 45 h 354"/>
                <a:gd name="T56" fmla="*/ 98 w 420"/>
                <a:gd name="T57" fmla="*/ 42 h 354"/>
                <a:gd name="T58" fmla="*/ 98 w 420"/>
                <a:gd name="T59" fmla="*/ 0 h 354"/>
                <a:gd name="T60" fmla="*/ 0 w 420"/>
                <a:gd name="T61" fmla="*/ 104 h 354"/>
                <a:gd name="T62" fmla="*/ 98 w 420"/>
                <a:gd name="T63" fmla="*/ 205 h 354"/>
                <a:gd name="T64" fmla="*/ 98 w 420"/>
                <a:gd name="T65" fmla="*/ 166 h 354"/>
                <a:gd name="T66" fmla="*/ 98 w 420"/>
                <a:gd name="T67" fmla="*/ 166 h 354"/>
                <a:gd name="T68" fmla="*/ 136 w 420"/>
                <a:gd name="T69" fmla="*/ 169 h 354"/>
                <a:gd name="T70" fmla="*/ 173 w 420"/>
                <a:gd name="T71" fmla="*/ 177 h 354"/>
                <a:gd name="T72" fmla="*/ 189 w 420"/>
                <a:gd name="T73" fmla="*/ 183 h 354"/>
                <a:gd name="T74" fmla="*/ 206 w 420"/>
                <a:gd name="T75" fmla="*/ 191 h 354"/>
                <a:gd name="T76" fmla="*/ 223 w 420"/>
                <a:gd name="T77" fmla="*/ 202 h 354"/>
                <a:gd name="T78" fmla="*/ 239 w 420"/>
                <a:gd name="T79" fmla="*/ 214 h 354"/>
                <a:gd name="T80" fmla="*/ 239 w 420"/>
                <a:gd name="T81" fmla="*/ 21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0" h="354">
                  <a:moveTo>
                    <a:pt x="239" y="214"/>
                  </a:moveTo>
                  <a:lnTo>
                    <a:pt x="239" y="214"/>
                  </a:lnTo>
                  <a:lnTo>
                    <a:pt x="259" y="236"/>
                  </a:lnTo>
                  <a:lnTo>
                    <a:pt x="276" y="259"/>
                  </a:lnTo>
                  <a:lnTo>
                    <a:pt x="276" y="259"/>
                  </a:lnTo>
                  <a:lnTo>
                    <a:pt x="284" y="281"/>
                  </a:lnTo>
                  <a:lnTo>
                    <a:pt x="292" y="304"/>
                  </a:lnTo>
                  <a:lnTo>
                    <a:pt x="298" y="329"/>
                  </a:lnTo>
                  <a:lnTo>
                    <a:pt x="298" y="354"/>
                  </a:lnTo>
                  <a:lnTo>
                    <a:pt x="420" y="354"/>
                  </a:lnTo>
                  <a:lnTo>
                    <a:pt x="420" y="354"/>
                  </a:lnTo>
                  <a:lnTo>
                    <a:pt x="417" y="312"/>
                  </a:lnTo>
                  <a:lnTo>
                    <a:pt x="409" y="273"/>
                  </a:lnTo>
                  <a:lnTo>
                    <a:pt x="398" y="233"/>
                  </a:lnTo>
                  <a:lnTo>
                    <a:pt x="381" y="197"/>
                  </a:lnTo>
                  <a:lnTo>
                    <a:pt x="381" y="197"/>
                  </a:lnTo>
                  <a:lnTo>
                    <a:pt x="367" y="177"/>
                  </a:lnTo>
                  <a:lnTo>
                    <a:pt x="353" y="158"/>
                  </a:lnTo>
                  <a:lnTo>
                    <a:pt x="340" y="141"/>
                  </a:lnTo>
                  <a:lnTo>
                    <a:pt x="320" y="124"/>
                  </a:lnTo>
                  <a:lnTo>
                    <a:pt x="320" y="124"/>
                  </a:lnTo>
                  <a:lnTo>
                    <a:pt x="298" y="101"/>
                  </a:lnTo>
                  <a:lnTo>
                    <a:pt x="270" y="85"/>
                  </a:lnTo>
                  <a:lnTo>
                    <a:pt x="245" y="73"/>
                  </a:lnTo>
                  <a:lnTo>
                    <a:pt x="217" y="62"/>
                  </a:lnTo>
                  <a:lnTo>
                    <a:pt x="189" y="54"/>
                  </a:lnTo>
                  <a:lnTo>
                    <a:pt x="159" y="48"/>
                  </a:lnTo>
                  <a:lnTo>
                    <a:pt x="128" y="45"/>
                  </a:lnTo>
                  <a:lnTo>
                    <a:pt x="98" y="42"/>
                  </a:lnTo>
                  <a:lnTo>
                    <a:pt x="98" y="0"/>
                  </a:lnTo>
                  <a:lnTo>
                    <a:pt x="0" y="104"/>
                  </a:lnTo>
                  <a:lnTo>
                    <a:pt x="98" y="205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136" y="169"/>
                  </a:lnTo>
                  <a:lnTo>
                    <a:pt x="173" y="177"/>
                  </a:lnTo>
                  <a:lnTo>
                    <a:pt x="189" y="183"/>
                  </a:lnTo>
                  <a:lnTo>
                    <a:pt x="206" y="191"/>
                  </a:lnTo>
                  <a:lnTo>
                    <a:pt x="223" y="202"/>
                  </a:lnTo>
                  <a:lnTo>
                    <a:pt x="239" y="214"/>
                  </a:lnTo>
                  <a:lnTo>
                    <a:pt x="239" y="214"/>
                  </a:lnTo>
                  <a:close/>
                </a:path>
              </a:pathLst>
            </a:cu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0" name="Freeform 56">
              <a:extLst>
                <a:ext uri="{FF2B5EF4-FFF2-40B4-BE49-F238E27FC236}">
                  <a16:creationId xmlns:a16="http://schemas.microsoft.com/office/drawing/2014/main" id="{76A23AC4-81DF-44FC-8612-6B882205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9675" y="13411200"/>
              <a:ext cx="552450" cy="677863"/>
            </a:xfrm>
            <a:custGeom>
              <a:avLst/>
              <a:gdLst>
                <a:gd name="T0" fmla="*/ 101 w 348"/>
                <a:gd name="T1" fmla="*/ 427 h 427"/>
                <a:gd name="T2" fmla="*/ 203 w 348"/>
                <a:gd name="T3" fmla="*/ 326 h 427"/>
                <a:gd name="T4" fmla="*/ 162 w 348"/>
                <a:gd name="T5" fmla="*/ 326 h 427"/>
                <a:gd name="T6" fmla="*/ 162 w 348"/>
                <a:gd name="T7" fmla="*/ 326 h 427"/>
                <a:gd name="T8" fmla="*/ 165 w 348"/>
                <a:gd name="T9" fmla="*/ 287 h 427"/>
                <a:gd name="T10" fmla="*/ 173 w 348"/>
                <a:gd name="T11" fmla="*/ 250 h 427"/>
                <a:gd name="T12" fmla="*/ 178 w 348"/>
                <a:gd name="T13" fmla="*/ 233 h 427"/>
                <a:gd name="T14" fmla="*/ 187 w 348"/>
                <a:gd name="T15" fmla="*/ 217 h 427"/>
                <a:gd name="T16" fmla="*/ 198 w 348"/>
                <a:gd name="T17" fmla="*/ 200 h 427"/>
                <a:gd name="T18" fmla="*/ 212 w 348"/>
                <a:gd name="T19" fmla="*/ 183 h 427"/>
                <a:gd name="T20" fmla="*/ 212 w 348"/>
                <a:gd name="T21" fmla="*/ 183 h 427"/>
                <a:gd name="T22" fmla="*/ 231 w 348"/>
                <a:gd name="T23" fmla="*/ 163 h 427"/>
                <a:gd name="T24" fmla="*/ 254 w 348"/>
                <a:gd name="T25" fmla="*/ 149 h 427"/>
                <a:gd name="T26" fmla="*/ 254 w 348"/>
                <a:gd name="T27" fmla="*/ 149 h 427"/>
                <a:gd name="T28" fmla="*/ 276 w 348"/>
                <a:gd name="T29" fmla="*/ 138 h 427"/>
                <a:gd name="T30" fmla="*/ 301 w 348"/>
                <a:gd name="T31" fmla="*/ 130 h 427"/>
                <a:gd name="T32" fmla="*/ 323 w 348"/>
                <a:gd name="T33" fmla="*/ 127 h 427"/>
                <a:gd name="T34" fmla="*/ 348 w 348"/>
                <a:gd name="T35" fmla="*/ 124 h 427"/>
                <a:gd name="T36" fmla="*/ 348 w 348"/>
                <a:gd name="T37" fmla="*/ 0 h 427"/>
                <a:gd name="T38" fmla="*/ 348 w 348"/>
                <a:gd name="T39" fmla="*/ 0 h 427"/>
                <a:gd name="T40" fmla="*/ 309 w 348"/>
                <a:gd name="T41" fmla="*/ 3 h 427"/>
                <a:gd name="T42" fmla="*/ 267 w 348"/>
                <a:gd name="T43" fmla="*/ 12 h 427"/>
                <a:gd name="T44" fmla="*/ 231 w 348"/>
                <a:gd name="T45" fmla="*/ 23 h 427"/>
                <a:gd name="T46" fmla="*/ 192 w 348"/>
                <a:gd name="T47" fmla="*/ 43 h 427"/>
                <a:gd name="T48" fmla="*/ 192 w 348"/>
                <a:gd name="T49" fmla="*/ 43 h 427"/>
                <a:gd name="T50" fmla="*/ 173 w 348"/>
                <a:gd name="T51" fmla="*/ 54 h 427"/>
                <a:gd name="T52" fmla="*/ 156 w 348"/>
                <a:gd name="T53" fmla="*/ 68 h 427"/>
                <a:gd name="T54" fmla="*/ 137 w 348"/>
                <a:gd name="T55" fmla="*/ 85 h 427"/>
                <a:gd name="T56" fmla="*/ 120 w 348"/>
                <a:gd name="T57" fmla="*/ 101 h 427"/>
                <a:gd name="T58" fmla="*/ 120 w 348"/>
                <a:gd name="T59" fmla="*/ 101 h 427"/>
                <a:gd name="T60" fmla="*/ 101 w 348"/>
                <a:gd name="T61" fmla="*/ 127 h 427"/>
                <a:gd name="T62" fmla="*/ 84 w 348"/>
                <a:gd name="T63" fmla="*/ 152 h 427"/>
                <a:gd name="T64" fmla="*/ 70 w 348"/>
                <a:gd name="T65" fmla="*/ 177 h 427"/>
                <a:gd name="T66" fmla="*/ 59 w 348"/>
                <a:gd name="T67" fmla="*/ 205 h 427"/>
                <a:gd name="T68" fmla="*/ 50 w 348"/>
                <a:gd name="T69" fmla="*/ 236 h 427"/>
                <a:gd name="T70" fmla="*/ 45 w 348"/>
                <a:gd name="T71" fmla="*/ 264 h 427"/>
                <a:gd name="T72" fmla="*/ 42 w 348"/>
                <a:gd name="T73" fmla="*/ 295 h 427"/>
                <a:gd name="T74" fmla="*/ 42 w 348"/>
                <a:gd name="T75" fmla="*/ 326 h 427"/>
                <a:gd name="T76" fmla="*/ 0 w 348"/>
                <a:gd name="T77" fmla="*/ 326 h 427"/>
                <a:gd name="T78" fmla="*/ 101 w 348"/>
                <a:gd name="T79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8" h="427">
                  <a:moveTo>
                    <a:pt x="101" y="427"/>
                  </a:moveTo>
                  <a:lnTo>
                    <a:pt x="203" y="326"/>
                  </a:lnTo>
                  <a:lnTo>
                    <a:pt x="162" y="326"/>
                  </a:lnTo>
                  <a:lnTo>
                    <a:pt x="162" y="326"/>
                  </a:lnTo>
                  <a:lnTo>
                    <a:pt x="165" y="287"/>
                  </a:lnTo>
                  <a:lnTo>
                    <a:pt x="173" y="250"/>
                  </a:lnTo>
                  <a:lnTo>
                    <a:pt x="178" y="233"/>
                  </a:lnTo>
                  <a:lnTo>
                    <a:pt x="187" y="217"/>
                  </a:lnTo>
                  <a:lnTo>
                    <a:pt x="198" y="200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31" y="163"/>
                  </a:lnTo>
                  <a:lnTo>
                    <a:pt x="254" y="149"/>
                  </a:lnTo>
                  <a:lnTo>
                    <a:pt x="254" y="149"/>
                  </a:lnTo>
                  <a:lnTo>
                    <a:pt x="276" y="138"/>
                  </a:lnTo>
                  <a:lnTo>
                    <a:pt x="301" y="130"/>
                  </a:lnTo>
                  <a:lnTo>
                    <a:pt x="323" y="127"/>
                  </a:lnTo>
                  <a:lnTo>
                    <a:pt x="348" y="124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09" y="3"/>
                  </a:lnTo>
                  <a:lnTo>
                    <a:pt x="267" y="12"/>
                  </a:lnTo>
                  <a:lnTo>
                    <a:pt x="231" y="23"/>
                  </a:lnTo>
                  <a:lnTo>
                    <a:pt x="192" y="43"/>
                  </a:lnTo>
                  <a:lnTo>
                    <a:pt x="192" y="43"/>
                  </a:lnTo>
                  <a:lnTo>
                    <a:pt x="173" y="54"/>
                  </a:lnTo>
                  <a:lnTo>
                    <a:pt x="156" y="68"/>
                  </a:lnTo>
                  <a:lnTo>
                    <a:pt x="137" y="85"/>
                  </a:lnTo>
                  <a:lnTo>
                    <a:pt x="120" y="101"/>
                  </a:lnTo>
                  <a:lnTo>
                    <a:pt x="120" y="101"/>
                  </a:lnTo>
                  <a:lnTo>
                    <a:pt x="101" y="127"/>
                  </a:lnTo>
                  <a:lnTo>
                    <a:pt x="84" y="152"/>
                  </a:lnTo>
                  <a:lnTo>
                    <a:pt x="70" y="177"/>
                  </a:lnTo>
                  <a:lnTo>
                    <a:pt x="59" y="205"/>
                  </a:lnTo>
                  <a:lnTo>
                    <a:pt x="50" y="236"/>
                  </a:lnTo>
                  <a:lnTo>
                    <a:pt x="45" y="264"/>
                  </a:lnTo>
                  <a:lnTo>
                    <a:pt x="42" y="295"/>
                  </a:lnTo>
                  <a:lnTo>
                    <a:pt x="42" y="326"/>
                  </a:lnTo>
                  <a:lnTo>
                    <a:pt x="0" y="326"/>
                  </a:lnTo>
                  <a:lnTo>
                    <a:pt x="101" y="427"/>
                  </a:lnTo>
                  <a:close/>
                </a:path>
              </a:pathLst>
            </a:cu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1" name="Freeform 57">
              <a:extLst>
                <a:ext uri="{FF2B5EF4-FFF2-40B4-BE49-F238E27FC236}">
                  <a16:creationId xmlns:a16="http://schemas.microsoft.com/office/drawing/2014/main" id="{24304FB8-1B80-4D5A-AE33-821B6A7D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6350" y="14152563"/>
              <a:ext cx="671513" cy="557213"/>
            </a:xfrm>
            <a:custGeom>
              <a:avLst/>
              <a:gdLst>
                <a:gd name="T0" fmla="*/ 323 w 423"/>
                <a:gd name="T1" fmla="*/ 188 h 351"/>
                <a:gd name="T2" fmla="*/ 323 w 423"/>
                <a:gd name="T3" fmla="*/ 188 h 351"/>
                <a:gd name="T4" fmla="*/ 284 w 423"/>
                <a:gd name="T5" fmla="*/ 185 h 351"/>
                <a:gd name="T6" fmla="*/ 248 w 423"/>
                <a:gd name="T7" fmla="*/ 176 h 351"/>
                <a:gd name="T8" fmla="*/ 231 w 423"/>
                <a:gd name="T9" fmla="*/ 171 h 351"/>
                <a:gd name="T10" fmla="*/ 214 w 423"/>
                <a:gd name="T11" fmla="*/ 162 h 351"/>
                <a:gd name="T12" fmla="*/ 198 w 423"/>
                <a:gd name="T13" fmla="*/ 151 h 351"/>
                <a:gd name="T14" fmla="*/ 181 w 423"/>
                <a:gd name="T15" fmla="*/ 140 h 351"/>
                <a:gd name="T16" fmla="*/ 181 w 423"/>
                <a:gd name="T17" fmla="*/ 140 h 351"/>
                <a:gd name="T18" fmla="*/ 161 w 423"/>
                <a:gd name="T19" fmla="*/ 117 h 351"/>
                <a:gd name="T20" fmla="*/ 148 w 423"/>
                <a:gd name="T21" fmla="*/ 95 h 351"/>
                <a:gd name="T22" fmla="*/ 148 w 423"/>
                <a:gd name="T23" fmla="*/ 95 h 351"/>
                <a:gd name="T24" fmla="*/ 136 w 423"/>
                <a:gd name="T25" fmla="*/ 73 h 351"/>
                <a:gd name="T26" fmla="*/ 128 w 423"/>
                <a:gd name="T27" fmla="*/ 50 h 351"/>
                <a:gd name="T28" fmla="*/ 125 w 423"/>
                <a:gd name="T29" fmla="*/ 25 h 351"/>
                <a:gd name="T30" fmla="*/ 123 w 423"/>
                <a:gd name="T31" fmla="*/ 0 h 351"/>
                <a:gd name="T32" fmla="*/ 0 w 423"/>
                <a:gd name="T33" fmla="*/ 0 h 351"/>
                <a:gd name="T34" fmla="*/ 0 w 423"/>
                <a:gd name="T35" fmla="*/ 0 h 351"/>
                <a:gd name="T36" fmla="*/ 3 w 423"/>
                <a:gd name="T37" fmla="*/ 42 h 351"/>
                <a:gd name="T38" fmla="*/ 11 w 423"/>
                <a:gd name="T39" fmla="*/ 81 h 351"/>
                <a:gd name="T40" fmla="*/ 22 w 423"/>
                <a:gd name="T41" fmla="*/ 120 h 351"/>
                <a:gd name="T42" fmla="*/ 42 w 423"/>
                <a:gd name="T43" fmla="*/ 157 h 351"/>
                <a:gd name="T44" fmla="*/ 42 w 423"/>
                <a:gd name="T45" fmla="*/ 157 h 351"/>
                <a:gd name="T46" fmla="*/ 53 w 423"/>
                <a:gd name="T47" fmla="*/ 176 h 351"/>
                <a:gd name="T48" fmla="*/ 67 w 423"/>
                <a:gd name="T49" fmla="*/ 196 h 351"/>
                <a:gd name="T50" fmla="*/ 84 w 423"/>
                <a:gd name="T51" fmla="*/ 213 h 351"/>
                <a:gd name="T52" fmla="*/ 100 w 423"/>
                <a:gd name="T53" fmla="*/ 230 h 351"/>
                <a:gd name="T54" fmla="*/ 100 w 423"/>
                <a:gd name="T55" fmla="*/ 230 h 351"/>
                <a:gd name="T56" fmla="*/ 125 w 423"/>
                <a:gd name="T57" fmla="*/ 249 h 351"/>
                <a:gd name="T58" fmla="*/ 150 w 423"/>
                <a:gd name="T59" fmla="*/ 266 h 351"/>
                <a:gd name="T60" fmla="*/ 175 w 423"/>
                <a:gd name="T61" fmla="*/ 280 h 351"/>
                <a:gd name="T62" fmla="*/ 203 w 423"/>
                <a:gd name="T63" fmla="*/ 292 h 351"/>
                <a:gd name="T64" fmla="*/ 234 w 423"/>
                <a:gd name="T65" fmla="*/ 300 h 351"/>
                <a:gd name="T66" fmla="*/ 262 w 423"/>
                <a:gd name="T67" fmla="*/ 306 h 351"/>
                <a:gd name="T68" fmla="*/ 292 w 423"/>
                <a:gd name="T69" fmla="*/ 308 h 351"/>
                <a:gd name="T70" fmla="*/ 323 w 423"/>
                <a:gd name="T71" fmla="*/ 311 h 351"/>
                <a:gd name="T72" fmla="*/ 323 w 423"/>
                <a:gd name="T73" fmla="*/ 351 h 351"/>
                <a:gd name="T74" fmla="*/ 423 w 423"/>
                <a:gd name="T75" fmla="*/ 249 h 351"/>
                <a:gd name="T76" fmla="*/ 323 w 423"/>
                <a:gd name="T77" fmla="*/ 148 h 351"/>
                <a:gd name="T78" fmla="*/ 323 w 423"/>
                <a:gd name="T79" fmla="*/ 18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3" h="351">
                  <a:moveTo>
                    <a:pt x="323" y="188"/>
                  </a:moveTo>
                  <a:lnTo>
                    <a:pt x="323" y="188"/>
                  </a:lnTo>
                  <a:lnTo>
                    <a:pt x="284" y="185"/>
                  </a:lnTo>
                  <a:lnTo>
                    <a:pt x="248" y="176"/>
                  </a:lnTo>
                  <a:lnTo>
                    <a:pt x="231" y="171"/>
                  </a:lnTo>
                  <a:lnTo>
                    <a:pt x="214" y="162"/>
                  </a:lnTo>
                  <a:lnTo>
                    <a:pt x="198" y="151"/>
                  </a:lnTo>
                  <a:lnTo>
                    <a:pt x="181" y="140"/>
                  </a:lnTo>
                  <a:lnTo>
                    <a:pt x="181" y="140"/>
                  </a:lnTo>
                  <a:lnTo>
                    <a:pt x="161" y="117"/>
                  </a:lnTo>
                  <a:lnTo>
                    <a:pt x="148" y="95"/>
                  </a:lnTo>
                  <a:lnTo>
                    <a:pt x="148" y="95"/>
                  </a:lnTo>
                  <a:lnTo>
                    <a:pt x="136" y="73"/>
                  </a:lnTo>
                  <a:lnTo>
                    <a:pt x="128" y="50"/>
                  </a:lnTo>
                  <a:lnTo>
                    <a:pt x="125" y="25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2"/>
                  </a:lnTo>
                  <a:lnTo>
                    <a:pt x="11" y="81"/>
                  </a:lnTo>
                  <a:lnTo>
                    <a:pt x="22" y="120"/>
                  </a:lnTo>
                  <a:lnTo>
                    <a:pt x="42" y="157"/>
                  </a:lnTo>
                  <a:lnTo>
                    <a:pt x="42" y="157"/>
                  </a:lnTo>
                  <a:lnTo>
                    <a:pt x="53" y="176"/>
                  </a:lnTo>
                  <a:lnTo>
                    <a:pt x="67" y="196"/>
                  </a:lnTo>
                  <a:lnTo>
                    <a:pt x="84" y="213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25" y="249"/>
                  </a:lnTo>
                  <a:lnTo>
                    <a:pt x="150" y="266"/>
                  </a:lnTo>
                  <a:lnTo>
                    <a:pt x="175" y="280"/>
                  </a:lnTo>
                  <a:lnTo>
                    <a:pt x="203" y="292"/>
                  </a:lnTo>
                  <a:lnTo>
                    <a:pt x="234" y="300"/>
                  </a:lnTo>
                  <a:lnTo>
                    <a:pt x="262" y="306"/>
                  </a:lnTo>
                  <a:lnTo>
                    <a:pt x="292" y="308"/>
                  </a:lnTo>
                  <a:lnTo>
                    <a:pt x="323" y="311"/>
                  </a:lnTo>
                  <a:lnTo>
                    <a:pt x="323" y="351"/>
                  </a:lnTo>
                  <a:lnTo>
                    <a:pt x="423" y="249"/>
                  </a:lnTo>
                  <a:lnTo>
                    <a:pt x="323" y="148"/>
                  </a:lnTo>
                  <a:lnTo>
                    <a:pt x="323" y="188"/>
                  </a:lnTo>
                  <a:close/>
                </a:path>
              </a:pathLst>
            </a:cu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B8E3AF55-EC17-46CD-8FDC-EA5019A3093C}"/>
              </a:ext>
            </a:extLst>
          </p:cNvPr>
          <p:cNvGrpSpPr/>
          <p:nvPr/>
        </p:nvGrpSpPr>
        <p:grpSpPr>
          <a:xfrm>
            <a:off x="7923873" y="4975965"/>
            <a:ext cx="421525" cy="422531"/>
            <a:chOff x="12982575" y="13376275"/>
            <a:chExt cx="1330326" cy="1333500"/>
          </a:xfrm>
        </p:grpSpPr>
        <p:sp>
          <p:nvSpPr>
            <p:cNvPr id="443" name="Freeform 58">
              <a:extLst>
                <a:ext uri="{FF2B5EF4-FFF2-40B4-BE49-F238E27FC236}">
                  <a16:creationId xmlns:a16="http://schemas.microsoft.com/office/drawing/2014/main" id="{C8888540-DF11-413D-8217-C7EC2AD18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2575" y="13376275"/>
              <a:ext cx="1100138" cy="1333500"/>
            </a:xfrm>
            <a:custGeom>
              <a:avLst/>
              <a:gdLst>
                <a:gd name="T0" fmla="*/ 340 w 693"/>
                <a:gd name="T1" fmla="*/ 3 h 840"/>
                <a:gd name="T2" fmla="*/ 231 w 693"/>
                <a:gd name="T3" fmla="*/ 31 h 840"/>
                <a:gd name="T4" fmla="*/ 139 w 693"/>
                <a:gd name="T5" fmla="*/ 87 h 840"/>
                <a:gd name="T6" fmla="*/ 67 w 693"/>
                <a:gd name="T7" fmla="*/ 168 h 840"/>
                <a:gd name="T8" fmla="*/ 17 w 693"/>
                <a:gd name="T9" fmla="*/ 267 h 840"/>
                <a:gd name="T10" fmla="*/ 0 w 693"/>
                <a:gd name="T11" fmla="*/ 382 h 840"/>
                <a:gd name="T12" fmla="*/ 11 w 693"/>
                <a:gd name="T13" fmla="*/ 475 h 840"/>
                <a:gd name="T14" fmla="*/ 56 w 693"/>
                <a:gd name="T15" fmla="*/ 601 h 840"/>
                <a:gd name="T16" fmla="*/ 134 w 693"/>
                <a:gd name="T17" fmla="*/ 705 h 840"/>
                <a:gd name="T18" fmla="*/ 240 w 693"/>
                <a:gd name="T19" fmla="*/ 786 h 840"/>
                <a:gd name="T20" fmla="*/ 365 w 693"/>
                <a:gd name="T21" fmla="*/ 831 h 840"/>
                <a:gd name="T22" fmla="*/ 457 w 693"/>
                <a:gd name="T23" fmla="*/ 716 h 840"/>
                <a:gd name="T24" fmla="*/ 390 w 693"/>
                <a:gd name="T25" fmla="*/ 710 h 840"/>
                <a:gd name="T26" fmla="*/ 298 w 693"/>
                <a:gd name="T27" fmla="*/ 677 h 840"/>
                <a:gd name="T28" fmla="*/ 223 w 693"/>
                <a:gd name="T29" fmla="*/ 618 h 840"/>
                <a:gd name="T30" fmla="*/ 164 w 693"/>
                <a:gd name="T31" fmla="*/ 542 h 840"/>
                <a:gd name="T32" fmla="*/ 131 w 693"/>
                <a:gd name="T33" fmla="*/ 449 h 840"/>
                <a:gd name="T34" fmla="*/ 123 w 693"/>
                <a:gd name="T35" fmla="*/ 382 h 840"/>
                <a:gd name="T36" fmla="*/ 137 w 693"/>
                <a:gd name="T37" fmla="*/ 303 h 840"/>
                <a:gd name="T38" fmla="*/ 167 w 693"/>
                <a:gd name="T39" fmla="*/ 236 h 840"/>
                <a:gd name="T40" fmla="*/ 217 w 693"/>
                <a:gd name="T41" fmla="*/ 182 h 840"/>
                <a:gd name="T42" fmla="*/ 279 w 693"/>
                <a:gd name="T43" fmla="*/ 143 h 840"/>
                <a:gd name="T44" fmla="*/ 354 w 693"/>
                <a:gd name="T45" fmla="*/ 126 h 840"/>
                <a:gd name="T46" fmla="*/ 398 w 693"/>
                <a:gd name="T47" fmla="*/ 123 h 840"/>
                <a:gd name="T48" fmla="*/ 454 w 693"/>
                <a:gd name="T49" fmla="*/ 140 h 840"/>
                <a:gd name="T50" fmla="*/ 501 w 693"/>
                <a:gd name="T51" fmla="*/ 168 h 840"/>
                <a:gd name="T52" fmla="*/ 537 w 693"/>
                <a:gd name="T53" fmla="*/ 208 h 840"/>
                <a:gd name="T54" fmla="*/ 562 w 693"/>
                <a:gd name="T55" fmla="*/ 258 h 840"/>
                <a:gd name="T56" fmla="*/ 571 w 693"/>
                <a:gd name="T57" fmla="*/ 317 h 840"/>
                <a:gd name="T58" fmla="*/ 560 w 693"/>
                <a:gd name="T59" fmla="*/ 373 h 840"/>
                <a:gd name="T60" fmla="*/ 507 w 693"/>
                <a:gd name="T61" fmla="*/ 435 h 840"/>
                <a:gd name="T62" fmla="*/ 429 w 693"/>
                <a:gd name="T63" fmla="*/ 458 h 840"/>
                <a:gd name="T64" fmla="*/ 395 w 693"/>
                <a:gd name="T65" fmla="*/ 452 h 840"/>
                <a:gd name="T66" fmla="*/ 331 w 693"/>
                <a:gd name="T67" fmla="*/ 618 h 840"/>
                <a:gd name="T68" fmla="*/ 370 w 693"/>
                <a:gd name="T69" fmla="*/ 576 h 840"/>
                <a:gd name="T70" fmla="*/ 429 w 693"/>
                <a:gd name="T71" fmla="*/ 584 h 840"/>
                <a:gd name="T72" fmla="*/ 482 w 693"/>
                <a:gd name="T73" fmla="*/ 578 h 840"/>
                <a:gd name="T74" fmla="*/ 554 w 693"/>
                <a:gd name="T75" fmla="*/ 550 h 840"/>
                <a:gd name="T76" fmla="*/ 615 w 693"/>
                <a:gd name="T77" fmla="*/ 505 h 840"/>
                <a:gd name="T78" fmla="*/ 660 w 693"/>
                <a:gd name="T79" fmla="*/ 444 h 840"/>
                <a:gd name="T80" fmla="*/ 688 w 693"/>
                <a:gd name="T81" fmla="*/ 371 h 840"/>
                <a:gd name="T82" fmla="*/ 693 w 693"/>
                <a:gd name="T83" fmla="*/ 317 h 840"/>
                <a:gd name="T84" fmla="*/ 679 w 693"/>
                <a:gd name="T85" fmla="*/ 222 h 840"/>
                <a:gd name="T86" fmla="*/ 637 w 693"/>
                <a:gd name="T87" fmla="*/ 140 h 840"/>
                <a:gd name="T88" fmla="*/ 579 w 693"/>
                <a:gd name="T89" fmla="*/ 73 h 840"/>
                <a:gd name="T90" fmla="*/ 501 w 693"/>
                <a:gd name="T91" fmla="*/ 25 h 840"/>
                <a:gd name="T92" fmla="*/ 409 w 693"/>
                <a:gd name="T93" fmla="*/ 3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3" h="840">
                  <a:moveTo>
                    <a:pt x="379" y="0"/>
                  </a:moveTo>
                  <a:lnTo>
                    <a:pt x="379" y="0"/>
                  </a:lnTo>
                  <a:lnTo>
                    <a:pt x="340" y="3"/>
                  </a:lnTo>
                  <a:lnTo>
                    <a:pt x="304" y="8"/>
                  </a:lnTo>
                  <a:lnTo>
                    <a:pt x="267" y="17"/>
                  </a:lnTo>
                  <a:lnTo>
                    <a:pt x="231" y="31"/>
                  </a:lnTo>
                  <a:lnTo>
                    <a:pt x="198" y="45"/>
                  </a:lnTo>
                  <a:lnTo>
                    <a:pt x="167" y="65"/>
                  </a:lnTo>
                  <a:lnTo>
                    <a:pt x="139" y="87"/>
                  </a:lnTo>
                  <a:lnTo>
                    <a:pt x="112" y="112"/>
                  </a:lnTo>
                  <a:lnTo>
                    <a:pt x="87" y="138"/>
                  </a:lnTo>
                  <a:lnTo>
                    <a:pt x="67" y="168"/>
                  </a:lnTo>
                  <a:lnTo>
                    <a:pt x="48" y="199"/>
                  </a:lnTo>
                  <a:lnTo>
                    <a:pt x="31" y="233"/>
                  </a:lnTo>
                  <a:lnTo>
                    <a:pt x="17" y="267"/>
                  </a:lnTo>
                  <a:lnTo>
                    <a:pt x="9" y="303"/>
                  </a:lnTo>
                  <a:lnTo>
                    <a:pt x="3" y="343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3" y="427"/>
                  </a:lnTo>
                  <a:lnTo>
                    <a:pt x="11" y="475"/>
                  </a:lnTo>
                  <a:lnTo>
                    <a:pt x="23" y="517"/>
                  </a:lnTo>
                  <a:lnTo>
                    <a:pt x="36" y="559"/>
                  </a:lnTo>
                  <a:lnTo>
                    <a:pt x="56" y="601"/>
                  </a:lnTo>
                  <a:lnTo>
                    <a:pt x="78" y="637"/>
                  </a:lnTo>
                  <a:lnTo>
                    <a:pt x="106" y="674"/>
                  </a:lnTo>
                  <a:lnTo>
                    <a:pt x="134" y="705"/>
                  </a:lnTo>
                  <a:lnTo>
                    <a:pt x="167" y="736"/>
                  </a:lnTo>
                  <a:lnTo>
                    <a:pt x="203" y="761"/>
                  </a:lnTo>
                  <a:lnTo>
                    <a:pt x="240" y="786"/>
                  </a:lnTo>
                  <a:lnTo>
                    <a:pt x="281" y="806"/>
                  </a:lnTo>
                  <a:lnTo>
                    <a:pt x="323" y="820"/>
                  </a:lnTo>
                  <a:lnTo>
                    <a:pt x="365" y="831"/>
                  </a:lnTo>
                  <a:lnTo>
                    <a:pt x="412" y="840"/>
                  </a:lnTo>
                  <a:lnTo>
                    <a:pt x="457" y="840"/>
                  </a:lnTo>
                  <a:lnTo>
                    <a:pt x="457" y="716"/>
                  </a:lnTo>
                  <a:lnTo>
                    <a:pt x="457" y="716"/>
                  </a:lnTo>
                  <a:lnTo>
                    <a:pt x="423" y="716"/>
                  </a:lnTo>
                  <a:lnTo>
                    <a:pt x="390" y="710"/>
                  </a:lnTo>
                  <a:lnTo>
                    <a:pt x="359" y="702"/>
                  </a:lnTo>
                  <a:lnTo>
                    <a:pt x="329" y="691"/>
                  </a:lnTo>
                  <a:lnTo>
                    <a:pt x="298" y="677"/>
                  </a:lnTo>
                  <a:lnTo>
                    <a:pt x="270" y="660"/>
                  </a:lnTo>
                  <a:lnTo>
                    <a:pt x="245" y="640"/>
                  </a:lnTo>
                  <a:lnTo>
                    <a:pt x="223" y="618"/>
                  </a:lnTo>
                  <a:lnTo>
                    <a:pt x="201" y="595"/>
                  </a:lnTo>
                  <a:lnTo>
                    <a:pt x="181" y="570"/>
                  </a:lnTo>
                  <a:lnTo>
                    <a:pt x="164" y="542"/>
                  </a:lnTo>
                  <a:lnTo>
                    <a:pt x="151" y="511"/>
                  </a:lnTo>
                  <a:lnTo>
                    <a:pt x="139" y="480"/>
                  </a:lnTo>
                  <a:lnTo>
                    <a:pt x="131" y="449"/>
                  </a:lnTo>
                  <a:lnTo>
                    <a:pt x="126" y="416"/>
                  </a:lnTo>
                  <a:lnTo>
                    <a:pt x="123" y="382"/>
                  </a:lnTo>
                  <a:lnTo>
                    <a:pt x="123" y="382"/>
                  </a:lnTo>
                  <a:lnTo>
                    <a:pt x="126" y="354"/>
                  </a:lnTo>
                  <a:lnTo>
                    <a:pt x="128" y="328"/>
                  </a:lnTo>
                  <a:lnTo>
                    <a:pt x="137" y="303"/>
                  </a:lnTo>
                  <a:lnTo>
                    <a:pt x="145" y="281"/>
                  </a:lnTo>
                  <a:lnTo>
                    <a:pt x="153" y="258"/>
                  </a:lnTo>
                  <a:lnTo>
                    <a:pt x="167" y="236"/>
                  </a:lnTo>
                  <a:lnTo>
                    <a:pt x="181" y="216"/>
                  </a:lnTo>
                  <a:lnTo>
                    <a:pt x="198" y="199"/>
                  </a:lnTo>
                  <a:lnTo>
                    <a:pt x="217" y="182"/>
                  </a:lnTo>
                  <a:lnTo>
                    <a:pt x="237" y="168"/>
                  </a:lnTo>
                  <a:lnTo>
                    <a:pt x="256" y="154"/>
                  </a:lnTo>
                  <a:lnTo>
                    <a:pt x="279" y="143"/>
                  </a:lnTo>
                  <a:lnTo>
                    <a:pt x="304" y="135"/>
                  </a:lnTo>
                  <a:lnTo>
                    <a:pt x="326" y="129"/>
                  </a:lnTo>
                  <a:lnTo>
                    <a:pt x="354" y="126"/>
                  </a:lnTo>
                  <a:lnTo>
                    <a:pt x="379" y="123"/>
                  </a:lnTo>
                  <a:lnTo>
                    <a:pt x="379" y="123"/>
                  </a:lnTo>
                  <a:lnTo>
                    <a:pt x="398" y="123"/>
                  </a:lnTo>
                  <a:lnTo>
                    <a:pt x="418" y="129"/>
                  </a:lnTo>
                  <a:lnTo>
                    <a:pt x="434" y="132"/>
                  </a:lnTo>
                  <a:lnTo>
                    <a:pt x="454" y="140"/>
                  </a:lnTo>
                  <a:lnTo>
                    <a:pt x="471" y="146"/>
                  </a:lnTo>
                  <a:lnTo>
                    <a:pt x="484" y="157"/>
                  </a:lnTo>
                  <a:lnTo>
                    <a:pt x="501" y="168"/>
                  </a:lnTo>
                  <a:lnTo>
                    <a:pt x="512" y="180"/>
                  </a:lnTo>
                  <a:lnTo>
                    <a:pt x="526" y="194"/>
                  </a:lnTo>
                  <a:lnTo>
                    <a:pt x="537" y="208"/>
                  </a:lnTo>
                  <a:lnTo>
                    <a:pt x="546" y="225"/>
                  </a:lnTo>
                  <a:lnTo>
                    <a:pt x="554" y="241"/>
                  </a:lnTo>
                  <a:lnTo>
                    <a:pt x="562" y="258"/>
                  </a:lnTo>
                  <a:lnTo>
                    <a:pt x="565" y="278"/>
                  </a:lnTo>
                  <a:lnTo>
                    <a:pt x="568" y="298"/>
                  </a:lnTo>
                  <a:lnTo>
                    <a:pt x="571" y="317"/>
                  </a:lnTo>
                  <a:lnTo>
                    <a:pt x="571" y="317"/>
                  </a:lnTo>
                  <a:lnTo>
                    <a:pt x="568" y="345"/>
                  </a:lnTo>
                  <a:lnTo>
                    <a:pt x="560" y="373"/>
                  </a:lnTo>
                  <a:lnTo>
                    <a:pt x="546" y="396"/>
                  </a:lnTo>
                  <a:lnTo>
                    <a:pt x="529" y="418"/>
                  </a:lnTo>
                  <a:lnTo>
                    <a:pt x="507" y="435"/>
                  </a:lnTo>
                  <a:lnTo>
                    <a:pt x="484" y="446"/>
                  </a:lnTo>
                  <a:lnTo>
                    <a:pt x="457" y="455"/>
                  </a:lnTo>
                  <a:lnTo>
                    <a:pt x="429" y="458"/>
                  </a:lnTo>
                  <a:lnTo>
                    <a:pt x="429" y="458"/>
                  </a:lnTo>
                  <a:lnTo>
                    <a:pt x="412" y="458"/>
                  </a:lnTo>
                  <a:lnTo>
                    <a:pt x="395" y="452"/>
                  </a:lnTo>
                  <a:lnTo>
                    <a:pt x="418" y="399"/>
                  </a:lnTo>
                  <a:lnTo>
                    <a:pt x="256" y="463"/>
                  </a:lnTo>
                  <a:lnTo>
                    <a:pt x="331" y="618"/>
                  </a:lnTo>
                  <a:lnTo>
                    <a:pt x="351" y="567"/>
                  </a:lnTo>
                  <a:lnTo>
                    <a:pt x="351" y="567"/>
                  </a:lnTo>
                  <a:lnTo>
                    <a:pt x="370" y="576"/>
                  </a:lnTo>
                  <a:lnTo>
                    <a:pt x="390" y="578"/>
                  </a:lnTo>
                  <a:lnTo>
                    <a:pt x="409" y="581"/>
                  </a:lnTo>
                  <a:lnTo>
                    <a:pt x="429" y="584"/>
                  </a:lnTo>
                  <a:lnTo>
                    <a:pt x="429" y="584"/>
                  </a:lnTo>
                  <a:lnTo>
                    <a:pt x="457" y="581"/>
                  </a:lnTo>
                  <a:lnTo>
                    <a:pt x="482" y="578"/>
                  </a:lnTo>
                  <a:lnTo>
                    <a:pt x="507" y="570"/>
                  </a:lnTo>
                  <a:lnTo>
                    <a:pt x="532" y="562"/>
                  </a:lnTo>
                  <a:lnTo>
                    <a:pt x="554" y="550"/>
                  </a:lnTo>
                  <a:lnTo>
                    <a:pt x="576" y="536"/>
                  </a:lnTo>
                  <a:lnTo>
                    <a:pt x="596" y="522"/>
                  </a:lnTo>
                  <a:lnTo>
                    <a:pt x="615" y="505"/>
                  </a:lnTo>
                  <a:lnTo>
                    <a:pt x="632" y="486"/>
                  </a:lnTo>
                  <a:lnTo>
                    <a:pt x="649" y="466"/>
                  </a:lnTo>
                  <a:lnTo>
                    <a:pt x="660" y="444"/>
                  </a:lnTo>
                  <a:lnTo>
                    <a:pt x="671" y="421"/>
                  </a:lnTo>
                  <a:lnTo>
                    <a:pt x="679" y="396"/>
                  </a:lnTo>
                  <a:lnTo>
                    <a:pt x="688" y="371"/>
                  </a:lnTo>
                  <a:lnTo>
                    <a:pt x="690" y="345"/>
                  </a:lnTo>
                  <a:lnTo>
                    <a:pt x="693" y="317"/>
                  </a:lnTo>
                  <a:lnTo>
                    <a:pt x="693" y="317"/>
                  </a:lnTo>
                  <a:lnTo>
                    <a:pt x="690" y="284"/>
                  </a:lnTo>
                  <a:lnTo>
                    <a:pt x="685" y="253"/>
                  </a:lnTo>
                  <a:lnTo>
                    <a:pt x="679" y="222"/>
                  </a:lnTo>
                  <a:lnTo>
                    <a:pt x="668" y="194"/>
                  </a:lnTo>
                  <a:lnTo>
                    <a:pt x="654" y="166"/>
                  </a:lnTo>
                  <a:lnTo>
                    <a:pt x="637" y="140"/>
                  </a:lnTo>
                  <a:lnTo>
                    <a:pt x="621" y="115"/>
                  </a:lnTo>
                  <a:lnTo>
                    <a:pt x="601" y="93"/>
                  </a:lnTo>
                  <a:lnTo>
                    <a:pt x="579" y="73"/>
                  </a:lnTo>
                  <a:lnTo>
                    <a:pt x="554" y="53"/>
                  </a:lnTo>
                  <a:lnTo>
                    <a:pt x="529" y="39"/>
                  </a:lnTo>
                  <a:lnTo>
                    <a:pt x="501" y="25"/>
                  </a:lnTo>
                  <a:lnTo>
                    <a:pt x="471" y="14"/>
                  </a:lnTo>
                  <a:lnTo>
                    <a:pt x="443" y="6"/>
                  </a:lnTo>
                  <a:lnTo>
                    <a:pt x="409" y="3"/>
                  </a:lnTo>
                  <a:lnTo>
                    <a:pt x="379" y="0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4" name="Rectangle 59">
              <a:extLst>
                <a:ext uri="{FF2B5EF4-FFF2-40B4-BE49-F238E27FC236}">
                  <a16:creationId xmlns:a16="http://schemas.microsoft.com/office/drawing/2014/main" id="{989BCE0A-3C22-4249-9027-8065C55B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5688" y="14512925"/>
              <a:ext cx="282575" cy="196850"/>
            </a:xfrm>
            <a:prstGeom prst="rect">
              <a:avLst/>
            </a:pr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5" name="Rectangle 60">
              <a:extLst>
                <a:ext uri="{FF2B5EF4-FFF2-40B4-BE49-F238E27FC236}">
                  <a16:creationId xmlns:a16="http://schemas.microsoft.com/office/drawing/2014/main" id="{0333DE3C-76D3-4075-862F-BC86A3C5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2713" y="14512925"/>
              <a:ext cx="230188" cy="196850"/>
            </a:xfrm>
            <a:prstGeom prst="rect">
              <a:avLst/>
            </a:prstGeom>
            <a:solidFill>
              <a:srgbClr val="FFA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14F10D3F-73E6-4ADA-B13E-45ACA1966256}"/>
              </a:ext>
            </a:extLst>
          </p:cNvPr>
          <p:cNvGrpSpPr/>
          <p:nvPr/>
        </p:nvGrpSpPr>
        <p:grpSpPr>
          <a:xfrm>
            <a:off x="8553307" y="4944779"/>
            <a:ext cx="475851" cy="453718"/>
            <a:chOff x="14714538" y="13277850"/>
            <a:chExt cx="1501775" cy="1431926"/>
          </a:xfrm>
        </p:grpSpPr>
        <p:sp>
          <p:nvSpPr>
            <p:cNvPr id="447" name="Freeform 61">
              <a:extLst>
                <a:ext uri="{FF2B5EF4-FFF2-40B4-BE49-F238E27FC236}">
                  <a16:creationId xmlns:a16="http://schemas.microsoft.com/office/drawing/2014/main" id="{7EFC9B9B-9B2A-4350-98AB-292229395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3513" y="14012863"/>
              <a:ext cx="812800" cy="696913"/>
            </a:xfrm>
            <a:custGeom>
              <a:avLst/>
              <a:gdLst>
                <a:gd name="T0" fmla="*/ 512 w 512"/>
                <a:gd name="T1" fmla="*/ 329 h 439"/>
                <a:gd name="T2" fmla="*/ 356 w 512"/>
                <a:gd name="T3" fmla="*/ 0 h 439"/>
                <a:gd name="T4" fmla="*/ 275 w 512"/>
                <a:gd name="T5" fmla="*/ 40 h 439"/>
                <a:gd name="T6" fmla="*/ 401 w 512"/>
                <a:gd name="T7" fmla="*/ 304 h 439"/>
                <a:gd name="T8" fmla="*/ 145 w 512"/>
                <a:gd name="T9" fmla="*/ 304 h 439"/>
                <a:gd name="T10" fmla="*/ 145 w 512"/>
                <a:gd name="T11" fmla="*/ 253 h 439"/>
                <a:gd name="T12" fmla="*/ 0 w 512"/>
                <a:gd name="T13" fmla="*/ 346 h 439"/>
                <a:gd name="T14" fmla="*/ 145 w 512"/>
                <a:gd name="T15" fmla="*/ 439 h 439"/>
                <a:gd name="T16" fmla="*/ 145 w 512"/>
                <a:gd name="T17" fmla="*/ 391 h 439"/>
                <a:gd name="T18" fmla="*/ 470 w 512"/>
                <a:gd name="T19" fmla="*/ 391 h 439"/>
                <a:gd name="T20" fmla="*/ 512 w 512"/>
                <a:gd name="T21" fmla="*/ 32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2" h="439">
                  <a:moveTo>
                    <a:pt x="512" y="329"/>
                  </a:moveTo>
                  <a:lnTo>
                    <a:pt x="356" y="0"/>
                  </a:lnTo>
                  <a:lnTo>
                    <a:pt x="275" y="40"/>
                  </a:lnTo>
                  <a:lnTo>
                    <a:pt x="401" y="304"/>
                  </a:lnTo>
                  <a:lnTo>
                    <a:pt x="145" y="304"/>
                  </a:lnTo>
                  <a:lnTo>
                    <a:pt x="145" y="253"/>
                  </a:lnTo>
                  <a:lnTo>
                    <a:pt x="0" y="346"/>
                  </a:lnTo>
                  <a:lnTo>
                    <a:pt x="145" y="439"/>
                  </a:lnTo>
                  <a:lnTo>
                    <a:pt x="145" y="391"/>
                  </a:lnTo>
                  <a:lnTo>
                    <a:pt x="470" y="391"/>
                  </a:lnTo>
                  <a:lnTo>
                    <a:pt x="512" y="329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8" name="Freeform 62">
              <a:extLst>
                <a:ext uri="{FF2B5EF4-FFF2-40B4-BE49-F238E27FC236}">
                  <a16:creationId xmlns:a16="http://schemas.microsoft.com/office/drawing/2014/main" id="{148C6D18-3002-41C9-B9B3-5EA33D41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4538" y="13889038"/>
              <a:ext cx="631825" cy="749300"/>
            </a:xfrm>
            <a:custGeom>
              <a:avLst/>
              <a:gdLst>
                <a:gd name="T0" fmla="*/ 220 w 398"/>
                <a:gd name="T1" fmla="*/ 152 h 472"/>
                <a:gd name="T2" fmla="*/ 261 w 398"/>
                <a:gd name="T3" fmla="*/ 171 h 472"/>
                <a:gd name="T4" fmla="*/ 242 w 398"/>
                <a:gd name="T5" fmla="*/ 0 h 472"/>
                <a:gd name="T6" fmla="*/ 97 w 398"/>
                <a:gd name="T7" fmla="*/ 90 h 472"/>
                <a:gd name="T8" fmla="*/ 139 w 398"/>
                <a:gd name="T9" fmla="*/ 112 h 472"/>
                <a:gd name="T10" fmla="*/ 0 w 398"/>
                <a:gd name="T11" fmla="*/ 407 h 472"/>
                <a:gd name="T12" fmla="*/ 39 w 398"/>
                <a:gd name="T13" fmla="*/ 472 h 472"/>
                <a:gd name="T14" fmla="*/ 398 w 398"/>
                <a:gd name="T15" fmla="*/ 472 h 472"/>
                <a:gd name="T16" fmla="*/ 398 w 398"/>
                <a:gd name="T17" fmla="*/ 382 h 472"/>
                <a:gd name="T18" fmla="*/ 108 w 398"/>
                <a:gd name="T19" fmla="*/ 382 h 472"/>
                <a:gd name="T20" fmla="*/ 220 w 398"/>
                <a:gd name="T21" fmla="*/ 15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472">
                  <a:moveTo>
                    <a:pt x="220" y="152"/>
                  </a:moveTo>
                  <a:lnTo>
                    <a:pt x="261" y="171"/>
                  </a:lnTo>
                  <a:lnTo>
                    <a:pt x="242" y="0"/>
                  </a:lnTo>
                  <a:lnTo>
                    <a:pt x="97" y="90"/>
                  </a:lnTo>
                  <a:lnTo>
                    <a:pt x="139" y="112"/>
                  </a:lnTo>
                  <a:lnTo>
                    <a:pt x="0" y="407"/>
                  </a:lnTo>
                  <a:lnTo>
                    <a:pt x="39" y="472"/>
                  </a:lnTo>
                  <a:lnTo>
                    <a:pt x="398" y="472"/>
                  </a:lnTo>
                  <a:lnTo>
                    <a:pt x="398" y="382"/>
                  </a:lnTo>
                  <a:lnTo>
                    <a:pt x="108" y="382"/>
                  </a:lnTo>
                  <a:lnTo>
                    <a:pt x="220" y="152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49" name="Freeform 63">
              <a:extLst>
                <a:ext uri="{FF2B5EF4-FFF2-40B4-BE49-F238E27FC236}">
                  <a16:creationId xmlns:a16="http://schemas.microsoft.com/office/drawing/2014/main" id="{0348E11D-62A9-4F5D-BB23-E382F6FF2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9025" y="13277850"/>
              <a:ext cx="825500" cy="722313"/>
            </a:xfrm>
            <a:custGeom>
              <a:avLst/>
              <a:gdLst>
                <a:gd name="T0" fmla="*/ 242 w 520"/>
                <a:gd name="T1" fmla="*/ 110 h 455"/>
                <a:gd name="T2" fmla="*/ 398 w 520"/>
                <a:gd name="T3" fmla="*/ 346 h 455"/>
                <a:gd name="T4" fmla="*/ 351 w 520"/>
                <a:gd name="T5" fmla="*/ 376 h 455"/>
                <a:gd name="T6" fmla="*/ 520 w 520"/>
                <a:gd name="T7" fmla="*/ 455 h 455"/>
                <a:gd name="T8" fmla="*/ 517 w 520"/>
                <a:gd name="T9" fmla="*/ 267 h 455"/>
                <a:gd name="T10" fmla="*/ 470 w 520"/>
                <a:gd name="T11" fmla="*/ 298 h 455"/>
                <a:gd name="T12" fmla="*/ 275 w 520"/>
                <a:gd name="T13" fmla="*/ 0 h 455"/>
                <a:gd name="T14" fmla="*/ 200 w 520"/>
                <a:gd name="T15" fmla="*/ 3 h 455"/>
                <a:gd name="T16" fmla="*/ 0 w 520"/>
                <a:gd name="T17" fmla="*/ 340 h 455"/>
                <a:gd name="T18" fmla="*/ 75 w 520"/>
                <a:gd name="T19" fmla="*/ 385 h 455"/>
                <a:gd name="T20" fmla="*/ 242 w 520"/>
                <a:gd name="T21" fmla="*/ 11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455">
                  <a:moveTo>
                    <a:pt x="242" y="110"/>
                  </a:moveTo>
                  <a:lnTo>
                    <a:pt x="398" y="346"/>
                  </a:lnTo>
                  <a:lnTo>
                    <a:pt x="351" y="376"/>
                  </a:lnTo>
                  <a:lnTo>
                    <a:pt x="520" y="455"/>
                  </a:lnTo>
                  <a:lnTo>
                    <a:pt x="517" y="267"/>
                  </a:lnTo>
                  <a:lnTo>
                    <a:pt x="470" y="298"/>
                  </a:lnTo>
                  <a:lnTo>
                    <a:pt x="275" y="0"/>
                  </a:lnTo>
                  <a:lnTo>
                    <a:pt x="200" y="3"/>
                  </a:lnTo>
                  <a:lnTo>
                    <a:pt x="0" y="340"/>
                  </a:lnTo>
                  <a:lnTo>
                    <a:pt x="75" y="385"/>
                  </a:lnTo>
                  <a:lnTo>
                    <a:pt x="242" y="11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F5F42214-F551-4D1F-9A21-C2482DB4B215}"/>
              </a:ext>
            </a:extLst>
          </p:cNvPr>
          <p:cNvGrpSpPr/>
          <p:nvPr/>
        </p:nvGrpSpPr>
        <p:grpSpPr>
          <a:xfrm>
            <a:off x="8148876" y="4155261"/>
            <a:ext cx="540237" cy="538224"/>
            <a:chOff x="13601700" y="11071225"/>
            <a:chExt cx="1704976" cy="1698625"/>
          </a:xfrm>
        </p:grpSpPr>
        <p:sp>
          <p:nvSpPr>
            <p:cNvPr id="451" name="Freeform 64">
              <a:extLst>
                <a:ext uri="{FF2B5EF4-FFF2-40B4-BE49-F238E27FC236}">
                  <a16:creationId xmlns:a16="http://schemas.microsoft.com/office/drawing/2014/main" id="{C6A24A9B-1BE2-406D-822C-DDE824658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2463" y="11798300"/>
              <a:ext cx="684213" cy="917575"/>
            </a:xfrm>
            <a:custGeom>
              <a:avLst/>
              <a:gdLst>
                <a:gd name="T0" fmla="*/ 331 w 431"/>
                <a:gd name="T1" fmla="*/ 191 h 578"/>
                <a:gd name="T2" fmla="*/ 370 w 431"/>
                <a:gd name="T3" fmla="*/ 191 h 578"/>
                <a:gd name="T4" fmla="*/ 370 w 431"/>
                <a:gd name="T5" fmla="*/ 553 h 578"/>
                <a:gd name="T6" fmla="*/ 0 w 431"/>
                <a:gd name="T7" fmla="*/ 553 h 578"/>
                <a:gd name="T8" fmla="*/ 0 w 431"/>
                <a:gd name="T9" fmla="*/ 578 h 578"/>
                <a:gd name="T10" fmla="*/ 392 w 431"/>
                <a:gd name="T11" fmla="*/ 578 h 578"/>
                <a:gd name="T12" fmla="*/ 392 w 431"/>
                <a:gd name="T13" fmla="*/ 191 h 578"/>
                <a:gd name="T14" fmla="*/ 431 w 431"/>
                <a:gd name="T15" fmla="*/ 191 h 578"/>
                <a:gd name="T16" fmla="*/ 381 w 431"/>
                <a:gd name="T17" fmla="*/ 0 h 578"/>
                <a:gd name="T18" fmla="*/ 331 w 431"/>
                <a:gd name="T19" fmla="*/ 1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578">
                  <a:moveTo>
                    <a:pt x="331" y="191"/>
                  </a:moveTo>
                  <a:lnTo>
                    <a:pt x="370" y="191"/>
                  </a:lnTo>
                  <a:lnTo>
                    <a:pt x="370" y="553"/>
                  </a:lnTo>
                  <a:lnTo>
                    <a:pt x="0" y="553"/>
                  </a:lnTo>
                  <a:lnTo>
                    <a:pt x="0" y="578"/>
                  </a:lnTo>
                  <a:lnTo>
                    <a:pt x="392" y="578"/>
                  </a:lnTo>
                  <a:lnTo>
                    <a:pt x="392" y="191"/>
                  </a:lnTo>
                  <a:lnTo>
                    <a:pt x="431" y="191"/>
                  </a:lnTo>
                  <a:lnTo>
                    <a:pt x="381" y="0"/>
                  </a:lnTo>
                  <a:lnTo>
                    <a:pt x="331" y="191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2" name="Freeform 65">
              <a:extLst>
                <a:ext uri="{FF2B5EF4-FFF2-40B4-BE49-F238E27FC236}">
                  <a16:creationId xmlns:a16="http://schemas.microsoft.com/office/drawing/2014/main" id="{B93A93FB-0D32-429B-B25F-C5E8A48D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25" y="11071225"/>
              <a:ext cx="909638" cy="687388"/>
            </a:xfrm>
            <a:custGeom>
              <a:avLst/>
              <a:gdLst>
                <a:gd name="T0" fmla="*/ 189 w 573"/>
                <a:gd name="T1" fmla="*/ 62 h 433"/>
                <a:gd name="T2" fmla="*/ 551 w 573"/>
                <a:gd name="T3" fmla="*/ 62 h 433"/>
                <a:gd name="T4" fmla="*/ 551 w 573"/>
                <a:gd name="T5" fmla="*/ 433 h 433"/>
                <a:gd name="T6" fmla="*/ 573 w 573"/>
                <a:gd name="T7" fmla="*/ 433 h 433"/>
                <a:gd name="T8" fmla="*/ 573 w 573"/>
                <a:gd name="T9" fmla="*/ 37 h 433"/>
                <a:gd name="T10" fmla="*/ 189 w 573"/>
                <a:gd name="T11" fmla="*/ 37 h 433"/>
                <a:gd name="T12" fmla="*/ 189 w 573"/>
                <a:gd name="T13" fmla="*/ 0 h 433"/>
                <a:gd name="T14" fmla="*/ 0 w 573"/>
                <a:gd name="T15" fmla="*/ 51 h 433"/>
                <a:gd name="T16" fmla="*/ 189 w 573"/>
                <a:gd name="T17" fmla="*/ 98 h 433"/>
                <a:gd name="T18" fmla="*/ 189 w 573"/>
                <a:gd name="T19" fmla="*/ 6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433">
                  <a:moveTo>
                    <a:pt x="189" y="62"/>
                  </a:moveTo>
                  <a:lnTo>
                    <a:pt x="551" y="62"/>
                  </a:lnTo>
                  <a:lnTo>
                    <a:pt x="551" y="433"/>
                  </a:lnTo>
                  <a:lnTo>
                    <a:pt x="573" y="433"/>
                  </a:lnTo>
                  <a:lnTo>
                    <a:pt x="573" y="37"/>
                  </a:lnTo>
                  <a:lnTo>
                    <a:pt x="189" y="37"/>
                  </a:lnTo>
                  <a:lnTo>
                    <a:pt x="189" y="0"/>
                  </a:lnTo>
                  <a:lnTo>
                    <a:pt x="0" y="51"/>
                  </a:lnTo>
                  <a:lnTo>
                    <a:pt x="189" y="98"/>
                  </a:lnTo>
                  <a:lnTo>
                    <a:pt x="189" y="62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3" name="Freeform 66">
              <a:extLst>
                <a:ext uri="{FF2B5EF4-FFF2-40B4-BE49-F238E27FC236}">
                  <a16:creationId xmlns:a16="http://schemas.microsoft.com/office/drawing/2014/main" id="{D6108079-F3FD-476B-927A-013FB4EB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700" y="11125200"/>
              <a:ext cx="684213" cy="917575"/>
            </a:xfrm>
            <a:custGeom>
              <a:avLst/>
              <a:gdLst>
                <a:gd name="T0" fmla="*/ 100 w 431"/>
                <a:gd name="T1" fmla="*/ 390 h 578"/>
                <a:gd name="T2" fmla="*/ 61 w 431"/>
                <a:gd name="T3" fmla="*/ 390 h 578"/>
                <a:gd name="T4" fmla="*/ 61 w 431"/>
                <a:gd name="T5" fmla="*/ 25 h 578"/>
                <a:gd name="T6" fmla="*/ 431 w 431"/>
                <a:gd name="T7" fmla="*/ 25 h 578"/>
                <a:gd name="T8" fmla="*/ 431 w 431"/>
                <a:gd name="T9" fmla="*/ 0 h 578"/>
                <a:gd name="T10" fmla="*/ 39 w 431"/>
                <a:gd name="T11" fmla="*/ 0 h 578"/>
                <a:gd name="T12" fmla="*/ 39 w 431"/>
                <a:gd name="T13" fmla="*/ 390 h 578"/>
                <a:gd name="T14" fmla="*/ 0 w 431"/>
                <a:gd name="T15" fmla="*/ 390 h 578"/>
                <a:gd name="T16" fmla="*/ 50 w 431"/>
                <a:gd name="T17" fmla="*/ 578 h 578"/>
                <a:gd name="T18" fmla="*/ 100 w 431"/>
                <a:gd name="T19" fmla="*/ 39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578">
                  <a:moveTo>
                    <a:pt x="100" y="390"/>
                  </a:moveTo>
                  <a:lnTo>
                    <a:pt x="61" y="390"/>
                  </a:lnTo>
                  <a:lnTo>
                    <a:pt x="61" y="25"/>
                  </a:lnTo>
                  <a:lnTo>
                    <a:pt x="431" y="25"/>
                  </a:lnTo>
                  <a:lnTo>
                    <a:pt x="431" y="0"/>
                  </a:lnTo>
                  <a:lnTo>
                    <a:pt x="39" y="0"/>
                  </a:lnTo>
                  <a:lnTo>
                    <a:pt x="39" y="390"/>
                  </a:lnTo>
                  <a:lnTo>
                    <a:pt x="0" y="390"/>
                  </a:lnTo>
                  <a:lnTo>
                    <a:pt x="50" y="578"/>
                  </a:lnTo>
                  <a:lnTo>
                    <a:pt x="100" y="390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4" name="Freeform 67">
              <a:extLst>
                <a:ext uri="{FF2B5EF4-FFF2-40B4-BE49-F238E27FC236}">
                  <a16:creationId xmlns:a16="http://schemas.microsoft.com/office/drawing/2014/main" id="{3E46AD8B-8526-47EB-AF57-4445419A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3613" y="12084050"/>
              <a:ext cx="909638" cy="685800"/>
            </a:xfrm>
            <a:custGeom>
              <a:avLst/>
              <a:gdLst>
                <a:gd name="T0" fmla="*/ 384 w 573"/>
                <a:gd name="T1" fmla="*/ 370 h 432"/>
                <a:gd name="T2" fmla="*/ 22 w 573"/>
                <a:gd name="T3" fmla="*/ 370 h 432"/>
                <a:gd name="T4" fmla="*/ 22 w 573"/>
                <a:gd name="T5" fmla="*/ 0 h 432"/>
                <a:gd name="T6" fmla="*/ 0 w 573"/>
                <a:gd name="T7" fmla="*/ 0 h 432"/>
                <a:gd name="T8" fmla="*/ 0 w 573"/>
                <a:gd name="T9" fmla="*/ 396 h 432"/>
                <a:gd name="T10" fmla="*/ 384 w 573"/>
                <a:gd name="T11" fmla="*/ 396 h 432"/>
                <a:gd name="T12" fmla="*/ 384 w 573"/>
                <a:gd name="T13" fmla="*/ 432 h 432"/>
                <a:gd name="T14" fmla="*/ 573 w 573"/>
                <a:gd name="T15" fmla="*/ 384 h 432"/>
                <a:gd name="T16" fmla="*/ 384 w 573"/>
                <a:gd name="T17" fmla="*/ 334 h 432"/>
                <a:gd name="T18" fmla="*/ 384 w 573"/>
                <a:gd name="T19" fmla="*/ 37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432">
                  <a:moveTo>
                    <a:pt x="384" y="370"/>
                  </a:moveTo>
                  <a:lnTo>
                    <a:pt x="22" y="37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84" y="396"/>
                  </a:lnTo>
                  <a:lnTo>
                    <a:pt x="384" y="432"/>
                  </a:lnTo>
                  <a:lnTo>
                    <a:pt x="573" y="384"/>
                  </a:lnTo>
                  <a:lnTo>
                    <a:pt x="384" y="334"/>
                  </a:lnTo>
                  <a:lnTo>
                    <a:pt x="384" y="370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55" name="그룹 454">
            <a:extLst>
              <a:ext uri="{FF2B5EF4-FFF2-40B4-BE49-F238E27FC236}">
                <a16:creationId xmlns:a16="http://schemas.microsoft.com/office/drawing/2014/main" id="{8FB19F64-9D9A-49FD-B6F2-3A2E844FE61B}"/>
              </a:ext>
            </a:extLst>
          </p:cNvPr>
          <p:cNvGrpSpPr/>
          <p:nvPr/>
        </p:nvGrpSpPr>
        <p:grpSpPr>
          <a:xfrm>
            <a:off x="8947929" y="4110856"/>
            <a:ext cx="632791" cy="644360"/>
            <a:chOff x="15800388" y="10906125"/>
            <a:chExt cx="1997075" cy="2033588"/>
          </a:xfrm>
        </p:grpSpPr>
        <p:sp>
          <p:nvSpPr>
            <p:cNvPr id="456" name="Freeform 68">
              <a:extLst>
                <a:ext uri="{FF2B5EF4-FFF2-40B4-BE49-F238E27FC236}">
                  <a16:creationId xmlns:a16="http://schemas.microsoft.com/office/drawing/2014/main" id="{637025A7-D889-4F8D-B367-3E2E6279E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0525" y="11909425"/>
              <a:ext cx="896938" cy="944563"/>
            </a:xfrm>
            <a:custGeom>
              <a:avLst/>
              <a:gdLst>
                <a:gd name="T0" fmla="*/ 565 w 565"/>
                <a:gd name="T1" fmla="*/ 121 h 595"/>
                <a:gd name="T2" fmla="*/ 562 w 565"/>
                <a:gd name="T3" fmla="*/ 115 h 595"/>
                <a:gd name="T4" fmla="*/ 554 w 565"/>
                <a:gd name="T5" fmla="*/ 98 h 595"/>
                <a:gd name="T6" fmla="*/ 532 w 565"/>
                <a:gd name="T7" fmla="*/ 59 h 595"/>
                <a:gd name="T8" fmla="*/ 495 w 565"/>
                <a:gd name="T9" fmla="*/ 0 h 595"/>
                <a:gd name="T10" fmla="*/ 462 w 565"/>
                <a:gd name="T11" fmla="*/ 59 h 595"/>
                <a:gd name="T12" fmla="*/ 448 w 565"/>
                <a:gd name="T13" fmla="*/ 79 h 595"/>
                <a:gd name="T14" fmla="*/ 437 w 565"/>
                <a:gd name="T15" fmla="*/ 96 h 595"/>
                <a:gd name="T16" fmla="*/ 429 w 565"/>
                <a:gd name="T17" fmla="*/ 107 h 595"/>
                <a:gd name="T18" fmla="*/ 482 w 565"/>
                <a:gd name="T19" fmla="*/ 115 h 595"/>
                <a:gd name="T20" fmla="*/ 482 w 565"/>
                <a:gd name="T21" fmla="*/ 124 h 595"/>
                <a:gd name="T22" fmla="*/ 479 w 565"/>
                <a:gd name="T23" fmla="*/ 146 h 595"/>
                <a:gd name="T24" fmla="*/ 473 w 565"/>
                <a:gd name="T25" fmla="*/ 183 h 595"/>
                <a:gd name="T26" fmla="*/ 462 w 565"/>
                <a:gd name="T27" fmla="*/ 227 h 595"/>
                <a:gd name="T28" fmla="*/ 443 w 565"/>
                <a:gd name="T29" fmla="*/ 281 h 595"/>
                <a:gd name="T30" fmla="*/ 415 w 565"/>
                <a:gd name="T31" fmla="*/ 337 h 595"/>
                <a:gd name="T32" fmla="*/ 398 w 565"/>
                <a:gd name="T33" fmla="*/ 362 h 595"/>
                <a:gd name="T34" fmla="*/ 356 w 565"/>
                <a:gd name="T35" fmla="*/ 416 h 595"/>
                <a:gd name="T36" fmla="*/ 331 w 565"/>
                <a:gd name="T37" fmla="*/ 441 h 595"/>
                <a:gd name="T38" fmla="*/ 278 w 565"/>
                <a:gd name="T39" fmla="*/ 483 h 595"/>
                <a:gd name="T40" fmla="*/ 223 w 565"/>
                <a:gd name="T41" fmla="*/ 517 h 595"/>
                <a:gd name="T42" fmla="*/ 192 w 565"/>
                <a:gd name="T43" fmla="*/ 531 h 595"/>
                <a:gd name="T44" fmla="*/ 139 w 565"/>
                <a:gd name="T45" fmla="*/ 550 h 595"/>
                <a:gd name="T46" fmla="*/ 111 w 565"/>
                <a:gd name="T47" fmla="*/ 559 h 595"/>
                <a:gd name="T48" fmla="*/ 31 w 565"/>
                <a:gd name="T49" fmla="*/ 570 h 595"/>
                <a:gd name="T50" fmla="*/ 9 w 565"/>
                <a:gd name="T51" fmla="*/ 570 h 595"/>
                <a:gd name="T52" fmla="*/ 0 w 565"/>
                <a:gd name="T53" fmla="*/ 570 h 595"/>
                <a:gd name="T54" fmla="*/ 0 w 565"/>
                <a:gd name="T55" fmla="*/ 595 h 595"/>
                <a:gd name="T56" fmla="*/ 9 w 565"/>
                <a:gd name="T57" fmla="*/ 595 h 595"/>
                <a:gd name="T58" fmla="*/ 31 w 565"/>
                <a:gd name="T59" fmla="*/ 595 h 595"/>
                <a:gd name="T60" fmla="*/ 117 w 565"/>
                <a:gd name="T61" fmla="*/ 584 h 595"/>
                <a:gd name="T62" fmla="*/ 145 w 565"/>
                <a:gd name="T63" fmla="*/ 576 h 595"/>
                <a:gd name="T64" fmla="*/ 203 w 565"/>
                <a:gd name="T65" fmla="*/ 556 h 595"/>
                <a:gd name="T66" fmla="*/ 234 w 565"/>
                <a:gd name="T67" fmla="*/ 539 h 595"/>
                <a:gd name="T68" fmla="*/ 292 w 565"/>
                <a:gd name="T69" fmla="*/ 506 h 595"/>
                <a:gd name="T70" fmla="*/ 348 w 565"/>
                <a:gd name="T71" fmla="*/ 458 h 595"/>
                <a:gd name="T72" fmla="*/ 373 w 565"/>
                <a:gd name="T73" fmla="*/ 432 h 595"/>
                <a:gd name="T74" fmla="*/ 418 w 565"/>
                <a:gd name="T75" fmla="*/ 376 h 595"/>
                <a:gd name="T76" fmla="*/ 437 w 565"/>
                <a:gd name="T77" fmla="*/ 348 h 595"/>
                <a:gd name="T78" fmla="*/ 468 w 565"/>
                <a:gd name="T79" fmla="*/ 289 h 595"/>
                <a:gd name="T80" fmla="*/ 487 w 565"/>
                <a:gd name="T81" fmla="*/ 236 h 595"/>
                <a:gd name="T82" fmla="*/ 498 w 565"/>
                <a:gd name="T83" fmla="*/ 188 h 595"/>
                <a:gd name="T84" fmla="*/ 504 w 565"/>
                <a:gd name="T85" fmla="*/ 149 h 595"/>
                <a:gd name="T86" fmla="*/ 507 w 565"/>
                <a:gd name="T87" fmla="*/ 126 h 595"/>
                <a:gd name="T88" fmla="*/ 565 w 565"/>
                <a:gd name="T89" fmla="*/ 12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5" h="595">
                  <a:moveTo>
                    <a:pt x="565" y="121"/>
                  </a:moveTo>
                  <a:lnTo>
                    <a:pt x="565" y="121"/>
                  </a:lnTo>
                  <a:lnTo>
                    <a:pt x="562" y="115"/>
                  </a:lnTo>
                  <a:lnTo>
                    <a:pt x="562" y="115"/>
                  </a:lnTo>
                  <a:lnTo>
                    <a:pt x="554" y="98"/>
                  </a:lnTo>
                  <a:lnTo>
                    <a:pt x="554" y="98"/>
                  </a:lnTo>
                  <a:lnTo>
                    <a:pt x="543" y="79"/>
                  </a:lnTo>
                  <a:lnTo>
                    <a:pt x="532" y="59"/>
                  </a:lnTo>
                  <a:lnTo>
                    <a:pt x="532" y="59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2" y="59"/>
                  </a:lnTo>
                  <a:lnTo>
                    <a:pt x="462" y="59"/>
                  </a:lnTo>
                  <a:lnTo>
                    <a:pt x="448" y="79"/>
                  </a:lnTo>
                  <a:lnTo>
                    <a:pt x="437" y="96"/>
                  </a:lnTo>
                  <a:lnTo>
                    <a:pt x="437" y="96"/>
                  </a:lnTo>
                  <a:lnTo>
                    <a:pt x="429" y="107"/>
                  </a:lnTo>
                  <a:lnTo>
                    <a:pt x="429" y="107"/>
                  </a:lnTo>
                  <a:lnTo>
                    <a:pt x="426" y="112"/>
                  </a:lnTo>
                  <a:lnTo>
                    <a:pt x="482" y="115"/>
                  </a:lnTo>
                  <a:lnTo>
                    <a:pt x="482" y="115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79" y="146"/>
                  </a:lnTo>
                  <a:lnTo>
                    <a:pt x="479" y="146"/>
                  </a:lnTo>
                  <a:lnTo>
                    <a:pt x="473" y="183"/>
                  </a:lnTo>
                  <a:lnTo>
                    <a:pt x="462" y="227"/>
                  </a:lnTo>
                  <a:lnTo>
                    <a:pt x="462" y="227"/>
                  </a:lnTo>
                  <a:lnTo>
                    <a:pt x="454" y="253"/>
                  </a:lnTo>
                  <a:lnTo>
                    <a:pt x="443" y="281"/>
                  </a:lnTo>
                  <a:lnTo>
                    <a:pt x="431" y="309"/>
                  </a:lnTo>
                  <a:lnTo>
                    <a:pt x="415" y="337"/>
                  </a:lnTo>
                  <a:lnTo>
                    <a:pt x="415" y="337"/>
                  </a:lnTo>
                  <a:lnTo>
                    <a:pt x="398" y="362"/>
                  </a:lnTo>
                  <a:lnTo>
                    <a:pt x="379" y="390"/>
                  </a:lnTo>
                  <a:lnTo>
                    <a:pt x="356" y="416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06" y="463"/>
                  </a:lnTo>
                  <a:lnTo>
                    <a:pt x="278" y="483"/>
                  </a:lnTo>
                  <a:lnTo>
                    <a:pt x="251" y="503"/>
                  </a:lnTo>
                  <a:lnTo>
                    <a:pt x="223" y="517"/>
                  </a:lnTo>
                  <a:lnTo>
                    <a:pt x="223" y="517"/>
                  </a:lnTo>
                  <a:lnTo>
                    <a:pt x="192" y="531"/>
                  </a:lnTo>
                  <a:lnTo>
                    <a:pt x="164" y="542"/>
                  </a:lnTo>
                  <a:lnTo>
                    <a:pt x="139" y="550"/>
                  </a:lnTo>
                  <a:lnTo>
                    <a:pt x="111" y="559"/>
                  </a:lnTo>
                  <a:lnTo>
                    <a:pt x="111" y="559"/>
                  </a:lnTo>
                  <a:lnTo>
                    <a:pt x="67" y="567"/>
                  </a:lnTo>
                  <a:lnTo>
                    <a:pt x="31" y="570"/>
                  </a:lnTo>
                  <a:lnTo>
                    <a:pt x="31" y="570"/>
                  </a:lnTo>
                  <a:lnTo>
                    <a:pt x="9" y="570"/>
                  </a:lnTo>
                  <a:lnTo>
                    <a:pt x="9" y="570"/>
                  </a:lnTo>
                  <a:lnTo>
                    <a:pt x="0" y="570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9" y="595"/>
                  </a:lnTo>
                  <a:lnTo>
                    <a:pt x="9" y="595"/>
                  </a:lnTo>
                  <a:lnTo>
                    <a:pt x="31" y="595"/>
                  </a:lnTo>
                  <a:lnTo>
                    <a:pt x="31" y="595"/>
                  </a:lnTo>
                  <a:lnTo>
                    <a:pt x="70" y="593"/>
                  </a:lnTo>
                  <a:lnTo>
                    <a:pt x="117" y="584"/>
                  </a:lnTo>
                  <a:lnTo>
                    <a:pt x="117" y="584"/>
                  </a:lnTo>
                  <a:lnTo>
                    <a:pt x="145" y="576"/>
                  </a:lnTo>
                  <a:lnTo>
                    <a:pt x="173" y="567"/>
                  </a:lnTo>
                  <a:lnTo>
                    <a:pt x="203" y="556"/>
                  </a:lnTo>
                  <a:lnTo>
                    <a:pt x="234" y="539"/>
                  </a:lnTo>
                  <a:lnTo>
                    <a:pt x="234" y="539"/>
                  </a:lnTo>
                  <a:lnTo>
                    <a:pt x="264" y="522"/>
                  </a:lnTo>
                  <a:lnTo>
                    <a:pt x="292" y="506"/>
                  </a:lnTo>
                  <a:lnTo>
                    <a:pt x="320" y="483"/>
                  </a:lnTo>
                  <a:lnTo>
                    <a:pt x="348" y="458"/>
                  </a:lnTo>
                  <a:lnTo>
                    <a:pt x="348" y="458"/>
                  </a:lnTo>
                  <a:lnTo>
                    <a:pt x="373" y="432"/>
                  </a:lnTo>
                  <a:lnTo>
                    <a:pt x="398" y="407"/>
                  </a:lnTo>
                  <a:lnTo>
                    <a:pt x="418" y="376"/>
                  </a:lnTo>
                  <a:lnTo>
                    <a:pt x="437" y="348"/>
                  </a:lnTo>
                  <a:lnTo>
                    <a:pt x="437" y="348"/>
                  </a:lnTo>
                  <a:lnTo>
                    <a:pt x="454" y="320"/>
                  </a:lnTo>
                  <a:lnTo>
                    <a:pt x="468" y="289"/>
                  </a:lnTo>
                  <a:lnTo>
                    <a:pt x="479" y="261"/>
                  </a:lnTo>
                  <a:lnTo>
                    <a:pt x="487" y="236"/>
                  </a:lnTo>
                  <a:lnTo>
                    <a:pt x="487" y="236"/>
                  </a:lnTo>
                  <a:lnTo>
                    <a:pt x="498" y="188"/>
                  </a:lnTo>
                  <a:lnTo>
                    <a:pt x="504" y="149"/>
                  </a:lnTo>
                  <a:lnTo>
                    <a:pt x="504" y="149"/>
                  </a:lnTo>
                  <a:lnTo>
                    <a:pt x="507" y="126"/>
                  </a:lnTo>
                  <a:lnTo>
                    <a:pt x="507" y="126"/>
                  </a:lnTo>
                  <a:lnTo>
                    <a:pt x="509" y="115"/>
                  </a:lnTo>
                  <a:lnTo>
                    <a:pt x="565" y="121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7" name="Freeform 69">
              <a:extLst>
                <a:ext uri="{FF2B5EF4-FFF2-40B4-BE49-F238E27FC236}">
                  <a16:creationId xmlns:a16="http://schemas.microsoft.com/office/drawing/2014/main" id="{020B5A28-7527-4A38-9248-2F3B3D5AC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8763" y="10906125"/>
              <a:ext cx="936625" cy="904875"/>
            </a:xfrm>
            <a:custGeom>
              <a:avLst/>
              <a:gdLst>
                <a:gd name="T0" fmla="*/ 108 w 590"/>
                <a:gd name="T1" fmla="*/ 135 h 570"/>
                <a:gd name="T2" fmla="*/ 114 w 590"/>
                <a:gd name="T3" fmla="*/ 82 h 570"/>
                <a:gd name="T4" fmla="*/ 122 w 590"/>
                <a:gd name="T5" fmla="*/ 82 h 570"/>
                <a:gd name="T6" fmla="*/ 144 w 590"/>
                <a:gd name="T7" fmla="*/ 84 h 570"/>
                <a:gd name="T8" fmla="*/ 181 w 590"/>
                <a:gd name="T9" fmla="*/ 90 h 570"/>
                <a:gd name="T10" fmla="*/ 228 w 590"/>
                <a:gd name="T11" fmla="*/ 101 h 570"/>
                <a:gd name="T12" fmla="*/ 278 w 590"/>
                <a:gd name="T13" fmla="*/ 121 h 570"/>
                <a:gd name="T14" fmla="*/ 334 w 590"/>
                <a:gd name="T15" fmla="*/ 149 h 570"/>
                <a:gd name="T16" fmla="*/ 361 w 590"/>
                <a:gd name="T17" fmla="*/ 169 h 570"/>
                <a:gd name="T18" fmla="*/ 411 w 590"/>
                <a:gd name="T19" fmla="*/ 211 h 570"/>
                <a:gd name="T20" fmla="*/ 437 w 590"/>
                <a:gd name="T21" fmla="*/ 236 h 570"/>
                <a:gd name="T22" fmla="*/ 478 w 590"/>
                <a:gd name="T23" fmla="*/ 289 h 570"/>
                <a:gd name="T24" fmla="*/ 514 w 590"/>
                <a:gd name="T25" fmla="*/ 346 h 570"/>
                <a:gd name="T26" fmla="*/ 526 w 590"/>
                <a:gd name="T27" fmla="*/ 374 h 570"/>
                <a:gd name="T28" fmla="*/ 548 w 590"/>
                <a:gd name="T29" fmla="*/ 430 h 570"/>
                <a:gd name="T30" fmla="*/ 553 w 590"/>
                <a:gd name="T31" fmla="*/ 455 h 570"/>
                <a:gd name="T32" fmla="*/ 565 w 590"/>
                <a:gd name="T33" fmla="*/ 539 h 570"/>
                <a:gd name="T34" fmla="*/ 565 w 590"/>
                <a:gd name="T35" fmla="*/ 562 h 570"/>
                <a:gd name="T36" fmla="*/ 565 w 590"/>
                <a:gd name="T37" fmla="*/ 570 h 570"/>
                <a:gd name="T38" fmla="*/ 590 w 590"/>
                <a:gd name="T39" fmla="*/ 570 h 570"/>
                <a:gd name="T40" fmla="*/ 590 w 590"/>
                <a:gd name="T41" fmla="*/ 562 h 570"/>
                <a:gd name="T42" fmla="*/ 590 w 590"/>
                <a:gd name="T43" fmla="*/ 537 h 570"/>
                <a:gd name="T44" fmla="*/ 578 w 590"/>
                <a:gd name="T45" fmla="*/ 450 h 570"/>
                <a:gd name="T46" fmla="*/ 570 w 590"/>
                <a:gd name="T47" fmla="*/ 421 h 570"/>
                <a:gd name="T48" fmla="*/ 551 w 590"/>
                <a:gd name="T49" fmla="*/ 362 h 570"/>
                <a:gd name="T50" fmla="*/ 537 w 590"/>
                <a:gd name="T51" fmla="*/ 334 h 570"/>
                <a:gd name="T52" fmla="*/ 501 w 590"/>
                <a:gd name="T53" fmla="*/ 273 h 570"/>
                <a:gd name="T54" fmla="*/ 456 w 590"/>
                <a:gd name="T55" fmla="*/ 216 h 570"/>
                <a:gd name="T56" fmla="*/ 431 w 590"/>
                <a:gd name="T57" fmla="*/ 191 h 570"/>
                <a:gd name="T58" fmla="*/ 375 w 590"/>
                <a:gd name="T59" fmla="*/ 146 h 570"/>
                <a:gd name="T60" fmla="*/ 345 w 590"/>
                <a:gd name="T61" fmla="*/ 129 h 570"/>
                <a:gd name="T62" fmla="*/ 289 w 590"/>
                <a:gd name="T63" fmla="*/ 98 h 570"/>
                <a:gd name="T64" fmla="*/ 233 w 590"/>
                <a:gd name="T65" fmla="*/ 79 h 570"/>
                <a:gd name="T66" fmla="*/ 186 w 590"/>
                <a:gd name="T67" fmla="*/ 65 h 570"/>
                <a:gd name="T68" fmla="*/ 150 w 590"/>
                <a:gd name="T69" fmla="*/ 59 h 570"/>
                <a:gd name="T70" fmla="*/ 125 w 590"/>
                <a:gd name="T71" fmla="*/ 56 h 570"/>
                <a:gd name="T72" fmla="*/ 119 w 590"/>
                <a:gd name="T73" fmla="*/ 0 h 570"/>
                <a:gd name="T74" fmla="*/ 114 w 590"/>
                <a:gd name="T75" fmla="*/ 3 h 570"/>
                <a:gd name="T76" fmla="*/ 100 w 590"/>
                <a:gd name="T77" fmla="*/ 9 h 570"/>
                <a:gd name="T78" fmla="*/ 78 w 590"/>
                <a:gd name="T79" fmla="*/ 20 h 570"/>
                <a:gd name="T80" fmla="*/ 58 w 590"/>
                <a:gd name="T81" fmla="*/ 34 h 570"/>
                <a:gd name="T82" fmla="*/ 0 w 590"/>
                <a:gd name="T83" fmla="*/ 68 h 570"/>
                <a:gd name="T84" fmla="*/ 58 w 590"/>
                <a:gd name="T85" fmla="*/ 104 h 570"/>
                <a:gd name="T86" fmla="*/ 97 w 590"/>
                <a:gd name="T87" fmla="*/ 127 h 570"/>
                <a:gd name="T88" fmla="*/ 108 w 590"/>
                <a:gd name="T89" fmla="*/ 135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0" h="570">
                  <a:moveTo>
                    <a:pt x="108" y="135"/>
                  </a:moveTo>
                  <a:lnTo>
                    <a:pt x="108" y="135"/>
                  </a:lnTo>
                  <a:lnTo>
                    <a:pt x="111" y="138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22" y="82"/>
                  </a:lnTo>
                  <a:lnTo>
                    <a:pt x="122" y="82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81" y="90"/>
                  </a:lnTo>
                  <a:lnTo>
                    <a:pt x="228" y="101"/>
                  </a:lnTo>
                  <a:lnTo>
                    <a:pt x="228" y="101"/>
                  </a:lnTo>
                  <a:lnTo>
                    <a:pt x="253" y="110"/>
                  </a:lnTo>
                  <a:lnTo>
                    <a:pt x="278" y="121"/>
                  </a:lnTo>
                  <a:lnTo>
                    <a:pt x="306" y="135"/>
                  </a:lnTo>
                  <a:lnTo>
                    <a:pt x="334" y="149"/>
                  </a:lnTo>
                  <a:lnTo>
                    <a:pt x="334" y="149"/>
                  </a:lnTo>
                  <a:lnTo>
                    <a:pt x="361" y="169"/>
                  </a:lnTo>
                  <a:lnTo>
                    <a:pt x="386" y="188"/>
                  </a:lnTo>
                  <a:lnTo>
                    <a:pt x="411" y="211"/>
                  </a:lnTo>
                  <a:lnTo>
                    <a:pt x="437" y="236"/>
                  </a:lnTo>
                  <a:lnTo>
                    <a:pt x="437" y="236"/>
                  </a:lnTo>
                  <a:lnTo>
                    <a:pt x="459" y="261"/>
                  </a:lnTo>
                  <a:lnTo>
                    <a:pt x="478" y="289"/>
                  </a:lnTo>
                  <a:lnTo>
                    <a:pt x="498" y="318"/>
                  </a:lnTo>
                  <a:lnTo>
                    <a:pt x="514" y="346"/>
                  </a:lnTo>
                  <a:lnTo>
                    <a:pt x="514" y="346"/>
                  </a:lnTo>
                  <a:lnTo>
                    <a:pt x="526" y="374"/>
                  </a:lnTo>
                  <a:lnTo>
                    <a:pt x="537" y="402"/>
                  </a:lnTo>
                  <a:lnTo>
                    <a:pt x="548" y="430"/>
                  </a:lnTo>
                  <a:lnTo>
                    <a:pt x="553" y="455"/>
                  </a:lnTo>
                  <a:lnTo>
                    <a:pt x="553" y="455"/>
                  </a:lnTo>
                  <a:lnTo>
                    <a:pt x="562" y="503"/>
                  </a:lnTo>
                  <a:lnTo>
                    <a:pt x="565" y="539"/>
                  </a:lnTo>
                  <a:lnTo>
                    <a:pt x="565" y="539"/>
                  </a:lnTo>
                  <a:lnTo>
                    <a:pt x="565" y="562"/>
                  </a:lnTo>
                  <a:lnTo>
                    <a:pt x="565" y="562"/>
                  </a:lnTo>
                  <a:lnTo>
                    <a:pt x="565" y="570"/>
                  </a:lnTo>
                  <a:lnTo>
                    <a:pt x="590" y="570"/>
                  </a:lnTo>
                  <a:lnTo>
                    <a:pt x="590" y="570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37"/>
                  </a:lnTo>
                  <a:lnTo>
                    <a:pt x="590" y="537"/>
                  </a:lnTo>
                  <a:lnTo>
                    <a:pt x="587" y="500"/>
                  </a:lnTo>
                  <a:lnTo>
                    <a:pt x="578" y="450"/>
                  </a:lnTo>
                  <a:lnTo>
                    <a:pt x="578" y="450"/>
                  </a:lnTo>
                  <a:lnTo>
                    <a:pt x="570" y="421"/>
                  </a:lnTo>
                  <a:lnTo>
                    <a:pt x="562" y="393"/>
                  </a:lnTo>
                  <a:lnTo>
                    <a:pt x="551" y="362"/>
                  </a:lnTo>
                  <a:lnTo>
                    <a:pt x="537" y="334"/>
                  </a:lnTo>
                  <a:lnTo>
                    <a:pt x="537" y="334"/>
                  </a:lnTo>
                  <a:lnTo>
                    <a:pt x="520" y="303"/>
                  </a:lnTo>
                  <a:lnTo>
                    <a:pt x="501" y="273"/>
                  </a:lnTo>
                  <a:lnTo>
                    <a:pt x="478" y="245"/>
                  </a:lnTo>
                  <a:lnTo>
                    <a:pt x="456" y="216"/>
                  </a:lnTo>
                  <a:lnTo>
                    <a:pt x="456" y="216"/>
                  </a:lnTo>
                  <a:lnTo>
                    <a:pt x="431" y="191"/>
                  </a:lnTo>
                  <a:lnTo>
                    <a:pt x="403" y="169"/>
                  </a:lnTo>
                  <a:lnTo>
                    <a:pt x="375" y="146"/>
                  </a:lnTo>
                  <a:lnTo>
                    <a:pt x="345" y="129"/>
                  </a:lnTo>
                  <a:lnTo>
                    <a:pt x="345" y="129"/>
                  </a:lnTo>
                  <a:lnTo>
                    <a:pt x="317" y="113"/>
                  </a:lnTo>
                  <a:lnTo>
                    <a:pt x="289" y="98"/>
                  </a:lnTo>
                  <a:lnTo>
                    <a:pt x="261" y="87"/>
                  </a:lnTo>
                  <a:lnTo>
                    <a:pt x="233" y="79"/>
                  </a:lnTo>
                  <a:lnTo>
                    <a:pt x="233" y="79"/>
                  </a:lnTo>
                  <a:lnTo>
                    <a:pt x="186" y="65"/>
                  </a:lnTo>
                  <a:lnTo>
                    <a:pt x="150" y="59"/>
                  </a:lnTo>
                  <a:lnTo>
                    <a:pt x="150" y="59"/>
                  </a:lnTo>
                  <a:lnTo>
                    <a:pt x="125" y="56"/>
                  </a:lnTo>
                  <a:lnTo>
                    <a:pt x="125" y="56"/>
                  </a:lnTo>
                  <a:lnTo>
                    <a:pt x="117" y="5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14" y="3"/>
                  </a:lnTo>
                  <a:lnTo>
                    <a:pt x="114" y="3"/>
                  </a:lnTo>
                  <a:lnTo>
                    <a:pt x="100" y="9"/>
                  </a:lnTo>
                  <a:lnTo>
                    <a:pt x="100" y="9"/>
                  </a:lnTo>
                  <a:lnTo>
                    <a:pt x="78" y="20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78" y="115"/>
                  </a:lnTo>
                  <a:lnTo>
                    <a:pt x="97" y="127"/>
                  </a:lnTo>
                  <a:lnTo>
                    <a:pt x="97" y="127"/>
                  </a:lnTo>
                  <a:lnTo>
                    <a:pt x="108" y="135"/>
                  </a:lnTo>
                  <a:lnTo>
                    <a:pt x="108" y="135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8" name="Freeform 70">
              <a:extLst>
                <a:ext uri="{FF2B5EF4-FFF2-40B4-BE49-F238E27FC236}">
                  <a16:creationId xmlns:a16="http://schemas.microsoft.com/office/drawing/2014/main" id="{6EB0D170-2976-48B6-85DB-F0E220CDC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0388" y="10987088"/>
              <a:ext cx="896938" cy="944563"/>
            </a:xfrm>
            <a:custGeom>
              <a:avLst/>
              <a:gdLst>
                <a:gd name="T0" fmla="*/ 103 w 565"/>
                <a:gd name="T1" fmla="*/ 539 h 595"/>
                <a:gd name="T2" fmla="*/ 126 w 565"/>
                <a:gd name="T3" fmla="*/ 500 h 595"/>
                <a:gd name="T4" fmla="*/ 134 w 565"/>
                <a:gd name="T5" fmla="*/ 488 h 595"/>
                <a:gd name="T6" fmla="*/ 140 w 565"/>
                <a:gd name="T7" fmla="*/ 486 h 595"/>
                <a:gd name="T8" fmla="*/ 81 w 565"/>
                <a:gd name="T9" fmla="*/ 480 h 595"/>
                <a:gd name="T10" fmla="*/ 84 w 565"/>
                <a:gd name="T11" fmla="*/ 472 h 595"/>
                <a:gd name="T12" fmla="*/ 84 w 565"/>
                <a:gd name="T13" fmla="*/ 449 h 595"/>
                <a:gd name="T14" fmla="*/ 103 w 565"/>
                <a:gd name="T15" fmla="*/ 368 h 595"/>
                <a:gd name="T16" fmla="*/ 112 w 565"/>
                <a:gd name="T17" fmla="*/ 342 h 595"/>
                <a:gd name="T18" fmla="*/ 134 w 565"/>
                <a:gd name="T19" fmla="*/ 289 h 595"/>
                <a:gd name="T20" fmla="*/ 151 w 565"/>
                <a:gd name="T21" fmla="*/ 261 h 595"/>
                <a:gd name="T22" fmla="*/ 187 w 565"/>
                <a:gd name="T23" fmla="*/ 205 h 595"/>
                <a:gd name="T24" fmla="*/ 234 w 565"/>
                <a:gd name="T25" fmla="*/ 157 h 595"/>
                <a:gd name="T26" fmla="*/ 259 w 565"/>
                <a:gd name="T27" fmla="*/ 132 h 595"/>
                <a:gd name="T28" fmla="*/ 315 w 565"/>
                <a:gd name="T29" fmla="*/ 95 h 595"/>
                <a:gd name="T30" fmla="*/ 343 w 565"/>
                <a:gd name="T31" fmla="*/ 78 h 595"/>
                <a:gd name="T32" fmla="*/ 398 w 565"/>
                <a:gd name="T33" fmla="*/ 53 h 595"/>
                <a:gd name="T34" fmla="*/ 451 w 565"/>
                <a:gd name="T35" fmla="*/ 39 h 595"/>
                <a:gd name="T36" fmla="*/ 498 w 565"/>
                <a:gd name="T37" fmla="*/ 31 h 595"/>
                <a:gd name="T38" fmla="*/ 535 w 565"/>
                <a:gd name="T39" fmla="*/ 25 h 595"/>
                <a:gd name="T40" fmla="*/ 557 w 565"/>
                <a:gd name="T41" fmla="*/ 25 h 595"/>
                <a:gd name="T42" fmla="*/ 565 w 565"/>
                <a:gd name="T43" fmla="*/ 0 h 595"/>
                <a:gd name="T44" fmla="*/ 557 w 565"/>
                <a:gd name="T45" fmla="*/ 0 h 595"/>
                <a:gd name="T46" fmla="*/ 532 w 565"/>
                <a:gd name="T47" fmla="*/ 0 h 595"/>
                <a:gd name="T48" fmla="*/ 496 w 565"/>
                <a:gd name="T49" fmla="*/ 5 h 595"/>
                <a:gd name="T50" fmla="*/ 446 w 565"/>
                <a:gd name="T51" fmla="*/ 14 h 595"/>
                <a:gd name="T52" fmla="*/ 390 w 565"/>
                <a:gd name="T53" fmla="*/ 31 h 595"/>
                <a:gd name="T54" fmla="*/ 331 w 565"/>
                <a:gd name="T55" fmla="*/ 56 h 595"/>
                <a:gd name="T56" fmla="*/ 301 w 565"/>
                <a:gd name="T57" fmla="*/ 73 h 595"/>
                <a:gd name="T58" fmla="*/ 242 w 565"/>
                <a:gd name="T59" fmla="*/ 112 h 595"/>
                <a:gd name="T60" fmla="*/ 217 w 565"/>
                <a:gd name="T61" fmla="*/ 137 h 595"/>
                <a:gd name="T62" fmla="*/ 167 w 565"/>
                <a:gd name="T63" fmla="*/ 191 h 595"/>
                <a:gd name="T64" fmla="*/ 128 w 565"/>
                <a:gd name="T65" fmla="*/ 247 h 595"/>
                <a:gd name="T66" fmla="*/ 112 w 565"/>
                <a:gd name="T67" fmla="*/ 278 h 595"/>
                <a:gd name="T68" fmla="*/ 87 w 565"/>
                <a:gd name="T69" fmla="*/ 334 h 595"/>
                <a:gd name="T70" fmla="*/ 78 w 565"/>
                <a:gd name="T71" fmla="*/ 359 h 595"/>
                <a:gd name="T72" fmla="*/ 59 w 565"/>
                <a:gd name="T73" fmla="*/ 446 h 595"/>
                <a:gd name="T74" fmla="*/ 59 w 565"/>
                <a:gd name="T75" fmla="*/ 472 h 595"/>
                <a:gd name="T76" fmla="*/ 56 w 565"/>
                <a:gd name="T77" fmla="*/ 480 h 595"/>
                <a:gd name="T78" fmla="*/ 0 w 565"/>
                <a:gd name="T79" fmla="*/ 477 h 595"/>
                <a:gd name="T80" fmla="*/ 3 w 565"/>
                <a:gd name="T81" fmla="*/ 483 h 595"/>
                <a:gd name="T82" fmla="*/ 12 w 565"/>
                <a:gd name="T83" fmla="*/ 497 h 595"/>
                <a:gd name="T84" fmla="*/ 23 w 565"/>
                <a:gd name="T85" fmla="*/ 516 h 595"/>
                <a:gd name="T86" fmla="*/ 34 w 565"/>
                <a:gd name="T87" fmla="*/ 539 h 595"/>
                <a:gd name="T88" fmla="*/ 67 w 565"/>
                <a:gd name="T89" fmla="*/ 595 h 595"/>
                <a:gd name="T90" fmla="*/ 103 w 565"/>
                <a:gd name="T91" fmla="*/ 53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595">
                  <a:moveTo>
                    <a:pt x="103" y="539"/>
                  </a:moveTo>
                  <a:lnTo>
                    <a:pt x="103" y="539"/>
                  </a:lnTo>
                  <a:lnTo>
                    <a:pt x="114" y="516"/>
                  </a:lnTo>
                  <a:lnTo>
                    <a:pt x="126" y="500"/>
                  </a:lnTo>
                  <a:lnTo>
                    <a:pt x="126" y="500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40" y="486"/>
                  </a:lnTo>
                  <a:lnTo>
                    <a:pt x="81" y="480"/>
                  </a:lnTo>
                  <a:lnTo>
                    <a:pt x="81" y="48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84" y="449"/>
                  </a:lnTo>
                  <a:lnTo>
                    <a:pt x="84" y="449"/>
                  </a:lnTo>
                  <a:lnTo>
                    <a:pt x="89" y="413"/>
                  </a:lnTo>
                  <a:lnTo>
                    <a:pt x="103" y="368"/>
                  </a:lnTo>
                  <a:lnTo>
                    <a:pt x="103" y="368"/>
                  </a:lnTo>
                  <a:lnTo>
                    <a:pt x="112" y="342"/>
                  </a:lnTo>
                  <a:lnTo>
                    <a:pt x="120" y="314"/>
                  </a:lnTo>
                  <a:lnTo>
                    <a:pt x="134" y="289"/>
                  </a:lnTo>
                  <a:lnTo>
                    <a:pt x="151" y="261"/>
                  </a:lnTo>
                  <a:lnTo>
                    <a:pt x="151" y="261"/>
                  </a:lnTo>
                  <a:lnTo>
                    <a:pt x="167" y="233"/>
                  </a:lnTo>
                  <a:lnTo>
                    <a:pt x="187" y="205"/>
                  </a:lnTo>
                  <a:lnTo>
                    <a:pt x="209" y="179"/>
                  </a:lnTo>
                  <a:lnTo>
                    <a:pt x="234" y="157"/>
                  </a:lnTo>
                  <a:lnTo>
                    <a:pt x="234" y="157"/>
                  </a:lnTo>
                  <a:lnTo>
                    <a:pt x="259" y="132"/>
                  </a:lnTo>
                  <a:lnTo>
                    <a:pt x="287" y="112"/>
                  </a:lnTo>
                  <a:lnTo>
                    <a:pt x="315" y="95"/>
                  </a:lnTo>
                  <a:lnTo>
                    <a:pt x="343" y="78"/>
                  </a:lnTo>
                  <a:lnTo>
                    <a:pt x="343" y="78"/>
                  </a:lnTo>
                  <a:lnTo>
                    <a:pt x="370" y="64"/>
                  </a:lnTo>
                  <a:lnTo>
                    <a:pt x="398" y="53"/>
                  </a:lnTo>
                  <a:lnTo>
                    <a:pt x="426" y="45"/>
                  </a:lnTo>
                  <a:lnTo>
                    <a:pt x="451" y="39"/>
                  </a:lnTo>
                  <a:lnTo>
                    <a:pt x="451" y="39"/>
                  </a:lnTo>
                  <a:lnTo>
                    <a:pt x="498" y="31"/>
                  </a:lnTo>
                  <a:lnTo>
                    <a:pt x="535" y="25"/>
                  </a:lnTo>
                  <a:lnTo>
                    <a:pt x="535" y="25"/>
                  </a:lnTo>
                  <a:lnTo>
                    <a:pt x="557" y="25"/>
                  </a:lnTo>
                  <a:lnTo>
                    <a:pt x="557" y="25"/>
                  </a:lnTo>
                  <a:lnTo>
                    <a:pt x="565" y="25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496" y="5"/>
                  </a:lnTo>
                  <a:lnTo>
                    <a:pt x="446" y="14"/>
                  </a:lnTo>
                  <a:lnTo>
                    <a:pt x="446" y="14"/>
                  </a:lnTo>
                  <a:lnTo>
                    <a:pt x="421" y="19"/>
                  </a:lnTo>
                  <a:lnTo>
                    <a:pt x="390" y="31"/>
                  </a:lnTo>
                  <a:lnTo>
                    <a:pt x="362" y="42"/>
                  </a:lnTo>
                  <a:lnTo>
                    <a:pt x="331" y="56"/>
                  </a:lnTo>
                  <a:lnTo>
                    <a:pt x="331" y="56"/>
                  </a:lnTo>
                  <a:lnTo>
                    <a:pt x="301" y="73"/>
                  </a:lnTo>
                  <a:lnTo>
                    <a:pt x="273" y="92"/>
                  </a:lnTo>
                  <a:lnTo>
                    <a:pt x="242" y="112"/>
                  </a:lnTo>
                  <a:lnTo>
                    <a:pt x="217" y="137"/>
                  </a:lnTo>
                  <a:lnTo>
                    <a:pt x="217" y="137"/>
                  </a:lnTo>
                  <a:lnTo>
                    <a:pt x="192" y="163"/>
                  </a:lnTo>
                  <a:lnTo>
                    <a:pt x="167" y="191"/>
                  </a:lnTo>
                  <a:lnTo>
                    <a:pt x="148" y="219"/>
                  </a:lnTo>
                  <a:lnTo>
                    <a:pt x="128" y="247"/>
                  </a:lnTo>
                  <a:lnTo>
                    <a:pt x="128" y="247"/>
                  </a:lnTo>
                  <a:lnTo>
                    <a:pt x="112" y="278"/>
                  </a:lnTo>
                  <a:lnTo>
                    <a:pt x="98" y="306"/>
                  </a:lnTo>
                  <a:lnTo>
                    <a:pt x="87" y="334"/>
                  </a:lnTo>
                  <a:lnTo>
                    <a:pt x="78" y="359"/>
                  </a:lnTo>
                  <a:lnTo>
                    <a:pt x="78" y="359"/>
                  </a:lnTo>
                  <a:lnTo>
                    <a:pt x="67" y="410"/>
                  </a:lnTo>
                  <a:lnTo>
                    <a:pt x="59" y="446"/>
                  </a:lnTo>
                  <a:lnTo>
                    <a:pt x="59" y="446"/>
                  </a:lnTo>
                  <a:lnTo>
                    <a:pt x="59" y="472"/>
                  </a:lnTo>
                  <a:lnTo>
                    <a:pt x="59" y="472"/>
                  </a:lnTo>
                  <a:lnTo>
                    <a:pt x="56" y="480"/>
                  </a:lnTo>
                  <a:lnTo>
                    <a:pt x="70" y="480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3" y="483"/>
                  </a:lnTo>
                  <a:lnTo>
                    <a:pt x="3" y="483"/>
                  </a:lnTo>
                  <a:lnTo>
                    <a:pt x="12" y="497"/>
                  </a:lnTo>
                  <a:lnTo>
                    <a:pt x="12" y="497"/>
                  </a:lnTo>
                  <a:lnTo>
                    <a:pt x="23" y="516"/>
                  </a:lnTo>
                  <a:lnTo>
                    <a:pt x="34" y="539"/>
                  </a:lnTo>
                  <a:lnTo>
                    <a:pt x="34" y="539"/>
                  </a:lnTo>
                  <a:lnTo>
                    <a:pt x="67" y="595"/>
                  </a:lnTo>
                  <a:lnTo>
                    <a:pt x="67" y="595"/>
                  </a:lnTo>
                  <a:lnTo>
                    <a:pt x="103" y="539"/>
                  </a:lnTo>
                  <a:lnTo>
                    <a:pt x="103" y="539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59" name="Freeform 71">
              <a:extLst>
                <a:ext uri="{FF2B5EF4-FFF2-40B4-BE49-F238E27FC236}">
                  <a16:creationId xmlns:a16="http://schemas.microsoft.com/office/drawing/2014/main" id="{91184CF9-8F9E-46CB-86BE-C2751F1C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9288" y="12030075"/>
              <a:ext cx="936625" cy="909638"/>
            </a:xfrm>
            <a:custGeom>
              <a:avLst/>
              <a:gdLst>
                <a:gd name="T0" fmla="*/ 531 w 590"/>
                <a:gd name="T1" fmla="*/ 469 h 573"/>
                <a:gd name="T2" fmla="*/ 495 w 590"/>
                <a:gd name="T3" fmla="*/ 444 h 573"/>
                <a:gd name="T4" fmla="*/ 484 w 590"/>
                <a:gd name="T5" fmla="*/ 435 h 573"/>
                <a:gd name="T6" fmla="*/ 479 w 590"/>
                <a:gd name="T7" fmla="*/ 432 h 573"/>
                <a:gd name="T8" fmla="*/ 476 w 590"/>
                <a:gd name="T9" fmla="*/ 488 h 573"/>
                <a:gd name="T10" fmla="*/ 470 w 590"/>
                <a:gd name="T11" fmla="*/ 488 h 573"/>
                <a:gd name="T12" fmla="*/ 445 w 590"/>
                <a:gd name="T13" fmla="*/ 486 h 573"/>
                <a:gd name="T14" fmla="*/ 365 w 590"/>
                <a:gd name="T15" fmla="*/ 469 h 573"/>
                <a:gd name="T16" fmla="*/ 339 w 590"/>
                <a:gd name="T17" fmla="*/ 460 h 573"/>
                <a:gd name="T18" fmla="*/ 287 w 590"/>
                <a:gd name="T19" fmla="*/ 438 h 573"/>
                <a:gd name="T20" fmla="*/ 259 w 590"/>
                <a:gd name="T21" fmla="*/ 421 h 573"/>
                <a:gd name="T22" fmla="*/ 206 w 590"/>
                <a:gd name="T23" fmla="*/ 382 h 573"/>
                <a:gd name="T24" fmla="*/ 156 w 590"/>
                <a:gd name="T25" fmla="*/ 337 h 573"/>
                <a:gd name="T26" fmla="*/ 134 w 590"/>
                <a:gd name="T27" fmla="*/ 312 h 573"/>
                <a:gd name="T28" fmla="*/ 95 w 590"/>
                <a:gd name="T29" fmla="*/ 255 h 573"/>
                <a:gd name="T30" fmla="*/ 78 w 590"/>
                <a:gd name="T31" fmla="*/ 227 h 573"/>
                <a:gd name="T32" fmla="*/ 53 w 590"/>
                <a:gd name="T33" fmla="*/ 168 h 573"/>
                <a:gd name="T34" fmla="*/ 39 w 590"/>
                <a:gd name="T35" fmla="*/ 115 h 573"/>
                <a:gd name="T36" fmla="*/ 31 w 590"/>
                <a:gd name="T37" fmla="*/ 70 h 573"/>
                <a:gd name="T38" fmla="*/ 28 w 590"/>
                <a:gd name="T39" fmla="*/ 34 h 573"/>
                <a:gd name="T40" fmla="*/ 25 w 590"/>
                <a:gd name="T41" fmla="*/ 8 h 573"/>
                <a:gd name="T42" fmla="*/ 0 w 590"/>
                <a:gd name="T43" fmla="*/ 0 h 573"/>
                <a:gd name="T44" fmla="*/ 0 w 590"/>
                <a:gd name="T45" fmla="*/ 8 h 573"/>
                <a:gd name="T46" fmla="*/ 3 w 590"/>
                <a:gd name="T47" fmla="*/ 34 h 573"/>
                <a:gd name="T48" fmla="*/ 6 w 590"/>
                <a:gd name="T49" fmla="*/ 73 h 573"/>
                <a:gd name="T50" fmla="*/ 14 w 590"/>
                <a:gd name="T51" fmla="*/ 121 h 573"/>
                <a:gd name="T52" fmla="*/ 31 w 590"/>
                <a:gd name="T53" fmla="*/ 177 h 573"/>
                <a:gd name="T54" fmla="*/ 56 w 590"/>
                <a:gd name="T55" fmla="*/ 239 h 573"/>
                <a:gd name="T56" fmla="*/ 72 w 590"/>
                <a:gd name="T57" fmla="*/ 267 h 573"/>
                <a:gd name="T58" fmla="*/ 114 w 590"/>
                <a:gd name="T59" fmla="*/ 326 h 573"/>
                <a:gd name="T60" fmla="*/ 136 w 590"/>
                <a:gd name="T61" fmla="*/ 354 h 573"/>
                <a:gd name="T62" fmla="*/ 189 w 590"/>
                <a:gd name="T63" fmla="*/ 401 h 573"/>
                <a:gd name="T64" fmla="*/ 245 w 590"/>
                <a:gd name="T65" fmla="*/ 444 h 573"/>
                <a:gd name="T66" fmla="*/ 275 w 590"/>
                <a:gd name="T67" fmla="*/ 460 h 573"/>
                <a:gd name="T68" fmla="*/ 331 w 590"/>
                <a:gd name="T69" fmla="*/ 486 h 573"/>
                <a:gd name="T70" fmla="*/ 359 w 590"/>
                <a:gd name="T71" fmla="*/ 494 h 573"/>
                <a:gd name="T72" fmla="*/ 442 w 590"/>
                <a:gd name="T73" fmla="*/ 511 h 573"/>
                <a:gd name="T74" fmla="*/ 467 w 590"/>
                <a:gd name="T75" fmla="*/ 514 h 573"/>
                <a:gd name="T76" fmla="*/ 473 w 590"/>
                <a:gd name="T77" fmla="*/ 514 h 573"/>
                <a:gd name="T78" fmla="*/ 470 w 590"/>
                <a:gd name="T79" fmla="*/ 573 h 573"/>
                <a:gd name="T80" fmla="*/ 476 w 590"/>
                <a:gd name="T81" fmla="*/ 570 h 573"/>
                <a:gd name="T82" fmla="*/ 493 w 590"/>
                <a:gd name="T83" fmla="*/ 561 h 573"/>
                <a:gd name="T84" fmla="*/ 531 w 590"/>
                <a:gd name="T85" fmla="*/ 539 h 573"/>
                <a:gd name="T86" fmla="*/ 590 w 590"/>
                <a:gd name="T87" fmla="*/ 503 h 573"/>
                <a:gd name="T88" fmla="*/ 531 w 590"/>
                <a:gd name="T89" fmla="*/ 46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0" h="573">
                  <a:moveTo>
                    <a:pt x="531" y="469"/>
                  </a:moveTo>
                  <a:lnTo>
                    <a:pt x="531" y="469"/>
                  </a:lnTo>
                  <a:lnTo>
                    <a:pt x="512" y="455"/>
                  </a:lnTo>
                  <a:lnTo>
                    <a:pt x="495" y="444"/>
                  </a:lnTo>
                  <a:lnTo>
                    <a:pt x="495" y="444"/>
                  </a:lnTo>
                  <a:lnTo>
                    <a:pt x="484" y="435"/>
                  </a:lnTo>
                  <a:lnTo>
                    <a:pt x="484" y="435"/>
                  </a:lnTo>
                  <a:lnTo>
                    <a:pt x="479" y="432"/>
                  </a:lnTo>
                  <a:lnTo>
                    <a:pt x="476" y="488"/>
                  </a:lnTo>
                  <a:lnTo>
                    <a:pt x="476" y="488"/>
                  </a:lnTo>
                  <a:lnTo>
                    <a:pt x="470" y="488"/>
                  </a:lnTo>
                  <a:lnTo>
                    <a:pt x="470" y="488"/>
                  </a:lnTo>
                  <a:lnTo>
                    <a:pt x="445" y="486"/>
                  </a:lnTo>
                  <a:lnTo>
                    <a:pt x="445" y="486"/>
                  </a:lnTo>
                  <a:lnTo>
                    <a:pt x="412" y="480"/>
                  </a:lnTo>
                  <a:lnTo>
                    <a:pt x="365" y="469"/>
                  </a:lnTo>
                  <a:lnTo>
                    <a:pt x="365" y="469"/>
                  </a:lnTo>
                  <a:lnTo>
                    <a:pt x="339" y="460"/>
                  </a:lnTo>
                  <a:lnTo>
                    <a:pt x="314" y="449"/>
                  </a:lnTo>
                  <a:lnTo>
                    <a:pt x="287" y="438"/>
                  </a:lnTo>
                  <a:lnTo>
                    <a:pt x="259" y="421"/>
                  </a:lnTo>
                  <a:lnTo>
                    <a:pt x="259" y="421"/>
                  </a:lnTo>
                  <a:lnTo>
                    <a:pt x="231" y="404"/>
                  </a:lnTo>
                  <a:lnTo>
                    <a:pt x="206" y="382"/>
                  </a:lnTo>
                  <a:lnTo>
                    <a:pt x="178" y="359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4" y="312"/>
                  </a:lnTo>
                  <a:lnTo>
                    <a:pt x="111" y="283"/>
                  </a:lnTo>
                  <a:lnTo>
                    <a:pt x="95" y="255"/>
                  </a:lnTo>
                  <a:lnTo>
                    <a:pt x="78" y="227"/>
                  </a:lnTo>
                  <a:lnTo>
                    <a:pt x="78" y="227"/>
                  </a:lnTo>
                  <a:lnTo>
                    <a:pt x="64" y="196"/>
                  </a:lnTo>
                  <a:lnTo>
                    <a:pt x="53" y="168"/>
                  </a:lnTo>
                  <a:lnTo>
                    <a:pt x="45" y="140"/>
                  </a:lnTo>
                  <a:lnTo>
                    <a:pt x="39" y="115"/>
                  </a:lnTo>
                  <a:lnTo>
                    <a:pt x="39" y="115"/>
                  </a:lnTo>
                  <a:lnTo>
                    <a:pt x="31" y="70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6" y="73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22" y="149"/>
                  </a:lnTo>
                  <a:lnTo>
                    <a:pt x="31" y="177"/>
                  </a:lnTo>
                  <a:lnTo>
                    <a:pt x="42" y="208"/>
                  </a:lnTo>
                  <a:lnTo>
                    <a:pt x="56" y="239"/>
                  </a:lnTo>
                  <a:lnTo>
                    <a:pt x="56" y="239"/>
                  </a:lnTo>
                  <a:lnTo>
                    <a:pt x="72" y="267"/>
                  </a:lnTo>
                  <a:lnTo>
                    <a:pt x="92" y="298"/>
                  </a:lnTo>
                  <a:lnTo>
                    <a:pt x="114" y="326"/>
                  </a:lnTo>
                  <a:lnTo>
                    <a:pt x="136" y="354"/>
                  </a:lnTo>
                  <a:lnTo>
                    <a:pt x="136" y="354"/>
                  </a:lnTo>
                  <a:lnTo>
                    <a:pt x="161" y="379"/>
                  </a:lnTo>
                  <a:lnTo>
                    <a:pt x="189" y="401"/>
                  </a:lnTo>
                  <a:lnTo>
                    <a:pt x="217" y="424"/>
                  </a:lnTo>
                  <a:lnTo>
                    <a:pt x="245" y="444"/>
                  </a:lnTo>
                  <a:lnTo>
                    <a:pt x="245" y="444"/>
                  </a:lnTo>
                  <a:lnTo>
                    <a:pt x="275" y="460"/>
                  </a:lnTo>
                  <a:lnTo>
                    <a:pt x="303" y="472"/>
                  </a:lnTo>
                  <a:lnTo>
                    <a:pt x="331" y="486"/>
                  </a:lnTo>
                  <a:lnTo>
                    <a:pt x="359" y="494"/>
                  </a:lnTo>
                  <a:lnTo>
                    <a:pt x="359" y="494"/>
                  </a:lnTo>
                  <a:lnTo>
                    <a:pt x="406" y="505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467" y="514"/>
                  </a:lnTo>
                  <a:lnTo>
                    <a:pt x="467" y="514"/>
                  </a:lnTo>
                  <a:lnTo>
                    <a:pt x="473" y="514"/>
                  </a:lnTo>
                  <a:lnTo>
                    <a:pt x="470" y="573"/>
                  </a:lnTo>
                  <a:lnTo>
                    <a:pt x="470" y="573"/>
                  </a:lnTo>
                  <a:lnTo>
                    <a:pt x="476" y="570"/>
                  </a:lnTo>
                  <a:lnTo>
                    <a:pt x="476" y="570"/>
                  </a:lnTo>
                  <a:lnTo>
                    <a:pt x="493" y="561"/>
                  </a:lnTo>
                  <a:lnTo>
                    <a:pt x="493" y="561"/>
                  </a:lnTo>
                  <a:lnTo>
                    <a:pt x="512" y="550"/>
                  </a:lnTo>
                  <a:lnTo>
                    <a:pt x="531" y="539"/>
                  </a:lnTo>
                  <a:lnTo>
                    <a:pt x="531" y="539"/>
                  </a:lnTo>
                  <a:lnTo>
                    <a:pt x="590" y="503"/>
                  </a:lnTo>
                  <a:lnTo>
                    <a:pt x="590" y="503"/>
                  </a:lnTo>
                  <a:lnTo>
                    <a:pt x="531" y="469"/>
                  </a:lnTo>
                  <a:lnTo>
                    <a:pt x="531" y="469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460" name="그룹 459">
            <a:extLst>
              <a:ext uri="{FF2B5EF4-FFF2-40B4-BE49-F238E27FC236}">
                <a16:creationId xmlns:a16="http://schemas.microsoft.com/office/drawing/2014/main" id="{4535AE47-A933-49A4-8157-C57467CA8582}"/>
              </a:ext>
            </a:extLst>
          </p:cNvPr>
          <p:cNvGrpSpPr/>
          <p:nvPr/>
        </p:nvGrpSpPr>
        <p:grpSpPr>
          <a:xfrm>
            <a:off x="7266170" y="4133880"/>
            <a:ext cx="583495" cy="589029"/>
            <a:chOff x="11172825" y="10991850"/>
            <a:chExt cx="1841501" cy="1858963"/>
          </a:xfrm>
        </p:grpSpPr>
        <p:sp>
          <p:nvSpPr>
            <p:cNvPr id="461" name="Freeform 72">
              <a:extLst>
                <a:ext uri="{FF2B5EF4-FFF2-40B4-BE49-F238E27FC236}">
                  <a16:creationId xmlns:a16="http://schemas.microsoft.com/office/drawing/2014/main" id="{6F9A354D-5878-479A-9617-6AC40AB4E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6763" y="10995025"/>
              <a:ext cx="817563" cy="1855788"/>
            </a:xfrm>
            <a:custGeom>
              <a:avLst/>
              <a:gdLst>
                <a:gd name="T0" fmla="*/ 495 w 515"/>
                <a:gd name="T1" fmla="*/ 436 h 1169"/>
                <a:gd name="T2" fmla="*/ 462 w 515"/>
                <a:gd name="T3" fmla="*/ 337 h 1169"/>
                <a:gd name="T4" fmla="*/ 415 w 515"/>
                <a:gd name="T5" fmla="*/ 250 h 1169"/>
                <a:gd name="T6" fmla="*/ 376 w 515"/>
                <a:gd name="T7" fmla="*/ 200 h 1169"/>
                <a:gd name="T8" fmla="*/ 264 w 515"/>
                <a:gd name="T9" fmla="*/ 99 h 1169"/>
                <a:gd name="T10" fmla="*/ 198 w 515"/>
                <a:gd name="T11" fmla="*/ 59 h 1169"/>
                <a:gd name="T12" fmla="*/ 156 w 515"/>
                <a:gd name="T13" fmla="*/ 40 h 1169"/>
                <a:gd name="T14" fmla="*/ 134 w 515"/>
                <a:gd name="T15" fmla="*/ 31 h 1169"/>
                <a:gd name="T16" fmla="*/ 67 w 515"/>
                <a:gd name="T17" fmla="*/ 12 h 1169"/>
                <a:gd name="T18" fmla="*/ 20 w 515"/>
                <a:gd name="T19" fmla="*/ 0 h 1169"/>
                <a:gd name="T20" fmla="*/ 0 w 515"/>
                <a:gd name="T21" fmla="*/ 31 h 1169"/>
                <a:gd name="T22" fmla="*/ 14 w 515"/>
                <a:gd name="T23" fmla="*/ 34 h 1169"/>
                <a:gd name="T24" fmla="*/ 59 w 515"/>
                <a:gd name="T25" fmla="*/ 42 h 1169"/>
                <a:gd name="T26" fmla="*/ 122 w 515"/>
                <a:gd name="T27" fmla="*/ 62 h 1169"/>
                <a:gd name="T28" fmla="*/ 142 w 515"/>
                <a:gd name="T29" fmla="*/ 71 h 1169"/>
                <a:gd name="T30" fmla="*/ 184 w 515"/>
                <a:gd name="T31" fmla="*/ 87 h 1169"/>
                <a:gd name="T32" fmla="*/ 245 w 515"/>
                <a:gd name="T33" fmla="*/ 127 h 1169"/>
                <a:gd name="T34" fmla="*/ 370 w 515"/>
                <a:gd name="T35" fmla="*/ 245 h 1169"/>
                <a:gd name="T36" fmla="*/ 404 w 515"/>
                <a:gd name="T37" fmla="*/ 295 h 1169"/>
                <a:gd name="T38" fmla="*/ 445 w 515"/>
                <a:gd name="T39" fmla="*/ 382 h 1169"/>
                <a:gd name="T40" fmla="*/ 473 w 515"/>
                <a:gd name="T41" fmla="*/ 475 h 1169"/>
                <a:gd name="T42" fmla="*/ 481 w 515"/>
                <a:gd name="T43" fmla="*/ 540 h 1169"/>
                <a:gd name="T44" fmla="*/ 479 w 515"/>
                <a:gd name="T45" fmla="*/ 638 h 1169"/>
                <a:gd name="T46" fmla="*/ 462 w 515"/>
                <a:gd name="T47" fmla="*/ 728 h 1169"/>
                <a:gd name="T48" fmla="*/ 445 w 515"/>
                <a:gd name="T49" fmla="*/ 787 h 1169"/>
                <a:gd name="T50" fmla="*/ 365 w 515"/>
                <a:gd name="T51" fmla="*/ 927 h 1169"/>
                <a:gd name="T52" fmla="*/ 303 w 515"/>
                <a:gd name="T53" fmla="*/ 992 h 1169"/>
                <a:gd name="T54" fmla="*/ 250 w 515"/>
                <a:gd name="T55" fmla="*/ 1034 h 1169"/>
                <a:gd name="T56" fmla="*/ 214 w 515"/>
                <a:gd name="T57" fmla="*/ 1059 h 1169"/>
                <a:gd name="T58" fmla="*/ 170 w 515"/>
                <a:gd name="T59" fmla="*/ 1003 h 1169"/>
                <a:gd name="T60" fmla="*/ 136 w 515"/>
                <a:gd name="T61" fmla="*/ 1045 h 1169"/>
                <a:gd name="T62" fmla="*/ 53 w 515"/>
                <a:gd name="T63" fmla="*/ 1118 h 1169"/>
                <a:gd name="T64" fmla="*/ 70 w 515"/>
                <a:gd name="T65" fmla="*/ 1160 h 1169"/>
                <a:gd name="T66" fmla="*/ 195 w 515"/>
                <a:gd name="T67" fmla="*/ 1169 h 1169"/>
                <a:gd name="T68" fmla="*/ 220 w 515"/>
                <a:gd name="T69" fmla="*/ 1093 h 1169"/>
                <a:gd name="T70" fmla="*/ 231 w 515"/>
                <a:gd name="T71" fmla="*/ 1087 h 1169"/>
                <a:gd name="T72" fmla="*/ 270 w 515"/>
                <a:gd name="T73" fmla="*/ 1062 h 1169"/>
                <a:gd name="T74" fmla="*/ 326 w 515"/>
                <a:gd name="T75" fmla="*/ 1017 h 1169"/>
                <a:gd name="T76" fmla="*/ 390 w 515"/>
                <a:gd name="T77" fmla="*/ 947 h 1169"/>
                <a:gd name="T78" fmla="*/ 476 w 515"/>
                <a:gd name="T79" fmla="*/ 798 h 1169"/>
                <a:gd name="T80" fmla="*/ 495 w 515"/>
                <a:gd name="T81" fmla="*/ 736 h 1169"/>
                <a:gd name="T82" fmla="*/ 512 w 515"/>
                <a:gd name="T83" fmla="*/ 641 h 1169"/>
                <a:gd name="T84" fmla="*/ 512 w 515"/>
                <a:gd name="T85" fmla="*/ 537 h 1169"/>
                <a:gd name="T86" fmla="*/ 504 w 515"/>
                <a:gd name="T87" fmla="*/ 4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5" h="1169">
                  <a:moveTo>
                    <a:pt x="504" y="469"/>
                  </a:moveTo>
                  <a:lnTo>
                    <a:pt x="504" y="469"/>
                  </a:lnTo>
                  <a:lnTo>
                    <a:pt x="495" y="436"/>
                  </a:lnTo>
                  <a:lnTo>
                    <a:pt x="487" y="402"/>
                  </a:lnTo>
                  <a:lnTo>
                    <a:pt x="476" y="371"/>
                  </a:lnTo>
                  <a:lnTo>
                    <a:pt x="462" y="337"/>
                  </a:lnTo>
                  <a:lnTo>
                    <a:pt x="448" y="309"/>
                  </a:lnTo>
                  <a:lnTo>
                    <a:pt x="431" y="278"/>
                  </a:lnTo>
                  <a:lnTo>
                    <a:pt x="415" y="250"/>
                  </a:lnTo>
                  <a:lnTo>
                    <a:pt x="395" y="225"/>
                  </a:lnTo>
                  <a:lnTo>
                    <a:pt x="395" y="225"/>
                  </a:lnTo>
                  <a:lnTo>
                    <a:pt x="376" y="200"/>
                  </a:lnTo>
                  <a:lnTo>
                    <a:pt x="353" y="177"/>
                  </a:lnTo>
                  <a:lnTo>
                    <a:pt x="309" y="135"/>
                  </a:lnTo>
                  <a:lnTo>
                    <a:pt x="264" y="99"/>
                  </a:lnTo>
                  <a:lnTo>
                    <a:pt x="220" y="71"/>
                  </a:lnTo>
                  <a:lnTo>
                    <a:pt x="220" y="71"/>
                  </a:lnTo>
                  <a:lnTo>
                    <a:pt x="198" y="59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97" y="2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39" y="6"/>
                  </a:lnTo>
                  <a:lnTo>
                    <a:pt x="39" y="6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89" y="51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42" y="71"/>
                  </a:lnTo>
                  <a:lnTo>
                    <a:pt x="142" y="71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84" y="87"/>
                  </a:lnTo>
                  <a:lnTo>
                    <a:pt x="203" y="99"/>
                  </a:lnTo>
                  <a:lnTo>
                    <a:pt x="203" y="99"/>
                  </a:lnTo>
                  <a:lnTo>
                    <a:pt x="245" y="127"/>
                  </a:lnTo>
                  <a:lnTo>
                    <a:pt x="289" y="160"/>
                  </a:lnTo>
                  <a:lnTo>
                    <a:pt x="331" y="200"/>
                  </a:lnTo>
                  <a:lnTo>
                    <a:pt x="370" y="245"/>
                  </a:lnTo>
                  <a:lnTo>
                    <a:pt x="370" y="245"/>
                  </a:lnTo>
                  <a:lnTo>
                    <a:pt x="387" y="270"/>
                  </a:lnTo>
                  <a:lnTo>
                    <a:pt x="404" y="295"/>
                  </a:lnTo>
                  <a:lnTo>
                    <a:pt x="420" y="323"/>
                  </a:lnTo>
                  <a:lnTo>
                    <a:pt x="434" y="351"/>
                  </a:lnTo>
                  <a:lnTo>
                    <a:pt x="445" y="382"/>
                  </a:lnTo>
                  <a:lnTo>
                    <a:pt x="456" y="413"/>
                  </a:lnTo>
                  <a:lnTo>
                    <a:pt x="465" y="444"/>
                  </a:lnTo>
                  <a:lnTo>
                    <a:pt x="473" y="475"/>
                  </a:lnTo>
                  <a:lnTo>
                    <a:pt x="473" y="475"/>
                  </a:lnTo>
                  <a:lnTo>
                    <a:pt x="479" y="509"/>
                  </a:lnTo>
                  <a:lnTo>
                    <a:pt x="481" y="540"/>
                  </a:lnTo>
                  <a:lnTo>
                    <a:pt x="481" y="573"/>
                  </a:lnTo>
                  <a:lnTo>
                    <a:pt x="481" y="604"/>
                  </a:lnTo>
                  <a:lnTo>
                    <a:pt x="479" y="638"/>
                  </a:lnTo>
                  <a:lnTo>
                    <a:pt x="476" y="669"/>
                  </a:lnTo>
                  <a:lnTo>
                    <a:pt x="470" y="700"/>
                  </a:lnTo>
                  <a:lnTo>
                    <a:pt x="462" y="728"/>
                  </a:lnTo>
                  <a:lnTo>
                    <a:pt x="462" y="728"/>
                  </a:lnTo>
                  <a:lnTo>
                    <a:pt x="454" y="759"/>
                  </a:lnTo>
                  <a:lnTo>
                    <a:pt x="445" y="787"/>
                  </a:lnTo>
                  <a:lnTo>
                    <a:pt x="420" y="837"/>
                  </a:lnTo>
                  <a:lnTo>
                    <a:pt x="392" y="885"/>
                  </a:lnTo>
                  <a:lnTo>
                    <a:pt x="365" y="927"/>
                  </a:lnTo>
                  <a:lnTo>
                    <a:pt x="365" y="927"/>
                  </a:lnTo>
                  <a:lnTo>
                    <a:pt x="334" y="961"/>
                  </a:lnTo>
                  <a:lnTo>
                    <a:pt x="303" y="992"/>
                  </a:lnTo>
                  <a:lnTo>
                    <a:pt x="276" y="1014"/>
                  </a:lnTo>
                  <a:lnTo>
                    <a:pt x="250" y="1034"/>
                  </a:lnTo>
                  <a:lnTo>
                    <a:pt x="250" y="1034"/>
                  </a:lnTo>
                  <a:lnTo>
                    <a:pt x="231" y="1048"/>
                  </a:lnTo>
                  <a:lnTo>
                    <a:pt x="231" y="1048"/>
                  </a:lnTo>
                  <a:lnTo>
                    <a:pt x="214" y="1059"/>
                  </a:lnTo>
                  <a:lnTo>
                    <a:pt x="214" y="1059"/>
                  </a:lnTo>
                  <a:lnTo>
                    <a:pt x="203" y="1065"/>
                  </a:lnTo>
                  <a:lnTo>
                    <a:pt x="170" y="1003"/>
                  </a:lnTo>
                  <a:lnTo>
                    <a:pt x="170" y="1003"/>
                  </a:lnTo>
                  <a:lnTo>
                    <a:pt x="153" y="1025"/>
                  </a:lnTo>
                  <a:lnTo>
                    <a:pt x="136" y="1045"/>
                  </a:lnTo>
                  <a:lnTo>
                    <a:pt x="117" y="1065"/>
                  </a:lnTo>
                  <a:lnTo>
                    <a:pt x="97" y="1084"/>
                  </a:lnTo>
                  <a:lnTo>
                    <a:pt x="53" y="1118"/>
                  </a:lnTo>
                  <a:lnTo>
                    <a:pt x="8" y="1149"/>
                  </a:lnTo>
                  <a:lnTo>
                    <a:pt x="8" y="1149"/>
                  </a:lnTo>
                  <a:lnTo>
                    <a:pt x="70" y="1160"/>
                  </a:lnTo>
                  <a:lnTo>
                    <a:pt x="131" y="1169"/>
                  </a:lnTo>
                  <a:lnTo>
                    <a:pt x="164" y="1169"/>
                  </a:lnTo>
                  <a:lnTo>
                    <a:pt x="195" y="1169"/>
                  </a:lnTo>
                  <a:lnTo>
                    <a:pt x="225" y="1166"/>
                  </a:lnTo>
                  <a:lnTo>
                    <a:pt x="256" y="1160"/>
                  </a:lnTo>
                  <a:lnTo>
                    <a:pt x="220" y="1093"/>
                  </a:lnTo>
                  <a:lnTo>
                    <a:pt x="220" y="1093"/>
                  </a:lnTo>
                  <a:lnTo>
                    <a:pt x="231" y="1087"/>
                  </a:lnTo>
                  <a:lnTo>
                    <a:pt x="231" y="1087"/>
                  </a:lnTo>
                  <a:lnTo>
                    <a:pt x="248" y="1076"/>
                  </a:lnTo>
                  <a:lnTo>
                    <a:pt x="248" y="1076"/>
                  </a:lnTo>
                  <a:lnTo>
                    <a:pt x="270" y="1062"/>
                  </a:lnTo>
                  <a:lnTo>
                    <a:pt x="270" y="1062"/>
                  </a:lnTo>
                  <a:lnTo>
                    <a:pt x="295" y="1042"/>
                  </a:lnTo>
                  <a:lnTo>
                    <a:pt x="326" y="1017"/>
                  </a:lnTo>
                  <a:lnTo>
                    <a:pt x="356" y="983"/>
                  </a:lnTo>
                  <a:lnTo>
                    <a:pt x="390" y="947"/>
                  </a:lnTo>
                  <a:lnTo>
                    <a:pt x="390" y="947"/>
                  </a:lnTo>
                  <a:lnTo>
                    <a:pt x="420" y="902"/>
                  </a:lnTo>
                  <a:lnTo>
                    <a:pt x="451" y="854"/>
                  </a:lnTo>
                  <a:lnTo>
                    <a:pt x="476" y="798"/>
                  </a:lnTo>
                  <a:lnTo>
                    <a:pt x="484" y="767"/>
                  </a:lnTo>
                  <a:lnTo>
                    <a:pt x="495" y="736"/>
                  </a:lnTo>
                  <a:lnTo>
                    <a:pt x="495" y="736"/>
                  </a:lnTo>
                  <a:lnTo>
                    <a:pt x="501" y="705"/>
                  </a:lnTo>
                  <a:lnTo>
                    <a:pt x="506" y="674"/>
                  </a:lnTo>
                  <a:lnTo>
                    <a:pt x="512" y="641"/>
                  </a:lnTo>
                  <a:lnTo>
                    <a:pt x="515" y="607"/>
                  </a:lnTo>
                  <a:lnTo>
                    <a:pt x="515" y="573"/>
                  </a:lnTo>
                  <a:lnTo>
                    <a:pt x="512" y="537"/>
                  </a:lnTo>
                  <a:lnTo>
                    <a:pt x="509" y="503"/>
                  </a:lnTo>
                  <a:lnTo>
                    <a:pt x="504" y="469"/>
                  </a:lnTo>
                  <a:lnTo>
                    <a:pt x="504" y="469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62" name="Freeform 73">
              <a:extLst>
                <a:ext uri="{FF2B5EF4-FFF2-40B4-BE49-F238E27FC236}">
                  <a16:creationId xmlns:a16="http://schemas.microsoft.com/office/drawing/2014/main" id="{9E33E821-CE89-49ED-9A52-3F7BD063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825" y="10991850"/>
              <a:ext cx="815975" cy="1858963"/>
            </a:xfrm>
            <a:custGeom>
              <a:avLst/>
              <a:gdLst>
                <a:gd name="T0" fmla="*/ 481 w 514"/>
                <a:gd name="T1" fmla="*/ 1131 h 1171"/>
                <a:gd name="T2" fmla="*/ 456 w 514"/>
                <a:gd name="T3" fmla="*/ 1126 h 1171"/>
                <a:gd name="T4" fmla="*/ 392 w 514"/>
                <a:gd name="T5" fmla="*/ 1106 h 1171"/>
                <a:gd name="T6" fmla="*/ 353 w 514"/>
                <a:gd name="T7" fmla="*/ 1092 h 1171"/>
                <a:gd name="T8" fmla="*/ 311 w 514"/>
                <a:gd name="T9" fmla="*/ 1069 h 1171"/>
                <a:gd name="T10" fmla="*/ 225 w 514"/>
                <a:gd name="T11" fmla="*/ 1010 h 1171"/>
                <a:gd name="T12" fmla="*/ 144 w 514"/>
                <a:gd name="T13" fmla="*/ 923 h 1171"/>
                <a:gd name="T14" fmla="*/ 94 w 514"/>
                <a:gd name="T15" fmla="*/ 845 h 1171"/>
                <a:gd name="T16" fmla="*/ 58 w 514"/>
                <a:gd name="T17" fmla="*/ 758 h 1171"/>
                <a:gd name="T18" fmla="*/ 41 w 514"/>
                <a:gd name="T19" fmla="*/ 693 h 1171"/>
                <a:gd name="T20" fmla="*/ 33 w 514"/>
                <a:gd name="T21" fmla="*/ 598 h 1171"/>
                <a:gd name="T22" fmla="*/ 39 w 514"/>
                <a:gd name="T23" fmla="*/ 502 h 1171"/>
                <a:gd name="T24" fmla="*/ 50 w 514"/>
                <a:gd name="T25" fmla="*/ 440 h 1171"/>
                <a:gd name="T26" fmla="*/ 94 w 514"/>
                <a:gd name="T27" fmla="*/ 331 h 1171"/>
                <a:gd name="T28" fmla="*/ 150 w 514"/>
                <a:gd name="T29" fmla="*/ 244 h 1171"/>
                <a:gd name="T30" fmla="*/ 239 w 514"/>
                <a:gd name="T31" fmla="*/ 154 h 1171"/>
                <a:gd name="T32" fmla="*/ 283 w 514"/>
                <a:gd name="T33" fmla="*/ 120 h 1171"/>
                <a:gd name="T34" fmla="*/ 300 w 514"/>
                <a:gd name="T35" fmla="*/ 112 h 1171"/>
                <a:gd name="T36" fmla="*/ 347 w 514"/>
                <a:gd name="T37" fmla="*/ 168 h 1171"/>
                <a:gd name="T38" fmla="*/ 400 w 514"/>
                <a:gd name="T39" fmla="*/ 103 h 1171"/>
                <a:gd name="T40" fmla="*/ 509 w 514"/>
                <a:gd name="T41" fmla="*/ 19 h 1171"/>
                <a:gd name="T42" fmla="*/ 384 w 514"/>
                <a:gd name="T43" fmla="*/ 2 h 1171"/>
                <a:gd name="T44" fmla="*/ 292 w 514"/>
                <a:gd name="T45" fmla="*/ 5 h 1171"/>
                <a:gd name="T46" fmla="*/ 295 w 514"/>
                <a:gd name="T47" fmla="*/ 75 h 1171"/>
                <a:gd name="T48" fmla="*/ 267 w 514"/>
                <a:gd name="T49" fmla="*/ 92 h 1171"/>
                <a:gd name="T50" fmla="*/ 244 w 514"/>
                <a:gd name="T51" fmla="*/ 109 h 1171"/>
                <a:gd name="T52" fmla="*/ 155 w 514"/>
                <a:gd name="T53" fmla="*/ 185 h 1171"/>
                <a:gd name="T54" fmla="*/ 94 w 514"/>
                <a:gd name="T55" fmla="*/ 266 h 1171"/>
                <a:gd name="T56" fmla="*/ 27 w 514"/>
                <a:gd name="T57" fmla="*/ 401 h 1171"/>
                <a:gd name="T58" fmla="*/ 11 w 514"/>
                <a:gd name="T59" fmla="*/ 463 h 1171"/>
                <a:gd name="T60" fmla="*/ 0 w 514"/>
                <a:gd name="T61" fmla="*/ 564 h 1171"/>
                <a:gd name="T62" fmla="*/ 5 w 514"/>
                <a:gd name="T63" fmla="*/ 665 h 1171"/>
                <a:gd name="T64" fmla="*/ 16 w 514"/>
                <a:gd name="T65" fmla="*/ 732 h 1171"/>
                <a:gd name="T66" fmla="*/ 52 w 514"/>
                <a:gd name="T67" fmla="*/ 831 h 1171"/>
                <a:gd name="T68" fmla="*/ 100 w 514"/>
                <a:gd name="T69" fmla="*/ 918 h 1171"/>
                <a:gd name="T70" fmla="*/ 139 w 514"/>
                <a:gd name="T71" fmla="*/ 968 h 1171"/>
                <a:gd name="T72" fmla="*/ 250 w 514"/>
                <a:gd name="T73" fmla="*/ 1069 h 1171"/>
                <a:gd name="T74" fmla="*/ 317 w 514"/>
                <a:gd name="T75" fmla="*/ 1112 h 1171"/>
                <a:gd name="T76" fmla="*/ 359 w 514"/>
                <a:gd name="T77" fmla="*/ 1131 h 1171"/>
                <a:gd name="T78" fmla="*/ 378 w 514"/>
                <a:gd name="T79" fmla="*/ 1137 h 1171"/>
                <a:gd name="T80" fmla="*/ 448 w 514"/>
                <a:gd name="T81" fmla="*/ 1159 h 1171"/>
                <a:gd name="T82" fmla="*/ 495 w 514"/>
                <a:gd name="T83" fmla="*/ 1168 h 1171"/>
                <a:gd name="T84" fmla="*/ 514 w 514"/>
                <a:gd name="T85" fmla="*/ 1137 h 1171"/>
                <a:gd name="T86" fmla="*/ 498 w 514"/>
                <a:gd name="T87" fmla="*/ 1134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4" h="1171">
                  <a:moveTo>
                    <a:pt x="498" y="1134"/>
                  </a:moveTo>
                  <a:lnTo>
                    <a:pt x="498" y="1134"/>
                  </a:lnTo>
                  <a:lnTo>
                    <a:pt x="481" y="1131"/>
                  </a:lnTo>
                  <a:lnTo>
                    <a:pt x="481" y="1131"/>
                  </a:lnTo>
                  <a:lnTo>
                    <a:pt x="456" y="1126"/>
                  </a:lnTo>
                  <a:lnTo>
                    <a:pt x="456" y="1126"/>
                  </a:lnTo>
                  <a:lnTo>
                    <a:pt x="425" y="1117"/>
                  </a:lnTo>
                  <a:lnTo>
                    <a:pt x="392" y="1106"/>
                  </a:lnTo>
                  <a:lnTo>
                    <a:pt x="392" y="1106"/>
                  </a:lnTo>
                  <a:lnTo>
                    <a:pt x="372" y="1100"/>
                  </a:lnTo>
                  <a:lnTo>
                    <a:pt x="372" y="1100"/>
                  </a:lnTo>
                  <a:lnTo>
                    <a:pt x="353" y="1092"/>
                  </a:lnTo>
                  <a:lnTo>
                    <a:pt x="353" y="1092"/>
                  </a:lnTo>
                  <a:lnTo>
                    <a:pt x="331" y="1081"/>
                  </a:lnTo>
                  <a:lnTo>
                    <a:pt x="311" y="1069"/>
                  </a:lnTo>
                  <a:lnTo>
                    <a:pt x="311" y="1069"/>
                  </a:lnTo>
                  <a:lnTo>
                    <a:pt x="267" y="1041"/>
                  </a:lnTo>
                  <a:lnTo>
                    <a:pt x="225" y="1010"/>
                  </a:lnTo>
                  <a:lnTo>
                    <a:pt x="183" y="968"/>
                  </a:lnTo>
                  <a:lnTo>
                    <a:pt x="144" y="923"/>
                  </a:lnTo>
                  <a:lnTo>
                    <a:pt x="144" y="923"/>
                  </a:lnTo>
                  <a:lnTo>
                    <a:pt x="128" y="898"/>
                  </a:lnTo>
                  <a:lnTo>
                    <a:pt x="111" y="873"/>
                  </a:lnTo>
                  <a:lnTo>
                    <a:pt x="94" y="845"/>
                  </a:lnTo>
                  <a:lnTo>
                    <a:pt x="80" y="817"/>
                  </a:lnTo>
                  <a:lnTo>
                    <a:pt x="69" y="786"/>
                  </a:lnTo>
                  <a:lnTo>
                    <a:pt x="58" y="758"/>
                  </a:lnTo>
                  <a:lnTo>
                    <a:pt x="50" y="724"/>
                  </a:lnTo>
                  <a:lnTo>
                    <a:pt x="41" y="693"/>
                  </a:lnTo>
                  <a:lnTo>
                    <a:pt x="41" y="693"/>
                  </a:lnTo>
                  <a:lnTo>
                    <a:pt x="36" y="662"/>
                  </a:lnTo>
                  <a:lnTo>
                    <a:pt x="33" y="629"/>
                  </a:lnTo>
                  <a:lnTo>
                    <a:pt x="33" y="598"/>
                  </a:lnTo>
                  <a:lnTo>
                    <a:pt x="33" y="564"/>
                  </a:lnTo>
                  <a:lnTo>
                    <a:pt x="33" y="533"/>
                  </a:lnTo>
                  <a:lnTo>
                    <a:pt x="39" y="502"/>
                  </a:lnTo>
                  <a:lnTo>
                    <a:pt x="44" y="471"/>
                  </a:lnTo>
                  <a:lnTo>
                    <a:pt x="50" y="440"/>
                  </a:lnTo>
                  <a:lnTo>
                    <a:pt x="50" y="440"/>
                  </a:lnTo>
                  <a:lnTo>
                    <a:pt x="58" y="412"/>
                  </a:lnTo>
                  <a:lnTo>
                    <a:pt x="69" y="384"/>
                  </a:lnTo>
                  <a:lnTo>
                    <a:pt x="94" y="331"/>
                  </a:lnTo>
                  <a:lnTo>
                    <a:pt x="119" y="283"/>
                  </a:lnTo>
                  <a:lnTo>
                    <a:pt x="150" y="244"/>
                  </a:lnTo>
                  <a:lnTo>
                    <a:pt x="150" y="244"/>
                  </a:lnTo>
                  <a:lnTo>
                    <a:pt x="180" y="207"/>
                  </a:lnTo>
                  <a:lnTo>
                    <a:pt x="211" y="176"/>
                  </a:lnTo>
                  <a:lnTo>
                    <a:pt x="239" y="154"/>
                  </a:lnTo>
                  <a:lnTo>
                    <a:pt x="264" y="134"/>
                  </a:lnTo>
                  <a:lnTo>
                    <a:pt x="264" y="134"/>
                  </a:lnTo>
                  <a:lnTo>
                    <a:pt x="283" y="120"/>
                  </a:lnTo>
                  <a:lnTo>
                    <a:pt x="283" y="120"/>
                  </a:lnTo>
                  <a:lnTo>
                    <a:pt x="300" y="112"/>
                  </a:lnTo>
                  <a:lnTo>
                    <a:pt x="300" y="112"/>
                  </a:lnTo>
                  <a:lnTo>
                    <a:pt x="311" y="103"/>
                  </a:lnTo>
                  <a:lnTo>
                    <a:pt x="347" y="168"/>
                  </a:lnTo>
                  <a:lnTo>
                    <a:pt x="347" y="168"/>
                  </a:lnTo>
                  <a:lnTo>
                    <a:pt x="361" y="146"/>
                  </a:lnTo>
                  <a:lnTo>
                    <a:pt x="381" y="123"/>
                  </a:lnTo>
                  <a:lnTo>
                    <a:pt x="400" y="103"/>
                  </a:lnTo>
                  <a:lnTo>
                    <a:pt x="420" y="84"/>
                  </a:lnTo>
                  <a:lnTo>
                    <a:pt x="464" y="50"/>
                  </a:lnTo>
                  <a:lnTo>
                    <a:pt x="509" y="19"/>
                  </a:lnTo>
                  <a:lnTo>
                    <a:pt x="509" y="19"/>
                  </a:lnTo>
                  <a:lnTo>
                    <a:pt x="448" y="8"/>
                  </a:lnTo>
                  <a:lnTo>
                    <a:pt x="384" y="2"/>
                  </a:lnTo>
                  <a:lnTo>
                    <a:pt x="353" y="0"/>
                  </a:lnTo>
                  <a:lnTo>
                    <a:pt x="322" y="2"/>
                  </a:lnTo>
                  <a:lnTo>
                    <a:pt x="292" y="5"/>
                  </a:lnTo>
                  <a:lnTo>
                    <a:pt x="258" y="11"/>
                  </a:lnTo>
                  <a:lnTo>
                    <a:pt x="295" y="75"/>
                  </a:lnTo>
                  <a:lnTo>
                    <a:pt x="295" y="75"/>
                  </a:lnTo>
                  <a:lnTo>
                    <a:pt x="283" y="84"/>
                  </a:lnTo>
                  <a:lnTo>
                    <a:pt x="283" y="84"/>
                  </a:lnTo>
                  <a:lnTo>
                    <a:pt x="267" y="92"/>
                  </a:lnTo>
                  <a:lnTo>
                    <a:pt x="267" y="92"/>
                  </a:lnTo>
                  <a:lnTo>
                    <a:pt x="244" y="109"/>
                  </a:lnTo>
                  <a:lnTo>
                    <a:pt x="244" y="109"/>
                  </a:lnTo>
                  <a:lnTo>
                    <a:pt x="217" y="129"/>
                  </a:lnTo>
                  <a:lnTo>
                    <a:pt x="189" y="154"/>
                  </a:lnTo>
                  <a:lnTo>
                    <a:pt x="155" y="185"/>
                  </a:lnTo>
                  <a:lnTo>
                    <a:pt x="125" y="221"/>
                  </a:lnTo>
                  <a:lnTo>
                    <a:pt x="125" y="221"/>
                  </a:lnTo>
                  <a:lnTo>
                    <a:pt x="94" y="266"/>
                  </a:lnTo>
                  <a:lnTo>
                    <a:pt x="64" y="317"/>
                  </a:lnTo>
                  <a:lnTo>
                    <a:pt x="39" y="370"/>
                  </a:lnTo>
                  <a:lnTo>
                    <a:pt x="27" y="401"/>
                  </a:lnTo>
                  <a:lnTo>
                    <a:pt x="19" y="432"/>
                  </a:lnTo>
                  <a:lnTo>
                    <a:pt x="19" y="432"/>
                  </a:lnTo>
                  <a:lnTo>
                    <a:pt x="11" y="463"/>
                  </a:lnTo>
                  <a:lnTo>
                    <a:pt x="5" y="497"/>
                  </a:lnTo>
                  <a:lnTo>
                    <a:pt x="2" y="530"/>
                  </a:lnTo>
                  <a:lnTo>
                    <a:pt x="0" y="564"/>
                  </a:lnTo>
                  <a:lnTo>
                    <a:pt x="0" y="598"/>
                  </a:lnTo>
                  <a:lnTo>
                    <a:pt x="0" y="631"/>
                  </a:lnTo>
                  <a:lnTo>
                    <a:pt x="5" y="665"/>
                  </a:lnTo>
                  <a:lnTo>
                    <a:pt x="11" y="699"/>
                  </a:lnTo>
                  <a:lnTo>
                    <a:pt x="11" y="699"/>
                  </a:lnTo>
                  <a:lnTo>
                    <a:pt x="16" y="732"/>
                  </a:lnTo>
                  <a:lnTo>
                    <a:pt x="27" y="766"/>
                  </a:lnTo>
                  <a:lnTo>
                    <a:pt x="39" y="800"/>
                  </a:lnTo>
                  <a:lnTo>
                    <a:pt x="52" y="831"/>
                  </a:lnTo>
                  <a:lnTo>
                    <a:pt x="66" y="862"/>
                  </a:lnTo>
                  <a:lnTo>
                    <a:pt x="83" y="890"/>
                  </a:lnTo>
                  <a:lnTo>
                    <a:pt x="100" y="918"/>
                  </a:lnTo>
                  <a:lnTo>
                    <a:pt x="119" y="943"/>
                  </a:lnTo>
                  <a:lnTo>
                    <a:pt x="119" y="943"/>
                  </a:lnTo>
                  <a:lnTo>
                    <a:pt x="139" y="968"/>
                  </a:lnTo>
                  <a:lnTo>
                    <a:pt x="161" y="994"/>
                  </a:lnTo>
                  <a:lnTo>
                    <a:pt x="205" y="1033"/>
                  </a:lnTo>
                  <a:lnTo>
                    <a:pt x="250" y="1069"/>
                  </a:lnTo>
                  <a:lnTo>
                    <a:pt x="295" y="1098"/>
                  </a:lnTo>
                  <a:lnTo>
                    <a:pt x="295" y="1098"/>
                  </a:lnTo>
                  <a:lnTo>
                    <a:pt x="317" y="1112"/>
                  </a:lnTo>
                  <a:lnTo>
                    <a:pt x="339" y="1120"/>
                  </a:lnTo>
                  <a:lnTo>
                    <a:pt x="339" y="1120"/>
                  </a:lnTo>
                  <a:lnTo>
                    <a:pt x="359" y="1131"/>
                  </a:lnTo>
                  <a:lnTo>
                    <a:pt x="359" y="1131"/>
                  </a:lnTo>
                  <a:lnTo>
                    <a:pt x="378" y="1137"/>
                  </a:lnTo>
                  <a:lnTo>
                    <a:pt x="378" y="1137"/>
                  </a:lnTo>
                  <a:lnTo>
                    <a:pt x="417" y="1151"/>
                  </a:lnTo>
                  <a:lnTo>
                    <a:pt x="448" y="1159"/>
                  </a:lnTo>
                  <a:lnTo>
                    <a:pt x="448" y="1159"/>
                  </a:lnTo>
                  <a:lnTo>
                    <a:pt x="475" y="1165"/>
                  </a:lnTo>
                  <a:lnTo>
                    <a:pt x="475" y="1165"/>
                  </a:lnTo>
                  <a:lnTo>
                    <a:pt x="495" y="1168"/>
                  </a:lnTo>
                  <a:lnTo>
                    <a:pt x="495" y="1168"/>
                  </a:lnTo>
                  <a:lnTo>
                    <a:pt x="509" y="1171"/>
                  </a:lnTo>
                  <a:lnTo>
                    <a:pt x="514" y="1137"/>
                  </a:lnTo>
                  <a:lnTo>
                    <a:pt x="514" y="1137"/>
                  </a:lnTo>
                  <a:lnTo>
                    <a:pt x="498" y="1134"/>
                  </a:lnTo>
                  <a:lnTo>
                    <a:pt x="498" y="1134"/>
                  </a:lnTo>
                  <a:close/>
                </a:path>
              </a:pathLst>
            </a:custGeom>
            <a:solidFill>
              <a:srgbClr val="028F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463" name="Freeform 74">
            <a:extLst>
              <a:ext uri="{FF2B5EF4-FFF2-40B4-BE49-F238E27FC236}">
                <a16:creationId xmlns:a16="http://schemas.microsoft.com/office/drawing/2014/main" id="{A1A0536F-08F3-44FC-81C1-9BD0C33B9DE2}"/>
              </a:ext>
            </a:extLst>
          </p:cNvPr>
          <p:cNvSpPr>
            <a:spLocks/>
          </p:cNvSpPr>
          <p:nvPr/>
        </p:nvSpPr>
        <p:spPr bwMode="auto">
          <a:xfrm>
            <a:off x="6593466" y="2921320"/>
            <a:ext cx="468808" cy="531182"/>
          </a:xfrm>
          <a:custGeom>
            <a:avLst/>
            <a:gdLst>
              <a:gd name="T0" fmla="*/ 793 w 932"/>
              <a:gd name="T1" fmla="*/ 0 h 1056"/>
              <a:gd name="T2" fmla="*/ 656 w 932"/>
              <a:gd name="T3" fmla="*/ 244 h 1056"/>
              <a:gd name="T4" fmla="*/ 768 w 932"/>
              <a:gd name="T5" fmla="*/ 244 h 1056"/>
              <a:gd name="T6" fmla="*/ 768 w 932"/>
              <a:gd name="T7" fmla="*/ 1005 h 1056"/>
              <a:gd name="T8" fmla="*/ 0 w 932"/>
              <a:gd name="T9" fmla="*/ 1005 h 1056"/>
              <a:gd name="T10" fmla="*/ 0 w 932"/>
              <a:gd name="T11" fmla="*/ 1056 h 1056"/>
              <a:gd name="T12" fmla="*/ 818 w 932"/>
              <a:gd name="T13" fmla="*/ 1056 h 1056"/>
              <a:gd name="T14" fmla="*/ 818 w 932"/>
              <a:gd name="T15" fmla="*/ 244 h 1056"/>
              <a:gd name="T16" fmla="*/ 932 w 932"/>
              <a:gd name="T17" fmla="*/ 244 h 1056"/>
              <a:gd name="T18" fmla="*/ 793 w 932"/>
              <a:gd name="T19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2" h="1056">
                <a:moveTo>
                  <a:pt x="793" y="0"/>
                </a:moveTo>
                <a:lnTo>
                  <a:pt x="656" y="244"/>
                </a:lnTo>
                <a:lnTo>
                  <a:pt x="768" y="244"/>
                </a:lnTo>
                <a:lnTo>
                  <a:pt x="768" y="1005"/>
                </a:lnTo>
                <a:lnTo>
                  <a:pt x="0" y="1005"/>
                </a:lnTo>
                <a:lnTo>
                  <a:pt x="0" y="1056"/>
                </a:lnTo>
                <a:lnTo>
                  <a:pt x="818" y="1056"/>
                </a:lnTo>
                <a:lnTo>
                  <a:pt x="818" y="244"/>
                </a:lnTo>
                <a:lnTo>
                  <a:pt x="932" y="244"/>
                </a:lnTo>
                <a:lnTo>
                  <a:pt x="793" y="0"/>
                </a:lnTo>
                <a:close/>
              </a:path>
            </a:pathLst>
          </a:custGeom>
          <a:solidFill>
            <a:srgbClr val="8E41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64" name="Freeform 75">
            <a:extLst>
              <a:ext uri="{FF2B5EF4-FFF2-40B4-BE49-F238E27FC236}">
                <a16:creationId xmlns:a16="http://schemas.microsoft.com/office/drawing/2014/main" id="{17116501-8E1F-4B0D-886C-D3CCC28398F9}"/>
              </a:ext>
            </a:extLst>
          </p:cNvPr>
          <p:cNvSpPr>
            <a:spLocks/>
          </p:cNvSpPr>
          <p:nvPr/>
        </p:nvSpPr>
        <p:spPr bwMode="auto">
          <a:xfrm>
            <a:off x="5781145" y="2656847"/>
            <a:ext cx="390338" cy="384302"/>
          </a:xfrm>
          <a:custGeom>
            <a:avLst/>
            <a:gdLst>
              <a:gd name="T0" fmla="*/ 776 w 776"/>
              <a:gd name="T1" fmla="*/ 171 h 764"/>
              <a:gd name="T2" fmla="*/ 607 w 776"/>
              <a:gd name="T3" fmla="*/ 0 h 764"/>
              <a:gd name="T4" fmla="*/ 607 w 776"/>
              <a:gd name="T5" fmla="*/ 140 h 764"/>
              <a:gd name="T6" fmla="*/ 607 w 776"/>
              <a:gd name="T7" fmla="*/ 140 h 764"/>
              <a:gd name="T8" fmla="*/ 434 w 776"/>
              <a:gd name="T9" fmla="*/ 140 h 764"/>
              <a:gd name="T10" fmla="*/ 434 w 776"/>
              <a:gd name="T11" fmla="*/ 140 h 764"/>
              <a:gd name="T12" fmla="*/ 256 w 776"/>
              <a:gd name="T13" fmla="*/ 140 h 764"/>
              <a:gd name="T14" fmla="*/ 256 w 776"/>
              <a:gd name="T15" fmla="*/ 140 h 764"/>
              <a:gd name="T16" fmla="*/ 209 w 776"/>
              <a:gd name="T17" fmla="*/ 140 h 764"/>
              <a:gd name="T18" fmla="*/ 209 w 776"/>
              <a:gd name="T19" fmla="*/ 140 h 764"/>
              <a:gd name="T20" fmla="*/ 181 w 776"/>
              <a:gd name="T21" fmla="*/ 140 h 764"/>
              <a:gd name="T22" fmla="*/ 164 w 776"/>
              <a:gd name="T23" fmla="*/ 140 h 764"/>
              <a:gd name="T24" fmla="*/ 150 w 776"/>
              <a:gd name="T25" fmla="*/ 140 h 764"/>
              <a:gd name="T26" fmla="*/ 150 w 776"/>
              <a:gd name="T27" fmla="*/ 140 h 764"/>
              <a:gd name="T28" fmla="*/ 120 w 776"/>
              <a:gd name="T29" fmla="*/ 146 h 764"/>
              <a:gd name="T30" fmla="*/ 92 w 776"/>
              <a:gd name="T31" fmla="*/ 157 h 764"/>
              <a:gd name="T32" fmla="*/ 67 w 776"/>
              <a:gd name="T33" fmla="*/ 174 h 764"/>
              <a:gd name="T34" fmla="*/ 45 w 776"/>
              <a:gd name="T35" fmla="*/ 196 h 764"/>
              <a:gd name="T36" fmla="*/ 45 w 776"/>
              <a:gd name="T37" fmla="*/ 196 h 764"/>
              <a:gd name="T38" fmla="*/ 25 w 776"/>
              <a:gd name="T39" fmla="*/ 219 h 764"/>
              <a:gd name="T40" fmla="*/ 11 w 776"/>
              <a:gd name="T41" fmla="*/ 247 h 764"/>
              <a:gd name="T42" fmla="*/ 3 w 776"/>
              <a:gd name="T43" fmla="*/ 275 h 764"/>
              <a:gd name="T44" fmla="*/ 0 w 776"/>
              <a:gd name="T45" fmla="*/ 306 h 764"/>
              <a:gd name="T46" fmla="*/ 0 w 776"/>
              <a:gd name="T47" fmla="*/ 306 h 764"/>
              <a:gd name="T48" fmla="*/ 0 w 776"/>
              <a:gd name="T49" fmla="*/ 337 h 764"/>
              <a:gd name="T50" fmla="*/ 0 w 776"/>
              <a:gd name="T51" fmla="*/ 337 h 764"/>
              <a:gd name="T52" fmla="*/ 0 w 776"/>
              <a:gd name="T53" fmla="*/ 362 h 764"/>
              <a:gd name="T54" fmla="*/ 0 w 776"/>
              <a:gd name="T55" fmla="*/ 362 h 764"/>
              <a:gd name="T56" fmla="*/ 0 w 776"/>
              <a:gd name="T57" fmla="*/ 413 h 764"/>
              <a:gd name="T58" fmla="*/ 0 w 776"/>
              <a:gd name="T59" fmla="*/ 413 h 764"/>
              <a:gd name="T60" fmla="*/ 0 w 776"/>
              <a:gd name="T61" fmla="*/ 590 h 764"/>
              <a:gd name="T62" fmla="*/ 0 w 776"/>
              <a:gd name="T63" fmla="*/ 590 h 764"/>
              <a:gd name="T64" fmla="*/ 0 w 776"/>
              <a:gd name="T65" fmla="*/ 764 h 764"/>
              <a:gd name="T66" fmla="*/ 61 w 776"/>
              <a:gd name="T67" fmla="*/ 764 h 764"/>
              <a:gd name="T68" fmla="*/ 61 w 776"/>
              <a:gd name="T69" fmla="*/ 764 h 764"/>
              <a:gd name="T70" fmla="*/ 61 w 776"/>
              <a:gd name="T71" fmla="*/ 590 h 764"/>
              <a:gd name="T72" fmla="*/ 61 w 776"/>
              <a:gd name="T73" fmla="*/ 590 h 764"/>
              <a:gd name="T74" fmla="*/ 61 w 776"/>
              <a:gd name="T75" fmla="*/ 413 h 764"/>
              <a:gd name="T76" fmla="*/ 61 w 776"/>
              <a:gd name="T77" fmla="*/ 413 h 764"/>
              <a:gd name="T78" fmla="*/ 61 w 776"/>
              <a:gd name="T79" fmla="*/ 317 h 764"/>
              <a:gd name="T80" fmla="*/ 61 w 776"/>
              <a:gd name="T81" fmla="*/ 317 h 764"/>
              <a:gd name="T82" fmla="*/ 64 w 776"/>
              <a:gd name="T83" fmla="*/ 295 h 764"/>
              <a:gd name="T84" fmla="*/ 70 w 776"/>
              <a:gd name="T85" fmla="*/ 275 h 764"/>
              <a:gd name="T86" fmla="*/ 78 w 776"/>
              <a:gd name="T87" fmla="*/ 255 h 764"/>
              <a:gd name="T88" fmla="*/ 92 w 776"/>
              <a:gd name="T89" fmla="*/ 239 h 764"/>
              <a:gd name="T90" fmla="*/ 92 w 776"/>
              <a:gd name="T91" fmla="*/ 239 h 764"/>
              <a:gd name="T92" fmla="*/ 106 w 776"/>
              <a:gd name="T93" fmla="*/ 225 h 764"/>
              <a:gd name="T94" fmla="*/ 125 w 776"/>
              <a:gd name="T95" fmla="*/ 213 h 764"/>
              <a:gd name="T96" fmla="*/ 145 w 776"/>
              <a:gd name="T97" fmla="*/ 205 h 764"/>
              <a:gd name="T98" fmla="*/ 164 w 776"/>
              <a:gd name="T99" fmla="*/ 202 h 764"/>
              <a:gd name="T100" fmla="*/ 164 w 776"/>
              <a:gd name="T101" fmla="*/ 202 h 764"/>
              <a:gd name="T102" fmla="*/ 186 w 776"/>
              <a:gd name="T103" fmla="*/ 202 h 764"/>
              <a:gd name="T104" fmla="*/ 186 w 776"/>
              <a:gd name="T105" fmla="*/ 202 h 764"/>
              <a:gd name="T106" fmla="*/ 209 w 776"/>
              <a:gd name="T107" fmla="*/ 202 h 764"/>
              <a:gd name="T108" fmla="*/ 209 w 776"/>
              <a:gd name="T109" fmla="*/ 202 h 764"/>
              <a:gd name="T110" fmla="*/ 256 w 776"/>
              <a:gd name="T111" fmla="*/ 202 h 764"/>
              <a:gd name="T112" fmla="*/ 256 w 776"/>
              <a:gd name="T113" fmla="*/ 202 h 764"/>
              <a:gd name="T114" fmla="*/ 434 w 776"/>
              <a:gd name="T115" fmla="*/ 202 h 764"/>
              <a:gd name="T116" fmla="*/ 434 w 776"/>
              <a:gd name="T117" fmla="*/ 202 h 764"/>
              <a:gd name="T118" fmla="*/ 607 w 776"/>
              <a:gd name="T119" fmla="*/ 202 h 764"/>
              <a:gd name="T120" fmla="*/ 607 w 776"/>
              <a:gd name="T121" fmla="*/ 340 h 764"/>
              <a:gd name="T122" fmla="*/ 776 w 776"/>
              <a:gd name="T123" fmla="*/ 171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6" h="764">
                <a:moveTo>
                  <a:pt x="776" y="171"/>
                </a:moveTo>
                <a:lnTo>
                  <a:pt x="607" y="0"/>
                </a:lnTo>
                <a:lnTo>
                  <a:pt x="607" y="140"/>
                </a:lnTo>
                <a:lnTo>
                  <a:pt x="607" y="140"/>
                </a:lnTo>
                <a:lnTo>
                  <a:pt x="434" y="140"/>
                </a:lnTo>
                <a:lnTo>
                  <a:pt x="434" y="140"/>
                </a:lnTo>
                <a:lnTo>
                  <a:pt x="256" y="140"/>
                </a:lnTo>
                <a:lnTo>
                  <a:pt x="256" y="140"/>
                </a:lnTo>
                <a:lnTo>
                  <a:pt x="209" y="140"/>
                </a:lnTo>
                <a:lnTo>
                  <a:pt x="209" y="140"/>
                </a:lnTo>
                <a:lnTo>
                  <a:pt x="181" y="140"/>
                </a:lnTo>
                <a:lnTo>
                  <a:pt x="164" y="140"/>
                </a:lnTo>
                <a:lnTo>
                  <a:pt x="150" y="140"/>
                </a:lnTo>
                <a:lnTo>
                  <a:pt x="150" y="140"/>
                </a:lnTo>
                <a:lnTo>
                  <a:pt x="120" y="146"/>
                </a:lnTo>
                <a:lnTo>
                  <a:pt x="92" y="157"/>
                </a:lnTo>
                <a:lnTo>
                  <a:pt x="67" y="174"/>
                </a:lnTo>
                <a:lnTo>
                  <a:pt x="45" y="196"/>
                </a:lnTo>
                <a:lnTo>
                  <a:pt x="45" y="196"/>
                </a:lnTo>
                <a:lnTo>
                  <a:pt x="25" y="219"/>
                </a:lnTo>
                <a:lnTo>
                  <a:pt x="11" y="247"/>
                </a:lnTo>
                <a:lnTo>
                  <a:pt x="3" y="275"/>
                </a:lnTo>
                <a:lnTo>
                  <a:pt x="0" y="306"/>
                </a:lnTo>
                <a:lnTo>
                  <a:pt x="0" y="306"/>
                </a:lnTo>
                <a:lnTo>
                  <a:pt x="0" y="337"/>
                </a:lnTo>
                <a:lnTo>
                  <a:pt x="0" y="337"/>
                </a:lnTo>
                <a:lnTo>
                  <a:pt x="0" y="362"/>
                </a:lnTo>
                <a:lnTo>
                  <a:pt x="0" y="362"/>
                </a:lnTo>
                <a:lnTo>
                  <a:pt x="0" y="413"/>
                </a:lnTo>
                <a:lnTo>
                  <a:pt x="0" y="413"/>
                </a:lnTo>
                <a:lnTo>
                  <a:pt x="0" y="590"/>
                </a:lnTo>
                <a:lnTo>
                  <a:pt x="0" y="590"/>
                </a:lnTo>
                <a:lnTo>
                  <a:pt x="0" y="764"/>
                </a:lnTo>
                <a:lnTo>
                  <a:pt x="61" y="764"/>
                </a:lnTo>
                <a:lnTo>
                  <a:pt x="61" y="764"/>
                </a:lnTo>
                <a:lnTo>
                  <a:pt x="61" y="590"/>
                </a:lnTo>
                <a:lnTo>
                  <a:pt x="61" y="590"/>
                </a:lnTo>
                <a:lnTo>
                  <a:pt x="61" y="413"/>
                </a:lnTo>
                <a:lnTo>
                  <a:pt x="61" y="413"/>
                </a:lnTo>
                <a:lnTo>
                  <a:pt x="61" y="317"/>
                </a:lnTo>
                <a:lnTo>
                  <a:pt x="61" y="317"/>
                </a:lnTo>
                <a:lnTo>
                  <a:pt x="64" y="295"/>
                </a:lnTo>
                <a:lnTo>
                  <a:pt x="70" y="275"/>
                </a:lnTo>
                <a:lnTo>
                  <a:pt x="78" y="255"/>
                </a:lnTo>
                <a:lnTo>
                  <a:pt x="92" y="239"/>
                </a:lnTo>
                <a:lnTo>
                  <a:pt x="92" y="239"/>
                </a:lnTo>
                <a:lnTo>
                  <a:pt x="106" y="225"/>
                </a:lnTo>
                <a:lnTo>
                  <a:pt x="125" y="213"/>
                </a:lnTo>
                <a:lnTo>
                  <a:pt x="145" y="205"/>
                </a:lnTo>
                <a:lnTo>
                  <a:pt x="164" y="202"/>
                </a:lnTo>
                <a:lnTo>
                  <a:pt x="164" y="202"/>
                </a:lnTo>
                <a:lnTo>
                  <a:pt x="186" y="202"/>
                </a:lnTo>
                <a:lnTo>
                  <a:pt x="186" y="202"/>
                </a:lnTo>
                <a:lnTo>
                  <a:pt x="209" y="202"/>
                </a:lnTo>
                <a:lnTo>
                  <a:pt x="209" y="202"/>
                </a:lnTo>
                <a:lnTo>
                  <a:pt x="256" y="202"/>
                </a:lnTo>
                <a:lnTo>
                  <a:pt x="256" y="202"/>
                </a:lnTo>
                <a:lnTo>
                  <a:pt x="434" y="202"/>
                </a:lnTo>
                <a:lnTo>
                  <a:pt x="434" y="202"/>
                </a:lnTo>
                <a:lnTo>
                  <a:pt x="607" y="202"/>
                </a:lnTo>
                <a:lnTo>
                  <a:pt x="607" y="340"/>
                </a:lnTo>
                <a:lnTo>
                  <a:pt x="776" y="171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65" name="Freeform 76">
            <a:extLst>
              <a:ext uri="{FF2B5EF4-FFF2-40B4-BE49-F238E27FC236}">
                <a16:creationId xmlns:a16="http://schemas.microsoft.com/office/drawing/2014/main" id="{02C37C75-C572-46F0-975F-DFECA1A2A55F}"/>
              </a:ext>
            </a:extLst>
          </p:cNvPr>
          <p:cNvSpPr>
            <a:spLocks/>
          </p:cNvSpPr>
          <p:nvPr/>
        </p:nvSpPr>
        <p:spPr bwMode="auto">
          <a:xfrm>
            <a:off x="6909625" y="3623089"/>
            <a:ext cx="285711" cy="410962"/>
          </a:xfrm>
          <a:custGeom>
            <a:avLst/>
            <a:gdLst>
              <a:gd name="T0" fmla="*/ 568 w 568"/>
              <a:gd name="T1" fmla="*/ 213 h 817"/>
              <a:gd name="T2" fmla="*/ 398 w 568"/>
              <a:gd name="T3" fmla="*/ 0 h 817"/>
              <a:gd name="T4" fmla="*/ 228 w 568"/>
              <a:gd name="T5" fmla="*/ 213 h 817"/>
              <a:gd name="T6" fmla="*/ 278 w 568"/>
              <a:gd name="T7" fmla="*/ 213 h 817"/>
              <a:gd name="T8" fmla="*/ 278 w 568"/>
              <a:gd name="T9" fmla="*/ 578 h 817"/>
              <a:gd name="T10" fmla="*/ 0 w 568"/>
              <a:gd name="T11" fmla="*/ 578 h 817"/>
              <a:gd name="T12" fmla="*/ 0 w 568"/>
              <a:gd name="T13" fmla="*/ 817 h 817"/>
              <a:gd name="T14" fmla="*/ 517 w 568"/>
              <a:gd name="T15" fmla="*/ 817 h 817"/>
              <a:gd name="T16" fmla="*/ 517 w 568"/>
              <a:gd name="T17" fmla="*/ 213 h 817"/>
              <a:gd name="T18" fmla="*/ 568 w 568"/>
              <a:gd name="T19" fmla="*/ 213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817">
                <a:moveTo>
                  <a:pt x="568" y="213"/>
                </a:moveTo>
                <a:lnTo>
                  <a:pt x="398" y="0"/>
                </a:lnTo>
                <a:lnTo>
                  <a:pt x="228" y="213"/>
                </a:lnTo>
                <a:lnTo>
                  <a:pt x="278" y="213"/>
                </a:lnTo>
                <a:lnTo>
                  <a:pt x="278" y="578"/>
                </a:lnTo>
                <a:lnTo>
                  <a:pt x="0" y="578"/>
                </a:lnTo>
                <a:lnTo>
                  <a:pt x="0" y="817"/>
                </a:lnTo>
                <a:lnTo>
                  <a:pt x="517" y="817"/>
                </a:lnTo>
                <a:lnTo>
                  <a:pt x="517" y="213"/>
                </a:lnTo>
                <a:lnTo>
                  <a:pt x="568" y="213"/>
                </a:lnTo>
                <a:close/>
              </a:path>
            </a:pathLst>
          </a:custGeom>
          <a:solidFill>
            <a:srgbClr val="2CB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66" name="Freeform 77">
            <a:extLst>
              <a:ext uri="{FF2B5EF4-FFF2-40B4-BE49-F238E27FC236}">
                <a16:creationId xmlns:a16="http://schemas.microsoft.com/office/drawing/2014/main" id="{7FC60CD9-C57F-4E2F-AEE7-19AEF9564A28}"/>
              </a:ext>
            </a:extLst>
          </p:cNvPr>
          <p:cNvSpPr>
            <a:spLocks noEditPoints="1"/>
          </p:cNvSpPr>
          <p:nvPr/>
        </p:nvSpPr>
        <p:spPr bwMode="auto">
          <a:xfrm>
            <a:off x="5781145" y="4458131"/>
            <a:ext cx="933592" cy="271124"/>
          </a:xfrm>
          <a:custGeom>
            <a:avLst/>
            <a:gdLst>
              <a:gd name="T0" fmla="*/ 1564 w 1856"/>
              <a:gd name="T1" fmla="*/ 5 h 539"/>
              <a:gd name="T2" fmla="*/ 1564 w 1856"/>
              <a:gd name="T3" fmla="*/ 165 h 539"/>
              <a:gd name="T4" fmla="*/ 39 w 1856"/>
              <a:gd name="T5" fmla="*/ 0 h 539"/>
              <a:gd name="T6" fmla="*/ 0 w 1856"/>
              <a:gd name="T7" fmla="*/ 109 h 539"/>
              <a:gd name="T8" fmla="*/ 0 w 1856"/>
              <a:gd name="T9" fmla="*/ 539 h 539"/>
              <a:gd name="T10" fmla="*/ 1525 w 1856"/>
              <a:gd name="T11" fmla="*/ 373 h 539"/>
              <a:gd name="T12" fmla="*/ 1525 w 1856"/>
              <a:gd name="T13" fmla="*/ 519 h 539"/>
              <a:gd name="T14" fmla="*/ 1783 w 1856"/>
              <a:gd name="T15" fmla="*/ 323 h 539"/>
              <a:gd name="T16" fmla="*/ 1856 w 1856"/>
              <a:gd name="T17" fmla="*/ 227 h 539"/>
              <a:gd name="T18" fmla="*/ 1564 w 1856"/>
              <a:gd name="T19" fmla="*/ 5 h 539"/>
              <a:gd name="T20" fmla="*/ 67 w 1856"/>
              <a:gd name="T21" fmla="*/ 28 h 539"/>
              <a:gd name="T22" fmla="*/ 1591 w 1856"/>
              <a:gd name="T23" fmla="*/ 193 h 539"/>
              <a:gd name="T24" fmla="*/ 1591 w 1856"/>
              <a:gd name="T25" fmla="*/ 59 h 539"/>
              <a:gd name="T26" fmla="*/ 1814 w 1856"/>
              <a:gd name="T27" fmla="*/ 227 h 539"/>
              <a:gd name="T28" fmla="*/ 1591 w 1856"/>
              <a:gd name="T29" fmla="*/ 398 h 539"/>
              <a:gd name="T30" fmla="*/ 1591 w 1856"/>
              <a:gd name="T31" fmla="*/ 261 h 539"/>
              <a:gd name="T32" fmla="*/ 67 w 1856"/>
              <a:gd name="T33" fmla="*/ 426 h 539"/>
              <a:gd name="T34" fmla="*/ 67 w 1856"/>
              <a:gd name="T35" fmla="*/ 2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56" h="539">
                <a:moveTo>
                  <a:pt x="1564" y="5"/>
                </a:moveTo>
                <a:lnTo>
                  <a:pt x="1564" y="165"/>
                </a:lnTo>
                <a:lnTo>
                  <a:pt x="39" y="0"/>
                </a:lnTo>
                <a:lnTo>
                  <a:pt x="0" y="109"/>
                </a:lnTo>
                <a:lnTo>
                  <a:pt x="0" y="539"/>
                </a:lnTo>
                <a:lnTo>
                  <a:pt x="1525" y="373"/>
                </a:lnTo>
                <a:lnTo>
                  <a:pt x="1525" y="519"/>
                </a:lnTo>
                <a:lnTo>
                  <a:pt x="1783" y="323"/>
                </a:lnTo>
                <a:lnTo>
                  <a:pt x="1856" y="227"/>
                </a:lnTo>
                <a:lnTo>
                  <a:pt x="1564" y="5"/>
                </a:lnTo>
                <a:close/>
                <a:moveTo>
                  <a:pt x="67" y="28"/>
                </a:moveTo>
                <a:lnTo>
                  <a:pt x="1591" y="193"/>
                </a:lnTo>
                <a:lnTo>
                  <a:pt x="1591" y="59"/>
                </a:lnTo>
                <a:lnTo>
                  <a:pt x="1814" y="227"/>
                </a:lnTo>
                <a:lnTo>
                  <a:pt x="1591" y="398"/>
                </a:lnTo>
                <a:lnTo>
                  <a:pt x="1591" y="261"/>
                </a:lnTo>
                <a:lnTo>
                  <a:pt x="67" y="426"/>
                </a:lnTo>
                <a:lnTo>
                  <a:pt x="67" y="28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67" name="Freeform 78">
            <a:extLst>
              <a:ext uri="{FF2B5EF4-FFF2-40B4-BE49-F238E27FC236}">
                <a16:creationId xmlns:a16="http://schemas.microsoft.com/office/drawing/2014/main" id="{A7C62C06-0AAA-4AD4-8D5F-852C6D6FBF46}"/>
              </a:ext>
            </a:extLst>
          </p:cNvPr>
          <p:cNvSpPr>
            <a:spLocks/>
          </p:cNvSpPr>
          <p:nvPr/>
        </p:nvSpPr>
        <p:spPr bwMode="auto">
          <a:xfrm>
            <a:off x="5781145" y="4076572"/>
            <a:ext cx="933593" cy="254022"/>
          </a:xfrm>
          <a:custGeom>
            <a:avLst/>
            <a:gdLst>
              <a:gd name="T0" fmla="*/ 1856 w 1856"/>
              <a:gd name="T1" fmla="*/ 252 h 505"/>
              <a:gd name="T2" fmla="*/ 1458 w 1856"/>
              <a:gd name="T3" fmla="*/ 0 h 505"/>
              <a:gd name="T4" fmla="*/ 1458 w 1856"/>
              <a:gd name="T5" fmla="*/ 89 h 505"/>
              <a:gd name="T6" fmla="*/ 0 w 1856"/>
              <a:gd name="T7" fmla="*/ 182 h 505"/>
              <a:gd name="T8" fmla="*/ 0 w 1856"/>
              <a:gd name="T9" fmla="*/ 320 h 505"/>
              <a:gd name="T10" fmla="*/ 1458 w 1856"/>
              <a:gd name="T11" fmla="*/ 415 h 505"/>
              <a:gd name="T12" fmla="*/ 1458 w 1856"/>
              <a:gd name="T13" fmla="*/ 505 h 505"/>
              <a:gd name="T14" fmla="*/ 1856 w 1856"/>
              <a:gd name="T15" fmla="*/ 25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6" h="505">
                <a:moveTo>
                  <a:pt x="1856" y="252"/>
                </a:moveTo>
                <a:lnTo>
                  <a:pt x="1458" y="0"/>
                </a:lnTo>
                <a:lnTo>
                  <a:pt x="1458" y="89"/>
                </a:lnTo>
                <a:lnTo>
                  <a:pt x="0" y="182"/>
                </a:lnTo>
                <a:lnTo>
                  <a:pt x="0" y="320"/>
                </a:lnTo>
                <a:lnTo>
                  <a:pt x="1458" y="415"/>
                </a:lnTo>
                <a:lnTo>
                  <a:pt x="1458" y="505"/>
                </a:lnTo>
                <a:lnTo>
                  <a:pt x="1856" y="252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68" name="Freeform 79">
            <a:extLst>
              <a:ext uri="{FF2B5EF4-FFF2-40B4-BE49-F238E27FC236}">
                <a16:creationId xmlns:a16="http://schemas.microsoft.com/office/drawing/2014/main" id="{D760EBAC-F3E1-4448-B8BD-D754D4B4F973}"/>
              </a:ext>
            </a:extLst>
          </p:cNvPr>
          <p:cNvSpPr>
            <a:spLocks/>
          </p:cNvSpPr>
          <p:nvPr/>
        </p:nvSpPr>
        <p:spPr bwMode="auto">
          <a:xfrm>
            <a:off x="5781145" y="2653014"/>
            <a:ext cx="1159949" cy="723333"/>
          </a:xfrm>
          <a:custGeom>
            <a:avLst/>
            <a:gdLst>
              <a:gd name="T0" fmla="*/ 2306 w 2306"/>
              <a:gd name="T1" fmla="*/ 191 h 1438"/>
              <a:gd name="T2" fmla="*/ 2009 w 2306"/>
              <a:gd name="T3" fmla="*/ 0 h 1438"/>
              <a:gd name="T4" fmla="*/ 2009 w 2306"/>
              <a:gd name="T5" fmla="*/ 135 h 1438"/>
              <a:gd name="T6" fmla="*/ 1146 w 2306"/>
              <a:gd name="T7" fmla="*/ 135 h 1438"/>
              <a:gd name="T8" fmla="*/ 1146 w 2306"/>
              <a:gd name="T9" fmla="*/ 747 h 1438"/>
              <a:gd name="T10" fmla="*/ 562 w 2306"/>
              <a:gd name="T11" fmla="*/ 747 h 1438"/>
              <a:gd name="T12" fmla="*/ 562 w 2306"/>
              <a:gd name="T13" fmla="*/ 1323 h 1438"/>
              <a:gd name="T14" fmla="*/ 0 w 2306"/>
              <a:gd name="T15" fmla="*/ 1326 h 1438"/>
              <a:gd name="T16" fmla="*/ 0 w 2306"/>
              <a:gd name="T17" fmla="*/ 1438 h 1438"/>
              <a:gd name="T18" fmla="*/ 673 w 2306"/>
              <a:gd name="T19" fmla="*/ 1435 h 1438"/>
              <a:gd name="T20" fmla="*/ 673 w 2306"/>
              <a:gd name="T21" fmla="*/ 859 h 1438"/>
              <a:gd name="T22" fmla="*/ 1260 w 2306"/>
              <a:gd name="T23" fmla="*/ 859 h 1438"/>
              <a:gd name="T24" fmla="*/ 1260 w 2306"/>
              <a:gd name="T25" fmla="*/ 247 h 1438"/>
              <a:gd name="T26" fmla="*/ 2009 w 2306"/>
              <a:gd name="T27" fmla="*/ 247 h 1438"/>
              <a:gd name="T28" fmla="*/ 2009 w 2306"/>
              <a:gd name="T29" fmla="*/ 379 h 1438"/>
              <a:gd name="T30" fmla="*/ 2306 w 2306"/>
              <a:gd name="T31" fmla="*/ 191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6" h="1438">
                <a:moveTo>
                  <a:pt x="2306" y="191"/>
                </a:moveTo>
                <a:lnTo>
                  <a:pt x="2009" y="0"/>
                </a:lnTo>
                <a:lnTo>
                  <a:pt x="2009" y="135"/>
                </a:lnTo>
                <a:lnTo>
                  <a:pt x="1146" y="135"/>
                </a:lnTo>
                <a:lnTo>
                  <a:pt x="1146" y="747"/>
                </a:lnTo>
                <a:lnTo>
                  <a:pt x="562" y="747"/>
                </a:lnTo>
                <a:lnTo>
                  <a:pt x="562" y="1323"/>
                </a:lnTo>
                <a:lnTo>
                  <a:pt x="0" y="1326"/>
                </a:lnTo>
                <a:lnTo>
                  <a:pt x="0" y="1438"/>
                </a:lnTo>
                <a:lnTo>
                  <a:pt x="673" y="1435"/>
                </a:lnTo>
                <a:lnTo>
                  <a:pt x="673" y="859"/>
                </a:lnTo>
                <a:lnTo>
                  <a:pt x="1260" y="859"/>
                </a:lnTo>
                <a:lnTo>
                  <a:pt x="1260" y="247"/>
                </a:lnTo>
                <a:lnTo>
                  <a:pt x="2009" y="247"/>
                </a:lnTo>
                <a:lnTo>
                  <a:pt x="2009" y="379"/>
                </a:lnTo>
                <a:lnTo>
                  <a:pt x="2306" y="191"/>
                </a:lnTo>
                <a:close/>
              </a:path>
            </a:pathLst>
          </a:custGeom>
          <a:solidFill>
            <a:srgbClr val="2CB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48BEB816-1C1E-4B2A-AC60-750A9835527C}"/>
              </a:ext>
            </a:extLst>
          </p:cNvPr>
          <p:cNvGrpSpPr/>
          <p:nvPr/>
        </p:nvGrpSpPr>
        <p:grpSpPr>
          <a:xfrm>
            <a:off x="5781145" y="3610448"/>
            <a:ext cx="863674" cy="324947"/>
            <a:chOff x="7086600" y="9658350"/>
            <a:chExt cx="2725738" cy="1025525"/>
          </a:xfrm>
        </p:grpSpPr>
        <p:sp>
          <p:nvSpPr>
            <p:cNvPr id="470" name="Freeform 80">
              <a:extLst>
                <a:ext uri="{FF2B5EF4-FFF2-40B4-BE49-F238E27FC236}">
                  <a16:creationId xmlns:a16="http://schemas.microsoft.com/office/drawing/2014/main" id="{D563EF1D-8B7B-414B-A9A9-3B664ECED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7350" y="9685338"/>
              <a:ext cx="146050" cy="971550"/>
            </a:xfrm>
            <a:custGeom>
              <a:avLst/>
              <a:gdLst>
                <a:gd name="T0" fmla="*/ 92 w 92"/>
                <a:gd name="T1" fmla="*/ 81 h 612"/>
                <a:gd name="T2" fmla="*/ 0 w 92"/>
                <a:gd name="T3" fmla="*/ 0 h 612"/>
                <a:gd name="T4" fmla="*/ 0 w 92"/>
                <a:gd name="T5" fmla="*/ 612 h 612"/>
                <a:gd name="T6" fmla="*/ 92 w 92"/>
                <a:gd name="T7" fmla="*/ 528 h 612"/>
                <a:gd name="T8" fmla="*/ 92 w 92"/>
                <a:gd name="T9" fmla="*/ 8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12">
                  <a:moveTo>
                    <a:pt x="92" y="81"/>
                  </a:moveTo>
                  <a:lnTo>
                    <a:pt x="0" y="0"/>
                  </a:lnTo>
                  <a:lnTo>
                    <a:pt x="0" y="612"/>
                  </a:lnTo>
                  <a:lnTo>
                    <a:pt x="92" y="528"/>
                  </a:lnTo>
                  <a:lnTo>
                    <a:pt x="92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1" name="Freeform 81">
              <a:extLst>
                <a:ext uri="{FF2B5EF4-FFF2-40B4-BE49-F238E27FC236}">
                  <a16:creationId xmlns:a16="http://schemas.microsoft.com/office/drawing/2014/main" id="{BC1556E4-1A42-4ADA-9BB6-CA98AD503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0040938"/>
              <a:ext cx="138113" cy="254000"/>
            </a:xfrm>
            <a:custGeom>
              <a:avLst/>
              <a:gdLst>
                <a:gd name="T0" fmla="*/ 0 w 87"/>
                <a:gd name="T1" fmla="*/ 160 h 160"/>
                <a:gd name="T2" fmla="*/ 87 w 87"/>
                <a:gd name="T3" fmla="*/ 82 h 160"/>
                <a:gd name="T4" fmla="*/ 0 w 87"/>
                <a:gd name="T5" fmla="*/ 0 h 160"/>
                <a:gd name="T6" fmla="*/ 0 w 87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60">
                  <a:moveTo>
                    <a:pt x="0" y="160"/>
                  </a:moveTo>
                  <a:lnTo>
                    <a:pt x="87" y="82"/>
                  </a:lnTo>
                  <a:lnTo>
                    <a:pt x="0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2" name="Freeform 82">
              <a:extLst>
                <a:ext uri="{FF2B5EF4-FFF2-40B4-BE49-F238E27FC236}">
                  <a16:creationId xmlns:a16="http://schemas.microsoft.com/office/drawing/2014/main" id="{F0F46217-6241-4B13-B833-ACEC6BB1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9863138"/>
              <a:ext cx="141288" cy="611188"/>
            </a:xfrm>
            <a:custGeom>
              <a:avLst/>
              <a:gdLst>
                <a:gd name="T0" fmla="*/ 89 w 89"/>
                <a:gd name="T1" fmla="*/ 82 h 385"/>
                <a:gd name="T2" fmla="*/ 0 w 89"/>
                <a:gd name="T3" fmla="*/ 0 h 385"/>
                <a:gd name="T4" fmla="*/ 0 w 89"/>
                <a:gd name="T5" fmla="*/ 385 h 385"/>
                <a:gd name="T6" fmla="*/ 89 w 89"/>
                <a:gd name="T7" fmla="*/ 303 h 385"/>
                <a:gd name="T8" fmla="*/ 89 w 89"/>
                <a:gd name="T9" fmla="*/ 8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5">
                  <a:moveTo>
                    <a:pt x="89" y="82"/>
                  </a:moveTo>
                  <a:lnTo>
                    <a:pt x="0" y="0"/>
                  </a:lnTo>
                  <a:lnTo>
                    <a:pt x="0" y="385"/>
                  </a:lnTo>
                  <a:lnTo>
                    <a:pt x="89" y="303"/>
                  </a:lnTo>
                  <a:lnTo>
                    <a:pt x="89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3" name="Freeform 83">
              <a:extLst>
                <a:ext uri="{FF2B5EF4-FFF2-40B4-BE49-F238E27FC236}">
                  <a16:creationId xmlns:a16="http://schemas.microsoft.com/office/drawing/2014/main" id="{1B2AD29A-C638-44D8-BE85-B10D4C4E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75" y="9813925"/>
              <a:ext cx="141288" cy="709613"/>
            </a:xfrm>
            <a:custGeom>
              <a:avLst/>
              <a:gdLst>
                <a:gd name="T0" fmla="*/ 89 w 89"/>
                <a:gd name="T1" fmla="*/ 14 h 447"/>
                <a:gd name="T2" fmla="*/ 0 w 89"/>
                <a:gd name="T3" fmla="*/ 0 h 447"/>
                <a:gd name="T4" fmla="*/ 0 w 89"/>
                <a:gd name="T5" fmla="*/ 447 h 447"/>
                <a:gd name="T6" fmla="*/ 89 w 89"/>
                <a:gd name="T7" fmla="*/ 433 h 447"/>
                <a:gd name="T8" fmla="*/ 89 w 89"/>
                <a:gd name="T9" fmla="*/ 1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47">
                  <a:moveTo>
                    <a:pt x="89" y="14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89" y="433"/>
                  </a:lnTo>
                  <a:lnTo>
                    <a:pt x="89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4" name="Freeform 84">
              <a:extLst>
                <a:ext uri="{FF2B5EF4-FFF2-40B4-BE49-F238E27FC236}">
                  <a16:creationId xmlns:a16="http://schemas.microsoft.com/office/drawing/2014/main" id="{BB36787B-C50B-4CE7-BA8D-B53BCC56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0" y="9752013"/>
              <a:ext cx="146050" cy="833438"/>
            </a:xfrm>
            <a:custGeom>
              <a:avLst/>
              <a:gdLst>
                <a:gd name="T0" fmla="*/ 92 w 92"/>
                <a:gd name="T1" fmla="*/ 14 h 525"/>
                <a:gd name="T2" fmla="*/ 0 w 92"/>
                <a:gd name="T3" fmla="*/ 0 h 525"/>
                <a:gd name="T4" fmla="*/ 0 w 92"/>
                <a:gd name="T5" fmla="*/ 525 h 525"/>
                <a:gd name="T6" fmla="*/ 92 w 92"/>
                <a:gd name="T7" fmla="*/ 511 h 525"/>
                <a:gd name="T8" fmla="*/ 92 w 92"/>
                <a:gd name="T9" fmla="*/ 1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25">
                  <a:moveTo>
                    <a:pt x="92" y="14"/>
                  </a:moveTo>
                  <a:lnTo>
                    <a:pt x="0" y="0"/>
                  </a:lnTo>
                  <a:lnTo>
                    <a:pt x="0" y="525"/>
                  </a:lnTo>
                  <a:lnTo>
                    <a:pt x="92" y="511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5" name="Freeform 85">
              <a:extLst>
                <a:ext uri="{FF2B5EF4-FFF2-40B4-BE49-F238E27FC236}">
                  <a16:creationId xmlns:a16="http://schemas.microsoft.com/office/drawing/2014/main" id="{30CD1AA2-CF19-454D-948B-4FB0D333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9783763"/>
              <a:ext cx="146050" cy="769938"/>
            </a:xfrm>
            <a:custGeom>
              <a:avLst/>
              <a:gdLst>
                <a:gd name="T0" fmla="*/ 92 w 92"/>
                <a:gd name="T1" fmla="*/ 14 h 485"/>
                <a:gd name="T2" fmla="*/ 0 w 92"/>
                <a:gd name="T3" fmla="*/ 0 h 485"/>
                <a:gd name="T4" fmla="*/ 0 w 92"/>
                <a:gd name="T5" fmla="*/ 485 h 485"/>
                <a:gd name="T6" fmla="*/ 92 w 92"/>
                <a:gd name="T7" fmla="*/ 471 h 485"/>
                <a:gd name="T8" fmla="*/ 92 w 92"/>
                <a:gd name="T9" fmla="*/ 1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85">
                  <a:moveTo>
                    <a:pt x="92" y="14"/>
                  </a:moveTo>
                  <a:lnTo>
                    <a:pt x="0" y="0"/>
                  </a:lnTo>
                  <a:lnTo>
                    <a:pt x="0" y="485"/>
                  </a:lnTo>
                  <a:lnTo>
                    <a:pt x="92" y="471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6" name="Freeform 86">
              <a:extLst>
                <a:ext uri="{FF2B5EF4-FFF2-40B4-BE49-F238E27FC236}">
                  <a16:creationId xmlns:a16="http://schemas.microsoft.com/office/drawing/2014/main" id="{B2B2D3FE-E98B-4AE3-B729-128D6820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00" y="9690100"/>
              <a:ext cx="141288" cy="957263"/>
            </a:xfrm>
            <a:custGeom>
              <a:avLst/>
              <a:gdLst>
                <a:gd name="T0" fmla="*/ 0 w 89"/>
                <a:gd name="T1" fmla="*/ 603 h 603"/>
                <a:gd name="T2" fmla="*/ 89 w 89"/>
                <a:gd name="T3" fmla="*/ 589 h 603"/>
                <a:gd name="T4" fmla="*/ 89 w 89"/>
                <a:gd name="T5" fmla="*/ 14 h 603"/>
                <a:gd name="T6" fmla="*/ 0 w 89"/>
                <a:gd name="T7" fmla="*/ 0 h 603"/>
                <a:gd name="T8" fmla="*/ 0 w 89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03">
                  <a:moveTo>
                    <a:pt x="0" y="603"/>
                  </a:moveTo>
                  <a:lnTo>
                    <a:pt x="89" y="589"/>
                  </a:lnTo>
                  <a:lnTo>
                    <a:pt x="89" y="14"/>
                  </a:lnTo>
                  <a:lnTo>
                    <a:pt x="0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7" name="Freeform 87">
              <a:extLst>
                <a:ext uri="{FF2B5EF4-FFF2-40B4-BE49-F238E27FC236}">
                  <a16:creationId xmlns:a16="http://schemas.microsoft.com/office/drawing/2014/main" id="{94C9CA66-06B0-49F3-8363-6AC7DBC31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525" y="9720263"/>
              <a:ext cx="141288" cy="896938"/>
            </a:xfrm>
            <a:custGeom>
              <a:avLst/>
              <a:gdLst>
                <a:gd name="T0" fmla="*/ 89 w 89"/>
                <a:gd name="T1" fmla="*/ 14 h 565"/>
                <a:gd name="T2" fmla="*/ 0 w 89"/>
                <a:gd name="T3" fmla="*/ 0 h 565"/>
                <a:gd name="T4" fmla="*/ 0 w 89"/>
                <a:gd name="T5" fmla="*/ 565 h 565"/>
                <a:gd name="T6" fmla="*/ 89 w 89"/>
                <a:gd name="T7" fmla="*/ 551 h 565"/>
                <a:gd name="T8" fmla="*/ 89 w 89"/>
                <a:gd name="T9" fmla="*/ 1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65">
                  <a:moveTo>
                    <a:pt x="89" y="14"/>
                  </a:moveTo>
                  <a:lnTo>
                    <a:pt x="0" y="0"/>
                  </a:lnTo>
                  <a:lnTo>
                    <a:pt x="0" y="565"/>
                  </a:lnTo>
                  <a:lnTo>
                    <a:pt x="89" y="551"/>
                  </a:lnTo>
                  <a:lnTo>
                    <a:pt x="89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8" name="Freeform 88">
              <a:extLst>
                <a:ext uri="{FF2B5EF4-FFF2-40B4-BE49-F238E27FC236}">
                  <a16:creationId xmlns:a16="http://schemas.microsoft.com/office/drawing/2014/main" id="{23AB2D2F-DDD7-4C3A-8D5A-DD5ECBE8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9969500"/>
              <a:ext cx="146050" cy="396875"/>
            </a:xfrm>
            <a:custGeom>
              <a:avLst/>
              <a:gdLst>
                <a:gd name="T0" fmla="*/ 92 w 92"/>
                <a:gd name="T1" fmla="*/ 15 h 250"/>
                <a:gd name="T2" fmla="*/ 0 w 92"/>
                <a:gd name="T3" fmla="*/ 0 h 250"/>
                <a:gd name="T4" fmla="*/ 0 w 92"/>
                <a:gd name="T5" fmla="*/ 250 h 250"/>
                <a:gd name="T6" fmla="*/ 92 w 92"/>
                <a:gd name="T7" fmla="*/ 236 h 250"/>
                <a:gd name="T8" fmla="*/ 92 w 92"/>
                <a:gd name="T9" fmla="*/ 1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50">
                  <a:moveTo>
                    <a:pt x="92" y="15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92" y="236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79" name="Freeform 89">
              <a:extLst>
                <a:ext uri="{FF2B5EF4-FFF2-40B4-BE49-F238E27FC236}">
                  <a16:creationId xmlns:a16="http://schemas.microsoft.com/office/drawing/2014/main" id="{30F55042-738E-4B88-80E6-9FEC7A46B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0" y="9939338"/>
              <a:ext cx="141288" cy="458788"/>
            </a:xfrm>
            <a:custGeom>
              <a:avLst/>
              <a:gdLst>
                <a:gd name="T0" fmla="*/ 89 w 89"/>
                <a:gd name="T1" fmla="*/ 14 h 289"/>
                <a:gd name="T2" fmla="*/ 0 w 89"/>
                <a:gd name="T3" fmla="*/ 0 h 289"/>
                <a:gd name="T4" fmla="*/ 0 w 89"/>
                <a:gd name="T5" fmla="*/ 289 h 289"/>
                <a:gd name="T6" fmla="*/ 89 w 89"/>
                <a:gd name="T7" fmla="*/ 275 h 289"/>
                <a:gd name="T8" fmla="*/ 89 w 89"/>
                <a:gd name="T9" fmla="*/ 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89">
                  <a:moveTo>
                    <a:pt x="89" y="14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89" y="275"/>
                  </a:lnTo>
                  <a:lnTo>
                    <a:pt x="89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80" name="Freeform 90">
              <a:extLst>
                <a:ext uri="{FF2B5EF4-FFF2-40B4-BE49-F238E27FC236}">
                  <a16:creationId xmlns:a16="http://schemas.microsoft.com/office/drawing/2014/main" id="{931709C1-A48B-4648-8F9C-DBE091C3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600" y="9658350"/>
              <a:ext cx="163513" cy="1025525"/>
            </a:xfrm>
            <a:custGeom>
              <a:avLst/>
              <a:gdLst>
                <a:gd name="T0" fmla="*/ 103 w 103"/>
                <a:gd name="T1" fmla="*/ 14 h 646"/>
                <a:gd name="T2" fmla="*/ 0 w 103"/>
                <a:gd name="T3" fmla="*/ 0 h 646"/>
                <a:gd name="T4" fmla="*/ 0 w 103"/>
                <a:gd name="T5" fmla="*/ 646 h 646"/>
                <a:gd name="T6" fmla="*/ 103 w 103"/>
                <a:gd name="T7" fmla="*/ 629 h 646"/>
                <a:gd name="T8" fmla="*/ 103 w 103"/>
                <a:gd name="T9" fmla="*/ 1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46">
                  <a:moveTo>
                    <a:pt x="103" y="14"/>
                  </a:moveTo>
                  <a:lnTo>
                    <a:pt x="0" y="0"/>
                  </a:lnTo>
                  <a:lnTo>
                    <a:pt x="0" y="646"/>
                  </a:lnTo>
                  <a:lnTo>
                    <a:pt x="103" y="629"/>
                  </a:lnTo>
                  <a:lnTo>
                    <a:pt x="103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81" name="Freeform 91">
              <a:extLst>
                <a:ext uri="{FF2B5EF4-FFF2-40B4-BE49-F238E27FC236}">
                  <a16:creationId xmlns:a16="http://schemas.microsoft.com/office/drawing/2014/main" id="{A74E680A-BE84-413D-9C16-1B0B2F14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5213" y="9907588"/>
              <a:ext cx="141288" cy="522288"/>
            </a:xfrm>
            <a:custGeom>
              <a:avLst/>
              <a:gdLst>
                <a:gd name="T0" fmla="*/ 89 w 89"/>
                <a:gd name="T1" fmla="*/ 14 h 329"/>
                <a:gd name="T2" fmla="*/ 0 w 89"/>
                <a:gd name="T3" fmla="*/ 0 h 329"/>
                <a:gd name="T4" fmla="*/ 0 w 89"/>
                <a:gd name="T5" fmla="*/ 329 h 329"/>
                <a:gd name="T6" fmla="*/ 89 w 89"/>
                <a:gd name="T7" fmla="*/ 315 h 329"/>
                <a:gd name="T8" fmla="*/ 89 w 89"/>
                <a:gd name="T9" fmla="*/ 1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29">
                  <a:moveTo>
                    <a:pt x="89" y="14"/>
                  </a:moveTo>
                  <a:lnTo>
                    <a:pt x="0" y="0"/>
                  </a:lnTo>
                  <a:lnTo>
                    <a:pt x="0" y="329"/>
                  </a:lnTo>
                  <a:lnTo>
                    <a:pt x="89" y="315"/>
                  </a:lnTo>
                  <a:lnTo>
                    <a:pt x="89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82" name="Freeform 92">
              <a:extLst>
                <a:ext uri="{FF2B5EF4-FFF2-40B4-BE49-F238E27FC236}">
                  <a16:creationId xmlns:a16="http://schemas.microsoft.com/office/drawing/2014/main" id="{1C27D4E5-5F22-4973-B384-AF7C9469F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6775" y="9877425"/>
              <a:ext cx="146050" cy="582613"/>
            </a:xfrm>
            <a:custGeom>
              <a:avLst/>
              <a:gdLst>
                <a:gd name="T0" fmla="*/ 92 w 92"/>
                <a:gd name="T1" fmla="*/ 14 h 367"/>
                <a:gd name="T2" fmla="*/ 0 w 92"/>
                <a:gd name="T3" fmla="*/ 0 h 367"/>
                <a:gd name="T4" fmla="*/ 0 w 92"/>
                <a:gd name="T5" fmla="*/ 367 h 367"/>
                <a:gd name="T6" fmla="*/ 92 w 92"/>
                <a:gd name="T7" fmla="*/ 353 h 367"/>
                <a:gd name="T8" fmla="*/ 92 w 92"/>
                <a:gd name="T9" fmla="*/ 1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7">
                  <a:moveTo>
                    <a:pt x="92" y="14"/>
                  </a:moveTo>
                  <a:lnTo>
                    <a:pt x="0" y="0"/>
                  </a:lnTo>
                  <a:lnTo>
                    <a:pt x="0" y="367"/>
                  </a:lnTo>
                  <a:lnTo>
                    <a:pt x="92" y="353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83" name="Freeform 93">
              <a:extLst>
                <a:ext uri="{FF2B5EF4-FFF2-40B4-BE49-F238E27FC236}">
                  <a16:creationId xmlns:a16="http://schemas.microsoft.com/office/drawing/2014/main" id="{7E037527-B048-497F-B138-290D0759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9845675"/>
              <a:ext cx="146050" cy="646113"/>
            </a:xfrm>
            <a:custGeom>
              <a:avLst/>
              <a:gdLst>
                <a:gd name="T0" fmla="*/ 92 w 92"/>
                <a:gd name="T1" fmla="*/ 14 h 407"/>
                <a:gd name="T2" fmla="*/ 0 w 92"/>
                <a:gd name="T3" fmla="*/ 0 h 407"/>
                <a:gd name="T4" fmla="*/ 0 w 92"/>
                <a:gd name="T5" fmla="*/ 407 h 407"/>
                <a:gd name="T6" fmla="*/ 92 w 92"/>
                <a:gd name="T7" fmla="*/ 393 h 407"/>
                <a:gd name="T8" fmla="*/ 92 w 92"/>
                <a:gd name="T9" fmla="*/ 1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07">
                  <a:moveTo>
                    <a:pt x="92" y="14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92" y="393"/>
                  </a:lnTo>
                  <a:lnTo>
                    <a:pt x="92" y="1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484" name="Freeform 94">
            <a:extLst>
              <a:ext uri="{FF2B5EF4-FFF2-40B4-BE49-F238E27FC236}">
                <a16:creationId xmlns:a16="http://schemas.microsoft.com/office/drawing/2014/main" id="{4CC54CF8-FF89-4E1B-BDA9-4836222B3584}"/>
              </a:ext>
            </a:extLst>
          </p:cNvPr>
          <p:cNvSpPr>
            <a:spLocks/>
          </p:cNvSpPr>
          <p:nvPr/>
        </p:nvSpPr>
        <p:spPr bwMode="auto">
          <a:xfrm>
            <a:off x="6977127" y="4230026"/>
            <a:ext cx="156437" cy="693655"/>
          </a:xfrm>
          <a:custGeom>
            <a:avLst/>
            <a:gdLst>
              <a:gd name="T0" fmla="*/ 303 w 311"/>
              <a:gd name="T1" fmla="*/ 194 h 1379"/>
              <a:gd name="T2" fmla="*/ 195 w 311"/>
              <a:gd name="T3" fmla="*/ 22 h 1379"/>
              <a:gd name="T4" fmla="*/ 195 w 311"/>
              <a:gd name="T5" fmla="*/ 22 h 1379"/>
              <a:gd name="T6" fmla="*/ 186 w 311"/>
              <a:gd name="T7" fmla="*/ 11 h 1379"/>
              <a:gd name="T8" fmla="*/ 178 w 311"/>
              <a:gd name="T9" fmla="*/ 6 h 1379"/>
              <a:gd name="T10" fmla="*/ 167 w 311"/>
              <a:gd name="T11" fmla="*/ 3 h 1379"/>
              <a:gd name="T12" fmla="*/ 156 w 311"/>
              <a:gd name="T13" fmla="*/ 0 h 1379"/>
              <a:gd name="T14" fmla="*/ 144 w 311"/>
              <a:gd name="T15" fmla="*/ 3 h 1379"/>
              <a:gd name="T16" fmla="*/ 133 w 311"/>
              <a:gd name="T17" fmla="*/ 6 h 1379"/>
              <a:gd name="T18" fmla="*/ 125 w 311"/>
              <a:gd name="T19" fmla="*/ 11 h 1379"/>
              <a:gd name="T20" fmla="*/ 117 w 311"/>
              <a:gd name="T21" fmla="*/ 22 h 1379"/>
              <a:gd name="T22" fmla="*/ 8 w 311"/>
              <a:gd name="T23" fmla="*/ 194 h 1379"/>
              <a:gd name="T24" fmla="*/ 8 w 311"/>
              <a:gd name="T25" fmla="*/ 194 h 1379"/>
              <a:gd name="T26" fmla="*/ 3 w 311"/>
              <a:gd name="T27" fmla="*/ 208 h 1379"/>
              <a:gd name="T28" fmla="*/ 0 w 311"/>
              <a:gd name="T29" fmla="*/ 219 h 1379"/>
              <a:gd name="T30" fmla="*/ 3 w 311"/>
              <a:gd name="T31" fmla="*/ 230 h 1379"/>
              <a:gd name="T32" fmla="*/ 5 w 311"/>
              <a:gd name="T33" fmla="*/ 241 h 1379"/>
              <a:gd name="T34" fmla="*/ 14 w 311"/>
              <a:gd name="T35" fmla="*/ 253 h 1379"/>
              <a:gd name="T36" fmla="*/ 22 w 311"/>
              <a:gd name="T37" fmla="*/ 261 h 1379"/>
              <a:gd name="T38" fmla="*/ 33 w 311"/>
              <a:gd name="T39" fmla="*/ 264 h 1379"/>
              <a:gd name="T40" fmla="*/ 47 w 311"/>
              <a:gd name="T41" fmla="*/ 267 h 1379"/>
              <a:gd name="T42" fmla="*/ 94 w 311"/>
              <a:gd name="T43" fmla="*/ 267 h 1379"/>
              <a:gd name="T44" fmla="*/ 30 w 311"/>
              <a:gd name="T45" fmla="*/ 1337 h 1379"/>
              <a:gd name="T46" fmla="*/ 30 w 311"/>
              <a:gd name="T47" fmla="*/ 1337 h 1379"/>
              <a:gd name="T48" fmla="*/ 30 w 311"/>
              <a:gd name="T49" fmla="*/ 1345 h 1379"/>
              <a:gd name="T50" fmla="*/ 33 w 311"/>
              <a:gd name="T51" fmla="*/ 1353 h 1379"/>
              <a:gd name="T52" fmla="*/ 39 w 311"/>
              <a:gd name="T53" fmla="*/ 1365 h 1379"/>
              <a:gd name="T54" fmla="*/ 53 w 311"/>
              <a:gd name="T55" fmla="*/ 1373 h 1379"/>
              <a:gd name="T56" fmla="*/ 58 w 311"/>
              <a:gd name="T57" fmla="*/ 1376 h 1379"/>
              <a:gd name="T58" fmla="*/ 67 w 311"/>
              <a:gd name="T59" fmla="*/ 1379 h 1379"/>
              <a:gd name="T60" fmla="*/ 242 w 311"/>
              <a:gd name="T61" fmla="*/ 1379 h 1379"/>
              <a:gd name="T62" fmla="*/ 242 w 311"/>
              <a:gd name="T63" fmla="*/ 1379 h 1379"/>
              <a:gd name="T64" fmla="*/ 250 w 311"/>
              <a:gd name="T65" fmla="*/ 1376 h 1379"/>
              <a:gd name="T66" fmla="*/ 259 w 311"/>
              <a:gd name="T67" fmla="*/ 1373 h 1379"/>
              <a:gd name="T68" fmla="*/ 270 w 311"/>
              <a:gd name="T69" fmla="*/ 1365 h 1379"/>
              <a:gd name="T70" fmla="*/ 278 w 311"/>
              <a:gd name="T71" fmla="*/ 1353 h 1379"/>
              <a:gd name="T72" fmla="*/ 281 w 311"/>
              <a:gd name="T73" fmla="*/ 1345 h 1379"/>
              <a:gd name="T74" fmla="*/ 281 w 311"/>
              <a:gd name="T75" fmla="*/ 1337 h 1379"/>
              <a:gd name="T76" fmla="*/ 217 w 311"/>
              <a:gd name="T77" fmla="*/ 267 h 1379"/>
              <a:gd name="T78" fmla="*/ 264 w 311"/>
              <a:gd name="T79" fmla="*/ 267 h 1379"/>
              <a:gd name="T80" fmla="*/ 264 w 311"/>
              <a:gd name="T81" fmla="*/ 267 h 1379"/>
              <a:gd name="T82" fmla="*/ 278 w 311"/>
              <a:gd name="T83" fmla="*/ 264 h 1379"/>
              <a:gd name="T84" fmla="*/ 289 w 311"/>
              <a:gd name="T85" fmla="*/ 261 h 1379"/>
              <a:gd name="T86" fmla="*/ 297 w 311"/>
              <a:gd name="T87" fmla="*/ 253 h 1379"/>
              <a:gd name="T88" fmla="*/ 306 w 311"/>
              <a:gd name="T89" fmla="*/ 241 h 1379"/>
              <a:gd name="T90" fmla="*/ 309 w 311"/>
              <a:gd name="T91" fmla="*/ 230 h 1379"/>
              <a:gd name="T92" fmla="*/ 311 w 311"/>
              <a:gd name="T93" fmla="*/ 219 h 1379"/>
              <a:gd name="T94" fmla="*/ 309 w 311"/>
              <a:gd name="T95" fmla="*/ 208 h 1379"/>
              <a:gd name="T96" fmla="*/ 303 w 311"/>
              <a:gd name="T97" fmla="*/ 194 h 1379"/>
              <a:gd name="T98" fmla="*/ 303 w 311"/>
              <a:gd name="T99" fmla="*/ 194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1" h="1379">
                <a:moveTo>
                  <a:pt x="303" y="194"/>
                </a:moveTo>
                <a:lnTo>
                  <a:pt x="195" y="22"/>
                </a:lnTo>
                <a:lnTo>
                  <a:pt x="195" y="22"/>
                </a:lnTo>
                <a:lnTo>
                  <a:pt x="186" y="11"/>
                </a:lnTo>
                <a:lnTo>
                  <a:pt x="178" y="6"/>
                </a:lnTo>
                <a:lnTo>
                  <a:pt x="167" y="3"/>
                </a:lnTo>
                <a:lnTo>
                  <a:pt x="156" y="0"/>
                </a:lnTo>
                <a:lnTo>
                  <a:pt x="144" y="3"/>
                </a:lnTo>
                <a:lnTo>
                  <a:pt x="133" y="6"/>
                </a:lnTo>
                <a:lnTo>
                  <a:pt x="125" y="11"/>
                </a:lnTo>
                <a:lnTo>
                  <a:pt x="117" y="22"/>
                </a:lnTo>
                <a:lnTo>
                  <a:pt x="8" y="194"/>
                </a:lnTo>
                <a:lnTo>
                  <a:pt x="8" y="194"/>
                </a:lnTo>
                <a:lnTo>
                  <a:pt x="3" y="208"/>
                </a:lnTo>
                <a:lnTo>
                  <a:pt x="0" y="219"/>
                </a:lnTo>
                <a:lnTo>
                  <a:pt x="3" y="230"/>
                </a:lnTo>
                <a:lnTo>
                  <a:pt x="5" y="241"/>
                </a:lnTo>
                <a:lnTo>
                  <a:pt x="14" y="253"/>
                </a:lnTo>
                <a:lnTo>
                  <a:pt x="22" y="261"/>
                </a:lnTo>
                <a:lnTo>
                  <a:pt x="33" y="264"/>
                </a:lnTo>
                <a:lnTo>
                  <a:pt x="47" y="267"/>
                </a:lnTo>
                <a:lnTo>
                  <a:pt x="94" y="267"/>
                </a:lnTo>
                <a:lnTo>
                  <a:pt x="30" y="1337"/>
                </a:lnTo>
                <a:lnTo>
                  <a:pt x="30" y="1337"/>
                </a:lnTo>
                <a:lnTo>
                  <a:pt x="30" y="1345"/>
                </a:lnTo>
                <a:lnTo>
                  <a:pt x="33" y="1353"/>
                </a:lnTo>
                <a:lnTo>
                  <a:pt x="39" y="1365"/>
                </a:lnTo>
                <a:lnTo>
                  <a:pt x="53" y="1373"/>
                </a:lnTo>
                <a:lnTo>
                  <a:pt x="58" y="1376"/>
                </a:lnTo>
                <a:lnTo>
                  <a:pt x="67" y="1379"/>
                </a:lnTo>
                <a:lnTo>
                  <a:pt x="242" y="1379"/>
                </a:lnTo>
                <a:lnTo>
                  <a:pt x="242" y="1379"/>
                </a:lnTo>
                <a:lnTo>
                  <a:pt x="250" y="1376"/>
                </a:lnTo>
                <a:lnTo>
                  <a:pt x="259" y="1373"/>
                </a:lnTo>
                <a:lnTo>
                  <a:pt x="270" y="1365"/>
                </a:lnTo>
                <a:lnTo>
                  <a:pt x="278" y="1353"/>
                </a:lnTo>
                <a:lnTo>
                  <a:pt x="281" y="1345"/>
                </a:lnTo>
                <a:lnTo>
                  <a:pt x="281" y="1337"/>
                </a:lnTo>
                <a:lnTo>
                  <a:pt x="217" y="267"/>
                </a:lnTo>
                <a:lnTo>
                  <a:pt x="264" y="267"/>
                </a:lnTo>
                <a:lnTo>
                  <a:pt x="264" y="267"/>
                </a:lnTo>
                <a:lnTo>
                  <a:pt x="278" y="264"/>
                </a:lnTo>
                <a:lnTo>
                  <a:pt x="289" y="261"/>
                </a:lnTo>
                <a:lnTo>
                  <a:pt x="297" y="253"/>
                </a:lnTo>
                <a:lnTo>
                  <a:pt x="306" y="241"/>
                </a:lnTo>
                <a:lnTo>
                  <a:pt x="309" y="230"/>
                </a:lnTo>
                <a:lnTo>
                  <a:pt x="311" y="219"/>
                </a:lnTo>
                <a:lnTo>
                  <a:pt x="309" y="208"/>
                </a:lnTo>
                <a:lnTo>
                  <a:pt x="303" y="194"/>
                </a:lnTo>
                <a:lnTo>
                  <a:pt x="303" y="194"/>
                </a:lnTo>
                <a:close/>
              </a:path>
            </a:pathLst>
          </a:custGeom>
          <a:solidFill>
            <a:srgbClr val="2CB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85" name="Freeform 95">
            <a:extLst>
              <a:ext uri="{FF2B5EF4-FFF2-40B4-BE49-F238E27FC236}">
                <a16:creationId xmlns:a16="http://schemas.microsoft.com/office/drawing/2014/main" id="{F9C3774D-D4FD-4F2A-AACA-4BE993A0524A}"/>
              </a:ext>
            </a:extLst>
          </p:cNvPr>
          <p:cNvSpPr>
            <a:spLocks/>
          </p:cNvSpPr>
          <p:nvPr/>
        </p:nvSpPr>
        <p:spPr bwMode="auto">
          <a:xfrm>
            <a:off x="9883714" y="5643594"/>
            <a:ext cx="935102" cy="435107"/>
          </a:xfrm>
          <a:custGeom>
            <a:avLst/>
            <a:gdLst>
              <a:gd name="T0" fmla="*/ 1859 w 1859"/>
              <a:gd name="T1" fmla="*/ 433 h 865"/>
              <a:gd name="T2" fmla="*/ 1542 w 1859"/>
              <a:gd name="T3" fmla="*/ 0 h 865"/>
              <a:gd name="T4" fmla="*/ 1542 w 1859"/>
              <a:gd name="T5" fmla="*/ 129 h 865"/>
              <a:gd name="T6" fmla="*/ 0 w 1859"/>
              <a:gd name="T7" fmla="*/ 129 h 865"/>
              <a:gd name="T8" fmla="*/ 0 w 1859"/>
              <a:gd name="T9" fmla="*/ 736 h 865"/>
              <a:gd name="T10" fmla="*/ 1542 w 1859"/>
              <a:gd name="T11" fmla="*/ 736 h 865"/>
              <a:gd name="T12" fmla="*/ 1542 w 1859"/>
              <a:gd name="T13" fmla="*/ 865 h 865"/>
              <a:gd name="T14" fmla="*/ 1859 w 1859"/>
              <a:gd name="T15" fmla="*/ 433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9" h="865">
                <a:moveTo>
                  <a:pt x="1859" y="433"/>
                </a:moveTo>
                <a:lnTo>
                  <a:pt x="1542" y="0"/>
                </a:lnTo>
                <a:lnTo>
                  <a:pt x="1542" y="129"/>
                </a:lnTo>
                <a:lnTo>
                  <a:pt x="0" y="129"/>
                </a:lnTo>
                <a:lnTo>
                  <a:pt x="0" y="736"/>
                </a:lnTo>
                <a:lnTo>
                  <a:pt x="1542" y="736"/>
                </a:lnTo>
                <a:lnTo>
                  <a:pt x="1542" y="865"/>
                </a:lnTo>
                <a:lnTo>
                  <a:pt x="1859" y="433"/>
                </a:lnTo>
                <a:close/>
              </a:path>
            </a:pathLst>
          </a:custGeom>
          <a:solidFill>
            <a:srgbClr val="15A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86" name="Freeform 96">
            <a:extLst>
              <a:ext uri="{FF2B5EF4-FFF2-40B4-BE49-F238E27FC236}">
                <a16:creationId xmlns:a16="http://schemas.microsoft.com/office/drawing/2014/main" id="{E37FFE77-CCA8-4941-A53D-AA5DBF4934FF}"/>
              </a:ext>
            </a:extLst>
          </p:cNvPr>
          <p:cNvSpPr>
            <a:spLocks noEditPoints="1"/>
          </p:cNvSpPr>
          <p:nvPr/>
        </p:nvSpPr>
        <p:spPr bwMode="auto">
          <a:xfrm>
            <a:off x="9883714" y="4956041"/>
            <a:ext cx="935102" cy="396878"/>
          </a:xfrm>
          <a:custGeom>
            <a:avLst/>
            <a:gdLst>
              <a:gd name="T0" fmla="*/ 1570 w 1859"/>
              <a:gd name="T1" fmla="*/ 224 h 789"/>
              <a:gd name="T2" fmla="*/ 1570 w 1859"/>
              <a:gd name="T3" fmla="*/ 564 h 789"/>
              <a:gd name="T4" fmla="*/ 1737 w 1859"/>
              <a:gd name="T5" fmla="*/ 528 h 789"/>
              <a:gd name="T6" fmla="*/ 1737 w 1859"/>
              <a:gd name="T7" fmla="*/ 258 h 789"/>
              <a:gd name="T8" fmla="*/ 1792 w 1859"/>
              <a:gd name="T9" fmla="*/ 337 h 789"/>
              <a:gd name="T10" fmla="*/ 1756 w 1859"/>
              <a:gd name="T11" fmla="*/ 286 h 789"/>
              <a:gd name="T12" fmla="*/ 1642 w 1859"/>
              <a:gd name="T13" fmla="*/ 132 h 789"/>
              <a:gd name="T14" fmla="*/ 1812 w 1859"/>
              <a:gd name="T15" fmla="*/ 424 h 789"/>
              <a:gd name="T16" fmla="*/ 1812 w 1859"/>
              <a:gd name="T17" fmla="*/ 424 h 789"/>
              <a:gd name="T18" fmla="*/ 1623 w 1859"/>
              <a:gd name="T19" fmla="*/ 682 h 789"/>
              <a:gd name="T20" fmla="*/ 1589 w 1859"/>
              <a:gd name="T21" fmla="*/ 224 h 789"/>
              <a:gd name="T22" fmla="*/ 173 w 1859"/>
              <a:gd name="T23" fmla="*/ 244 h 789"/>
              <a:gd name="T24" fmla="*/ 137 w 1859"/>
              <a:gd name="T25" fmla="*/ 244 h 789"/>
              <a:gd name="T26" fmla="*/ 81 w 1859"/>
              <a:gd name="T27" fmla="*/ 244 h 789"/>
              <a:gd name="T28" fmla="*/ 192 w 1859"/>
              <a:gd name="T29" fmla="*/ 244 h 789"/>
              <a:gd name="T30" fmla="*/ 192 w 1859"/>
              <a:gd name="T31" fmla="*/ 545 h 789"/>
              <a:gd name="T32" fmla="*/ 284 w 1859"/>
              <a:gd name="T33" fmla="*/ 244 h 789"/>
              <a:gd name="T34" fmla="*/ 248 w 1859"/>
              <a:gd name="T35" fmla="*/ 244 h 789"/>
              <a:gd name="T36" fmla="*/ 340 w 1859"/>
              <a:gd name="T37" fmla="*/ 545 h 789"/>
              <a:gd name="T38" fmla="*/ 359 w 1859"/>
              <a:gd name="T39" fmla="*/ 244 h 789"/>
              <a:gd name="T40" fmla="*/ 359 w 1859"/>
              <a:gd name="T41" fmla="*/ 545 h 789"/>
              <a:gd name="T42" fmla="*/ 451 w 1859"/>
              <a:gd name="T43" fmla="*/ 244 h 789"/>
              <a:gd name="T44" fmla="*/ 415 w 1859"/>
              <a:gd name="T45" fmla="*/ 244 h 789"/>
              <a:gd name="T46" fmla="*/ 507 w 1859"/>
              <a:gd name="T47" fmla="*/ 545 h 789"/>
              <a:gd name="T48" fmla="*/ 526 w 1859"/>
              <a:gd name="T49" fmla="*/ 244 h 789"/>
              <a:gd name="T50" fmla="*/ 526 w 1859"/>
              <a:gd name="T51" fmla="*/ 545 h 789"/>
              <a:gd name="T52" fmla="*/ 621 w 1859"/>
              <a:gd name="T53" fmla="*/ 244 h 789"/>
              <a:gd name="T54" fmla="*/ 582 w 1859"/>
              <a:gd name="T55" fmla="*/ 244 h 789"/>
              <a:gd name="T56" fmla="*/ 677 w 1859"/>
              <a:gd name="T57" fmla="*/ 545 h 789"/>
              <a:gd name="T58" fmla="*/ 696 w 1859"/>
              <a:gd name="T59" fmla="*/ 244 h 789"/>
              <a:gd name="T60" fmla="*/ 696 w 1859"/>
              <a:gd name="T61" fmla="*/ 545 h 789"/>
              <a:gd name="T62" fmla="*/ 788 w 1859"/>
              <a:gd name="T63" fmla="*/ 244 h 789"/>
              <a:gd name="T64" fmla="*/ 752 w 1859"/>
              <a:gd name="T65" fmla="*/ 244 h 789"/>
              <a:gd name="T66" fmla="*/ 843 w 1859"/>
              <a:gd name="T67" fmla="*/ 545 h 789"/>
              <a:gd name="T68" fmla="*/ 863 w 1859"/>
              <a:gd name="T69" fmla="*/ 244 h 789"/>
              <a:gd name="T70" fmla="*/ 863 w 1859"/>
              <a:gd name="T71" fmla="*/ 545 h 789"/>
              <a:gd name="T72" fmla="*/ 955 w 1859"/>
              <a:gd name="T73" fmla="*/ 244 h 789"/>
              <a:gd name="T74" fmla="*/ 919 w 1859"/>
              <a:gd name="T75" fmla="*/ 244 h 789"/>
              <a:gd name="T76" fmla="*/ 1010 w 1859"/>
              <a:gd name="T77" fmla="*/ 545 h 789"/>
              <a:gd name="T78" fmla="*/ 1030 w 1859"/>
              <a:gd name="T79" fmla="*/ 244 h 789"/>
              <a:gd name="T80" fmla="*/ 1030 w 1859"/>
              <a:gd name="T81" fmla="*/ 545 h 789"/>
              <a:gd name="T82" fmla="*/ 1122 w 1859"/>
              <a:gd name="T83" fmla="*/ 244 h 789"/>
              <a:gd name="T84" fmla="*/ 1086 w 1859"/>
              <a:gd name="T85" fmla="*/ 244 h 789"/>
              <a:gd name="T86" fmla="*/ 1177 w 1859"/>
              <a:gd name="T87" fmla="*/ 545 h 789"/>
              <a:gd name="T88" fmla="*/ 1197 w 1859"/>
              <a:gd name="T89" fmla="*/ 244 h 789"/>
              <a:gd name="T90" fmla="*/ 1197 w 1859"/>
              <a:gd name="T91" fmla="*/ 545 h 789"/>
              <a:gd name="T92" fmla="*/ 1289 w 1859"/>
              <a:gd name="T93" fmla="*/ 244 h 789"/>
              <a:gd name="T94" fmla="*/ 1252 w 1859"/>
              <a:gd name="T95" fmla="*/ 244 h 789"/>
              <a:gd name="T96" fmla="*/ 1347 w 1859"/>
              <a:gd name="T97" fmla="*/ 545 h 789"/>
              <a:gd name="T98" fmla="*/ 1364 w 1859"/>
              <a:gd name="T99" fmla="*/ 244 h 789"/>
              <a:gd name="T100" fmla="*/ 1364 w 1859"/>
              <a:gd name="T101" fmla="*/ 545 h 789"/>
              <a:gd name="T102" fmla="*/ 1458 w 1859"/>
              <a:gd name="T103" fmla="*/ 244 h 789"/>
              <a:gd name="T104" fmla="*/ 1422 w 1859"/>
              <a:gd name="T105" fmla="*/ 244 h 789"/>
              <a:gd name="T106" fmla="*/ 1514 w 1859"/>
              <a:gd name="T107" fmla="*/ 545 h 789"/>
              <a:gd name="T108" fmla="*/ 20 w 1859"/>
              <a:gd name="T109" fmla="*/ 244 h 789"/>
              <a:gd name="T110" fmla="*/ 20 w 1859"/>
              <a:gd name="T111" fmla="*/ 545 h 789"/>
              <a:gd name="T112" fmla="*/ 1533 w 1859"/>
              <a:gd name="T113" fmla="*/ 244 h 789"/>
              <a:gd name="T114" fmla="*/ 1533 w 1859"/>
              <a:gd name="T115" fmla="*/ 54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59" h="789">
                <a:moveTo>
                  <a:pt x="1859" y="393"/>
                </a:moveTo>
                <a:lnTo>
                  <a:pt x="1570" y="0"/>
                </a:lnTo>
                <a:lnTo>
                  <a:pt x="1570" y="224"/>
                </a:lnTo>
                <a:lnTo>
                  <a:pt x="0" y="224"/>
                </a:lnTo>
                <a:lnTo>
                  <a:pt x="0" y="564"/>
                </a:lnTo>
                <a:lnTo>
                  <a:pt x="1570" y="564"/>
                </a:lnTo>
                <a:lnTo>
                  <a:pt x="1570" y="789"/>
                </a:lnTo>
                <a:lnTo>
                  <a:pt x="1859" y="393"/>
                </a:lnTo>
                <a:close/>
                <a:moveTo>
                  <a:pt x="1737" y="528"/>
                </a:moveTo>
                <a:lnTo>
                  <a:pt x="1700" y="578"/>
                </a:lnTo>
                <a:lnTo>
                  <a:pt x="1700" y="210"/>
                </a:lnTo>
                <a:lnTo>
                  <a:pt x="1737" y="258"/>
                </a:lnTo>
                <a:lnTo>
                  <a:pt x="1737" y="528"/>
                </a:lnTo>
                <a:close/>
                <a:moveTo>
                  <a:pt x="1756" y="286"/>
                </a:moveTo>
                <a:lnTo>
                  <a:pt x="1792" y="337"/>
                </a:lnTo>
                <a:lnTo>
                  <a:pt x="1792" y="452"/>
                </a:lnTo>
                <a:lnTo>
                  <a:pt x="1756" y="503"/>
                </a:lnTo>
                <a:lnTo>
                  <a:pt x="1756" y="286"/>
                </a:lnTo>
                <a:close/>
                <a:moveTo>
                  <a:pt x="1681" y="606"/>
                </a:moveTo>
                <a:lnTo>
                  <a:pt x="1642" y="657"/>
                </a:lnTo>
                <a:lnTo>
                  <a:pt x="1642" y="132"/>
                </a:lnTo>
                <a:lnTo>
                  <a:pt x="1681" y="182"/>
                </a:lnTo>
                <a:lnTo>
                  <a:pt x="1681" y="606"/>
                </a:lnTo>
                <a:close/>
                <a:moveTo>
                  <a:pt x="1812" y="424"/>
                </a:moveTo>
                <a:lnTo>
                  <a:pt x="1812" y="365"/>
                </a:lnTo>
                <a:lnTo>
                  <a:pt x="1834" y="393"/>
                </a:lnTo>
                <a:lnTo>
                  <a:pt x="1812" y="424"/>
                </a:lnTo>
                <a:close/>
                <a:moveTo>
                  <a:pt x="1589" y="59"/>
                </a:moveTo>
                <a:lnTo>
                  <a:pt x="1623" y="104"/>
                </a:lnTo>
                <a:lnTo>
                  <a:pt x="1623" y="682"/>
                </a:lnTo>
                <a:lnTo>
                  <a:pt x="1589" y="730"/>
                </a:lnTo>
                <a:lnTo>
                  <a:pt x="1589" y="564"/>
                </a:lnTo>
                <a:lnTo>
                  <a:pt x="1589" y="224"/>
                </a:lnTo>
                <a:lnTo>
                  <a:pt x="1589" y="59"/>
                </a:lnTo>
                <a:close/>
                <a:moveTo>
                  <a:pt x="137" y="244"/>
                </a:moveTo>
                <a:lnTo>
                  <a:pt x="173" y="244"/>
                </a:lnTo>
                <a:lnTo>
                  <a:pt x="173" y="545"/>
                </a:lnTo>
                <a:lnTo>
                  <a:pt x="137" y="545"/>
                </a:lnTo>
                <a:lnTo>
                  <a:pt x="137" y="244"/>
                </a:lnTo>
                <a:close/>
                <a:moveTo>
                  <a:pt x="117" y="545"/>
                </a:moveTo>
                <a:lnTo>
                  <a:pt x="81" y="545"/>
                </a:lnTo>
                <a:lnTo>
                  <a:pt x="81" y="244"/>
                </a:lnTo>
                <a:lnTo>
                  <a:pt x="117" y="244"/>
                </a:lnTo>
                <a:lnTo>
                  <a:pt x="117" y="545"/>
                </a:lnTo>
                <a:close/>
                <a:moveTo>
                  <a:pt x="192" y="244"/>
                </a:moveTo>
                <a:lnTo>
                  <a:pt x="229" y="244"/>
                </a:lnTo>
                <a:lnTo>
                  <a:pt x="229" y="545"/>
                </a:lnTo>
                <a:lnTo>
                  <a:pt x="192" y="545"/>
                </a:lnTo>
                <a:lnTo>
                  <a:pt x="192" y="244"/>
                </a:lnTo>
                <a:close/>
                <a:moveTo>
                  <a:pt x="248" y="244"/>
                </a:moveTo>
                <a:lnTo>
                  <a:pt x="284" y="244"/>
                </a:lnTo>
                <a:lnTo>
                  <a:pt x="284" y="545"/>
                </a:lnTo>
                <a:lnTo>
                  <a:pt x="248" y="545"/>
                </a:lnTo>
                <a:lnTo>
                  <a:pt x="248" y="244"/>
                </a:lnTo>
                <a:close/>
                <a:moveTo>
                  <a:pt x="304" y="244"/>
                </a:moveTo>
                <a:lnTo>
                  <a:pt x="340" y="244"/>
                </a:lnTo>
                <a:lnTo>
                  <a:pt x="340" y="545"/>
                </a:lnTo>
                <a:lnTo>
                  <a:pt x="304" y="545"/>
                </a:lnTo>
                <a:lnTo>
                  <a:pt x="304" y="244"/>
                </a:lnTo>
                <a:close/>
                <a:moveTo>
                  <a:pt x="359" y="244"/>
                </a:moveTo>
                <a:lnTo>
                  <a:pt x="396" y="244"/>
                </a:lnTo>
                <a:lnTo>
                  <a:pt x="396" y="545"/>
                </a:lnTo>
                <a:lnTo>
                  <a:pt x="359" y="545"/>
                </a:lnTo>
                <a:lnTo>
                  <a:pt x="359" y="244"/>
                </a:lnTo>
                <a:close/>
                <a:moveTo>
                  <a:pt x="415" y="244"/>
                </a:moveTo>
                <a:lnTo>
                  <a:pt x="451" y="244"/>
                </a:lnTo>
                <a:lnTo>
                  <a:pt x="451" y="545"/>
                </a:lnTo>
                <a:lnTo>
                  <a:pt x="415" y="545"/>
                </a:lnTo>
                <a:lnTo>
                  <a:pt x="415" y="244"/>
                </a:lnTo>
                <a:close/>
                <a:moveTo>
                  <a:pt x="471" y="244"/>
                </a:moveTo>
                <a:lnTo>
                  <a:pt x="507" y="244"/>
                </a:lnTo>
                <a:lnTo>
                  <a:pt x="507" y="545"/>
                </a:lnTo>
                <a:lnTo>
                  <a:pt x="471" y="545"/>
                </a:lnTo>
                <a:lnTo>
                  <a:pt x="471" y="244"/>
                </a:lnTo>
                <a:close/>
                <a:moveTo>
                  <a:pt x="526" y="244"/>
                </a:moveTo>
                <a:lnTo>
                  <a:pt x="565" y="244"/>
                </a:lnTo>
                <a:lnTo>
                  <a:pt x="565" y="545"/>
                </a:lnTo>
                <a:lnTo>
                  <a:pt x="526" y="545"/>
                </a:lnTo>
                <a:lnTo>
                  <a:pt x="526" y="244"/>
                </a:lnTo>
                <a:close/>
                <a:moveTo>
                  <a:pt x="582" y="244"/>
                </a:moveTo>
                <a:lnTo>
                  <a:pt x="621" y="244"/>
                </a:lnTo>
                <a:lnTo>
                  <a:pt x="621" y="545"/>
                </a:lnTo>
                <a:lnTo>
                  <a:pt x="582" y="545"/>
                </a:lnTo>
                <a:lnTo>
                  <a:pt x="582" y="244"/>
                </a:lnTo>
                <a:close/>
                <a:moveTo>
                  <a:pt x="640" y="244"/>
                </a:moveTo>
                <a:lnTo>
                  <a:pt x="677" y="244"/>
                </a:lnTo>
                <a:lnTo>
                  <a:pt x="677" y="545"/>
                </a:lnTo>
                <a:lnTo>
                  <a:pt x="640" y="545"/>
                </a:lnTo>
                <a:lnTo>
                  <a:pt x="640" y="244"/>
                </a:lnTo>
                <a:close/>
                <a:moveTo>
                  <a:pt x="696" y="244"/>
                </a:moveTo>
                <a:lnTo>
                  <a:pt x="732" y="244"/>
                </a:lnTo>
                <a:lnTo>
                  <a:pt x="732" y="545"/>
                </a:lnTo>
                <a:lnTo>
                  <a:pt x="696" y="545"/>
                </a:lnTo>
                <a:lnTo>
                  <a:pt x="696" y="244"/>
                </a:lnTo>
                <a:close/>
                <a:moveTo>
                  <a:pt x="752" y="244"/>
                </a:moveTo>
                <a:lnTo>
                  <a:pt x="788" y="244"/>
                </a:lnTo>
                <a:lnTo>
                  <a:pt x="788" y="545"/>
                </a:lnTo>
                <a:lnTo>
                  <a:pt x="752" y="545"/>
                </a:lnTo>
                <a:lnTo>
                  <a:pt x="752" y="244"/>
                </a:lnTo>
                <a:close/>
                <a:moveTo>
                  <a:pt x="807" y="244"/>
                </a:moveTo>
                <a:lnTo>
                  <a:pt x="843" y="244"/>
                </a:lnTo>
                <a:lnTo>
                  <a:pt x="843" y="545"/>
                </a:lnTo>
                <a:lnTo>
                  <a:pt x="807" y="545"/>
                </a:lnTo>
                <a:lnTo>
                  <a:pt x="807" y="244"/>
                </a:lnTo>
                <a:close/>
                <a:moveTo>
                  <a:pt x="863" y="244"/>
                </a:moveTo>
                <a:lnTo>
                  <a:pt x="899" y="244"/>
                </a:lnTo>
                <a:lnTo>
                  <a:pt x="899" y="545"/>
                </a:lnTo>
                <a:lnTo>
                  <a:pt x="863" y="545"/>
                </a:lnTo>
                <a:lnTo>
                  <a:pt x="863" y="244"/>
                </a:lnTo>
                <a:close/>
                <a:moveTo>
                  <a:pt x="919" y="244"/>
                </a:moveTo>
                <a:lnTo>
                  <a:pt x="955" y="244"/>
                </a:lnTo>
                <a:lnTo>
                  <a:pt x="955" y="545"/>
                </a:lnTo>
                <a:lnTo>
                  <a:pt x="919" y="545"/>
                </a:lnTo>
                <a:lnTo>
                  <a:pt x="919" y="244"/>
                </a:lnTo>
                <a:close/>
                <a:moveTo>
                  <a:pt x="974" y="244"/>
                </a:moveTo>
                <a:lnTo>
                  <a:pt x="1010" y="244"/>
                </a:lnTo>
                <a:lnTo>
                  <a:pt x="1010" y="545"/>
                </a:lnTo>
                <a:lnTo>
                  <a:pt x="974" y="545"/>
                </a:lnTo>
                <a:lnTo>
                  <a:pt x="974" y="244"/>
                </a:lnTo>
                <a:close/>
                <a:moveTo>
                  <a:pt x="1030" y="244"/>
                </a:moveTo>
                <a:lnTo>
                  <a:pt x="1066" y="244"/>
                </a:lnTo>
                <a:lnTo>
                  <a:pt x="1066" y="545"/>
                </a:lnTo>
                <a:lnTo>
                  <a:pt x="1030" y="545"/>
                </a:lnTo>
                <a:lnTo>
                  <a:pt x="1030" y="244"/>
                </a:lnTo>
                <a:close/>
                <a:moveTo>
                  <a:pt x="1086" y="244"/>
                </a:moveTo>
                <a:lnTo>
                  <a:pt x="1122" y="244"/>
                </a:lnTo>
                <a:lnTo>
                  <a:pt x="1122" y="545"/>
                </a:lnTo>
                <a:lnTo>
                  <a:pt x="1086" y="545"/>
                </a:lnTo>
                <a:lnTo>
                  <a:pt x="1086" y="244"/>
                </a:lnTo>
                <a:close/>
                <a:moveTo>
                  <a:pt x="1141" y="244"/>
                </a:moveTo>
                <a:lnTo>
                  <a:pt x="1177" y="244"/>
                </a:lnTo>
                <a:lnTo>
                  <a:pt x="1177" y="545"/>
                </a:lnTo>
                <a:lnTo>
                  <a:pt x="1141" y="545"/>
                </a:lnTo>
                <a:lnTo>
                  <a:pt x="1141" y="244"/>
                </a:lnTo>
                <a:close/>
                <a:moveTo>
                  <a:pt x="1197" y="244"/>
                </a:moveTo>
                <a:lnTo>
                  <a:pt x="1233" y="244"/>
                </a:lnTo>
                <a:lnTo>
                  <a:pt x="1233" y="545"/>
                </a:lnTo>
                <a:lnTo>
                  <a:pt x="1197" y="545"/>
                </a:lnTo>
                <a:lnTo>
                  <a:pt x="1197" y="244"/>
                </a:lnTo>
                <a:close/>
                <a:moveTo>
                  <a:pt x="1252" y="244"/>
                </a:moveTo>
                <a:lnTo>
                  <a:pt x="1289" y="244"/>
                </a:lnTo>
                <a:lnTo>
                  <a:pt x="1289" y="545"/>
                </a:lnTo>
                <a:lnTo>
                  <a:pt x="1252" y="545"/>
                </a:lnTo>
                <a:lnTo>
                  <a:pt x="1252" y="244"/>
                </a:lnTo>
                <a:close/>
                <a:moveTo>
                  <a:pt x="1308" y="244"/>
                </a:moveTo>
                <a:lnTo>
                  <a:pt x="1347" y="244"/>
                </a:lnTo>
                <a:lnTo>
                  <a:pt x="1347" y="545"/>
                </a:lnTo>
                <a:lnTo>
                  <a:pt x="1308" y="545"/>
                </a:lnTo>
                <a:lnTo>
                  <a:pt x="1308" y="244"/>
                </a:lnTo>
                <a:close/>
                <a:moveTo>
                  <a:pt x="1364" y="244"/>
                </a:moveTo>
                <a:lnTo>
                  <a:pt x="1403" y="244"/>
                </a:lnTo>
                <a:lnTo>
                  <a:pt x="1403" y="545"/>
                </a:lnTo>
                <a:lnTo>
                  <a:pt x="1364" y="545"/>
                </a:lnTo>
                <a:lnTo>
                  <a:pt x="1364" y="244"/>
                </a:lnTo>
                <a:close/>
                <a:moveTo>
                  <a:pt x="1422" y="244"/>
                </a:moveTo>
                <a:lnTo>
                  <a:pt x="1458" y="244"/>
                </a:lnTo>
                <a:lnTo>
                  <a:pt x="1458" y="545"/>
                </a:lnTo>
                <a:lnTo>
                  <a:pt x="1422" y="545"/>
                </a:lnTo>
                <a:lnTo>
                  <a:pt x="1422" y="244"/>
                </a:lnTo>
                <a:close/>
                <a:moveTo>
                  <a:pt x="1478" y="244"/>
                </a:moveTo>
                <a:lnTo>
                  <a:pt x="1514" y="244"/>
                </a:lnTo>
                <a:lnTo>
                  <a:pt x="1514" y="545"/>
                </a:lnTo>
                <a:lnTo>
                  <a:pt x="1478" y="545"/>
                </a:lnTo>
                <a:lnTo>
                  <a:pt x="1478" y="244"/>
                </a:lnTo>
                <a:close/>
                <a:moveTo>
                  <a:pt x="20" y="244"/>
                </a:moveTo>
                <a:lnTo>
                  <a:pt x="62" y="244"/>
                </a:lnTo>
                <a:lnTo>
                  <a:pt x="62" y="545"/>
                </a:lnTo>
                <a:lnTo>
                  <a:pt x="20" y="545"/>
                </a:lnTo>
                <a:lnTo>
                  <a:pt x="20" y="244"/>
                </a:lnTo>
                <a:close/>
                <a:moveTo>
                  <a:pt x="1533" y="545"/>
                </a:moveTo>
                <a:lnTo>
                  <a:pt x="1533" y="244"/>
                </a:lnTo>
                <a:lnTo>
                  <a:pt x="1570" y="244"/>
                </a:lnTo>
                <a:lnTo>
                  <a:pt x="1570" y="545"/>
                </a:lnTo>
                <a:lnTo>
                  <a:pt x="1533" y="545"/>
                </a:lnTo>
                <a:close/>
              </a:path>
            </a:pathLst>
          </a:custGeom>
          <a:solidFill>
            <a:srgbClr val="8E41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487" name="Freeform 97">
            <a:extLst>
              <a:ext uri="{FF2B5EF4-FFF2-40B4-BE49-F238E27FC236}">
                <a16:creationId xmlns:a16="http://schemas.microsoft.com/office/drawing/2014/main" id="{25C242BC-F283-4565-94EE-74DDAE49E6E5}"/>
              </a:ext>
            </a:extLst>
          </p:cNvPr>
          <p:cNvSpPr>
            <a:spLocks/>
          </p:cNvSpPr>
          <p:nvPr/>
        </p:nvSpPr>
        <p:spPr bwMode="auto">
          <a:xfrm>
            <a:off x="9883714" y="4437143"/>
            <a:ext cx="935102" cy="230380"/>
          </a:xfrm>
          <a:custGeom>
            <a:avLst/>
            <a:gdLst>
              <a:gd name="T0" fmla="*/ 1859 w 1859"/>
              <a:gd name="T1" fmla="*/ 228 h 458"/>
              <a:gd name="T2" fmla="*/ 1636 w 1859"/>
              <a:gd name="T3" fmla="*/ 59 h 458"/>
              <a:gd name="T4" fmla="*/ 1636 w 1859"/>
              <a:gd name="T5" fmla="*/ 177 h 458"/>
              <a:gd name="T6" fmla="*/ 0 w 1859"/>
              <a:gd name="T7" fmla="*/ 0 h 458"/>
              <a:gd name="T8" fmla="*/ 0 w 1859"/>
              <a:gd name="T9" fmla="*/ 458 h 458"/>
              <a:gd name="T10" fmla="*/ 1636 w 1859"/>
              <a:gd name="T11" fmla="*/ 281 h 458"/>
              <a:gd name="T12" fmla="*/ 1636 w 1859"/>
              <a:gd name="T13" fmla="*/ 399 h 458"/>
              <a:gd name="T14" fmla="*/ 1859 w 1859"/>
              <a:gd name="T15" fmla="*/ 22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9" h="458">
                <a:moveTo>
                  <a:pt x="1859" y="228"/>
                </a:moveTo>
                <a:lnTo>
                  <a:pt x="1636" y="59"/>
                </a:lnTo>
                <a:lnTo>
                  <a:pt x="1636" y="177"/>
                </a:lnTo>
                <a:lnTo>
                  <a:pt x="0" y="0"/>
                </a:lnTo>
                <a:lnTo>
                  <a:pt x="0" y="458"/>
                </a:lnTo>
                <a:lnTo>
                  <a:pt x="1636" y="281"/>
                </a:lnTo>
                <a:lnTo>
                  <a:pt x="1636" y="399"/>
                </a:lnTo>
                <a:lnTo>
                  <a:pt x="1859" y="228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F9045696-5636-4792-91D0-DEAC8A691982}"/>
              </a:ext>
            </a:extLst>
          </p:cNvPr>
          <p:cNvGrpSpPr/>
          <p:nvPr/>
        </p:nvGrpSpPr>
        <p:grpSpPr>
          <a:xfrm>
            <a:off x="9883714" y="3671540"/>
            <a:ext cx="935102" cy="367703"/>
            <a:chOff x="18375313" y="9809163"/>
            <a:chExt cx="2951163" cy="1160462"/>
          </a:xfrm>
        </p:grpSpPr>
        <p:sp>
          <p:nvSpPr>
            <p:cNvPr id="489" name="Freeform 98">
              <a:extLst>
                <a:ext uri="{FF2B5EF4-FFF2-40B4-BE49-F238E27FC236}">
                  <a16:creationId xmlns:a16="http://schemas.microsoft.com/office/drawing/2014/main" id="{90E3425B-4115-4660-9C0A-C1517484B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10723563"/>
              <a:ext cx="322263" cy="138113"/>
            </a:xfrm>
            <a:custGeom>
              <a:avLst/>
              <a:gdLst>
                <a:gd name="T0" fmla="*/ 128 w 203"/>
                <a:gd name="T1" fmla="*/ 56 h 87"/>
                <a:gd name="T2" fmla="*/ 203 w 203"/>
                <a:gd name="T3" fmla="*/ 0 h 87"/>
                <a:gd name="T4" fmla="*/ 0 w 203"/>
                <a:gd name="T5" fmla="*/ 37 h 87"/>
                <a:gd name="T6" fmla="*/ 0 w 203"/>
                <a:gd name="T7" fmla="*/ 87 h 87"/>
                <a:gd name="T8" fmla="*/ 128 w 203"/>
                <a:gd name="T9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87">
                  <a:moveTo>
                    <a:pt x="128" y="56"/>
                  </a:moveTo>
                  <a:lnTo>
                    <a:pt x="203" y="0"/>
                  </a:lnTo>
                  <a:lnTo>
                    <a:pt x="0" y="37"/>
                  </a:lnTo>
                  <a:lnTo>
                    <a:pt x="0" y="87"/>
                  </a:lnTo>
                  <a:lnTo>
                    <a:pt x="128" y="56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0" name="Freeform 99">
              <a:extLst>
                <a:ext uri="{FF2B5EF4-FFF2-40B4-BE49-F238E27FC236}">
                  <a16:creationId xmlns:a16="http://schemas.microsoft.com/office/drawing/2014/main" id="{5A5A7E41-CC87-4A6B-82E4-3089AA63E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10612438"/>
              <a:ext cx="450850" cy="142875"/>
            </a:xfrm>
            <a:custGeom>
              <a:avLst/>
              <a:gdLst>
                <a:gd name="T0" fmla="*/ 223 w 284"/>
                <a:gd name="T1" fmla="*/ 50 h 90"/>
                <a:gd name="T2" fmla="*/ 284 w 284"/>
                <a:gd name="T3" fmla="*/ 0 h 90"/>
                <a:gd name="T4" fmla="*/ 0 w 284"/>
                <a:gd name="T5" fmla="*/ 39 h 90"/>
                <a:gd name="T6" fmla="*/ 0 w 284"/>
                <a:gd name="T7" fmla="*/ 90 h 90"/>
                <a:gd name="T8" fmla="*/ 223 w 284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90">
                  <a:moveTo>
                    <a:pt x="223" y="50"/>
                  </a:moveTo>
                  <a:lnTo>
                    <a:pt x="284" y="0"/>
                  </a:lnTo>
                  <a:lnTo>
                    <a:pt x="0" y="39"/>
                  </a:lnTo>
                  <a:lnTo>
                    <a:pt x="0" y="90"/>
                  </a:lnTo>
                  <a:lnTo>
                    <a:pt x="223" y="5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1" name="Freeform 100">
              <a:extLst>
                <a:ext uri="{FF2B5EF4-FFF2-40B4-BE49-F238E27FC236}">
                  <a16:creationId xmlns:a16="http://schemas.microsoft.com/office/drawing/2014/main" id="{A99DA00C-84D3-4228-AB75-A8FE8A574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10518775"/>
              <a:ext cx="2800350" cy="401638"/>
            </a:xfrm>
            <a:custGeom>
              <a:avLst/>
              <a:gdLst>
                <a:gd name="T0" fmla="*/ 434 w 1764"/>
                <a:gd name="T1" fmla="*/ 199 h 253"/>
                <a:gd name="T2" fmla="*/ 1411 w 1764"/>
                <a:gd name="T3" fmla="*/ 48 h 253"/>
                <a:gd name="T4" fmla="*/ 1411 w 1764"/>
                <a:gd name="T5" fmla="*/ 79 h 253"/>
                <a:gd name="T6" fmla="*/ 1712 w 1764"/>
                <a:gd name="T7" fmla="*/ 42 h 253"/>
                <a:gd name="T8" fmla="*/ 1764 w 1764"/>
                <a:gd name="T9" fmla="*/ 0 h 253"/>
                <a:gd name="T10" fmla="*/ 0 w 1764"/>
                <a:gd name="T11" fmla="*/ 149 h 253"/>
                <a:gd name="T12" fmla="*/ 0 w 1764"/>
                <a:gd name="T13" fmla="*/ 253 h 253"/>
                <a:gd name="T14" fmla="*/ 434 w 1764"/>
                <a:gd name="T15" fmla="*/ 19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4" h="253">
                  <a:moveTo>
                    <a:pt x="434" y="199"/>
                  </a:moveTo>
                  <a:lnTo>
                    <a:pt x="1411" y="48"/>
                  </a:lnTo>
                  <a:lnTo>
                    <a:pt x="1411" y="79"/>
                  </a:lnTo>
                  <a:lnTo>
                    <a:pt x="1712" y="42"/>
                  </a:lnTo>
                  <a:lnTo>
                    <a:pt x="1764" y="0"/>
                  </a:lnTo>
                  <a:lnTo>
                    <a:pt x="0" y="149"/>
                  </a:lnTo>
                  <a:lnTo>
                    <a:pt x="0" y="253"/>
                  </a:lnTo>
                  <a:lnTo>
                    <a:pt x="434" y="199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2" name="Freeform 101">
              <a:extLst>
                <a:ext uri="{FF2B5EF4-FFF2-40B4-BE49-F238E27FC236}">
                  <a16:creationId xmlns:a16="http://schemas.microsoft.com/office/drawing/2014/main" id="{74BC23E6-6AD7-4E01-BA55-1EFB0FC2B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10852150"/>
              <a:ext cx="168275" cy="117475"/>
            </a:xfrm>
            <a:custGeom>
              <a:avLst/>
              <a:gdLst>
                <a:gd name="T0" fmla="*/ 106 w 106"/>
                <a:gd name="T1" fmla="*/ 0 h 74"/>
                <a:gd name="T2" fmla="*/ 0 w 106"/>
                <a:gd name="T3" fmla="*/ 26 h 74"/>
                <a:gd name="T4" fmla="*/ 0 w 106"/>
                <a:gd name="T5" fmla="*/ 74 h 74"/>
                <a:gd name="T6" fmla="*/ 106 w 106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74">
                  <a:moveTo>
                    <a:pt x="106" y="0"/>
                  </a:moveTo>
                  <a:lnTo>
                    <a:pt x="0" y="26"/>
                  </a:lnTo>
                  <a:lnTo>
                    <a:pt x="0" y="7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3" name="Freeform 102">
              <a:extLst>
                <a:ext uri="{FF2B5EF4-FFF2-40B4-BE49-F238E27FC236}">
                  <a16:creationId xmlns:a16="http://schemas.microsoft.com/office/drawing/2014/main" id="{A8B79BFB-F8C4-4DA1-823D-BA2956FB3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10437813"/>
              <a:ext cx="2898775" cy="258763"/>
            </a:xfrm>
            <a:custGeom>
              <a:avLst/>
              <a:gdLst>
                <a:gd name="T0" fmla="*/ 0 w 1826"/>
                <a:gd name="T1" fmla="*/ 59 h 163"/>
                <a:gd name="T2" fmla="*/ 0 w 1826"/>
                <a:gd name="T3" fmla="*/ 163 h 163"/>
                <a:gd name="T4" fmla="*/ 1781 w 1826"/>
                <a:gd name="T5" fmla="*/ 37 h 163"/>
                <a:gd name="T6" fmla="*/ 1826 w 1826"/>
                <a:gd name="T7" fmla="*/ 0 h 163"/>
                <a:gd name="T8" fmla="*/ 0 w 1826"/>
                <a:gd name="T9" fmla="*/ 5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6" h="163">
                  <a:moveTo>
                    <a:pt x="0" y="59"/>
                  </a:moveTo>
                  <a:lnTo>
                    <a:pt x="0" y="163"/>
                  </a:lnTo>
                  <a:lnTo>
                    <a:pt x="1781" y="37"/>
                  </a:lnTo>
                  <a:lnTo>
                    <a:pt x="1826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4" name="Freeform 103">
              <a:extLst>
                <a:ext uri="{FF2B5EF4-FFF2-40B4-BE49-F238E27FC236}">
                  <a16:creationId xmlns:a16="http://schemas.microsoft.com/office/drawing/2014/main" id="{9DC34763-F3DD-4832-8B4D-DA4CA5858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9858375"/>
              <a:ext cx="2800350" cy="401638"/>
            </a:xfrm>
            <a:custGeom>
              <a:avLst/>
              <a:gdLst>
                <a:gd name="T0" fmla="*/ 1764 w 1764"/>
                <a:gd name="T1" fmla="*/ 253 h 253"/>
                <a:gd name="T2" fmla="*/ 1712 w 1764"/>
                <a:gd name="T3" fmla="*/ 211 h 253"/>
                <a:gd name="T4" fmla="*/ 1411 w 1764"/>
                <a:gd name="T5" fmla="*/ 174 h 253"/>
                <a:gd name="T6" fmla="*/ 1411 w 1764"/>
                <a:gd name="T7" fmla="*/ 205 h 253"/>
                <a:gd name="T8" fmla="*/ 434 w 1764"/>
                <a:gd name="T9" fmla="*/ 54 h 253"/>
                <a:gd name="T10" fmla="*/ 0 w 1764"/>
                <a:gd name="T11" fmla="*/ 0 h 253"/>
                <a:gd name="T12" fmla="*/ 0 w 1764"/>
                <a:gd name="T13" fmla="*/ 104 h 253"/>
                <a:gd name="T14" fmla="*/ 1764 w 1764"/>
                <a:gd name="T15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4" h="253">
                  <a:moveTo>
                    <a:pt x="1764" y="253"/>
                  </a:moveTo>
                  <a:lnTo>
                    <a:pt x="1712" y="211"/>
                  </a:lnTo>
                  <a:lnTo>
                    <a:pt x="1411" y="174"/>
                  </a:lnTo>
                  <a:lnTo>
                    <a:pt x="1411" y="205"/>
                  </a:lnTo>
                  <a:lnTo>
                    <a:pt x="434" y="5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764" y="253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5" name="Freeform 104">
              <a:extLst>
                <a:ext uri="{FF2B5EF4-FFF2-40B4-BE49-F238E27FC236}">
                  <a16:creationId xmlns:a16="http://schemas.microsoft.com/office/drawing/2014/main" id="{3AB02293-285B-4AE4-BD80-531057FAE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10023475"/>
              <a:ext cx="450850" cy="142875"/>
            </a:xfrm>
            <a:custGeom>
              <a:avLst/>
              <a:gdLst>
                <a:gd name="T0" fmla="*/ 284 w 284"/>
                <a:gd name="T1" fmla="*/ 90 h 90"/>
                <a:gd name="T2" fmla="*/ 223 w 284"/>
                <a:gd name="T3" fmla="*/ 39 h 90"/>
                <a:gd name="T4" fmla="*/ 0 w 284"/>
                <a:gd name="T5" fmla="*/ 0 h 90"/>
                <a:gd name="T6" fmla="*/ 0 w 284"/>
                <a:gd name="T7" fmla="*/ 51 h 90"/>
                <a:gd name="T8" fmla="*/ 284 w 28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90">
                  <a:moveTo>
                    <a:pt x="284" y="90"/>
                  </a:moveTo>
                  <a:lnTo>
                    <a:pt x="223" y="39"/>
                  </a:lnTo>
                  <a:lnTo>
                    <a:pt x="0" y="0"/>
                  </a:lnTo>
                  <a:lnTo>
                    <a:pt x="0" y="51"/>
                  </a:lnTo>
                  <a:lnTo>
                    <a:pt x="284" y="9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6" name="Freeform 105">
              <a:extLst>
                <a:ext uri="{FF2B5EF4-FFF2-40B4-BE49-F238E27FC236}">
                  <a16:creationId xmlns:a16="http://schemas.microsoft.com/office/drawing/2014/main" id="{2C268C54-E714-452E-AF2D-03139A033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10304463"/>
              <a:ext cx="2951163" cy="169863"/>
            </a:xfrm>
            <a:custGeom>
              <a:avLst/>
              <a:gdLst>
                <a:gd name="T0" fmla="*/ 0 w 1859"/>
                <a:gd name="T1" fmla="*/ 0 h 107"/>
                <a:gd name="T2" fmla="*/ 0 w 1859"/>
                <a:gd name="T3" fmla="*/ 107 h 107"/>
                <a:gd name="T4" fmla="*/ 1837 w 1859"/>
                <a:gd name="T5" fmla="*/ 70 h 107"/>
                <a:gd name="T6" fmla="*/ 1859 w 1859"/>
                <a:gd name="T7" fmla="*/ 53 h 107"/>
                <a:gd name="T8" fmla="*/ 1837 w 1859"/>
                <a:gd name="T9" fmla="*/ 37 h 107"/>
                <a:gd name="T10" fmla="*/ 0 w 1859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9" h="107">
                  <a:moveTo>
                    <a:pt x="0" y="0"/>
                  </a:moveTo>
                  <a:lnTo>
                    <a:pt x="0" y="107"/>
                  </a:lnTo>
                  <a:lnTo>
                    <a:pt x="1837" y="70"/>
                  </a:lnTo>
                  <a:lnTo>
                    <a:pt x="1859" y="53"/>
                  </a:lnTo>
                  <a:lnTo>
                    <a:pt x="18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7" name="Freeform 106">
              <a:extLst>
                <a:ext uri="{FF2B5EF4-FFF2-40B4-BE49-F238E27FC236}">
                  <a16:creationId xmlns:a16="http://schemas.microsoft.com/office/drawing/2014/main" id="{B60D53E1-2F9F-417B-9A82-7E10DBC1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10082213"/>
              <a:ext cx="2898775" cy="258763"/>
            </a:xfrm>
            <a:custGeom>
              <a:avLst/>
              <a:gdLst>
                <a:gd name="T0" fmla="*/ 1826 w 1826"/>
                <a:gd name="T1" fmla="*/ 163 h 163"/>
                <a:gd name="T2" fmla="*/ 1781 w 1826"/>
                <a:gd name="T3" fmla="*/ 126 h 163"/>
                <a:gd name="T4" fmla="*/ 0 w 1826"/>
                <a:gd name="T5" fmla="*/ 0 h 163"/>
                <a:gd name="T6" fmla="*/ 0 w 1826"/>
                <a:gd name="T7" fmla="*/ 104 h 163"/>
                <a:gd name="T8" fmla="*/ 1826 w 182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6" h="163">
                  <a:moveTo>
                    <a:pt x="1826" y="163"/>
                  </a:moveTo>
                  <a:lnTo>
                    <a:pt x="1781" y="126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826" y="163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8" name="Freeform 107">
              <a:extLst>
                <a:ext uri="{FF2B5EF4-FFF2-40B4-BE49-F238E27FC236}">
                  <a16:creationId xmlns:a16="http://schemas.microsoft.com/office/drawing/2014/main" id="{7BD1CA11-478F-4A53-B0A5-9B3E2F22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9917113"/>
              <a:ext cx="322263" cy="138113"/>
            </a:xfrm>
            <a:custGeom>
              <a:avLst/>
              <a:gdLst>
                <a:gd name="T0" fmla="*/ 203 w 203"/>
                <a:gd name="T1" fmla="*/ 87 h 87"/>
                <a:gd name="T2" fmla="*/ 128 w 203"/>
                <a:gd name="T3" fmla="*/ 31 h 87"/>
                <a:gd name="T4" fmla="*/ 0 w 203"/>
                <a:gd name="T5" fmla="*/ 0 h 87"/>
                <a:gd name="T6" fmla="*/ 0 w 203"/>
                <a:gd name="T7" fmla="*/ 50 h 87"/>
                <a:gd name="T8" fmla="*/ 203 w 20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87">
                  <a:moveTo>
                    <a:pt x="203" y="87"/>
                  </a:moveTo>
                  <a:lnTo>
                    <a:pt x="128" y="31"/>
                  </a:lnTo>
                  <a:lnTo>
                    <a:pt x="0" y="0"/>
                  </a:lnTo>
                  <a:lnTo>
                    <a:pt x="0" y="50"/>
                  </a:lnTo>
                  <a:lnTo>
                    <a:pt x="203" y="87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499" name="Freeform 108">
              <a:extLst>
                <a:ext uri="{FF2B5EF4-FFF2-40B4-BE49-F238E27FC236}">
                  <a16:creationId xmlns:a16="http://schemas.microsoft.com/office/drawing/2014/main" id="{027BA0F8-04FA-4352-974B-2AE78BA1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5275" y="9809163"/>
              <a:ext cx="168275" cy="115888"/>
            </a:xfrm>
            <a:custGeom>
              <a:avLst/>
              <a:gdLst>
                <a:gd name="T0" fmla="*/ 106 w 106"/>
                <a:gd name="T1" fmla="*/ 73 h 73"/>
                <a:gd name="T2" fmla="*/ 0 w 106"/>
                <a:gd name="T3" fmla="*/ 0 h 73"/>
                <a:gd name="T4" fmla="*/ 0 w 106"/>
                <a:gd name="T5" fmla="*/ 48 h 73"/>
                <a:gd name="T6" fmla="*/ 106 w 106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73">
                  <a:moveTo>
                    <a:pt x="106" y="73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06" y="73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AFB0B60E-2914-46A5-8C0A-0B82E45B0A65}"/>
              </a:ext>
            </a:extLst>
          </p:cNvPr>
          <p:cNvGrpSpPr/>
          <p:nvPr/>
        </p:nvGrpSpPr>
        <p:grpSpPr>
          <a:xfrm>
            <a:off x="9883714" y="2705272"/>
            <a:ext cx="935102" cy="635306"/>
            <a:chOff x="18375313" y="7042150"/>
            <a:chExt cx="2951163" cy="2005013"/>
          </a:xfrm>
        </p:grpSpPr>
        <p:pic>
          <p:nvPicPr>
            <p:cNvPr id="501" name="Picture 109">
              <a:extLst>
                <a:ext uri="{FF2B5EF4-FFF2-40B4-BE49-F238E27FC236}">
                  <a16:creationId xmlns:a16="http://schemas.microsoft.com/office/drawing/2014/main" id="{83C05BC7-B9A7-4C24-AF53-BE1ABB90A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4838" y="7045325"/>
              <a:ext cx="2928938" cy="199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" name="Freeform 110">
              <a:extLst>
                <a:ext uri="{FF2B5EF4-FFF2-40B4-BE49-F238E27FC236}">
                  <a16:creationId xmlns:a16="http://schemas.microsoft.com/office/drawing/2014/main" id="{8D5AF20B-2E65-4FE0-BA4D-F7047FDBF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5313" y="7042150"/>
              <a:ext cx="2951163" cy="2005013"/>
            </a:xfrm>
            <a:custGeom>
              <a:avLst/>
              <a:gdLst>
                <a:gd name="T0" fmla="*/ 1489 w 1859"/>
                <a:gd name="T1" fmla="*/ 1263 h 1263"/>
                <a:gd name="T2" fmla="*/ 1489 w 1859"/>
                <a:gd name="T3" fmla="*/ 1263 h 1263"/>
                <a:gd name="T4" fmla="*/ 1486 w 1859"/>
                <a:gd name="T5" fmla="*/ 1263 h 1263"/>
                <a:gd name="T6" fmla="*/ 1486 w 1859"/>
                <a:gd name="T7" fmla="*/ 1263 h 1263"/>
                <a:gd name="T8" fmla="*/ 1481 w 1859"/>
                <a:gd name="T9" fmla="*/ 1260 h 1263"/>
                <a:gd name="T10" fmla="*/ 1478 w 1859"/>
                <a:gd name="T11" fmla="*/ 1258 h 1263"/>
                <a:gd name="T12" fmla="*/ 1475 w 1859"/>
                <a:gd name="T13" fmla="*/ 1252 h 1263"/>
                <a:gd name="T14" fmla="*/ 1475 w 1859"/>
                <a:gd name="T15" fmla="*/ 1246 h 1263"/>
                <a:gd name="T16" fmla="*/ 1475 w 1859"/>
                <a:gd name="T17" fmla="*/ 949 h 1263"/>
                <a:gd name="T18" fmla="*/ 17 w 1859"/>
                <a:gd name="T19" fmla="*/ 949 h 1263"/>
                <a:gd name="T20" fmla="*/ 17 w 1859"/>
                <a:gd name="T21" fmla="*/ 949 h 1263"/>
                <a:gd name="T22" fmla="*/ 12 w 1859"/>
                <a:gd name="T23" fmla="*/ 949 h 1263"/>
                <a:gd name="T24" fmla="*/ 6 w 1859"/>
                <a:gd name="T25" fmla="*/ 943 h 1263"/>
                <a:gd name="T26" fmla="*/ 3 w 1859"/>
                <a:gd name="T27" fmla="*/ 940 h 1263"/>
                <a:gd name="T28" fmla="*/ 0 w 1859"/>
                <a:gd name="T29" fmla="*/ 932 h 1263"/>
                <a:gd name="T30" fmla="*/ 0 w 1859"/>
                <a:gd name="T31" fmla="*/ 328 h 1263"/>
                <a:gd name="T32" fmla="*/ 0 w 1859"/>
                <a:gd name="T33" fmla="*/ 328 h 1263"/>
                <a:gd name="T34" fmla="*/ 3 w 1859"/>
                <a:gd name="T35" fmla="*/ 322 h 1263"/>
                <a:gd name="T36" fmla="*/ 6 w 1859"/>
                <a:gd name="T37" fmla="*/ 317 h 1263"/>
                <a:gd name="T38" fmla="*/ 12 w 1859"/>
                <a:gd name="T39" fmla="*/ 314 h 1263"/>
                <a:gd name="T40" fmla="*/ 17 w 1859"/>
                <a:gd name="T41" fmla="*/ 314 h 1263"/>
                <a:gd name="T42" fmla="*/ 1475 w 1859"/>
                <a:gd name="T43" fmla="*/ 314 h 1263"/>
                <a:gd name="T44" fmla="*/ 1475 w 1859"/>
                <a:gd name="T45" fmla="*/ 16 h 1263"/>
                <a:gd name="T46" fmla="*/ 1475 w 1859"/>
                <a:gd name="T47" fmla="*/ 16 h 1263"/>
                <a:gd name="T48" fmla="*/ 1475 w 1859"/>
                <a:gd name="T49" fmla="*/ 11 h 1263"/>
                <a:gd name="T50" fmla="*/ 1478 w 1859"/>
                <a:gd name="T51" fmla="*/ 5 h 1263"/>
                <a:gd name="T52" fmla="*/ 1481 w 1859"/>
                <a:gd name="T53" fmla="*/ 2 h 1263"/>
                <a:gd name="T54" fmla="*/ 1486 w 1859"/>
                <a:gd name="T55" fmla="*/ 0 h 1263"/>
                <a:gd name="T56" fmla="*/ 1486 w 1859"/>
                <a:gd name="T57" fmla="*/ 0 h 1263"/>
                <a:gd name="T58" fmla="*/ 1492 w 1859"/>
                <a:gd name="T59" fmla="*/ 0 h 1263"/>
                <a:gd name="T60" fmla="*/ 1497 w 1859"/>
                <a:gd name="T61" fmla="*/ 0 h 1263"/>
                <a:gd name="T62" fmla="*/ 1500 w 1859"/>
                <a:gd name="T63" fmla="*/ 2 h 1263"/>
                <a:gd name="T64" fmla="*/ 1503 w 1859"/>
                <a:gd name="T65" fmla="*/ 8 h 1263"/>
                <a:gd name="T66" fmla="*/ 1856 w 1859"/>
                <a:gd name="T67" fmla="*/ 623 h 1263"/>
                <a:gd name="T68" fmla="*/ 1856 w 1859"/>
                <a:gd name="T69" fmla="*/ 623 h 1263"/>
                <a:gd name="T70" fmla="*/ 1859 w 1859"/>
                <a:gd name="T71" fmla="*/ 631 h 1263"/>
                <a:gd name="T72" fmla="*/ 1856 w 1859"/>
                <a:gd name="T73" fmla="*/ 640 h 1263"/>
                <a:gd name="T74" fmla="*/ 1503 w 1859"/>
                <a:gd name="T75" fmla="*/ 1255 h 1263"/>
                <a:gd name="T76" fmla="*/ 1503 w 1859"/>
                <a:gd name="T77" fmla="*/ 1255 h 1263"/>
                <a:gd name="T78" fmla="*/ 1497 w 1859"/>
                <a:gd name="T79" fmla="*/ 1260 h 1263"/>
                <a:gd name="T80" fmla="*/ 1489 w 1859"/>
                <a:gd name="T81" fmla="*/ 1263 h 1263"/>
                <a:gd name="T82" fmla="*/ 1489 w 1859"/>
                <a:gd name="T83" fmla="*/ 1263 h 1263"/>
                <a:gd name="T84" fmla="*/ 34 w 1859"/>
                <a:gd name="T85" fmla="*/ 918 h 1263"/>
                <a:gd name="T86" fmla="*/ 1489 w 1859"/>
                <a:gd name="T87" fmla="*/ 918 h 1263"/>
                <a:gd name="T88" fmla="*/ 1489 w 1859"/>
                <a:gd name="T89" fmla="*/ 918 h 1263"/>
                <a:gd name="T90" fmla="*/ 1497 w 1859"/>
                <a:gd name="T91" fmla="*/ 918 h 1263"/>
                <a:gd name="T92" fmla="*/ 1500 w 1859"/>
                <a:gd name="T93" fmla="*/ 921 h 1263"/>
                <a:gd name="T94" fmla="*/ 1506 w 1859"/>
                <a:gd name="T95" fmla="*/ 926 h 1263"/>
                <a:gd name="T96" fmla="*/ 1506 w 1859"/>
                <a:gd name="T97" fmla="*/ 932 h 1263"/>
                <a:gd name="T98" fmla="*/ 1506 w 1859"/>
                <a:gd name="T99" fmla="*/ 1187 h 1263"/>
                <a:gd name="T100" fmla="*/ 1823 w 1859"/>
                <a:gd name="T101" fmla="*/ 631 h 1263"/>
                <a:gd name="T102" fmla="*/ 1506 w 1859"/>
                <a:gd name="T103" fmla="*/ 75 h 1263"/>
                <a:gd name="T104" fmla="*/ 1506 w 1859"/>
                <a:gd name="T105" fmla="*/ 328 h 1263"/>
                <a:gd name="T106" fmla="*/ 1506 w 1859"/>
                <a:gd name="T107" fmla="*/ 328 h 1263"/>
                <a:gd name="T108" fmla="*/ 1506 w 1859"/>
                <a:gd name="T109" fmla="*/ 336 h 1263"/>
                <a:gd name="T110" fmla="*/ 1500 w 1859"/>
                <a:gd name="T111" fmla="*/ 342 h 1263"/>
                <a:gd name="T112" fmla="*/ 1497 w 1859"/>
                <a:gd name="T113" fmla="*/ 345 h 1263"/>
                <a:gd name="T114" fmla="*/ 1489 w 1859"/>
                <a:gd name="T115" fmla="*/ 345 h 1263"/>
                <a:gd name="T116" fmla="*/ 34 w 1859"/>
                <a:gd name="T117" fmla="*/ 345 h 1263"/>
                <a:gd name="T118" fmla="*/ 34 w 1859"/>
                <a:gd name="T119" fmla="*/ 918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59" h="1263">
                  <a:moveTo>
                    <a:pt x="1489" y="1263"/>
                  </a:moveTo>
                  <a:lnTo>
                    <a:pt x="1489" y="1263"/>
                  </a:lnTo>
                  <a:lnTo>
                    <a:pt x="1486" y="1263"/>
                  </a:lnTo>
                  <a:lnTo>
                    <a:pt x="1486" y="1263"/>
                  </a:lnTo>
                  <a:lnTo>
                    <a:pt x="1481" y="1260"/>
                  </a:lnTo>
                  <a:lnTo>
                    <a:pt x="1478" y="1258"/>
                  </a:lnTo>
                  <a:lnTo>
                    <a:pt x="1475" y="1252"/>
                  </a:lnTo>
                  <a:lnTo>
                    <a:pt x="1475" y="1246"/>
                  </a:lnTo>
                  <a:lnTo>
                    <a:pt x="1475" y="949"/>
                  </a:lnTo>
                  <a:lnTo>
                    <a:pt x="17" y="949"/>
                  </a:lnTo>
                  <a:lnTo>
                    <a:pt x="17" y="949"/>
                  </a:lnTo>
                  <a:lnTo>
                    <a:pt x="12" y="949"/>
                  </a:lnTo>
                  <a:lnTo>
                    <a:pt x="6" y="943"/>
                  </a:lnTo>
                  <a:lnTo>
                    <a:pt x="3" y="940"/>
                  </a:lnTo>
                  <a:lnTo>
                    <a:pt x="0" y="932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3" y="322"/>
                  </a:lnTo>
                  <a:lnTo>
                    <a:pt x="6" y="317"/>
                  </a:lnTo>
                  <a:lnTo>
                    <a:pt x="12" y="314"/>
                  </a:lnTo>
                  <a:lnTo>
                    <a:pt x="17" y="314"/>
                  </a:lnTo>
                  <a:lnTo>
                    <a:pt x="1475" y="314"/>
                  </a:lnTo>
                  <a:lnTo>
                    <a:pt x="1475" y="16"/>
                  </a:lnTo>
                  <a:lnTo>
                    <a:pt x="1475" y="16"/>
                  </a:lnTo>
                  <a:lnTo>
                    <a:pt x="1475" y="11"/>
                  </a:lnTo>
                  <a:lnTo>
                    <a:pt x="1478" y="5"/>
                  </a:lnTo>
                  <a:lnTo>
                    <a:pt x="1481" y="2"/>
                  </a:lnTo>
                  <a:lnTo>
                    <a:pt x="1486" y="0"/>
                  </a:lnTo>
                  <a:lnTo>
                    <a:pt x="1486" y="0"/>
                  </a:lnTo>
                  <a:lnTo>
                    <a:pt x="1492" y="0"/>
                  </a:lnTo>
                  <a:lnTo>
                    <a:pt x="1497" y="0"/>
                  </a:lnTo>
                  <a:lnTo>
                    <a:pt x="1500" y="2"/>
                  </a:lnTo>
                  <a:lnTo>
                    <a:pt x="1503" y="8"/>
                  </a:lnTo>
                  <a:lnTo>
                    <a:pt x="1856" y="623"/>
                  </a:lnTo>
                  <a:lnTo>
                    <a:pt x="1856" y="623"/>
                  </a:lnTo>
                  <a:lnTo>
                    <a:pt x="1859" y="631"/>
                  </a:lnTo>
                  <a:lnTo>
                    <a:pt x="1856" y="640"/>
                  </a:lnTo>
                  <a:lnTo>
                    <a:pt x="1503" y="1255"/>
                  </a:lnTo>
                  <a:lnTo>
                    <a:pt x="1503" y="1255"/>
                  </a:lnTo>
                  <a:lnTo>
                    <a:pt x="1497" y="1260"/>
                  </a:lnTo>
                  <a:lnTo>
                    <a:pt x="1489" y="1263"/>
                  </a:lnTo>
                  <a:lnTo>
                    <a:pt x="1489" y="1263"/>
                  </a:lnTo>
                  <a:close/>
                  <a:moveTo>
                    <a:pt x="34" y="918"/>
                  </a:moveTo>
                  <a:lnTo>
                    <a:pt x="1489" y="918"/>
                  </a:lnTo>
                  <a:lnTo>
                    <a:pt x="1489" y="918"/>
                  </a:lnTo>
                  <a:lnTo>
                    <a:pt x="1497" y="918"/>
                  </a:lnTo>
                  <a:lnTo>
                    <a:pt x="1500" y="921"/>
                  </a:lnTo>
                  <a:lnTo>
                    <a:pt x="1506" y="926"/>
                  </a:lnTo>
                  <a:lnTo>
                    <a:pt x="1506" y="932"/>
                  </a:lnTo>
                  <a:lnTo>
                    <a:pt x="1506" y="1187"/>
                  </a:lnTo>
                  <a:lnTo>
                    <a:pt x="1823" y="631"/>
                  </a:lnTo>
                  <a:lnTo>
                    <a:pt x="1506" y="75"/>
                  </a:lnTo>
                  <a:lnTo>
                    <a:pt x="1506" y="328"/>
                  </a:lnTo>
                  <a:lnTo>
                    <a:pt x="1506" y="328"/>
                  </a:lnTo>
                  <a:lnTo>
                    <a:pt x="1506" y="336"/>
                  </a:lnTo>
                  <a:lnTo>
                    <a:pt x="1500" y="342"/>
                  </a:lnTo>
                  <a:lnTo>
                    <a:pt x="1497" y="345"/>
                  </a:lnTo>
                  <a:lnTo>
                    <a:pt x="1489" y="345"/>
                  </a:lnTo>
                  <a:lnTo>
                    <a:pt x="34" y="345"/>
                  </a:lnTo>
                  <a:lnTo>
                    <a:pt x="34" y="918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40159EDF-C0DA-46B7-88D5-44231C99CCC2}"/>
              </a:ext>
            </a:extLst>
          </p:cNvPr>
          <p:cNvGrpSpPr/>
          <p:nvPr/>
        </p:nvGrpSpPr>
        <p:grpSpPr>
          <a:xfrm>
            <a:off x="9883714" y="931883"/>
            <a:ext cx="935101" cy="321928"/>
            <a:chOff x="18375313" y="2289175"/>
            <a:chExt cx="2951162" cy="1016000"/>
          </a:xfrm>
        </p:grpSpPr>
        <p:sp>
          <p:nvSpPr>
            <p:cNvPr id="504" name="Freeform 111">
              <a:extLst>
                <a:ext uri="{FF2B5EF4-FFF2-40B4-BE49-F238E27FC236}">
                  <a16:creationId xmlns:a16="http://schemas.microsoft.com/office/drawing/2014/main" id="{36E1FB49-016A-4D37-B4B5-96475C80F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1825" y="2289175"/>
              <a:ext cx="374650" cy="1016000"/>
            </a:xfrm>
            <a:custGeom>
              <a:avLst/>
              <a:gdLst>
                <a:gd name="T0" fmla="*/ 0 w 236"/>
                <a:gd name="T1" fmla="*/ 0 h 640"/>
                <a:gd name="T2" fmla="*/ 236 w 236"/>
                <a:gd name="T3" fmla="*/ 320 h 640"/>
                <a:gd name="T4" fmla="*/ 0 w 236"/>
                <a:gd name="T5" fmla="*/ 640 h 640"/>
                <a:gd name="T6" fmla="*/ 0 w 236"/>
                <a:gd name="T7" fmla="*/ 483 h 640"/>
                <a:gd name="T8" fmla="*/ 0 w 236"/>
                <a:gd name="T9" fmla="*/ 160 h 640"/>
                <a:gd name="T10" fmla="*/ 0 w 236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640">
                  <a:moveTo>
                    <a:pt x="0" y="0"/>
                  </a:moveTo>
                  <a:lnTo>
                    <a:pt x="236" y="320"/>
                  </a:lnTo>
                  <a:lnTo>
                    <a:pt x="0" y="640"/>
                  </a:lnTo>
                  <a:lnTo>
                    <a:pt x="0" y="483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05" name="Rectangle 112">
              <a:extLst>
                <a:ext uri="{FF2B5EF4-FFF2-40B4-BE49-F238E27FC236}">
                  <a16:creationId xmlns:a16="http://schemas.microsoft.com/office/drawing/2014/main" id="{AE230E38-DF6D-4075-A8B5-178D6AB87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6788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06" name="Rectangle 113">
              <a:extLst>
                <a:ext uri="{FF2B5EF4-FFF2-40B4-BE49-F238E27FC236}">
                  <a16:creationId xmlns:a16="http://schemas.microsoft.com/office/drawing/2014/main" id="{926914FD-8E82-4664-8557-4F2CC5D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5813" y="2570163"/>
              <a:ext cx="136525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07" name="Rectangle 114">
              <a:extLst>
                <a:ext uri="{FF2B5EF4-FFF2-40B4-BE49-F238E27FC236}">
                  <a16:creationId xmlns:a16="http://schemas.microsoft.com/office/drawing/2014/main" id="{76F4661F-BEF2-47B2-8ACD-0C6EE7E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2525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08" name="Rectangle 115">
              <a:extLst>
                <a:ext uri="{FF2B5EF4-FFF2-40B4-BE49-F238E27FC236}">
                  <a16:creationId xmlns:a16="http://schemas.microsoft.com/office/drawing/2014/main" id="{E1526E83-9779-4FD8-9CE9-830DA940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8263" y="2570163"/>
              <a:ext cx="136525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09" name="Rectangle 116">
              <a:extLst>
                <a:ext uri="{FF2B5EF4-FFF2-40B4-BE49-F238E27FC236}">
                  <a16:creationId xmlns:a16="http://schemas.microsoft.com/office/drawing/2014/main" id="{FD131457-C09B-44C0-9830-F52DDEB6A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9238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0" name="Rectangle 117">
              <a:extLst>
                <a:ext uri="{FF2B5EF4-FFF2-40B4-BE49-F238E27FC236}">
                  <a16:creationId xmlns:a16="http://schemas.microsoft.com/office/drawing/2014/main" id="{56DCE157-E944-4BA4-B3DD-42C9C2580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4975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1" name="Rectangle 118">
              <a:extLst>
                <a:ext uri="{FF2B5EF4-FFF2-40B4-BE49-F238E27FC236}">
                  <a16:creationId xmlns:a16="http://schemas.microsoft.com/office/drawing/2014/main" id="{04F9523F-5F04-4017-AE5A-B1ACE964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0713" y="2570163"/>
              <a:ext cx="136525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2" name="Rectangle 119">
              <a:extLst>
                <a:ext uri="{FF2B5EF4-FFF2-40B4-BE49-F238E27FC236}">
                  <a16:creationId xmlns:a16="http://schemas.microsoft.com/office/drawing/2014/main" id="{3E753593-339B-42DC-8908-1AC7B33F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1688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3" name="Rectangle 120">
              <a:extLst>
                <a:ext uri="{FF2B5EF4-FFF2-40B4-BE49-F238E27FC236}">
                  <a16:creationId xmlns:a16="http://schemas.microsoft.com/office/drawing/2014/main" id="{2638F5B6-DA11-4AB4-90FC-B78A0809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7425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4" name="Rectangle 121">
              <a:extLst>
                <a:ext uri="{FF2B5EF4-FFF2-40B4-BE49-F238E27FC236}">
                  <a16:creationId xmlns:a16="http://schemas.microsoft.com/office/drawing/2014/main" id="{230B20BF-DDE6-41D2-8AC1-B9700BB9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1575" y="2570163"/>
              <a:ext cx="138113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5" name="Rectangle 122">
              <a:extLst>
                <a:ext uri="{FF2B5EF4-FFF2-40B4-BE49-F238E27FC236}">
                  <a16:creationId xmlns:a16="http://schemas.microsoft.com/office/drawing/2014/main" id="{3BAC398A-E932-4250-96A4-A96157175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4138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6" name="Rectangle 123">
              <a:extLst>
                <a:ext uri="{FF2B5EF4-FFF2-40B4-BE49-F238E27FC236}">
                  <a16:creationId xmlns:a16="http://schemas.microsoft.com/office/drawing/2014/main" id="{E6B49335-CC7C-4E12-AF00-96DD3E03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8288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7" name="Rectangle 124">
              <a:extLst>
                <a:ext uri="{FF2B5EF4-FFF2-40B4-BE49-F238E27FC236}">
                  <a16:creationId xmlns:a16="http://schemas.microsoft.com/office/drawing/2014/main" id="{B3310841-AA5C-48C4-AA26-407836F3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5313" y="2570163"/>
              <a:ext cx="146050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18" name="Rectangle 125">
              <a:extLst>
                <a:ext uri="{FF2B5EF4-FFF2-40B4-BE49-F238E27FC236}">
                  <a16:creationId xmlns:a16="http://schemas.microsoft.com/office/drawing/2014/main" id="{2706C077-9FCD-4EB7-8C68-F247F9A7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9263" y="2570163"/>
              <a:ext cx="141288" cy="454025"/>
            </a:xfrm>
            <a:prstGeom prst="rect">
              <a:avLst/>
            </a:prstGeom>
            <a:solidFill>
              <a:srgbClr val="FAC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519" name="그룹 518">
            <a:extLst>
              <a:ext uri="{FF2B5EF4-FFF2-40B4-BE49-F238E27FC236}">
                <a16:creationId xmlns:a16="http://schemas.microsoft.com/office/drawing/2014/main" id="{3894AFB7-F6A8-4B83-9AD4-D55F05FFDA79}"/>
              </a:ext>
            </a:extLst>
          </p:cNvPr>
          <p:cNvGrpSpPr/>
          <p:nvPr/>
        </p:nvGrpSpPr>
        <p:grpSpPr>
          <a:xfrm>
            <a:off x="9883714" y="1480820"/>
            <a:ext cx="935102" cy="398387"/>
            <a:chOff x="18375313" y="3768725"/>
            <a:chExt cx="2951163" cy="1257301"/>
          </a:xfrm>
        </p:grpSpPr>
        <p:sp>
          <p:nvSpPr>
            <p:cNvPr id="520" name="Freeform 126">
              <a:extLst>
                <a:ext uri="{FF2B5EF4-FFF2-40B4-BE49-F238E27FC236}">
                  <a16:creationId xmlns:a16="http://schemas.microsoft.com/office/drawing/2014/main" id="{84421EE6-2A43-405C-94CE-752147F60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3050" y="3768725"/>
              <a:ext cx="176213" cy="179388"/>
            </a:xfrm>
            <a:custGeom>
              <a:avLst/>
              <a:gdLst>
                <a:gd name="T0" fmla="*/ 95 w 111"/>
                <a:gd name="T1" fmla="*/ 96 h 113"/>
                <a:gd name="T2" fmla="*/ 95 w 111"/>
                <a:gd name="T3" fmla="*/ 96 h 113"/>
                <a:gd name="T4" fmla="*/ 86 w 111"/>
                <a:gd name="T5" fmla="*/ 104 h 113"/>
                <a:gd name="T6" fmla="*/ 75 w 111"/>
                <a:gd name="T7" fmla="*/ 110 h 113"/>
                <a:gd name="T8" fmla="*/ 64 w 111"/>
                <a:gd name="T9" fmla="*/ 113 h 113"/>
                <a:gd name="T10" fmla="*/ 56 w 111"/>
                <a:gd name="T11" fmla="*/ 113 h 113"/>
                <a:gd name="T12" fmla="*/ 45 w 111"/>
                <a:gd name="T13" fmla="*/ 113 h 113"/>
                <a:gd name="T14" fmla="*/ 34 w 111"/>
                <a:gd name="T15" fmla="*/ 110 h 113"/>
                <a:gd name="T16" fmla="*/ 25 w 111"/>
                <a:gd name="T17" fmla="*/ 104 h 113"/>
                <a:gd name="T18" fmla="*/ 17 w 111"/>
                <a:gd name="T19" fmla="*/ 96 h 113"/>
                <a:gd name="T20" fmla="*/ 17 w 111"/>
                <a:gd name="T21" fmla="*/ 96 h 113"/>
                <a:gd name="T22" fmla="*/ 8 w 111"/>
                <a:gd name="T23" fmla="*/ 87 h 113"/>
                <a:gd name="T24" fmla="*/ 3 w 111"/>
                <a:gd name="T25" fmla="*/ 79 h 113"/>
                <a:gd name="T26" fmla="*/ 0 w 111"/>
                <a:gd name="T27" fmla="*/ 68 h 113"/>
                <a:gd name="T28" fmla="*/ 0 w 111"/>
                <a:gd name="T29" fmla="*/ 56 h 113"/>
                <a:gd name="T30" fmla="*/ 0 w 111"/>
                <a:gd name="T31" fmla="*/ 48 h 113"/>
                <a:gd name="T32" fmla="*/ 3 w 111"/>
                <a:gd name="T33" fmla="*/ 37 h 113"/>
                <a:gd name="T34" fmla="*/ 8 w 111"/>
                <a:gd name="T35" fmla="*/ 26 h 113"/>
                <a:gd name="T36" fmla="*/ 17 w 111"/>
                <a:gd name="T37" fmla="*/ 17 h 113"/>
                <a:gd name="T38" fmla="*/ 17 w 111"/>
                <a:gd name="T39" fmla="*/ 17 h 113"/>
                <a:gd name="T40" fmla="*/ 25 w 111"/>
                <a:gd name="T41" fmla="*/ 12 h 113"/>
                <a:gd name="T42" fmla="*/ 34 w 111"/>
                <a:gd name="T43" fmla="*/ 6 h 113"/>
                <a:gd name="T44" fmla="*/ 45 w 111"/>
                <a:gd name="T45" fmla="*/ 3 h 113"/>
                <a:gd name="T46" fmla="*/ 56 w 111"/>
                <a:gd name="T47" fmla="*/ 0 h 113"/>
                <a:gd name="T48" fmla="*/ 67 w 111"/>
                <a:gd name="T49" fmla="*/ 3 h 113"/>
                <a:gd name="T50" fmla="*/ 75 w 111"/>
                <a:gd name="T51" fmla="*/ 6 h 113"/>
                <a:gd name="T52" fmla="*/ 86 w 111"/>
                <a:gd name="T53" fmla="*/ 12 h 113"/>
                <a:gd name="T54" fmla="*/ 95 w 111"/>
                <a:gd name="T55" fmla="*/ 17 h 113"/>
                <a:gd name="T56" fmla="*/ 95 w 111"/>
                <a:gd name="T57" fmla="*/ 17 h 113"/>
                <a:gd name="T58" fmla="*/ 100 w 111"/>
                <a:gd name="T59" fmla="*/ 26 h 113"/>
                <a:gd name="T60" fmla="*/ 106 w 111"/>
                <a:gd name="T61" fmla="*/ 37 h 113"/>
                <a:gd name="T62" fmla="*/ 109 w 111"/>
                <a:gd name="T63" fmla="*/ 45 h 113"/>
                <a:gd name="T64" fmla="*/ 111 w 111"/>
                <a:gd name="T65" fmla="*/ 56 h 113"/>
                <a:gd name="T66" fmla="*/ 109 w 111"/>
                <a:gd name="T67" fmla="*/ 68 h 113"/>
                <a:gd name="T68" fmla="*/ 106 w 111"/>
                <a:gd name="T69" fmla="*/ 79 h 113"/>
                <a:gd name="T70" fmla="*/ 100 w 111"/>
                <a:gd name="T71" fmla="*/ 87 h 113"/>
                <a:gd name="T72" fmla="*/ 95 w 111"/>
                <a:gd name="T73" fmla="*/ 96 h 113"/>
                <a:gd name="T74" fmla="*/ 95 w 111"/>
                <a:gd name="T75" fmla="*/ 9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3">
                  <a:moveTo>
                    <a:pt x="95" y="96"/>
                  </a:moveTo>
                  <a:lnTo>
                    <a:pt x="95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4" y="113"/>
                  </a:lnTo>
                  <a:lnTo>
                    <a:pt x="56" y="113"/>
                  </a:lnTo>
                  <a:lnTo>
                    <a:pt x="45" y="113"/>
                  </a:lnTo>
                  <a:lnTo>
                    <a:pt x="34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8" y="87"/>
                  </a:lnTo>
                  <a:lnTo>
                    <a:pt x="3" y="79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" y="37"/>
                  </a:lnTo>
                  <a:lnTo>
                    <a:pt x="8" y="2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2"/>
                  </a:lnTo>
                  <a:lnTo>
                    <a:pt x="34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6" y="12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0" y="26"/>
                  </a:lnTo>
                  <a:lnTo>
                    <a:pt x="106" y="37"/>
                  </a:lnTo>
                  <a:lnTo>
                    <a:pt x="109" y="45"/>
                  </a:lnTo>
                  <a:lnTo>
                    <a:pt x="111" y="56"/>
                  </a:lnTo>
                  <a:lnTo>
                    <a:pt x="109" y="68"/>
                  </a:lnTo>
                  <a:lnTo>
                    <a:pt x="106" y="79"/>
                  </a:lnTo>
                  <a:lnTo>
                    <a:pt x="100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1" name="Freeform 127">
              <a:extLst>
                <a:ext uri="{FF2B5EF4-FFF2-40B4-BE49-F238E27FC236}">
                  <a16:creationId xmlns:a16="http://schemas.microsoft.com/office/drawing/2014/main" id="{CF8604B6-1652-439D-91A5-3A272974A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9263" y="3951288"/>
              <a:ext cx="177800" cy="174625"/>
            </a:xfrm>
            <a:custGeom>
              <a:avLst/>
              <a:gdLst>
                <a:gd name="T0" fmla="*/ 95 w 112"/>
                <a:gd name="T1" fmla="*/ 96 h 110"/>
                <a:gd name="T2" fmla="*/ 95 w 112"/>
                <a:gd name="T3" fmla="*/ 96 h 110"/>
                <a:gd name="T4" fmla="*/ 87 w 112"/>
                <a:gd name="T5" fmla="*/ 102 h 110"/>
                <a:gd name="T6" fmla="*/ 76 w 112"/>
                <a:gd name="T7" fmla="*/ 107 h 110"/>
                <a:gd name="T8" fmla="*/ 67 w 112"/>
                <a:gd name="T9" fmla="*/ 110 h 110"/>
                <a:gd name="T10" fmla="*/ 56 w 112"/>
                <a:gd name="T11" fmla="*/ 110 h 110"/>
                <a:gd name="T12" fmla="*/ 45 w 112"/>
                <a:gd name="T13" fmla="*/ 110 h 110"/>
                <a:gd name="T14" fmla="*/ 37 w 112"/>
                <a:gd name="T15" fmla="*/ 107 h 110"/>
                <a:gd name="T16" fmla="*/ 25 w 112"/>
                <a:gd name="T17" fmla="*/ 102 h 110"/>
                <a:gd name="T18" fmla="*/ 17 w 112"/>
                <a:gd name="T19" fmla="*/ 96 h 110"/>
                <a:gd name="T20" fmla="*/ 17 w 112"/>
                <a:gd name="T21" fmla="*/ 96 h 110"/>
                <a:gd name="T22" fmla="*/ 9 w 112"/>
                <a:gd name="T23" fmla="*/ 88 h 110"/>
                <a:gd name="T24" fmla="*/ 6 w 112"/>
                <a:gd name="T25" fmla="*/ 76 h 110"/>
                <a:gd name="T26" fmla="*/ 3 w 112"/>
                <a:gd name="T27" fmla="*/ 68 h 110"/>
                <a:gd name="T28" fmla="*/ 0 w 112"/>
                <a:gd name="T29" fmla="*/ 57 h 110"/>
                <a:gd name="T30" fmla="*/ 3 w 112"/>
                <a:gd name="T31" fmla="*/ 45 h 110"/>
                <a:gd name="T32" fmla="*/ 6 w 112"/>
                <a:gd name="T33" fmla="*/ 34 h 110"/>
                <a:gd name="T34" fmla="*/ 12 w 112"/>
                <a:gd name="T35" fmla="*/ 26 h 110"/>
                <a:gd name="T36" fmla="*/ 17 w 112"/>
                <a:gd name="T37" fmla="*/ 17 h 110"/>
                <a:gd name="T38" fmla="*/ 17 w 112"/>
                <a:gd name="T39" fmla="*/ 17 h 110"/>
                <a:gd name="T40" fmla="*/ 25 w 112"/>
                <a:gd name="T41" fmla="*/ 9 h 110"/>
                <a:gd name="T42" fmla="*/ 37 w 112"/>
                <a:gd name="T43" fmla="*/ 3 h 110"/>
                <a:gd name="T44" fmla="*/ 45 w 112"/>
                <a:gd name="T45" fmla="*/ 0 h 110"/>
                <a:gd name="T46" fmla="*/ 56 w 112"/>
                <a:gd name="T47" fmla="*/ 0 h 110"/>
                <a:gd name="T48" fmla="*/ 67 w 112"/>
                <a:gd name="T49" fmla="*/ 0 h 110"/>
                <a:gd name="T50" fmla="*/ 78 w 112"/>
                <a:gd name="T51" fmla="*/ 3 h 110"/>
                <a:gd name="T52" fmla="*/ 87 w 112"/>
                <a:gd name="T53" fmla="*/ 9 h 110"/>
                <a:gd name="T54" fmla="*/ 95 w 112"/>
                <a:gd name="T55" fmla="*/ 14 h 110"/>
                <a:gd name="T56" fmla="*/ 95 w 112"/>
                <a:gd name="T57" fmla="*/ 14 h 110"/>
                <a:gd name="T58" fmla="*/ 103 w 112"/>
                <a:gd name="T59" fmla="*/ 26 h 110"/>
                <a:gd name="T60" fmla="*/ 109 w 112"/>
                <a:gd name="T61" fmla="*/ 34 h 110"/>
                <a:gd name="T62" fmla="*/ 112 w 112"/>
                <a:gd name="T63" fmla="*/ 45 h 110"/>
                <a:gd name="T64" fmla="*/ 112 w 112"/>
                <a:gd name="T65" fmla="*/ 54 h 110"/>
                <a:gd name="T66" fmla="*/ 112 w 112"/>
                <a:gd name="T67" fmla="*/ 65 h 110"/>
                <a:gd name="T68" fmla="*/ 106 w 112"/>
                <a:gd name="T69" fmla="*/ 76 h 110"/>
                <a:gd name="T70" fmla="*/ 103 w 112"/>
                <a:gd name="T71" fmla="*/ 85 h 110"/>
                <a:gd name="T72" fmla="*/ 95 w 112"/>
                <a:gd name="T73" fmla="*/ 96 h 110"/>
                <a:gd name="T74" fmla="*/ 95 w 112"/>
                <a:gd name="T75" fmla="*/ 9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0">
                  <a:moveTo>
                    <a:pt x="95" y="96"/>
                  </a:moveTo>
                  <a:lnTo>
                    <a:pt x="95" y="96"/>
                  </a:lnTo>
                  <a:lnTo>
                    <a:pt x="87" y="102"/>
                  </a:lnTo>
                  <a:lnTo>
                    <a:pt x="76" y="107"/>
                  </a:lnTo>
                  <a:lnTo>
                    <a:pt x="67" y="110"/>
                  </a:lnTo>
                  <a:lnTo>
                    <a:pt x="56" y="110"/>
                  </a:lnTo>
                  <a:lnTo>
                    <a:pt x="45" y="110"/>
                  </a:lnTo>
                  <a:lnTo>
                    <a:pt x="37" y="107"/>
                  </a:lnTo>
                  <a:lnTo>
                    <a:pt x="25" y="102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9" y="88"/>
                  </a:lnTo>
                  <a:lnTo>
                    <a:pt x="6" y="76"/>
                  </a:lnTo>
                  <a:lnTo>
                    <a:pt x="3" y="68"/>
                  </a:lnTo>
                  <a:lnTo>
                    <a:pt x="0" y="57"/>
                  </a:lnTo>
                  <a:lnTo>
                    <a:pt x="3" y="45"/>
                  </a:lnTo>
                  <a:lnTo>
                    <a:pt x="6" y="34"/>
                  </a:lnTo>
                  <a:lnTo>
                    <a:pt x="12" y="2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9"/>
                  </a:lnTo>
                  <a:lnTo>
                    <a:pt x="37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103" y="26"/>
                  </a:lnTo>
                  <a:lnTo>
                    <a:pt x="109" y="34"/>
                  </a:lnTo>
                  <a:lnTo>
                    <a:pt x="112" y="45"/>
                  </a:lnTo>
                  <a:lnTo>
                    <a:pt x="112" y="54"/>
                  </a:lnTo>
                  <a:lnTo>
                    <a:pt x="112" y="65"/>
                  </a:lnTo>
                  <a:lnTo>
                    <a:pt x="106" y="76"/>
                  </a:lnTo>
                  <a:lnTo>
                    <a:pt x="103" y="85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2" name="Freeform 128">
              <a:extLst>
                <a:ext uri="{FF2B5EF4-FFF2-40B4-BE49-F238E27FC236}">
                  <a16:creationId xmlns:a16="http://schemas.microsoft.com/office/drawing/2014/main" id="{3BB19AC2-2549-473A-B977-F014012F4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1825" y="4130675"/>
              <a:ext cx="171450" cy="177800"/>
            </a:xfrm>
            <a:custGeom>
              <a:avLst/>
              <a:gdLst>
                <a:gd name="T0" fmla="*/ 91 w 108"/>
                <a:gd name="T1" fmla="*/ 95 h 112"/>
                <a:gd name="T2" fmla="*/ 91 w 108"/>
                <a:gd name="T3" fmla="*/ 95 h 112"/>
                <a:gd name="T4" fmla="*/ 83 w 108"/>
                <a:gd name="T5" fmla="*/ 101 h 112"/>
                <a:gd name="T6" fmla="*/ 75 w 108"/>
                <a:gd name="T7" fmla="*/ 106 h 112"/>
                <a:gd name="T8" fmla="*/ 64 w 108"/>
                <a:gd name="T9" fmla="*/ 109 h 112"/>
                <a:gd name="T10" fmla="*/ 52 w 108"/>
                <a:gd name="T11" fmla="*/ 112 h 112"/>
                <a:gd name="T12" fmla="*/ 44 w 108"/>
                <a:gd name="T13" fmla="*/ 109 h 112"/>
                <a:gd name="T14" fmla="*/ 33 w 108"/>
                <a:gd name="T15" fmla="*/ 106 h 112"/>
                <a:gd name="T16" fmla="*/ 22 w 108"/>
                <a:gd name="T17" fmla="*/ 104 h 112"/>
                <a:gd name="T18" fmla="*/ 13 w 108"/>
                <a:gd name="T19" fmla="*/ 95 h 112"/>
                <a:gd name="T20" fmla="*/ 13 w 108"/>
                <a:gd name="T21" fmla="*/ 95 h 112"/>
                <a:gd name="T22" fmla="*/ 8 w 108"/>
                <a:gd name="T23" fmla="*/ 87 h 112"/>
                <a:gd name="T24" fmla="*/ 2 w 108"/>
                <a:gd name="T25" fmla="*/ 78 h 112"/>
                <a:gd name="T26" fmla="*/ 0 w 108"/>
                <a:gd name="T27" fmla="*/ 67 h 112"/>
                <a:gd name="T28" fmla="*/ 0 w 108"/>
                <a:gd name="T29" fmla="*/ 56 h 112"/>
                <a:gd name="T30" fmla="*/ 0 w 108"/>
                <a:gd name="T31" fmla="*/ 45 h 112"/>
                <a:gd name="T32" fmla="*/ 2 w 108"/>
                <a:gd name="T33" fmla="*/ 36 h 112"/>
                <a:gd name="T34" fmla="*/ 8 w 108"/>
                <a:gd name="T35" fmla="*/ 25 h 112"/>
                <a:gd name="T36" fmla="*/ 16 w 108"/>
                <a:gd name="T37" fmla="*/ 17 h 112"/>
                <a:gd name="T38" fmla="*/ 16 w 108"/>
                <a:gd name="T39" fmla="*/ 17 h 112"/>
                <a:gd name="T40" fmla="*/ 25 w 108"/>
                <a:gd name="T41" fmla="*/ 8 h 112"/>
                <a:gd name="T42" fmla="*/ 33 w 108"/>
                <a:gd name="T43" fmla="*/ 5 h 112"/>
                <a:gd name="T44" fmla="*/ 44 w 108"/>
                <a:gd name="T45" fmla="*/ 3 h 112"/>
                <a:gd name="T46" fmla="*/ 55 w 108"/>
                <a:gd name="T47" fmla="*/ 0 h 112"/>
                <a:gd name="T48" fmla="*/ 64 w 108"/>
                <a:gd name="T49" fmla="*/ 0 h 112"/>
                <a:gd name="T50" fmla="*/ 75 w 108"/>
                <a:gd name="T51" fmla="*/ 5 h 112"/>
                <a:gd name="T52" fmla="*/ 83 w 108"/>
                <a:gd name="T53" fmla="*/ 8 h 112"/>
                <a:gd name="T54" fmla="*/ 94 w 108"/>
                <a:gd name="T55" fmla="*/ 17 h 112"/>
                <a:gd name="T56" fmla="*/ 94 w 108"/>
                <a:gd name="T57" fmla="*/ 17 h 112"/>
                <a:gd name="T58" fmla="*/ 100 w 108"/>
                <a:gd name="T59" fmla="*/ 25 h 112"/>
                <a:gd name="T60" fmla="*/ 105 w 108"/>
                <a:gd name="T61" fmla="*/ 33 h 112"/>
                <a:gd name="T62" fmla="*/ 108 w 108"/>
                <a:gd name="T63" fmla="*/ 45 h 112"/>
                <a:gd name="T64" fmla="*/ 108 w 108"/>
                <a:gd name="T65" fmla="*/ 56 h 112"/>
                <a:gd name="T66" fmla="*/ 108 w 108"/>
                <a:gd name="T67" fmla="*/ 67 h 112"/>
                <a:gd name="T68" fmla="*/ 105 w 108"/>
                <a:gd name="T69" fmla="*/ 76 h 112"/>
                <a:gd name="T70" fmla="*/ 100 w 108"/>
                <a:gd name="T71" fmla="*/ 87 h 112"/>
                <a:gd name="T72" fmla="*/ 91 w 108"/>
                <a:gd name="T73" fmla="*/ 95 h 112"/>
                <a:gd name="T74" fmla="*/ 91 w 108"/>
                <a:gd name="T75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12">
                  <a:moveTo>
                    <a:pt x="91" y="95"/>
                  </a:moveTo>
                  <a:lnTo>
                    <a:pt x="91" y="95"/>
                  </a:lnTo>
                  <a:lnTo>
                    <a:pt x="83" y="101"/>
                  </a:lnTo>
                  <a:lnTo>
                    <a:pt x="75" y="106"/>
                  </a:lnTo>
                  <a:lnTo>
                    <a:pt x="64" y="109"/>
                  </a:lnTo>
                  <a:lnTo>
                    <a:pt x="52" y="112"/>
                  </a:lnTo>
                  <a:lnTo>
                    <a:pt x="44" y="109"/>
                  </a:lnTo>
                  <a:lnTo>
                    <a:pt x="33" y="106"/>
                  </a:lnTo>
                  <a:lnTo>
                    <a:pt x="22" y="104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8" y="87"/>
                  </a:lnTo>
                  <a:lnTo>
                    <a:pt x="2" y="78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5"/>
                  </a:lnTo>
                  <a:lnTo>
                    <a:pt x="2" y="36"/>
                  </a:lnTo>
                  <a:lnTo>
                    <a:pt x="8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8"/>
                  </a:lnTo>
                  <a:lnTo>
                    <a:pt x="33" y="5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75" y="5"/>
                  </a:lnTo>
                  <a:lnTo>
                    <a:pt x="83" y="8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0" y="25"/>
                  </a:lnTo>
                  <a:lnTo>
                    <a:pt x="105" y="33"/>
                  </a:lnTo>
                  <a:lnTo>
                    <a:pt x="108" y="45"/>
                  </a:lnTo>
                  <a:lnTo>
                    <a:pt x="108" y="56"/>
                  </a:lnTo>
                  <a:lnTo>
                    <a:pt x="108" y="67"/>
                  </a:lnTo>
                  <a:lnTo>
                    <a:pt x="105" y="76"/>
                  </a:lnTo>
                  <a:lnTo>
                    <a:pt x="100" y="87"/>
                  </a:lnTo>
                  <a:lnTo>
                    <a:pt x="91" y="95"/>
                  </a:lnTo>
                  <a:lnTo>
                    <a:pt x="91" y="95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3" name="Freeform 129">
              <a:extLst>
                <a:ext uri="{FF2B5EF4-FFF2-40B4-BE49-F238E27FC236}">
                  <a16:creationId xmlns:a16="http://schemas.microsoft.com/office/drawing/2014/main" id="{2BE71946-72BE-43F0-A63B-4AB07403B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1825" y="4491038"/>
              <a:ext cx="171450" cy="174625"/>
            </a:xfrm>
            <a:custGeom>
              <a:avLst/>
              <a:gdLst>
                <a:gd name="T0" fmla="*/ 16 w 108"/>
                <a:gd name="T1" fmla="*/ 96 h 110"/>
                <a:gd name="T2" fmla="*/ 16 w 108"/>
                <a:gd name="T3" fmla="*/ 96 h 110"/>
                <a:gd name="T4" fmla="*/ 8 w 108"/>
                <a:gd name="T5" fmla="*/ 84 h 110"/>
                <a:gd name="T6" fmla="*/ 2 w 108"/>
                <a:gd name="T7" fmla="*/ 76 h 110"/>
                <a:gd name="T8" fmla="*/ 0 w 108"/>
                <a:gd name="T9" fmla="*/ 65 h 110"/>
                <a:gd name="T10" fmla="*/ 0 w 108"/>
                <a:gd name="T11" fmla="*/ 56 h 110"/>
                <a:gd name="T12" fmla="*/ 0 w 108"/>
                <a:gd name="T13" fmla="*/ 45 h 110"/>
                <a:gd name="T14" fmla="*/ 2 w 108"/>
                <a:gd name="T15" fmla="*/ 34 h 110"/>
                <a:gd name="T16" fmla="*/ 8 w 108"/>
                <a:gd name="T17" fmla="*/ 26 h 110"/>
                <a:gd name="T18" fmla="*/ 13 w 108"/>
                <a:gd name="T19" fmla="*/ 17 h 110"/>
                <a:gd name="T20" fmla="*/ 13 w 108"/>
                <a:gd name="T21" fmla="*/ 17 h 110"/>
                <a:gd name="T22" fmla="*/ 22 w 108"/>
                <a:gd name="T23" fmla="*/ 9 h 110"/>
                <a:gd name="T24" fmla="*/ 33 w 108"/>
                <a:gd name="T25" fmla="*/ 3 h 110"/>
                <a:gd name="T26" fmla="*/ 44 w 108"/>
                <a:gd name="T27" fmla="*/ 0 h 110"/>
                <a:gd name="T28" fmla="*/ 52 w 108"/>
                <a:gd name="T29" fmla="*/ 0 h 110"/>
                <a:gd name="T30" fmla="*/ 64 w 108"/>
                <a:gd name="T31" fmla="*/ 0 h 110"/>
                <a:gd name="T32" fmla="*/ 75 w 108"/>
                <a:gd name="T33" fmla="*/ 3 h 110"/>
                <a:gd name="T34" fmla="*/ 83 w 108"/>
                <a:gd name="T35" fmla="*/ 9 h 110"/>
                <a:gd name="T36" fmla="*/ 91 w 108"/>
                <a:gd name="T37" fmla="*/ 17 h 110"/>
                <a:gd name="T38" fmla="*/ 91 w 108"/>
                <a:gd name="T39" fmla="*/ 17 h 110"/>
                <a:gd name="T40" fmla="*/ 100 w 108"/>
                <a:gd name="T41" fmla="*/ 26 h 110"/>
                <a:gd name="T42" fmla="*/ 105 w 108"/>
                <a:gd name="T43" fmla="*/ 34 h 110"/>
                <a:gd name="T44" fmla="*/ 108 w 108"/>
                <a:gd name="T45" fmla="*/ 45 h 110"/>
                <a:gd name="T46" fmla="*/ 108 w 108"/>
                <a:gd name="T47" fmla="*/ 56 h 110"/>
                <a:gd name="T48" fmla="*/ 108 w 108"/>
                <a:gd name="T49" fmla="*/ 68 h 110"/>
                <a:gd name="T50" fmla="*/ 105 w 108"/>
                <a:gd name="T51" fmla="*/ 76 h 110"/>
                <a:gd name="T52" fmla="*/ 100 w 108"/>
                <a:gd name="T53" fmla="*/ 87 h 110"/>
                <a:gd name="T54" fmla="*/ 94 w 108"/>
                <a:gd name="T55" fmla="*/ 96 h 110"/>
                <a:gd name="T56" fmla="*/ 94 w 108"/>
                <a:gd name="T57" fmla="*/ 96 h 110"/>
                <a:gd name="T58" fmla="*/ 83 w 108"/>
                <a:gd name="T59" fmla="*/ 101 h 110"/>
                <a:gd name="T60" fmla="*/ 75 w 108"/>
                <a:gd name="T61" fmla="*/ 107 h 110"/>
                <a:gd name="T62" fmla="*/ 64 w 108"/>
                <a:gd name="T63" fmla="*/ 110 h 110"/>
                <a:gd name="T64" fmla="*/ 55 w 108"/>
                <a:gd name="T65" fmla="*/ 110 h 110"/>
                <a:gd name="T66" fmla="*/ 44 w 108"/>
                <a:gd name="T67" fmla="*/ 110 h 110"/>
                <a:gd name="T68" fmla="*/ 33 w 108"/>
                <a:gd name="T69" fmla="*/ 107 h 110"/>
                <a:gd name="T70" fmla="*/ 25 w 108"/>
                <a:gd name="T71" fmla="*/ 101 h 110"/>
                <a:gd name="T72" fmla="*/ 16 w 108"/>
                <a:gd name="T73" fmla="*/ 96 h 110"/>
                <a:gd name="T74" fmla="*/ 16 w 108"/>
                <a:gd name="T75" fmla="*/ 9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10">
                  <a:moveTo>
                    <a:pt x="16" y="96"/>
                  </a:moveTo>
                  <a:lnTo>
                    <a:pt x="16" y="96"/>
                  </a:lnTo>
                  <a:lnTo>
                    <a:pt x="8" y="84"/>
                  </a:lnTo>
                  <a:lnTo>
                    <a:pt x="2" y="76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5"/>
                  </a:lnTo>
                  <a:lnTo>
                    <a:pt x="2" y="34"/>
                  </a:lnTo>
                  <a:lnTo>
                    <a:pt x="8" y="26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22" y="9"/>
                  </a:lnTo>
                  <a:lnTo>
                    <a:pt x="33" y="3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75" y="3"/>
                  </a:lnTo>
                  <a:lnTo>
                    <a:pt x="83" y="9"/>
                  </a:lnTo>
                  <a:lnTo>
                    <a:pt x="91" y="17"/>
                  </a:lnTo>
                  <a:lnTo>
                    <a:pt x="91" y="17"/>
                  </a:lnTo>
                  <a:lnTo>
                    <a:pt x="100" y="26"/>
                  </a:lnTo>
                  <a:lnTo>
                    <a:pt x="105" y="34"/>
                  </a:lnTo>
                  <a:lnTo>
                    <a:pt x="108" y="45"/>
                  </a:lnTo>
                  <a:lnTo>
                    <a:pt x="108" y="56"/>
                  </a:lnTo>
                  <a:lnTo>
                    <a:pt x="108" y="68"/>
                  </a:lnTo>
                  <a:lnTo>
                    <a:pt x="105" y="76"/>
                  </a:lnTo>
                  <a:lnTo>
                    <a:pt x="100" y="87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83" y="101"/>
                  </a:lnTo>
                  <a:lnTo>
                    <a:pt x="75" y="107"/>
                  </a:lnTo>
                  <a:lnTo>
                    <a:pt x="64" y="110"/>
                  </a:lnTo>
                  <a:lnTo>
                    <a:pt x="55" y="110"/>
                  </a:lnTo>
                  <a:lnTo>
                    <a:pt x="44" y="110"/>
                  </a:lnTo>
                  <a:lnTo>
                    <a:pt x="33" y="107"/>
                  </a:lnTo>
                  <a:lnTo>
                    <a:pt x="25" y="101"/>
                  </a:lnTo>
                  <a:lnTo>
                    <a:pt x="16" y="96"/>
                  </a:lnTo>
                  <a:lnTo>
                    <a:pt x="16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4" name="Freeform 130">
              <a:extLst>
                <a:ext uri="{FF2B5EF4-FFF2-40B4-BE49-F238E27FC236}">
                  <a16:creationId xmlns:a16="http://schemas.microsoft.com/office/drawing/2014/main" id="{D92897B5-E28F-4304-AF1F-D6858F04E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9263" y="4670425"/>
              <a:ext cx="177800" cy="177800"/>
            </a:xfrm>
            <a:custGeom>
              <a:avLst/>
              <a:gdLst>
                <a:gd name="T0" fmla="*/ 17 w 112"/>
                <a:gd name="T1" fmla="*/ 95 h 112"/>
                <a:gd name="T2" fmla="*/ 17 w 112"/>
                <a:gd name="T3" fmla="*/ 95 h 112"/>
                <a:gd name="T4" fmla="*/ 12 w 112"/>
                <a:gd name="T5" fmla="*/ 87 h 112"/>
                <a:gd name="T6" fmla="*/ 6 w 112"/>
                <a:gd name="T7" fmla="*/ 75 h 112"/>
                <a:gd name="T8" fmla="*/ 3 w 112"/>
                <a:gd name="T9" fmla="*/ 67 h 112"/>
                <a:gd name="T10" fmla="*/ 0 w 112"/>
                <a:gd name="T11" fmla="*/ 56 h 112"/>
                <a:gd name="T12" fmla="*/ 3 w 112"/>
                <a:gd name="T13" fmla="*/ 44 h 112"/>
                <a:gd name="T14" fmla="*/ 6 w 112"/>
                <a:gd name="T15" fmla="*/ 33 h 112"/>
                <a:gd name="T16" fmla="*/ 9 w 112"/>
                <a:gd name="T17" fmla="*/ 25 h 112"/>
                <a:gd name="T18" fmla="*/ 17 w 112"/>
                <a:gd name="T19" fmla="*/ 16 h 112"/>
                <a:gd name="T20" fmla="*/ 17 w 112"/>
                <a:gd name="T21" fmla="*/ 16 h 112"/>
                <a:gd name="T22" fmla="*/ 25 w 112"/>
                <a:gd name="T23" fmla="*/ 8 h 112"/>
                <a:gd name="T24" fmla="*/ 37 w 112"/>
                <a:gd name="T25" fmla="*/ 5 h 112"/>
                <a:gd name="T26" fmla="*/ 45 w 112"/>
                <a:gd name="T27" fmla="*/ 2 h 112"/>
                <a:gd name="T28" fmla="*/ 56 w 112"/>
                <a:gd name="T29" fmla="*/ 0 h 112"/>
                <a:gd name="T30" fmla="*/ 67 w 112"/>
                <a:gd name="T31" fmla="*/ 2 h 112"/>
                <a:gd name="T32" fmla="*/ 76 w 112"/>
                <a:gd name="T33" fmla="*/ 5 h 112"/>
                <a:gd name="T34" fmla="*/ 87 w 112"/>
                <a:gd name="T35" fmla="*/ 11 h 112"/>
                <a:gd name="T36" fmla="*/ 95 w 112"/>
                <a:gd name="T37" fmla="*/ 16 h 112"/>
                <a:gd name="T38" fmla="*/ 95 w 112"/>
                <a:gd name="T39" fmla="*/ 16 h 112"/>
                <a:gd name="T40" fmla="*/ 103 w 112"/>
                <a:gd name="T41" fmla="*/ 25 h 112"/>
                <a:gd name="T42" fmla="*/ 106 w 112"/>
                <a:gd name="T43" fmla="*/ 36 h 112"/>
                <a:gd name="T44" fmla="*/ 112 w 112"/>
                <a:gd name="T45" fmla="*/ 44 h 112"/>
                <a:gd name="T46" fmla="*/ 112 w 112"/>
                <a:gd name="T47" fmla="*/ 56 h 112"/>
                <a:gd name="T48" fmla="*/ 112 w 112"/>
                <a:gd name="T49" fmla="*/ 67 h 112"/>
                <a:gd name="T50" fmla="*/ 109 w 112"/>
                <a:gd name="T51" fmla="*/ 78 h 112"/>
                <a:gd name="T52" fmla="*/ 103 w 112"/>
                <a:gd name="T53" fmla="*/ 87 h 112"/>
                <a:gd name="T54" fmla="*/ 95 w 112"/>
                <a:gd name="T55" fmla="*/ 95 h 112"/>
                <a:gd name="T56" fmla="*/ 95 w 112"/>
                <a:gd name="T57" fmla="*/ 95 h 112"/>
                <a:gd name="T58" fmla="*/ 87 w 112"/>
                <a:gd name="T59" fmla="*/ 103 h 112"/>
                <a:gd name="T60" fmla="*/ 78 w 112"/>
                <a:gd name="T61" fmla="*/ 106 h 112"/>
                <a:gd name="T62" fmla="*/ 67 w 112"/>
                <a:gd name="T63" fmla="*/ 109 h 112"/>
                <a:gd name="T64" fmla="*/ 56 w 112"/>
                <a:gd name="T65" fmla="*/ 112 h 112"/>
                <a:gd name="T66" fmla="*/ 45 w 112"/>
                <a:gd name="T67" fmla="*/ 109 h 112"/>
                <a:gd name="T68" fmla="*/ 37 w 112"/>
                <a:gd name="T69" fmla="*/ 106 h 112"/>
                <a:gd name="T70" fmla="*/ 25 w 112"/>
                <a:gd name="T71" fmla="*/ 101 h 112"/>
                <a:gd name="T72" fmla="*/ 17 w 112"/>
                <a:gd name="T73" fmla="*/ 95 h 112"/>
                <a:gd name="T74" fmla="*/ 17 w 112"/>
                <a:gd name="T75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2">
                  <a:moveTo>
                    <a:pt x="17" y="95"/>
                  </a:moveTo>
                  <a:lnTo>
                    <a:pt x="17" y="95"/>
                  </a:lnTo>
                  <a:lnTo>
                    <a:pt x="12" y="87"/>
                  </a:lnTo>
                  <a:lnTo>
                    <a:pt x="6" y="75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4"/>
                  </a:lnTo>
                  <a:lnTo>
                    <a:pt x="6" y="33"/>
                  </a:lnTo>
                  <a:lnTo>
                    <a:pt x="9" y="25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25" y="8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6" y="0"/>
                  </a:lnTo>
                  <a:lnTo>
                    <a:pt x="67" y="2"/>
                  </a:lnTo>
                  <a:lnTo>
                    <a:pt x="76" y="5"/>
                  </a:lnTo>
                  <a:lnTo>
                    <a:pt x="87" y="11"/>
                  </a:lnTo>
                  <a:lnTo>
                    <a:pt x="95" y="16"/>
                  </a:lnTo>
                  <a:lnTo>
                    <a:pt x="95" y="16"/>
                  </a:lnTo>
                  <a:lnTo>
                    <a:pt x="103" y="25"/>
                  </a:lnTo>
                  <a:lnTo>
                    <a:pt x="106" y="36"/>
                  </a:lnTo>
                  <a:lnTo>
                    <a:pt x="112" y="44"/>
                  </a:lnTo>
                  <a:lnTo>
                    <a:pt x="112" y="56"/>
                  </a:lnTo>
                  <a:lnTo>
                    <a:pt x="112" y="67"/>
                  </a:lnTo>
                  <a:lnTo>
                    <a:pt x="109" y="78"/>
                  </a:lnTo>
                  <a:lnTo>
                    <a:pt x="103" y="87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87" y="103"/>
                  </a:lnTo>
                  <a:lnTo>
                    <a:pt x="78" y="106"/>
                  </a:lnTo>
                  <a:lnTo>
                    <a:pt x="67" y="109"/>
                  </a:lnTo>
                  <a:lnTo>
                    <a:pt x="56" y="112"/>
                  </a:lnTo>
                  <a:lnTo>
                    <a:pt x="45" y="109"/>
                  </a:lnTo>
                  <a:lnTo>
                    <a:pt x="37" y="106"/>
                  </a:lnTo>
                  <a:lnTo>
                    <a:pt x="25" y="101"/>
                  </a:lnTo>
                  <a:lnTo>
                    <a:pt x="17" y="95"/>
                  </a:lnTo>
                  <a:lnTo>
                    <a:pt x="17" y="95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5" name="Freeform 131">
              <a:extLst>
                <a:ext uri="{FF2B5EF4-FFF2-40B4-BE49-F238E27FC236}">
                  <a16:creationId xmlns:a16="http://schemas.microsoft.com/office/drawing/2014/main" id="{E9C8EB0B-52A0-45BD-B028-41DFB7125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3050" y="4852988"/>
              <a:ext cx="176213" cy="173038"/>
            </a:xfrm>
            <a:custGeom>
              <a:avLst/>
              <a:gdLst>
                <a:gd name="T0" fmla="*/ 17 w 111"/>
                <a:gd name="T1" fmla="*/ 92 h 109"/>
                <a:gd name="T2" fmla="*/ 17 w 111"/>
                <a:gd name="T3" fmla="*/ 92 h 109"/>
                <a:gd name="T4" fmla="*/ 8 w 111"/>
                <a:gd name="T5" fmla="*/ 84 h 109"/>
                <a:gd name="T6" fmla="*/ 3 w 111"/>
                <a:gd name="T7" fmla="*/ 76 h 109"/>
                <a:gd name="T8" fmla="*/ 0 w 111"/>
                <a:gd name="T9" fmla="*/ 64 h 109"/>
                <a:gd name="T10" fmla="*/ 0 w 111"/>
                <a:gd name="T11" fmla="*/ 53 h 109"/>
                <a:gd name="T12" fmla="*/ 0 w 111"/>
                <a:gd name="T13" fmla="*/ 42 h 109"/>
                <a:gd name="T14" fmla="*/ 3 w 111"/>
                <a:gd name="T15" fmla="*/ 33 h 109"/>
                <a:gd name="T16" fmla="*/ 8 w 111"/>
                <a:gd name="T17" fmla="*/ 22 h 109"/>
                <a:gd name="T18" fmla="*/ 17 w 111"/>
                <a:gd name="T19" fmla="*/ 14 h 109"/>
                <a:gd name="T20" fmla="*/ 17 w 111"/>
                <a:gd name="T21" fmla="*/ 14 h 109"/>
                <a:gd name="T22" fmla="*/ 25 w 111"/>
                <a:gd name="T23" fmla="*/ 8 h 109"/>
                <a:gd name="T24" fmla="*/ 34 w 111"/>
                <a:gd name="T25" fmla="*/ 3 h 109"/>
                <a:gd name="T26" fmla="*/ 45 w 111"/>
                <a:gd name="T27" fmla="*/ 0 h 109"/>
                <a:gd name="T28" fmla="*/ 56 w 111"/>
                <a:gd name="T29" fmla="*/ 0 h 109"/>
                <a:gd name="T30" fmla="*/ 64 w 111"/>
                <a:gd name="T31" fmla="*/ 0 h 109"/>
                <a:gd name="T32" fmla="*/ 75 w 111"/>
                <a:gd name="T33" fmla="*/ 3 h 109"/>
                <a:gd name="T34" fmla="*/ 86 w 111"/>
                <a:gd name="T35" fmla="*/ 8 h 109"/>
                <a:gd name="T36" fmla="*/ 95 w 111"/>
                <a:gd name="T37" fmla="*/ 14 h 109"/>
                <a:gd name="T38" fmla="*/ 95 w 111"/>
                <a:gd name="T39" fmla="*/ 14 h 109"/>
                <a:gd name="T40" fmla="*/ 100 w 111"/>
                <a:gd name="T41" fmla="*/ 25 h 109"/>
                <a:gd name="T42" fmla="*/ 106 w 111"/>
                <a:gd name="T43" fmla="*/ 33 h 109"/>
                <a:gd name="T44" fmla="*/ 109 w 111"/>
                <a:gd name="T45" fmla="*/ 45 h 109"/>
                <a:gd name="T46" fmla="*/ 111 w 111"/>
                <a:gd name="T47" fmla="*/ 53 h 109"/>
                <a:gd name="T48" fmla="*/ 109 w 111"/>
                <a:gd name="T49" fmla="*/ 64 h 109"/>
                <a:gd name="T50" fmla="*/ 106 w 111"/>
                <a:gd name="T51" fmla="*/ 76 h 109"/>
                <a:gd name="T52" fmla="*/ 100 w 111"/>
                <a:gd name="T53" fmla="*/ 84 h 109"/>
                <a:gd name="T54" fmla="*/ 95 w 111"/>
                <a:gd name="T55" fmla="*/ 92 h 109"/>
                <a:gd name="T56" fmla="*/ 95 w 111"/>
                <a:gd name="T57" fmla="*/ 92 h 109"/>
                <a:gd name="T58" fmla="*/ 86 w 111"/>
                <a:gd name="T59" fmla="*/ 101 h 109"/>
                <a:gd name="T60" fmla="*/ 75 w 111"/>
                <a:gd name="T61" fmla="*/ 106 h 109"/>
                <a:gd name="T62" fmla="*/ 67 w 111"/>
                <a:gd name="T63" fmla="*/ 109 h 109"/>
                <a:gd name="T64" fmla="*/ 56 w 111"/>
                <a:gd name="T65" fmla="*/ 109 h 109"/>
                <a:gd name="T66" fmla="*/ 45 w 111"/>
                <a:gd name="T67" fmla="*/ 109 h 109"/>
                <a:gd name="T68" fmla="*/ 34 w 111"/>
                <a:gd name="T69" fmla="*/ 106 h 109"/>
                <a:gd name="T70" fmla="*/ 25 w 111"/>
                <a:gd name="T71" fmla="*/ 101 h 109"/>
                <a:gd name="T72" fmla="*/ 17 w 111"/>
                <a:gd name="T73" fmla="*/ 92 h 109"/>
                <a:gd name="T74" fmla="*/ 17 w 111"/>
                <a:gd name="T75" fmla="*/ 9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17" y="92"/>
                  </a:moveTo>
                  <a:lnTo>
                    <a:pt x="17" y="92"/>
                  </a:lnTo>
                  <a:lnTo>
                    <a:pt x="8" y="84"/>
                  </a:lnTo>
                  <a:lnTo>
                    <a:pt x="3" y="76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8" y="2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5" y="8"/>
                  </a:lnTo>
                  <a:lnTo>
                    <a:pt x="34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75" y="3"/>
                  </a:lnTo>
                  <a:lnTo>
                    <a:pt x="86" y="8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100" y="25"/>
                  </a:lnTo>
                  <a:lnTo>
                    <a:pt x="106" y="33"/>
                  </a:lnTo>
                  <a:lnTo>
                    <a:pt x="109" y="45"/>
                  </a:lnTo>
                  <a:lnTo>
                    <a:pt x="111" y="53"/>
                  </a:lnTo>
                  <a:lnTo>
                    <a:pt x="109" y="64"/>
                  </a:lnTo>
                  <a:lnTo>
                    <a:pt x="106" y="76"/>
                  </a:lnTo>
                  <a:lnTo>
                    <a:pt x="100" y="84"/>
                  </a:lnTo>
                  <a:lnTo>
                    <a:pt x="95" y="92"/>
                  </a:lnTo>
                  <a:lnTo>
                    <a:pt x="95" y="92"/>
                  </a:lnTo>
                  <a:lnTo>
                    <a:pt x="86" y="101"/>
                  </a:lnTo>
                  <a:lnTo>
                    <a:pt x="75" y="106"/>
                  </a:lnTo>
                  <a:lnTo>
                    <a:pt x="67" y="109"/>
                  </a:lnTo>
                  <a:lnTo>
                    <a:pt x="56" y="109"/>
                  </a:lnTo>
                  <a:lnTo>
                    <a:pt x="45" y="109"/>
                  </a:lnTo>
                  <a:lnTo>
                    <a:pt x="34" y="106"/>
                  </a:lnTo>
                  <a:lnTo>
                    <a:pt x="25" y="101"/>
                  </a:lnTo>
                  <a:lnTo>
                    <a:pt x="17" y="92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6" name="Freeform 132">
              <a:extLst>
                <a:ext uri="{FF2B5EF4-FFF2-40B4-BE49-F238E27FC236}">
                  <a16:creationId xmlns:a16="http://schemas.microsoft.com/office/drawing/2014/main" id="{C4465703-00F3-4E57-930B-46287B5C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0263" y="4308475"/>
              <a:ext cx="176213" cy="177800"/>
            </a:xfrm>
            <a:custGeom>
              <a:avLst/>
              <a:gdLst>
                <a:gd name="T0" fmla="*/ 94 w 111"/>
                <a:gd name="T1" fmla="*/ 96 h 112"/>
                <a:gd name="T2" fmla="*/ 94 w 111"/>
                <a:gd name="T3" fmla="*/ 96 h 112"/>
                <a:gd name="T4" fmla="*/ 86 w 111"/>
                <a:gd name="T5" fmla="*/ 104 h 112"/>
                <a:gd name="T6" fmla="*/ 75 w 111"/>
                <a:gd name="T7" fmla="*/ 110 h 112"/>
                <a:gd name="T8" fmla="*/ 66 w 111"/>
                <a:gd name="T9" fmla="*/ 112 h 112"/>
                <a:gd name="T10" fmla="*/ 55 w 111"/>
                <a:gd name="T11" fmla="*/ 112 h 112"/>
                <a:gd name="T12" fmla="*/ 44 w 111"/>
                <a:gd name="T13" fmla="*/ 112 h 112"/>
                <a:gd name="T14" fmla="*/ 33 w 111"/>
                <a:gd name="T15" fmla="*/ 110 h 112"/>
                <a:gd name="T16" fmla="*/ 25 w 111"/>
                <a:gd name="T17" fmla="*/ 104 h 112"/>
                <a:gd name="T18" fmla="*/ 16 w 111"/>
                <a:gd name="T19" fmla="*/ 96 h 112"/>
                <a:gd name="T20" fmla="*/ 16 w 111"/>
                <a:gd name="T21" fmla="*/ 96 h 112"/>
                <a:gd name="T22" fmla="*/ 8 w 111"/>
                <a:gd name="T23" fmla="*/ 87 h 112"/>
                <a:gd name="T24" fmla="*/ 2 w 111"/>
                <a:gd name="T25" fmla="*/ 79 h 112"/>
                <a:gd name="T26" fmla="*/ 0 w 111"/>
                <a:gd name="T27" fmla="*/ 67 h 112"/>
                <a:gd name="T28" fmla="*/ 0 w 111"/>
                <a:gd name="T29" fmla="*/ 56 h 112"/>
                <a:gd name="T30" fmla="*/ 0 w 111"/>
                <a:gd name="T31" fmla="*/ 48 h 112"/>
                <a:gd name="T32" fmla="*/ 5 w 111"/>
                <a:gd name="T33" fmla="*/ 37 h 112"/>
                <a:gd name="T34" fmla="*/ 8 w 111"/>
                <a:gd name="T35" fmla="*/ 25 h 112"/>
                <a:gd name="T36" fmla="*/ 16 w 111"/>
                <a:gd name="T37" fmla="*/ 17 h 112"/>
                <a:gd name="T38" fmla="*/ 16 w 111"/>
                <a:gd name="T39" fmla="*/ 17 h 112"/>
                <a:gd name="T40" fmla="*/ 25 w 111"/>
                <a:gd name="T41" fmla="*/ 11 h 112"/>
                <a:gd name="T42" fmla="*/ 36 w 111"/>
                <a:gd name="T43" fmla="*/ 6 h 112"/>
                <a:gd name="T44" fmla="*/ 44 w 111"/>
                <a:gd name="T45" fmla="*/ 3 h 112"/>
                <a:gd name="T46" fmla="*/ 55 w 111"/>
                <a:gd name="T47" fmla="*/ 0 h 112"/>
                <a:gd name="T48" fmla="*/ 66 w 111"/>
                <a:gd name="T49" fmla="*/ 3 h 112"/>
                <a:gd name="T50" fmla="*/ 75 w 111"/>
                <a:gd name="T51" fmla="*/ 6 h 112"/>
                <a:gd name="T52" fmla="*/ 86 w 111"/>
                <a:gd name="T53" fmla="*/ 11 h 112"/>
                <a:gd name="T54" fmla="*/ 94 w 111"/>
                <a:gd name="T55" fmla="*/ 17 h 112"/>
                <a:gd name="T56" fmla="*/ 94 w 111"/>
                <a:gd name="T57" fmla="*/ 17 h 112"/>
                <a:gd name="T58" fmla="*/ 103 w 111"/>
                <a:gd name="T59" fmla="*/ 25 h 112"/>
                <a:gd name="T60" fmla="*/ 105 w 111"/>
                <a:gd name="T61" fmla="*/ 37 h 112"/>
                <a:gd name="T62" fmla="*/ 108 w 111"/>
                <a:gd name="T63" fmla="*/ 45 h 112"/>
                <a:gd name="T64" fmla="*/ 111 w 111"/>
                <a:gd name="T65" fmla="*/ 56 h 112"/>
                <a:gd name="T66" fmla="*/ 108 w 111"/>
                <a:gd name="T67" fmla="*/ 67 h 112"/>
                <a:gd name="T68" fmla="*/ 105 w 111"/>
                <a:gd name="T69" fmla="*/ 79 h 112"/>
                <a:gd name="T70" fmla="*/ 100 w 111"/>
                <a:gd name="T71" fmla="*/ 87 h 112"/>
                <a:gd name="T72" fmla="*/ 94 w 111"/>
                <a:gd name="T73" fmla="*/ 96 h 112"/>
                <a:gd name="T74" fmla="*/ 94 w 111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2">
                  <a:moveTo>
                    <a:pt x="94" y="96"/>
                  </a:moveTo>
                  <a:lnTo>
                    <a:pt x="94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6" y="112"/>
                  </a:lnTo>
                  <a:lnTo>
                    <a:pt x="55" y="112"/>
                  </a:lnTo>
                  <a:lnTo>
                    <a:pt x="44" y="112"/>
                  </a:lnTo>
                  <a:lnTo>
                    <a:pt x="33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8" y="87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8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6" y="3"/>
                  </a:lnTo>
                  <a:lnTo>
                    <a:pt x="75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3" y="25"/>
                  </a:lnTo>
                  <a:lnTo>
                    <a:pt x="105" y="37"/>
                  </a:lnTo>
                  <a:lnTo>
                    <a:pt x="108" y="45"/>
                  </a:lnTo>
                  <a:lnTo>
                    <a:pt x="111" y="56"/>
                  </a:lnTo>
                  <a:lnTo>
                    <a:pt x="108" y="67"/>
                  </a:lnTo>
                  <a:lnTo>
                    <a:pt x="105" y="79"/>
                  </a:lnTo>
                  <a:lnTo>
                    <a:pt x="100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7" name="Freeform 133">
              <a:extLst>
                <a:ext uri="{FF2B5EF4-FFF2-40B4-BE49-F238E27FC236}">
                  <a16:creationId xmlns:a16="http://schemas.microsoft.com/office/drawing/2014/main" id="{A84E97F3-7C79-4BCB-A85E-7067F37C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3550" y="4308475"/>
              <a:ext cx="176213" cy="177800"/>
            </a:xfrm>
            <a:custGeom>
              <a:avLst/>
              <a:gdLst>
                <a:gd name="T0" fmla="*/ 94 w 111"/>
                <a:gd name="T1" fmla="*/ 96 h 112"/>
                <a:gd name="T2" fmla="*/ 94 w 111"/>
                <a:gd name="T3" fmla="*/ 96 h 112"/>
                <a:gd name="T4" fmla="*/ 86 w 111"/>
                <a:gd name="T5" fmla="*/ 104 h 112"/>
                <a:gd name="T6" fmla="*/ 75 w 111"/>
                <a:gd name="T7" fmla="*/ 110 h 112"/>
                <a:gd name="T8" fmla="*/ 67 w 111"/>
                <a:gd name="T9" fmla="*/ 112 h 112"/>
                <a:gd name="T10" fmla="*/ 55 w 111"/>
                <a:gd name="T11" fmla="*/ 112 h 112"/>
                <a:gd name="T12" fmla="*/ 44 w 111"/>
                <a:gd name="T13" fmla="*/ 112 h 112"/>
                <a:gd name="T14" fmla="*/ 36 w 111"/>
                <a:gd name="T15" fmla="*/ 110 h 112"/>
                <a:gd name="T16" fmla="*/ 25 w 111"/>
                <a:gd name="T17" fmla="*/ 104 h 112"/>
                <a:gd name="T18" fmla="*/ 16 w 111"/>
                <a:gd name="T19" fmla="*/ 96 h 112"/>
                <a:gd name="T20" fmla="*/ 16 w 111"/>
                <a:gd name="T21" fmla="*/ 96 h 112"/>
                <a:gd name="T22" fmla="*/ 8 w 111"/>
                <a:gd name="T23" fmla="*/ 87 h 112"/>
                <a:gd name="T24" fmla="*/ 5 w 111"/>
                <a:gd name="T25" fmla="*/ 79 h 112"/>
                <a:gd name="T26" fmla="*/ 3 w 111"/>
                <a:gd name="T27" fmla="*/ 67 h 112"/>
                <a:gd name="T28" fmla="*/ 0 w 111"/>
                <a:gd name="T29" fmla="*/ 56 h 112"/>
                <a:gd name="T30" fmla="*/ 3 w 111"/>
                <a:gd name="T31" fmla="*/ 48 h 112"/>
                <a:gd name="T32" fmla="*/ 5 w 111"/>
                <a:gd name="T33" fmla="*/ 37 h 112"/>
                <a:gd name="T34" fmla="*/ 11 w 111"/>
                <a:gd name="T35" fmla="*/ 25 h 112"/>
                <a:gd name="T36" fmla="*/ 16 w 111"/>
                <a:gd name="T37" fmla="*/ 17 h 112"/>
                <a:gd name="T38" fmla="*/ 16 w 111"/>
                <a:gd name="T39" fmla="*/ 17 h 112"/>
                <a:gd name="T40" fmla="*/ 25 w 111"/>
                <a:gd name="T41" fmla="*/ 11 h 112"/>
                <a:gd name="T42" fmla="*/ 36 w 111"/>
                <a:gd name="T43" fmla="*/ 6 h 112"/>
                <a:gd name="T44" fmla="*/ 44 w 111"/>
                <a:gd name="T45" fmla="*/ 3 h 112"/>
                <a:gd name="T46" fmla="*/ 55 w 111"/>
                <a:gd name="T47" fmla="*/ 0 h 112"/>
                <a:gd name="T48" fmla="*/ 67 w 111"/>
                <a:gd name="T49" fmla="*/ 3 h 112"/>
                <a:gd name="T50" fmla="*/ 78 w 111"/>
                <a:gd name="T51" fmla="*/ 6 h 112"/>
                <a:gd name="T52" fmla="*/ 86 w 111"/>
                <a:gd name="T53" fmla="*/ 11 h 112"/>
                <a:gd name="T54" fmla="*/ 94 w 111"/>
                <a:gd name="T55" fmla="*/ 17 h 112"/>
                <a:gd name="T56" fmla="*/ 94 w 111"/>
                <a:gd name="T57" fmla="*/ 17 h 112"/>
                <a:gd name="T58" fmla="*/ 103 w 111"/>
                <a:gd name="T59" fmla="*/ 25 h 112"/>
                <a:gd name="T60" fmla="*/ 108 w 111"/>
                <a:gd name="T61" fmla="*/ 37 h 112"/>
                <a:gd name="T62" fmla="*/ 111 w 111"/>
                <a:gd name="T63" fmla="*/ 45 h 112"/>
                <a:gd name="T64" fmla="*/ 111 w 111"/>
                <a:gd name="T65" fmla="*/ 56 h 112"/>
                <a:gd name="T66" fmla="*/ 111 w 111"/>
                <a:gd name="T67" fmla="*/ 67 h 112"/>
                <a:gd name="T68" fmla="*/ 106 w 111"/>
                <a:gd name="T69" fmla="*/ 79 h 112"/>
                <a:gd name="T70" fmla="*/ 103 w 111"/>
                <a:gd name="T71" fmla="*/ 87 h 112"/>
                <a:gd name="T72" fmla="*/ 94 w 111"/>
                <a:gd name="T73" fmla="*/ 96 h 112"/>
                <a:gd name="T74" fmla="*/ 94 w 111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2">
                  <a:moveTo>
                    <a:pt x="94" y="96"/>
                  </a:moveTo>
                  <a:lnTo>
                    <a:pt x="94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7" y="112"/>
                  </a:lnTo>
                  <a:lnTo>
                    <a:pt x="55" y="112"/>
                  </a:lnTo>
                  <a:lnTo>
                    <a:pt x="44" y="112"/>
                  </a:lnTo>
                  <a:lnTo>
                    <a:pt x="36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8" y="87"/>
                  </a:lnTo>
                  <a:lnTo>
                    <a:pt x="5" y="79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8"/>
                  </a:lnTo>
                  <a:lnTo>
                    <a:pt x="5" y="37"/>
                  </a:lnTo>
                  <a:lnTo>
                    <a:pt x="11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7" y="3"/>
                  </a:lnTo>
                  <a:lnTo>
                    <a:pt x="78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3" y="25"/>
                  </a:lnTo>
                  <a:lnTo>
                    <a:pt x="108" y="37"/>
                  </a:lnTo>
                  <a:lnTo>
                    <a:pt x="111" y="45"/>
                  </a:lnTo>
                  <a:lnTo>
                    <a:pt x="111" y="56"/>
                  </a:lnTo>
                  <a:lnTo>
                    <a:pt x="111" y="67"/>
                  </a:lnTo>
                  <a:lnTo>
                    <a:pt x="106" y="79"/>
                  </a:lnTo>
                  <a:lnTo>
                    <a:pt x="103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8" name="Freeform 134">
              <a:extLst>
                <a:ext uri="{FF2B5EF4-FFF2-40B4-BE49-F238E27FC236}">
                  <a16:creationId xmlns:a16="http://schemas.microsoft.com/office/drawing/2014/main" id="{7E3A2BDB-5A6C-40B4-BF72-DB48973B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5425" y="4308475"/>
              <a:ext cx="171450" cy="177800"/>
            </a:xfrm>
            <a:custGeom>
              <a:avLst/>
              <a:gdLst>
                <a:gd name="T0" fmla="*/ 94 w 108"/>
                <a:gd name="T1" fmla="*/ 96 h 112"/>
                <a:gd name="T2" fmla="*/ 94 w 108"/>
                <a:gd name="T3" fmla="*/ 96 h 112"/>
                <a:gd name="T4" fmla="*/ 83 w 108"/>
                <a:gd name="T5" fmla="*/ 104 h 112"/>
                <a:gd name="T6" fmla="*/ 75 w 108"/>
                <a:gd name="T7" fmla="*/ 110 h 112"/>
                <a:gd name="T8" fmla="*/ 64 w 108"/>
                <a:gd name="T9" fmla="*/ 112 h 112"/>
                <a:gd name="T10" fmla="*/ 52 w 108"/>
                <a:gd name="T11" fmla="*/ 112 h 112"/>
                <a:gd name="T12" fmla="*/ 44 w 108"/>
                <a:gd name="T13" fmla="*/ 112 h 112"/>
                <a:gd name="T14" fmla="*/ 33 w 108"/>
                <a:gd name="T15" fmla="*/ 110 h 112"/>
                <a:gd name="T16" fmla="*/ 25 w 108"/>
                <a:gd name="T17" fmla="*/ 104 h 112"/>
                <a:gd name="T18" fmla="*/ 16 w 108"/>
                <a:gd name="T19" fmla="*/ 96 h 112"/>
                <a:gd name="T20" fmla="*/ 16 w 108"/>
                <a:gd name="T21" fmla="*/ 96 h 112"/>
                <a:gd name="T22" fmla="*/ 8 w 108"/>
                <a:gd name="T23" fmla="*/ 87 h 112"/>
                <a:gd name="T24" fmla="*/ 2 w 108"/>
                <a:gd name="T25" fmla="*/ 79 h 112"/>
                <a:gd name="T26" fmla="*/ 0 w 108"/>
                <a:gd name="T27" fmla="*/ 67 h 112"/>
                <a:gd name="T28" fmla="*/ 0 w 108"/>
                <a:gd name="T29" fmla="*/ 56 h 112"/>
                <a:gd name="T30" fmla="*/ 0 w 108"/>
                <a:gd name="T31" fmla="*/ 48 h 112"/>
                <a:gd name="T32" fmla="*/ 2 w 108"/>
                <a:gd name="T33" fmla="*/ 37 h 112"/>
                <a:gd name="T34" fmla="*/ 8 w 108"/>
                <a:gd name="T35" fmla="*/ 25 h 112"/>
                <a:gd name="T36" fmla="*/ 16 w 108"/>
                <a:gd name="T37" fmla="*/ 17 h 112"/>
                <a:gd name="T38" fmla="*/ 16 w 108"/>
                <a:gd name="T39" fmla="*/ 17 h 112"/>
                <a:gd name="T40" fmla="*/ 25 w 108"/>
                <a:gd name="T41" fmla="*/ 11 h 112"/>
                <a:gd name="T42" fmla="*/ 33 w 108"/>
                <a:gd name="T43" fmla="*/ 6 h 112"/>
                <a:gd name="T44" fmla="*/ 44 w 108"/>
                <a:gd name="T45" fmla="*/ 3 h 112"/>
                <a:gd name="T46" fmla="*/ 55 w 108"/>
                <a:gd name="T47" fmla="*/ 0 h 112"/>
                <a:gd name="T48" fmla="*/ 66 w 108"/>
                <a:gd name="T49" fmla="*/ 3 h 112"/>
                <a:gd name="T50" fmla="*/ 75 w 108"/>
                <a:gd name="T51" fmla="*/ 6 h 112"/>
                <a:gd name="T52" fmla="*/ 86 w 108"/>
                <a:gd name="T53" fmla="*/ 11 h 112"/>
                <a:gd name="T54" fmla="*/ 94 w 108"/>
                <a:gd name="T55" fmla="*/ 17 h 112"/>
                <a:gd name="T56" fmla="*/ 94 w 108"/>
                <a:gd name="T57" fmla="*/ 17 h 112"/>
                <a:gd name="T58" fmla="*/ 100 w 108"/>
                <a:gd name="T59" fmla="*/ 25 h 112"/>
                <a:gd name="T60" fmla="*/ 105 w 108"/>
                <a:gd name="T61" fmla="*/ 37 h 112"/>
                <a:gd name="T62" fmla="*/ 108 w 108"/>
                <a:gd name="T63" fmla="*/ 45 h 112"/>
                <a:gd name="T64" fmla="*/ 108 w 108"/>
                <a:gd name="T65" fmla="*/ 56 h 112"/>
                <a:gd name="T66" fmla="*/ 108 w 108"/>
                <a:gd name="T67" fmla="*/ 67 h 112"/>
                <a:gd name="T68" fmla="*/ 105 w 108"/>
                <a:gd name="T69" fmla="*/ 79 h 112"/>
                <a:gd name="T70" fmla="*/ 100 w 108"/>
                <a:gd name="T71" fmla="*/ 87 h 112"/>
                <a:gd name="T72" fmla="*/ 94 w 108"/>
                <a:gd name="T73" fmla="*/ 96 h 112"/>
                <a:gd name="T74" fmla="*/ 94 w 108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12">
                  <a:moveTo>
                    <a:pt x="94" y="96"/>
                  </a:moveTo>
                  <a:lnTo>
                    <a:pt x="94" y="96"/>
                  </a:lnTo>
                  <a:lnTo>
                    <a:pt x="83" y="104"/>
                  </a:lnTo>
                  <a:lnTo>
                    <a:pt x="75" y="110"/>
                  </a:lnTo>
                  <a:lnTo>
                    <a:pt x="64" y="112"/>
                  </a:lnTo>
                  <a:lnTo>
                    <a:pt x="52" y="112"/>
                  </a:lnTo>
                  <a:lnTo>
                    <a:pt x="44" y="112"/>
                  </a:lnTo>
                  <a:lnTo>
                    <a:pt x="33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8" y="87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7"/>
                  </a:lnTo>
                  <a:lnTo>
                    <a:pt x="8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3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6" y="3"/>
                  </a:lnTo>
                  <a:lnTo>
                    <a:pt x="75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0" y="25"/>
                  </a:lnTo>
                  <a:lnTo>
                    <a:pt x="105" y="37"/>
                  </a:lnTo>
                  <a:lnTo>
                    <a:pt x="108" y="45"/>
                  </a:lnTo>
                  <a:lnTo>
                    <a:pt x="108" y="56"/>
                  </a:lnTo>
                  <a:lnTo>
                    <a:pt x="108" y="67"/>
                  </a:lnTo>
                  <a:lnTo>
                    <a:pt x="105" y="79"/>
                  </a:lnTo>
                  <a:lnTo>
                    <a:pt x="100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29" name="Freeform 135">
              <a:extLst>
                <a:ext uri="{FF2B5EF4-FFF2-40B4-BE49-F238E27FC236}">
                  <a16:creationId xmlns:a16="http://schemas.microsoft.com/office/drawing/2014/main" id="{5C7DF9F6-0E2A-40F7-B492-1B02F7BD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2538" y="4308475"/>
              <a:ext cx="176213" cy="177800"/>
            </a:xfrm>
            <a:custGeom>
              <a:avLst/>
              <a:gdLst>
                <a:gd name="T0" fmla="*/ 94 w 111"/>
                <a:gd name="T1" fmla="*/ 96 h 112"/>
                <a:gd name="T2" fmla="*/ 94 w 111"/>
                <a:gd name="T3" fmla="*/ 96 h 112"/>
                <a:gd name="T4" fmla="*/ 86 w 111"/>
                <a:gd name="T5" fmla="*/ 104 h 112"/>
                <a:gd name="T6" fmla="*/ 75 w 111"/>
                <a:gd name="T7" fmla="*/ 110 h 112"/>
                <a:gd name="T8" fmla="*/ 66 w 111"/>
                <a:gd name="T9" fmla="*/ 112 h 112"/>
                <a:gd name="T10" fmla="*/ 55 w 111"/>
                <a:gd name="T11" fmla="*/ 112 h 112"/>
                <a:gd name="T12" fmla="*/ 44 w 111"/>
                <a:gd name="T13" fmla="*/ 112 h 112"/>
                <a:gd name="T14" fmla="*/ 36 w 111"/>
                <a:gd name="T15" fmla="*/ 110 h 112"/>
                <a:gd name="T16" fmla="*/ 25 w 111"/>
                <a:gd name="T17" fmla="*/ 104 h 112"/>
                <a:gd name="T18" fmla="*/ 16 w 111"/>
                <a:gd name="T19" fmla="*/ 96 h 112"/>
                <a:gd name="T20" fmla="*/ 16 w 111"/>
                <a:gd name="T21" fmla="*/ 96 h 112"/>
                <a:gd name="T22" fmla="*/ 8 w 111"/>
                <a:gd name="T23" fmla="*/ 87 h 112"/>
                <a:gd name="T24" fmla="*/ 5 w 111"/>
                <a:gd name="T25" fmla="*/ 79 h 112"/>
                <a:gd name="T26" fmla="*/ 2 w 111"/>
                <a:gd name="T27" fmla="*/ 67 h 112"/>
                <a:gd name="T28" fmla="*/ 0 w 111"/>
                <a:gd name="T29" fmla="*/ 56 h 112"/>
                <a:gd name="T30" fmla="*/ 2 w 111"/>
                <a:gd name="T31" fmla="*/ 48 h 112"/>
                <a:gd name="T32" fmla="*/ 5 w 111"/>
                <a:gd name="T33" fmla="*/ 37 h 112"/>
                <a:gd name="T34" fmla="*/ 11 w 111"/>
                <a:gd name="T35" fmla="*/ 25 h 112"/>
                <a:gd name="T36" fmla="*/ 16 w 111"/>
                <a:gd name="T37" fmla="*/ 17 h 112"/>
                <a:gd name="T38" fmla="*/ 16 w 111"/>
                <a:gd name="T39" fmla="*/ 17 h 112"/>
                <a:gd name="T40" fmla="*/ 25 w 111"/>
                <a:gd name="T41" fmla="*/ 11 h 112"/>
                <a:gd name="T42" fmla="*/ 36 w 111"/>
                <a:gd name="T43" fmla="*/ 6 h 112"/>
                <a:gd name="T44" fmla="*/ 44 w 111"/>
                <a:gd name="T45" fmla="*/ 3 h 112"/>
                <a:gd name="T46" fmla="*/ 55 w 111"/>
                <a:gd name="T47" fmla="*/ 0 h 112"/>
                <a:gd name="T48" fmla="*/ 66 w 111"/>
                <a:gd name="T49" fmla="*/ 3 h 112"/>
                <a:gd name="T50" fmla="*/ 77 w 111"/>
                <a:gd name="T51" fmla="*/ 6 h 112"/>
                <a:gd name="T52" fmla="*/ 86 w 111"/>
                <a:gd name="T53" fmla="*/ 11 h 112"/>
                <a:gd name="T54" fmla="*/ 94 w 111"/>
                <a:gd name="T55" fmla="*/ 17 h 112"/>
                <a:gd name="T56" fmla="*/ 94 w 111"/>
                <a:gd name="T57" fmla="*/ 17 h 112"/>
                <a:gd name="T58" fmla="*/ 102 w 111"/>
                <a:gd name="T59" fmla="*/ 25 h 112"/>
                <a:gd name="T60" fmla="*/ 108 w 111"/>
                <a:gd name="T61" fmla="*/ 37 h 112"/>
                <a:gd name="T62" fmla="*/ 111 w 111"/>
                <a:gd name="T63" fmla="*/ 45 h 112"/>
                <a:gd name="T64" fmla="*/ 111 w 111"/>
                <a:gd name="T65" fmla="*/ 56 h 112"/>
                <a:gd name="T66" fmla="*/ 111 w 111"/>
                <a:gd name="T67" fmla="*/ 67 h 112"/>
                <a:gd name="T68" fmla="*/ 105 w 111"/>
                <a:gd name="T69" fmla="*/ 79 h 112"/>
                <a:gd name="T70" fmla="*/ 102 w 111"/>
                <a:gd name="T71" fmla="*/ 87 h 112"/>
                <a:gd name="T72" fmla="*/ 94 w 111"/>
                <a:gd name="T73" fmla="*/ 96 h 112"/>
                <a:gd name="T74" fmla="*/ 94 w 111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2">
                  <a:moveTo>
                    <a:pt x="94" y="96"/>
                  </a:moveTo>
                  <a:lnTo>
                    <a:pt x="94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6" y="112"/>
                  </a:lnTo>
                  <a:lnTo>
                    <a:pt x="55" y="112"/>
                  </a:lnTo>
                  <a:lnTo>
                    <a:pt x="44" y="112"/>
                  </a:lnTo>
                  <a:lnTo>
                    <a:pt x="36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8" y="87"/>
                  </a:lnTo>
                  <a:lnTo>
                    <a:pt x="5" y="79"/>
                  </a:lnTo>
                  <a:lnTo>
                    <a:pt x="2" y="67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5" y="37"/>
                  </a:lnTo>
                  <a:lnTo>
                    <a:pt x="11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6" y="3"/>
                  </a:lnTo>
                  <a:lnTo>
                    <a:pt x="77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2" y="25"/>
                  </a:lnTo>
                  <a:lnTo>
                    <a:pt x="108" y="37"/>
                  </a:lnTo>
                  <a:lnTo>
                    <a:pt x="111" y="45"/>
                  </a:lnTo>
                  <a:lnTo>
                    <a:pt x="111" y="56"/>
                  </a:lnTo>
                  <a:lnTo>
                    <a:pt x="111" y="67"/>
                  </a:lnTo>
                  <a:lnTo>
                    <a:pt x="105" y="79"/>
                  </a:lnTo>
                  <a:lnTo>
                    <a:pt x="102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0" name="Freeform 136">
              <a:extLst>
                <a:ext uri="{FF2B5EF4-FFF2-40B4-BE49-F238E27FC236}">
                  <a16:creationId xmlns:a16="http://schemas.microsoft.com/office/drawing/2014/main" id="{0866083B-DAE1-40AA-AD9A-4E29B5434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2825" y="4308475"/>
              <a:ext cx="173038" cy="177800"/>
            </a:xfrm>
            <a:custGeom>
              <a:avLst/>
              <a:gdLst>
                <a:gd name="T0" fmla="*/ 95 w 109"/>
                <a:gd name="T1" fmla="*/ 96 h 112"/>
                <a:gd name="T2" fmla="*/ 95 w 109"/>
                <a:gd name="T3" fmla="*/ 96 h 112"/>
                <a:gd name="T4" fmla="*/ 84 w 109"/>
                <a:gd name="T5" fmla="*/ 104 h 112"/>
                <a:gd name="T6" fmla="*/ 75 w 109"/>
                <a:gd name="T7" fmla="*/ 110 h 112"/>
                <a:gd name="T8" fmla="*/ 64 w 109"/>
                <a:gd name="T9" fmla="*/ 112 h 112"/>
                <a:gd name="T10" fmla="*/ 53 w 109"/>
                <a:gd name="T11" fmla="*/ 112 h 112"/>
                <a:gd name="T12" fmla="*/ 45 w 109"/>
                <a:gd name="T13" fmla="*/ 112 h 112"/>
                <a:gd name="T14" fmla="*/ 34 w 109"/>
                <a:gd name="T15" fmla="*/ 110 h 112"/>
                <a:gd name="T16" fmla="*/ 25 w 109"/>
                <a:gd name="T17" fmla="*/ 104 h 112"/>
                <a:gd name="T18" fmla="*/ 17 w 109"/>
                <a:gd name="T19" fmla="*/ 96 h 112"/>
                <a:gd name="T20" fmla="*/ 17 w 109"/>
                <a:gd name="T21" fmla="*/ 96 h 112"/>
                <a:gd name="T22" fmla="*/ 9 w 109"/>
                <a:gd name="T23" fmla="*/ 87 h 112"/>
                <a:gd name="T24" fmla="*/ 3 w 109"/>
                <a:gd name="T25" fmla="*/ 79 h 112"/>
                <a:gd name="T26" fmla="*/ 0 w 109"/>
                <a:gd name="T27" fmla="*/ 67 h 112"/>
                <a:gd name="T28" fmla="*/ 0 w 109"/>
                <a:gd name="T29" fmla="*/ 56 h 112"/>
                <a:gd name="T30" fmla="*/ 0 w 109"/>
                <a:gd name="T31" fmla="*/ 48 h 112"/>
                <a:gd name="T32" fmla="*/ 3 w 109"/>
                <a:gd name="T33" fmla="*/ 37 h 112"/>
                <a:gd name="T34" fmla="*/ 9 w 109"/>
                <a:gd name="T35" fmla="*/ 25 h 112"/>
                <a:gd name="T36" fmla="*/ 17 w 109"/>
                <a:gd name="T37" fmla="*/ 17 h 112"/>
                <a:gd name="T38" fmla="*/ 17 w 109"/>
                <a:gd name="T39" fmla="*/ 17 h 112"/>
                <a:gd name="T40" fmla="*/ 25 w 109"/>
                <a:gd name="T41" fmla="*/ 11 h 112"/>
                <a:gd name="T42" fmla="*/ 34 w 109"/>
                <a:gd name="T43" fmla="*/ 6 h 112"/>
                <a:gd name="T44" fmla="*/ 45 w 109"/>
                <a:gd name="T45" fmla="*/ 3 h 112"/>
                <a:gd name="T46" fmla="*/ 56 w 109"/>
                <a:gd name="T47" fmla="*/ 0 h 112"/>
                <a:gd name="T48" fmla="*/ 67 w 109"/>
                <a:gd name="T49" fmla="*/ 3 h 112"/>
                <a:gd name="T50" fmla="*/ 75 w 109"/>
                <a:gd name="T51" fmla="*/ 6 h 112"/>
                <a:gd name="T52" fmla="*/ 87 w 109"/>
                <a:gd name="T53" fmla="*/ 11 h 112"/>
                <a:gd name="T54" fmla="*/ 95 w 109"/>
                <a:gd name="T55" fmla="*/ 17 h 112"/>
                <a:gd name="T56" fmla="*/ 95 w 109"/>
                <a:gd name="T57" fmla="*/ 17 h 112"/>
                <a:gd name="T58" fmla="*/ 100 w 109"/>
                <a:gd name="T59" fmla="*/ 25 h 112"/>
                <a:gd name="T60" fmla="*/ 106 w 109"/>
                <a:gd name="T61" fmla="*/ 37 h 112"/>
                <a:gd name="T62" fmla="*/ 109 w 109"/>
                <a:gd name="T63" fmla="*/ 45 h 112"/>
                <a:gd name="T64" fmla="*/ 109 w 109"/>
                <a:gd name="T65" fmla="*/ 56 h 112"/>
                <a:gd name="T66" fmla="*/ 109 w 109"/>
                <a:gd name="T67" fmla="*/ 67 h 112"/>
                <a:gd name="T68" fmla="*/ 106 w 109"/>
                <a:gd name="T69" fmla="*/ 79 h 112"/>
                <a:gd name="T70" fmla="*/ 100 w 109"/>
                <a:gd name="T71" fmla="*/ 87 h 112"/>
                <a:gd name="T72" fmla="*/ 95 w 109"/>
                <a:gd name="T73" fmla="*/ 96 h 112"/>
                <a:gd name="T74" fmla="*/ 95 w 109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12">
                  <a:moveTo>
                    <a:pt x="95" y="96"/>
                  </a:moveTo>
                  <a:lnTo>
                    <a:pt x="95" y="96"/>
                  </a:lnTo>
                  <a:lnTo>
                    <a:pt x="84" y="104"/>
                  </a:lnTo>
                  <a:lnTo>
                    <a:pt x="75" y="110"/>
                  </a:lnTo>
                  <a:lnTo>
                    <a:pt x="64" y="112"/>
                  </a:lnTo>
                  <a:lnTo>
                    <a:pt x="53" y="112"/>
                  </a:lnTo>
                  <a:lnTo>
                    <a:pt x="45" y="112"/>
                  </a:lnTo>
                  <a:lnTo>
                    <a:pt x="34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9" y="87"/>
                  </a:lnTo>
                  <a:lnTo>
                    <a:pt x="3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" y="37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1"/>
                  </a:lnTo>
                  <a:lnTo>
                    <a:pt x="34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7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0" y="25"/>
                  </a:lnTo>
                  <a:lnTo>
                    <a:pt x="106" y="37"/>
                  </a:lnTo>
                  <a:lnTo>
                    <a:pt x="109" y="45"/>
                  </a:lnTo>
                  <a:lnTo>
                    <a:pt x="109" y="56"/>
                  </a:lnTo>
                  <a:lnTo>
                    <a:pt x="109" y="67"/>
                  </a:lnTo>
                  <a:lnTo>
                    <a:pt x="106" y="79"/>
                  </a:lnTo>
                  <a:lnTo>
                    <a:pt x="100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1" name="Freeform 137">
              <a:extLst>
                <a:ext uri="{FF2B5EF4-FFF2-40B4-BE49-F238E27FC236}">
                  <a16:creationId xmlns:a16="http://schemas.microsoft.com/office/drawing/2014/main" id="{7D31997D-67E4-4753-9E2B-ECA907B54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9938" y="4308475"/>
              <a:ext cx="177800" cy="177800"/>
            </a:xfrm>
            <a:custGeom>
              <a:avLst/>
              <a:gdLst>
                <a:gd name="T0" fmla="*/ 95 w 112"/>
                <a:gd name="T1" fmla="*/ 96 h 112"/>
                <a:gd name="T2" fmla="*/ 95 w 112"/>
                <a:gd name="T3" fmla="*/ 96 h 112"/>
                <a:gd name="T4" fmla="*/ 87 w 112"/>
                <a:gd name="T5" fmla="*/ 104 h 112"/>
                <a:gd name="T6" fmla="*/ 75 w 112"/>
                <a:gd name="T7" fmla="*/ 110 h 112"/>
                <a:gd name="T8" fmla="*/ 67 w 112"/>
                <a:gd name="T9" fmla="*/ 112 h 112"/>
                <a:gd name="T10" fmla="*/ 56 w 112"/>
                <a:gd name="T11" fmla="*/ 112 h 112"/>
                <a:gd name="T12" fmla="*/ 45 w 112"/>
                <a:gd name="T13" fmla="*/ 112 h 112"/>
                <a:gd name="T14" fmla="*/ 36 w 112"/>
                <a:gd name="T15" fmla="*/ 110 h 112"/>
                <a:gd name="T16" fmla="*/ 25 w 112"/>
                <a:gd name="T17" fmla="*/ 104 h 112"/>
                <a:gd name="T18" fmla="*/ 17 w 112"/>
                <a:gd name="T19" fmla="*/ 96 h 112"/>
                <a:gd name="T20" fmla="*/ 17 w 112"/>
                <a:gd name="T21" fmla="*/ 96 h 112"/>
                <a:gd name="T22" fmla="*/ 9 w 112"/>
                <a:gd name="T23" fmla="*/ 87 h 112"/>
                <a:gd name="T24" fmla="*/ 6 w 112"/>
                <a:gd name="T25" fmla="*/ 79 h 112"/>
                <a:gd name="T26" fmla="*/ 3 w 112"/>
                <a:gd name="T27" fmla="*/ 67 h 112"/>
                <a:gd name="T28" fmla="*/ 0 w 112"/>
                <a:gd name="T29" fmla="*/ 56 h 112"/>
                <a:gd name="T30" fmla="*/ 3 w 112"/>
                <a:gd name="T31" fmla="*/ 48 h 112"/>
                <a:gd name="T32" fmla="*/ 6 w 112"/>
                <a:gd name="T33" fmla="*/ 37 h 112"/>
                <a:gd name="T34" fmla="*/ 11 w 112"/>
                <a:gd name="T35" fmla="*/ 25 h 112"/>
                <a:gd name="T36" fmla="*/ 17 w 112"/>
                <a:gd name="T37" fmla="*/ 17 h 112"/>
                <a:gd name="T38" fmla="*/ 17 w 112"/>
                <a:gd name="T39" fmla="*/ 17 h 112"/>
                <a:gd name="T40" fmla="*/ 25 w 112"/>
                <a:gd name="T41" fmla="*/ 11 h 112"/>
                <a:gd name="T42" fmla="*/ 36 w 112"/>
                <a:gd name="T43" fmla="*/ 6 h 112"/>
                <a:gd name="T44" fmla="*/ 45 w 112"/>
                <a:gd name="T45" fmla="*/ 3 h 112"/>
                <a:gd name="T46" fmla="*/ 56 w 112"/>
                <a:gd name="T47" fmla="*/ 0 h 112"/>
                <a:gd name="T48" fmla="*/ 67 w 112"/>
                <a:gd name="T49" fmla="*/ 3 h 112"/>
                <a:gd name="T50" fmla="*/ 78 w 112"/>
                <a:gd name="T51" fmla="*/ 6 h 112"/>
                <a:gd name="T52" fmla="*/ 87 w 112"/>
                <a:gd name="T53" fmla="*/ 11 h 112"/>
                <a:gd name="T54" fmla="*/ 95 w 112"/>
                <a:gd name="T55" fmla="*/ 17 h 112"/>
                <a:gd name="T56" fmla="*/ 95 w 112"/>
                <a:gd name="T57" fmla="*/ 17 h 112"/>
                <a:gd name="T58" fmla="*/ 103 w 112"/>
                <a:gd name="T59" fmla="*/ 25 h 112"/>
                <a:gd name="T60" fmla="*/ 109 w 112"/>
                <a:gd name="T61" fmla="*/ 37 h 112"/>
                <a:gd name="T62" fmla="*/ 112 w 112"/>
                <a:gd name="T63" fmla="*/ 45 h 112"/>
                <a:gd name="T64" fmla="*/ 112 w 112"/>
                <a:gd name="T65" fmla="*/ 56 h 112"/>
                <a:gd name="T66" fmla="*/ 112 w 112"/>
                <a:gd name="T67" fmla="*/ 67 h 112"/>
                <a:gd name="T68" fmla="*/ 106 w 112"/>
                <a:gd name="T69" fmla="*/ 79 h 112"/>
                <a:gd name="T70" fmla="*/ 103 w 112"/>
                <a:gd name="T71" fmla="*/ 87 h 112"/>
                <a:gd name="T72" fmla="*/ 95 w 112"/>
                <a:gd name="T73" fmla="*/ 96 h 112"/>
                <a:gd name="T74" fmla="*/ 95 w 112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2">
                  <a:moveTo>
                    <a:pt x="95" y="96"/>
                  </a:moveTo>
                  <a:lnTo>
                    <a:pt x="95" y="96"/>
                  </a:lnTo>
                  <a:lnTo>
                    <a:pt x="87" y="104"/>
                  </a:lnTo>
                  <a:lnTo>
                    <a:pt x="75" y="110"/>
                  </a:lnTo>
                  <a:lnTo>
                    <a:pt x="67" y="112"/>
                  </a:lnTo>
                  <a:lnTo>
                    <a:pt x="56" y="112"/>
                  </a:lnTo>
                  <a:lnTo>
                    <a:pt x="45" y="112"/>
                  </a:lnTo>
                  <a:lnTo>
                    <a:pt x="36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9" y="87"/>
                  </a:lnTo>
                  <a:lnTo>
                    <a:pt x="6" y="79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8"/>
                  </a:lnTo>
                  <a:lnTo>
                    <a:pt x="6" y="37"/>
                  </a:lnTo>
                  <a:lnTo>
                    <a:pt x="11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8" y="6"/>
                  </a:lnTo>
                  <a:lnTo>
                    <a:pt x="87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3" y="25"/>
                  </a:lnTo>
                  <a:lnTo>
                    <a:pt x="109" y="37"/>
                  </a:lnTo>
                  <a:lnTo>
                    <a:pt x="112" y="45"/>
                  </a:lnTo>
                  <a:lnTo>
                    <a:pt x="112" y="56"/>
                  </a:lnTo>
                  <a:lnTo>
                    <a:pt x="112" y="67"/>
                  </a:lnTo>
                  <a:lnTo>
                    <a:pt x="106" y="79"/>
                  </a:lnTo>
                  <a:lnTo>
                    <a:pt x="103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2" name="Freeform 138">
              <a:extLst>
                <a:ext uri="{FF2B5EF4-FFF2-40B4-BE49-F238E27FC236}">
                  <a16:creationId xmlns:a16="http://schemas.microsoft.com/office/drawing/2014/main" id="{F4192CCA-C9DE-4EDC-91CF-DEDE098B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1813" y="4308475"/>
              <a:ext cx="173038" cy="177800"/>
            </a:xfrm>
            <a:custGeom>
              <a:avLst/>
              <a:gdLst>
                <a:gd name="T0" fmla="*/ 95 w 109"/>
                <a:gd name="T1" fmla="*/ 96 h 112"/>
                <a:gd name="T2" fmla="*/ 95 w 109"/>
                <a:gd name="T3" fmla="*/ 96 h 112"/>
                <a:gd name="T4" fmla="*/ 83 w 109"/>
                <a:gd name="T5" fmla="*/ 104 h 112"/>
                <a:gd name="T6" fmla="*/ 75 w 109"/>
                <a:gd name="T7" fmla="*/ 110 h 112"/>
                <a:gd name="T8" fmla="*/ 64 w 109"/>
                <a:gd name="T9" fmla="*/ 112 h 112"/>
                <a:gd name="T10" fmla="*/ 56 w 109"/>
                <a:gd name="T11" fmla="*/ 112 h 112"/>
                <a:gd name="T12" fmla="*/ 45 w 109"/>
                <a:gd name="T13" fmla="*/ 112 h 112"/>
                <a:gd name="T14" fmla="*/ 33 w 109"/>
                <a:gd name="T15" fmla="*/ 110 h 112"/>
                <a:gd name="T16" fmla="*/ 25 w 109"/>
                <a:gd name="T17" fmla="*/ 104 h 112"/>
                <a:gd name="T18" fmla="*/ 17 w 109"/>
                <a:gd name="T19" fmla="*/ 96 h 112"/>
                <a:gd name="T20" fmla="*/ 17 w 109"/>
                <a:gd name="T21" fmla="*/ 96 h 112"/>
                <a:gd name="T22" fmla="*/ 8 w 109"/>
                <a:gd name="T23" fmla="*/ 87 h 112"/>
                <a:gd name="T24" fmla="*/ 3 w 109"/>
                <a:gd name="T25" fmla="*/ 79 h 112"/>
                <a:gd name="T26" fmla="*/ 0 w 109"/>
                <a:gd name="T27" fmla="*/ 67 h 112"/>
                <a:gd name="T28" fmla="*/ 0 w 109"/>
                <a:gd name="T29" fmla="*/ 56 h 112"/>
                <a:gd name="T30" fmla="*/ 0 w 109"/>
                <a:gd name="T31" fmla="*/ 48 h 112"/>
                <a:gd name="T32" fmla="*/ 3 w 109"/>
                <a:gd name="T33" fmla="*/ 37 h 112"/>
                <a:gd name="T34" fmla="*/ 8 w 109"/>
                <a:gd name="T35" fmla="*/ 25 h 112"/>
                <a:gd name="T36" fmla="*/ 17 w 109"/>
                <a:gd name="T37" fmla="*/ 17 h 112"/>
                <a:gd name="T38" fmla="*/ 17 w 109"/>
                <a:gd name="T39" fmla="*/ 17 h 112"/>
                <a:gd name="T40" fmla="*/ 25 w 109"/>
                <a:gd name="T41" fmla="*/ 11 h 112"/>
                <a:gd name="T42" fmla="*/ 33 w 109"/>
                <a:gd name="T43" fmla="*/ 6 h 112"/>
                <a:gd name="T44" fmla="*/ 45 w 109"/>
                <a:gd name="T45" fmla="*/ 3 h 112"/>
                <a:gd name="T46" fmla="*/ 56 w 109"/>
                <a:gd name="T47" fmla="*/ 0 h 112"/>
                <a:gd name="T48" fmla="*/ 67 w 109"/>
                <a:gd name="T49" fmla="*/ 3 h 112"/>
                <a:gd name="T50" fmla="*/ 75 w 109"/>
                <a:gd name="T51" fmla="*/ 6 h 112"/>
                <a:gd name="T52" fmla="*/ 86 w 109"/>
                <a:gd name="T53" fmla="*/ 11 h 112"/>
                <a:gd name="T54" fmla="*/ 95 w 109"/>
                <a:gd name="T55" fmla="*/ 17 h 112"/>
                <a:gd name="T56" fmla="*/ 95 w 109"/>
                <a:gd name="T57" fmla="*/ 17 h 112"/>
                <a:gd name="T58" fmla="*/ 100 w 109"/>
                <a:gd name="T59" fmla="*/ 25 h 112"/>
                <a:gd name="T60" fmla="*/ 106 w 109"/>
                <a:gd name="T61" fmla="*/ 37 h 112"/>
                <a:gd name="T62" fmla="*/ 109 w 109"/>
                <a:gd name="T63" fmla="*/ 45 h 112"/>
                <a:gd name="T64" fmla="*/ 109 w 109"/>
                <a:gd name="T65" fmla="*/ 56 h 112"/>
                <a:gd name="T66" fmla="*/ 109 w 109"/>
                <a:gd name="T67" fmla="*/ 67 h 112"/>
                <a:gd name="T68" fmla="*/ 106 w 109"/>
                <a:gd name="T69" fmla="*/ 79 h 112"/>
                <a:gd name="T70" fmla="*/ 100 w 109"/>
                <a:gd name="T71" fmla="*/ 87 h 112"/>
                <a:gd name="T72" fmla="*/ 95 w 109"/>
                <a:gd name="T73" fmla="*/ 96 h 112"/>
                <a:gd name="T74" fmla="*/ 95 w 109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12">
                  <a:moveTo>
                    <a:pt x="95" y="96"/>
                  </a:moveTo>
                  <a:lnTo>
                    <a:pt x="95" y="96"/>
                  </a:lnTo>
                  <a:lnTo>
                    <a:pt x="83" y="104"/>
                  </a:lnTo>
                  <a:lnTo>
                    <a:pt x="75" y="110"/>
                  </a:lnTo>
                  <a:lnTo>
                    <a:pt x="64" y="112"/>
                  </a:lnTo>
                  <a:lnTo>
                    <a:pt x="56" y="112"/>
                  </a:lnTo>
                  <a:lnTo>
                    <a:pt x="45" y="112"/>
                  </a:lnTo>
                  <a:lnTo>
                    <a:pt x="33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8" y="87"/>
                  </a:lnTo>
                  <a:lnTo>
                    <a:pt x="3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" y="37"/>
                  </a:lnTo>
                  <a:lnTo>
                    <a:pt x="8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1"/>
                  </a:lnTo>
                  <a:lnTo>
                    <a:pt x="33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6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0" y="25"/>
                  </a:lnTo>
                  <a:lnTo>
                    <a:pt x="106" y="37"/>
                  </a:lnTo>
                  <a:lnTo>
                    <a:pt x="109" y="45"/>
                  </a:lnTo>
                  <a:lnTo>
                    <a:pt x="109" y="56"/>
                  </a:lnTo>
                  <a:lnTo>
                    <a:pt x="109" y="67"/>
                  </a:lnTo>
                  <a:lnTo>
                    <a:pt x="106" y="79"/>
                  </a:lnTo>
                  <a:lnTo>
                    <a:pt x="100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3" name="Freeform 139">
              <a:extLst>
                <a:ext uri="{FF2B5EF4-FFF2-40B4-BE49-F238E27FC236}">
                  <a16:creationId xmlns:a16="http://schemas.microsoft.com/office/drawing/2014/main" id="{F4A2F87B-1D40-4C0E-B4E1-3432A935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8925" y="4308475"/>
              <a:ext cx="176213" cy="177800"/>
            </a:xfrm>
            <a:custGeom>
              <a:avLst/>
              <a:gdLst>
                <a:gd name="T0" fmla="*/ 95 w 111"/>
                <a:gd name="T1" fmla="*/ 96 h 112"/>
                <a:gd name="T2" fmla="*/ 95 w 111"/>
                <a:gd name="T3" fmla="*/ 96 h 112"/>
                <a:gd name="T4" fmla="*/ 86 w 111"/>
                <a:gd name="T5" fmla="*/ 104 h 112"/>
                <a:gd name="T6" fmla="*/ 75 w 111"/>
                <a:gd name="T7" fmla="*/ 110 h 112"/>
                <a:gd name="T8" fmla="*/ 67 w 111"/>
                <a:gd name="T9" fmla="*/ 112 h 112"/>
                <a:gd name="T10" fmla="*/ 56 w 111"/>
                <a:gd name="T11" fmla="*/ 112 h 112"/>
                <a:gd name="T12" fmla="*/ 45 w 111"/>
                <a:gd name="T13" fmla="*/ 112 h 112"/>
                <a:gd name="T14" fmla="*/ 36 w 111"/>
                <a:gd name="T15" fmla="*/ 110 h 112"/>
                <a:gd name="T16" fmla="*/ 25 w 111"/>
                <a:gd name="T17" fmla="*/ 104 h 112"/>
                <a:gd name="T18" fmla="*/ 17 w 111"/>
                <a:gd name="T19" fmla="*/ 96 h 112"/>
                <a:gd name="T20" fmla="*/ 17 w 111"/>
                <a:gd name="T21" fmla="*/ 96 h 112"/>
                <a:gd name="T22" fmla="*/ 8 w 111"/>
                <a:gd name="T23" fmla="*/ 87 h 112"/>
                <a:gd name="T24" fmla="*/ 6 w 111"/>
                <a:gd name="T25" fmla="*/ 79 h 112"/>
                <a:gd name="T26" fmla="*/ 3 w 111"/>
                <a:gd name="T27" fmla="*/ 67 h 112"/>
                <a:gd name="T28" fmla="*/ 0 w 111"/>
                <a:gd name="T29" fmla="*/ 56 h 112"/>
                <a:gd name="T30" fmla="*/ 3 w 111"/>
                <a:gd name="T31" fmla="*/ 48 h 112"/>
                <a:gd name="T32" fmla="*/ 6 w 111"/>
                <a:gd name="T33" fmla="*/ 37 h 112"/>
                <a:gd name="T34" fmla="*/ 11 w 111"/>
                <a:gd name="T35" fmla="*/ 25 h 112"/>
                <a:gd name="T36" fmla="*/ 17 w 111"/>
                <a:gd name="T37" fmla="*/ 17 h 112"/>
                <a:gd name="T38" fmla="*/ 17 w 111"/>
                <a:gd name="T39" fmla="*/ 17 h 112"/>
                <a:gd name="T40" fmla="*/ 25 w 111"/>
                <a:gd name="T41" fmla="*/ 11 h 112"/>
                <a:gd name="T42" fmla="*/ 36 w 111"/>
                <a:gd name="T43" fmla="*/ 6 h 112"/>
                <a:gd name="T44" fmla="*/ 45 w 111"/>
                <a:gd name="T45" fmla="*/ 3 h 112"/>
                <a:gd name="T46" fmla="*/ 56 w 111"/>
                <a:gd name="T47" fmla="*/ 0 h 112"/>
                <a:gd name="T48" fmla="*/ 67 w 111"/>
                <a:gd name="T49" fmla="*/ 3 h 112"/>
                <a:gd name="T50" fmla="*/ 78 w 111"/>
                <a:gd name="T51" fmla="*/ 6 h 112"/>
                <a:gd name="T52" fmla="*/ 86 w 111"/>
                <a:gd name="T53" fmla="*/ 11 h 112"/>
                <a:gd name="T54" fmla="*/ 95 w 111"/>
                <a:gd name="T55" fmla="*/ 17 h 112"/>
                <a:gd name="T56" fmla="*/ 95 w 111"/>
                <a:gd name="T57" fmla="*/ 17 h 112"/>
                <a:gd name="T58" fmla="*/ 103 w 111"/>
                <a:gd name="T59" fmla="*/ 25 h 112"/>
                <a:gd name="T60" fmla="*/ 108 w 111"/>
                <a:gd name="T61" fmla="*/ 37 h 112"/>
                <a:gd name="T62" fmla="*/ 111 w 111"/>
                <a:gd name="T63" fmla="*/ 45 h 112"/>
                <a:gd name="T64" fmla="*/ 111 w 111"/>
                <a:gd name="T65" fmla="*/ 56 h 112"/>
                <a:gd name="T66" fmla="*/ 111 w 111"/>
                <a:gd name="T67" fmla="*/ 67 h 112"/>
                <a:gd name="T68" fmla="*/ 106 w 111"/>
                <a:gd name="T69" fmla="*/ 79 h 112"/>
                <a:gd name="T70" fmla="*/ 103 w 111"/>
                <a:gd name="T71" fmla="*/ 87 h 112"/>
                <a:gd name="T72" fmla="*/ 95 w 111"/>
                <a:gd name="T73" fmla="*/ 96 h 112"/>
                <a:gd name="T74" fmla="*/ 95 w 111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2">
                  <a:moveTo>
                    <a:pt x="95" y="96"/>
                  </a:moveTo>
                  <a:lnTo>
                    <a:pt x="95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7" y="112"/>
                  </a:lnTo>
                  <a:lnTo>
                    <a:pt x="56" y="112"/>
                  </a:lnTo>
                  <a:lnTo>
                    <a:pt x="45" y="112"/>
                  </a:lnTo>
                  <a:lnTo>
                    <a:pt x="36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8" y="87"/>
                  </a:lnTo>
                  <a:lnTo>
                    <a:pt x="6" y="79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8"/>
                  </a:lnTo>
                  <a:lnTo>
                    <a:pt x="6" y="37"/>
                  </a:lnTo>
                  <a:lnTo>
                    <a:pt x="11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8" y="6"/>
                  </a:lnTo>
                  <a:lnTo>
                    <a:pt x="86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3" y="25"/>
                  </a:lnTo>
                  <a:lnTo>
                    <a:pt x="108" y="37"/>
                  </a:lnTo>
                  <a:lnTo>
                    <a:pt x="111" y="45"/>
                  </a:lnTo>
                  <a:lnTo>
                    <a:pt x="111" y="56"/>
                  </a:lnTo>
                  <a:lnTo>
                    <a:pt x="111" y="67"/>
                  </a:lnTo>
                  <a:lnTo>
                    <a:pt x="106" y="79"/>
                  </a:lnTo>
                  <a:lnTo>
                    <a:pt x="103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4" name="Freeform 140">
              <a:extLst>
                <a:ext uri="{FF2B5EF4-FFF2-40B4-BE49-F238E27FC236}">
                  <a16:creationId xmlns:a16="http://schemas.microsoft.com/office/drawing/2014/main" id="{0CCE5E9E-12B3-454F-BF9F-429228A7D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0800" y="4308475"/>
              <a:ext cx="171450" cy="177800"/>
            </a:xfrm>
            <a:custGeom>
              <a:avLst/>
              <a:gdLst>
                <a:gd name="T0" fmla="*/ 94 w 108"/>
                <a:gd name="T1" fmla="*/ 96 h 112"/>
                <a:gd name="T2" fmla="*/ 94 w 108"/>
                <a:gd name="T3" fmla="*/ 96 h 112"/>
                <a:gd name="T4" fmla="*/ 83 w 108"/>
                <a:gd name="T5" fmla="*/ 104 h 112"/>
                <a:gd name="T6" fmla="*/ 75 w 108"/>
                <a:gd name="T7" fmla="*/ 110 h 112"/>
                <a:gd name="T8" fmla="*/ 64 w 108"/>
                <a:gd name="T9" fmla="*/ 112 h 112"/>
                <a:gd name="T10" fmla="*/ 55 w 108"/>
                <a:gd name="T11" fmla="*/ 112 h 112"/>
                <a:gd name="T12" fmla="*/ 44 w 108"/>
                <a:gd name="T13" fmla="*/ 112 h 112"/>
                <a:gd name="T14" fmla="*/ 33 w 108"/>
                <a:gd name="T15" fmla="*/ 110 h 112"/>
                <a:gd name="T16" fmla="*/ 25 w 108"/>
                <a:gd name="T17" fmla="*/ 104 h 112"/>
                <a:gd name="T18" fmla="*/ 16 w 108"/>
                <a:gd name="T19" fmla="*/ 96 h 112"/>
                <a:gd name="T20" fmla="*/ 16 w 108"/>
                <a:gd name="T21" fmla="*/ 96 h 112"/>
                <a:gd name="T22" fmla="*/ 8 w 108"/>
                <a:gd name="T23" fmla="*/ 87 h 112"/>
                <a:gd name="T24" fmla="*/ 3 w 108"/>
                <a:gd name="T25" fmla="*/ 79 h 112"/>
                <a:gd name="T26" fmla="*/ 0 w 108"/>
                <a:gd name="T27" fmla="*/ 67 h 112"/>
                <a:gd name="T28" fmla="*/ 0 w 108"/>
                <a:gd name="T29" fmla="*/ 56 h 112"/>
                <a:gd name="T30" fmla="*/ 0 w 108"/>
                <a:gd name="T31" fmla="*/ 48 h 112"/>
                <a:gd name="T32" fmla="*/ 3 w 108"/>
                <a:gd name="T33" fmla="*/ 37 h 112"/>
                <a:gd name="T34" fmla="*/ 8 w 108"/>
                <a:gd name="T35" fmla="*/ 25 h 112"/>
                <a:gd name="T36" fmla="*/ 16 w 108"/>
                <a:gd name="T37" fmla="*/ 17 h 112"/>
                <a:gd name="T38" fmla="*/ 16 w 108"/>
                <a:gd name="T39" fmla="*/ 17 h 112"/>
                <a:gd name="T40" fmla="*/ 25 w 108"/>
                <a:gd name="T41" fmla="*/ 11 h 112"/>
                <a:gd name="T42" fmla="*/ 33 w 108"/>
                <a:gd name="T43" fmla="*/ 6 h 112"/>
                <a:gd name="T44" fmla="*/ 44 w 108"/>
                <a:gd name="T45" fmla="*/ 3 h 112"/>
                <a:gd name="T46" fmla="*/ 55 w 108"/>
                <a:gd name="T47" fmla="*/ 0 h 112"/>
                <a:gd name="T48" fmla="*/ 67 w 108"/>
                <a:gd name="T49" fmla="*/ 3 h 112"/>
                <a:gd name="T50" fmla="*/ 75 w 108"/>
                <a:gd name="T51" fmla="*/ 6 h 112"/>
                <a:gd name="T52" fmla="*/ 86 w 108"/>
                <a:gd name="T53" fmla="*/ 11 h 112"/>
                <a:gd name="T54" fmla="*/ 94 w 108"/>
                <a:gd name="T55" fmla="*/ 17 h 112"/>
                <a:gd name="T56" fmla="*/ 94 w 108"/>
                <a:gd name="T57" fmla="*/ 17 h 112"/>
                <a:gd name="T58" fmla="*/ 100 w 108"/>
                <a:gd name="T59" fmla="*/ 25 h 112"/>
                <a:gd name="T60" fmla="*/ 105 w 108"/>
                <a:gd name="T61" fmla="*/ 37 h 112"/>
                <a:gd name="T62" fmla="*/ 108 w 108"/>
                <a:gd name="T63" fmla="*/ 45 h 112"/>
                <a:gd name="T64" fmla="*/ 108 w 108"/>
                <a:gd name="T65" fmla="*/ 56 h 112"/>
                <a:gd name="T66" fmla="*/ 108 w 108"/>
                <a:gd name="T67" fmla="*/ 67 h 112"/>
                <a:gd name="T68" fmla="*/ 105 w 108"/>
                <a:gd name="T69" fmla="*/ 79 h 112"/>
                <a:gd name="T70" fmla="*/ 100 w 108"/>
                <a:gd name="T71" fmla="*/ 87 h 112"/>
                <a:gd name="T72" fmla="*/ 94 w 108"/>
                <a:gd name="T73" fmla="*/ 96 h 112"/>
                <a:gd name="T74" fmla="*/ 94 w 108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12">
                  <a:moveTo>
                    <a:pt x="94" y="96"/>
                  </a:moveTo>
                  <a:lnTo>
                    <a:pt x="94" y="96"/>
                  </a:lnTo>
                  <a:lnTo>
                    <a:pt x="83" y="104"/>
                  </a:lnTo>
                  <a:lnTo>
                    <a:pt x="75" y="110"/>
                  </a:lnTo>
                  <a:lnTo>
                    <a:pt x="64" y="112"/>
                  </a:lnTo>
                  <a:lnTo>
                    <a:pt x="55" y="112"/>
                  </a:lnTo>
                  <a:lnTo>
                    <a:pt x="44" y="112"/>
                  </a:lnTo>
                  <a:lnTo>
                    <a:pt x="33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8" y="87"/>
                  </a:lnTo>
                  <a:lnTo>
                    <a:pt x="3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" y="37"/>
                  </a:lnTo>
                  <a:lnTo>
                    <a:pt x="8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3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0" y="25"/>
                  </a:lnTo>
                  <a:lnTo>
                    <a:pt x="105" y="37"/>
                  </a:lnTo>
                  <a:lnTo>
                    <a:pt x="108" y="45"/>
                  </a:lnTo>
                  <a:lnTo>
                    <a:pt x="108" y="56"/>
                  </a:lnTo>
                  <a:lnTo>
                    <a:pt x="108" y="67"/>
                  </a:lnTo>
                  <a:lnTo>
                    <a:pt x="105" y="79"/>
                  </a:lnTo>
                  <a:lnTo>
                    <a:pt x="100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5" name="Freeform 141">
              <a:extLst>
                <a:ext uri="{FF2B5EF4-FFF2-40B4-BE49-F238E27FC236}">
                  <a16:creationId xmlns:a16="http://schemas.microsoft.com/office/drawing/2014/main" id="{B0AD102F-4E1E-4889-B4BC-333464F8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913" y="4308475"/>
              <a:ext cx="176213" cy="177800"/>
            </a:xfrm>
            <a:custGeom>
              <a:avLst/>
              <a:gdLst>
                <a:gd name="T0" fmla="*/ 94 w 111"/>
                <a:gd name="T1" fmla="*/ 96 h 112"/>
                <a:gd name="T2" fmla="*/ 94 w 111"/>
                <a:gd name="T3" fmla="*/ 96 h 112"/>
                <a:gd name="T4" fmla="*/ 86 w 111"/>
                <a:gd name="T5" fmla="*/ 104 h 112"/>
                <a:gd name="T6" fmla="*/ 75 w 111"/>
                <a:gd name="T7" fmla="*/ 110 h 112"/>
                <a:gd name="T8" fmla="*/ 66 w 111"/>
                <a:gd name="T9" fmla="*/ 112 h 112"/>
                <a:gd name="T10" fmla="*/ 55 w 111"/>
                <a:gd name="T11" fmla="*/ 112 h 112"/>
                <a:gd name="T12" fmla="*/ 44 w 111"/>
                <a:gd name="T13" fmla="*/ 112 h 112"/>
                <a:gd name="T14" fmla="*/ 36 w 111"/>
                <a:gd name="T15" fmla="*/ 110 h 112"/>
                <a:gd name="T16" fmla="*/ 25 w 111"/>
                <a:gd name="T17" fmla="*/ 104 h 112"/>
                <a:gd name="T18" fmla="*/ 16 w 111"/>
                <a:gd name="T19" fmla="*/ 96 h 112"/>
                <a:gd name="T20" fmla="*/ 16 w 111"/>
                <a:gd name="T21" fmla="*/ 96 h 112"/>
                <a:gd name="T22" fmla="*/ 11 w 111"/>
                <a:gd name="T23" fmla="*/ 87 h 112"/>
                <a:gd name="T24" fmla="*/ 5 w 111"/>
                <a:gd name="T25" fmla="*/ 79 h 112"/>
                <a:gd name="T26" fmla="*/ 3 w 111"/>
                <a:gd name="T27" fmla="*/ 67 h 112"/>
                <a:gd name="T28" fmla="*/ 0 w 111"/>
                <a:gd name="T29" fmla="*/ 56 h 112"/>
                <a:gd name="T30" fmla="*/ 3 w 111"/>
                <a:gd name="T31" fmla="*/ 48 h 112"/>
                <a:gd name="T32" fmla="*/ 5 w 111"/>
                <a:gd name="T33" fmla="*/ 37 h 112"/>
                <a:gd name="T34" fmla="*/ 11 w 111"/>
                <a:gd name="T35" fmla="*/ 25 h 112"/>
                <a:gd name="T36" fmla="*/ 16 w 111"/>
                <a:gd name="T37" fmla="*/ 17 h 112"/>
                <a:gd name="T38" fmla="*/ 16 w 111"/>
                <a:gd name="T39" fmla="*/ 17 h 112"/>
                <a:gd name="T40" fmla="*/ 25 w 111"/>
                <a:gd name="T41" fmla="*/ 11 h 112"/>
                <a:gd name="T42" fmla="*/ 36 w 111"/>
                <a:gd name="T43" fmla="*/ 6 h 112"/>
                <a:gd name="T44" fmla="*/ 44 w 111"/>
                <a:gd name="T45" fmla="*/ 3 h 112"/>
                <a:gd name="T46" fmla="*/ 55 w 111"/>
                <a:gd name="T47" fmla="*/ 0 h 112"/>
                <a:gd name="T48" fmla="*/ 66 w 111"/>
                <a:gd name="T49" fmla="*/ 3 h 112"/>
                <a:gd name="T50" fmla="*/ 78 w 111"/>
                <a:gd name="T51" fmla="*/ 6 h 112"/>
                <a:gd name="T52" fmla="*/ 86 w 111"/>
                <a:gd name="T53" fmla="*/ 11 h 112"/>
                <a:gd name="T54" fmla="*/ 94 w 111"/>
                <a:gd name="T55" fmla="*/ 17 h 112"/>
                <a:gd name="T56" fmla="*/ 94 w 111"/>
                <a:gd name="T57" fmla="*/ 17 h 112"/>
                <a:gd name="T58" fmla="*/ 103 w 111"/>
                <a:gd name="T59" fmla="*/ 25 h 112"/>
                <a:gd name="T60" fmla="*/ 108 w 111"/>
                <a:gd name="T61" fmla="*/ 37 h 112"/>
                <a:gd name="T62" fmla="*/ 111 w 111"/>
                <a:gd name="T63" fmla="*/ 45 h 112"/>
                <a:gd name="T64" fmla="*/ 111 w 111"/>
                <a:gd name="T65" fmla="*/ 56 h 112"/>
                <a:gd name="T66" fmla="*/ 111 w 111"/>
                <a:gd name="T67" fmla="*/ 67 h 112"/>
                <a:gd name="T68" fmla="*/ 105 w 111"/>
                <a:gd name="T69" fmla="*/ 79 h 112"/>
                <a:gd name="T70" fmla="*/ 103 w 111"/>
                <a:gd name="T71" fmla="*/ 87 h 112"/>
                <a:gd name="T72" fmla="*/ 94 w 111"/>
                <a:gd name="T73" fmla="*/ 96 h 112"/>
                <a:gd name="T74" fmla="*/ 94 w 111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12">
                  <a:moveTo>
                    <a:pt x="94" y="96"/>
                  </a:moveTo>
                  <a:lnTo>
                    <a:pt x="94" y="96"/>
                  </a:lnTo>
                  <a:lnTo>
                    <a:pt x="86" y="104"/>
                  </a:lnTo>
                  <a:lnTo>
                    <a:pt x="75" y="110"/>
                  </a:lnTo>
                  <a:lnTo>
                    <a:pt x="66" y="112"/>
                  </a:lnTo>
                  <a:lnTo>
                    <a:pt x="55" y="112"/>
                  </a:lnTo>
                  <a:lnTo>
                    <a:pt x="44" y="112"/>
                  </a:lnTo>
                  <a:lnTo>
                    <a:pt x="36" y="110"/>
                  </a:lnTo>
                  <a:lnTo>
                    <a:pt x="25" y="10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1" y="87"/>
                  </a:lnTo>
                  <a:lnTo>
                    <a:pt x="5" y="79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8"/>
                  </a:lnTo>
                  <a:lnTo>
                    <a:pt x="5" y="37"/>
                  </a:lnTo>
                  <a:lnTo>
                    <a:pt x="11" y="2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4" y="3"/>
                  </a:lnTo>
                  <a:lnTo>
                    <a:pt x="55" y="0"/>
                  </a:lnTo>
                  <a:lnTo>
                    <a:pt x="66" y="3"/>
                  </a:lnTo>
                  <a:lnTo>
                    <a:pt x="78" y="6"/>
                  </a:lnTo>
                  <a:lnTo>
                    <a:pt x="86" y="11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103" y="25"/>
                  </a:lnTo>
                  <a:lnTo>
                    <a:pt x="108" y="37"/>
                  </a:lnTo>
                  <a:lnTo>
                    <a:pt x="111" y="45"/>
                  </a:lnTo>
                  <a:lnTo>
                    <a:pt x="111" y="56"/>
                  </a:lnTo>
                  <a:lnTo>
                    <a:pt x="111" y="67"/>
                  </a:lnTo>
                  <a:lnTo>
                    <a:pt x="105" y="79"/>
                  </a:lnTo>
                  <a:lnTo>
                    <a:pt x="103" y="87"/>
                  </a:lnTo>
                  <a:lnTo>
                    <a:pt x="94" y="96"/>
                  </a:lnTo>
                  <a:lnTo>
                    <a:pt x="94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6" name="Freeform 142">
              <a:extLst>
                <a:ext uri="{FF2B5EF4-FFF2-40B4-BE49-F238E27FC236}">
                  <a16:creationId xmlns:a16="http://schemas.microsoft.com/office/drawing/2014/main" id="{7487B501-3D4C-4007-B260-10DCCAEF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8200" y="4308475"/>
              <a:ext cx="173038" cy="177800"/>
            </a:xfrm>
            <a:custGeom>
              <a:avLst/>
              <a:gdLst>
                <a:gd name="T0" fmla="*/ 95 w 109"/>
                <a:gd name="T1" fmla="*/ 96 h 112"/>
                <a:gd name="T2" fmla="*/ 95 w 109"/>
                <a:gd name="T3" fmla="*/ 96 h 112"/>
                <a:gd name="T4" fmla="*/ 84 w 109"/>
                <a:gd name="T5" fmla="*/ 104 h 112"/>
                <a:gd name="T6" fmla="*/ 76 w 109"/>
                <a:gd name="T7" fmla="*/ 110 h 112"/>
                <a:gd name="T8" fmla="*/ 64 w 109"/>
                <a:gd name="T9" fmla="*/ 112 h 112"/>
                <a:gd name="T10" fmla="*/ 56 w 109"/>
                <a:gd name="T11" fmla="*/ 112 h 112"/>
                <a:gd name="T12" fmla="*/ 45 w 109"/>
                <a:gd name="T13" fmla="*/ 112 h 112"/>
                <a:gd name="T14" fmla="*/ 34 w 109"/>
                <a:gd name="T15" fmla="*/ 110 h 112"/>
                <a:gd name="T16" fmla="*/ 26 w 109"/>
                <a:gd name="T17" fmla="*/ 104 h 112"/>
                <a:gd name="T18" fmla="*/ 17 w 109"/>
                <a:gd name="T19" fmla="*/ 96 h 112"/>
                <a:gd name="T20" fmla="*/ 17 w 109"/>
                <a:gd name="T21" fmla="*/ 96 h 112"/>
                <a:gd name="T22" fmla="*/ 9 w 109"/>
                <a:gd name="T23" fmla="*/ 87 h 112"/>
                <a:gd name="T24" fmla="*/ 3 w 109"/>
                <a:gd name="T25" fmla="*/ 79 h 112"/>
                <a:gd name="T26" fmla="*/ 0 w 109"/>
                <a:gd name="T27" fmla="*/ 67 h 112"/>
                <a:gd name="T28" fmla="*/ 0 w 109"/>
                <a:gd name="T29" fmla="*/ 56 h 112"/>
                <a:gd name="T30" fmla="*/ 0 w 109"/>
                <a:gd name="T31" fmla="*/ 48 h 112"/>
                <a:gd name="T32" fmla="*/ 3 w 109"/>
                <a:gd name="T33" fmla="*/ 37 h 112"/>
                <a:gd name="T34" fmla="*/ 9 w 109"/>
                <a:gd name="T35" fmla="*/ 25 h 112"/>
                <a:gd name="T36" fmla="*/ 17 w 109"/>
                <a:gd name="T37" fmla="*/ 17 h 112"/>
                <a:gd name="T38" fmla="*/ 17 w 109"/>
                <a:gd name="T39" fmla="*/ 17 h 112"/>
                <a:gd name="T40" fmla="*/ 26 w 109"/>
                <a:gd name="T41" fmla="*/ 11 h 112"/>
                <a:gd name="T42" fmla="*/ 34 w 109"/>
                <a:gd name="T43" fmla="*/ 6 h 112"/>
                <a:gd name="T44" fmla="*/ 45 w 109"/>
                <a:gd name="T45" fmla="*/ 3 h 112"/>
                <a:gd name="T46" fmla="*/ 56 w 109"/>
                <a:gd name="T47" fmla="*/ 0 h 112"/>
                <a:gd name="T48" fmla="*/ 67 w 109"/>
                <a:gd name="T49" fmla="*/ 3 h 112"/>
                <a:gd name="T50" fmla="*/ 76 w 109"/>
                <a:gd name="T51" fmla="*/ 6 h 112"/>
                <a:gd name="T52" fmla="*/ 87 w 109"/>
                <a:gd name="T53" fmla="*/ 11 h 112"/>
                <a:gd name="T54" fmla="*/ 95 w 109"/>
                <a:gd name="T55" fmla="*/ 17 h 112"/>
                <a:gd name="T56" fmla="*/ 95 w 109"/>
                <a:gd name="T57" fmla="*/ 17 h 112"/>
                <a:gd name="T58" fmla="*/ 101 w 109"/>
                <a:gd name="T59" fmla="*/ 25 h 112"/>
                <a:gd name="T60" fmla="*/ 106 w 109"/>
                <a:gd name="T61" fmla="*/ 37 h 112"/>
                <a:gd name="T62" fmla="*/ 109 w 109"/>
                <a:gd name="T63" fmla="*/ 45 h 112"/>
                <a:gd name="T64" fmla="*/ 109 w 109"/>
                <a:gd name="T65" fmla="*/ 56 h 112"/>
                <a:gd name="T66" fmla="*/ 109 w 109"/>
                <a:gd name="T67" fmla="*/ 67 h 112"/>
                <a:gd name="T68" fmla="*/ 106 w 109"/>
                <a:gd name="T69" fmla="*/ 79 h 112"/>
                <a:gd name="T70" fmla="*/ 101 w 109"/>
                <a:gd name="T71" fmla="*/ 87 h 112"/>
                <a:gd name="T72" fmla="*/ 95 w 109"/>
                <a:gd name="T73" fmla="*/ 96 h 112"/>
                <a:gd name="T74" fmla="*/ 95 w 109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12">
                  <a:moveTo>
                    <a:pt x="95" y="96"/>
                  </a:moveTo>
                  <a:lnTo>
                    <a:pt x="95" y="96"/>
                  </a:lnTo>
                  <a:lnTo>
                    <a:pt x="84" y="104"/>
                  </a:lnTo>
                  <a:lnTo>
                    <a:pt x="76" y="110"/>
                  </a:lnTo>
                  <a:lnTo>
                    <a:pt x="64" y="112"/>
                  </a:lnTo>
                  <a:lnTo>
                    <a:pt x="56" y="112"/>
                  </a:lnTo>
                  <a:lnTo>
                    <a:pt x="45" y="112"/>
                  </a:lnTo>
                  <a:lnTo>
                    <a:pt x="34" y="110"/>
                  </a:lnTo>
                  <a:lnTo>
                    <a:pt x="26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9" y="87"/>
                  </a:lnTo>
                  <a:lnTo>
                    <a:pt x="3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3" y="37"/>
                  </a:lnTo>
                  <a:lnTo>
                    <a:pt x="9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6" y="11"/>
                  </a:lnTo>
                  <a:lnTo>
                    <a:pt x="34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6" y="6"/>
                  </a:lnTo>
                  <a:lnTo>
                    <a:pt x="87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1" y="25"/>
                  </a:lnTo>
                  <a:lnTo>
                    <a:pt x="106" y="37"/>
                  </a:lnTo>
                  <a:lnTo>
                    <a:pt x="109" y="45"/>
                  </a:lnTo>
                  <a:lnTo>
                    <a:pt x="109" y="56"/>
                  </a:lnTo>
                  <a:lnTo>
                    <a:pt x="109" y="67"/>
                  </a:lnTo>
                  <a:lnTo>
                    <a:pt x="106" y="79"/>
                  </a:lnTo>
                  <a:lnTo>
                    <a:pt x="101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37" name="Freeform 143">
              <a:extLst>
                <a:ext uri="{FF2B5EF4-FFF2-40B4-BE49-F238E27FC236}">
                  <a16:creationId xmlns:a16="http://schemas.microsoft.com/office/drawing/2014/main" id="{B68FCAAD-0430-4F11-9E99-11F76142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313" y="4308475"/>
              <a:ext cx="177800" cy="177800"/>
            </a:xfrm>
            <a:custGeom>
              <a:avLst/>
              <a:gdLst>
                <a:gd name="T0" fmla="*/ 95 w 112"/>
                <a:gd name="T1" fmla="*/ 96 h 112"/>
                <a:gd name="T2" fmla="*/ 95 w 112"/>
                <a:gd name="T3" fmla="*/ 96 h 112"/>
                <a:gd name="T4" fmla="*/ 87 w 112"/>
                <a:gd name="T5" fmla="*/ 104 h 112"/>
                <a:gd name="T6" fmla="*/ 76 w 112"/>
                <a:gd name="T7" fmla="*/ 110 h 112"/>
                <a:gd name="T8" fmla="*/ 67 w 112"/>
                <a:gd name="T9" fmla="*/ 112 h 112"/>
                <a:gd name="T10" fmla="*/ 56 w 112"/>
                <a:gd name="T11" fmla="*/ 112 h 112"/>
                <a:gd name="T12" fmla="*/ 45 w 112"/>
                <a:gd name="T13" fmla="*/ 112 h 112"/>
                <a:gd name="T14" fmla="*/ 37 w 112"/>
                <a:gd name="T15" fmla="*/ 110 h 112"/>
                <a:gd name="T16" fmla="*/ 25 w 112"/>
                <a:gd name="T17" fmla="*/ 104 h 112"/>
                <a:gd name="T18" fmla="*/ 17 w 112"/>
                <a:gd name="T19" fmla="*/ 96 h 112"/>
                <a:gd name="T20" fmla="*/ 17 w 112"/>
                <a:gd name="T21" fmla="*/ 96 h 112"/>
                <a:gd name="T22" fmla="*/ 12 w 112"/>
                <a:gd name="T23" fmla="*/ 87 h 112"/>
                <a:gd name="T24" fmla="*/ 6 w 112"/>
                <a:gd name="T25" fmla="*/ 79 h 112"/>
                <a:gd name="T26" fmla="*/ 3 w 112"/>
                <a:gd name="T27" fmla="*/ 67 h 112"/>
                <a:gd name="T28" fmla="*/ 0 w 112"/>
                <a:gd name="T29" fmla="*/ 56 h 112"/>
                <a:gd name="T30" fmla="*/ 3 w 112"/>
                <a:gd name="T31" fmla="*/ 48 h 112"/>
                <a:gd name="T32" fmla="*/ 6 w 112"/>
                <a:gd name="T33" fmla="*/ 37 h 112"/>
                <a:gd name="T34" fmla="*/ 12 w 112"/>
                <a:gd name="T35" fmla="*/ 25 h 112"/>
                <a:gd name="T36" fmla="*/ 17 w 112"/>
                <a:gd name="T37" fmla="*/ 17 h 112"/>
                <a:gd name="T38" fmla="*/ 17 w 112"/>
                <a:gd name="T39" fmla="*/ 17 h 112"/>
                <a:gd name="T40" fmla="*/ 25 w 112"/>
                <a:gd name="T41" fmla="*/ 11 h 112"/>
                <a:gd name="T42" fmla="*/ 37 w 112"/>
                <a:gd name="T43" fmla="*/ 6 h 112"/>
                <a:gd name="T44" fmla="*/ 45 w 112"/>
                <a:gd name="T45" fmla="*/ 3 h 112"/>
                <a:gd name="T46" fmla="*/ 56 w 112"/>
                <a:gd name="T47" fmla="*/ 0 h 112"/>
                <a:gd name="T48" fmla="*/ 67 w 112"/>
                <a:gd name="T49" fmla="*/ 3 h 112"/>
                <a:gd name="T50" fmla="*/ 78 w 112"/>
                <a:gd name="T51" fmla="*/ 6 h 112"/>
                <a:gd name="T52" fmla="*/ 87 w 112"/>
                <a:gd name="T53" fmla="*/ 11 h 112"/>
                <a:gd name="T54" fmla="*/ 95 w 112"/>
                <a:gd name="T55" fmla="*/ 17 h 112"/>
                <a:gd name="T56" fmla="*/ 95 w 112"/>
                <a:gd name="T57" fmla="*/ 17 h 112"/>
                <a:gd name="T58" fmla="*/ 103 w 112"/>
                <a:gd name="T59" fmla="*/ 25 h 112"/>
                <a:gd name="T60" fmla="*/ 109 w 112"/>
                <a:gd name="T61" fmla="*/ 37 h 112"/>
                <a:gd name="T62" fmla="*/ 112 w 112"/>
                <a:gd name="T63" fmla="*/ 45 h 112"/>
                <a:gd name="T64" fmla="*/ 112 w 112"/>
                <a:gd name="T65" fmla="*/ 56 h 112"/>
                <a:gd name="T66" fmla="*/ 112 w 112"/>
                <a:gd name="T67" fmla="*/ 67 h 112"/>
                <a:gd name="T68" fmla="*/ 106 w 112"/>
                <a:gd name="T69" fmla="*/ 79 h 112"/>
                <a:gd name="T70" fmla="*/ 103 w 112"/>
                <a:gd name="T71" fmla="*/ 87 h 112"/>
                <a:gd name="T72" fmla="*/ 95 w 112"/>
                <a:gd name="T73" fmla="*/ 96 h 112"/>
                <a:gd name="T74" fmla="*/ 95 w 112"/>
                <a:gd name="T7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2">
                  <a:moveTo>
                    <a:pt x="95" y="96"/>
                  </a:moveTo>
                  <a:lnTo>
                    <a:pt x="95" y="96"/>
                  </a:lnTo>
                  <a:lnTo>
                    <a:pt x="87" y="104"/>
                  </a:lnTo>
                  <a:lnTo>
                    <a:pt x="76" y="110"/>
                  </a:lnTo>
                  <a:lnTo>
                    <a:pt x="67" y="112"/>
                  </a:lnTo>
                  <a:lnTo>
                    <a:pt x="56" y="112"/>
                  </a:lnTo>
                  <a:lnTo>
                    <a:pt x="45" y="112"/>
                  </a:lnTo>
                  <a:lnTo>
                    <a:pt x="37" y="110"/>
                  </a:lnTo>
                  <a:lnTo>
                    <a:pt x="25" y="104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2" y="87"/>
                  </a:lnTo>
                  <a:lnTo>
                    <a:pt x="6" y="79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3" y="48"/>
                  </a:lnTo>
                  <a:lnTo>
                    <a:pt x="6" y="37"/>
                  </a:lnTo>
                  <a:lnTo>
                    <a:pt x="12" y="25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25" y="11"/>
                  </a:lnTo>
                  <a:lnTo>
                    <a:pt x="37" y="6"/>
                  </a:lnTo>
                  <a:lnTo>
                    <a:pt x="45" y="3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8" y="6"/>
                  </a:lnTo>
                  <a:lnTo>
                    <a:pt x="87" y="11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103" y="25"/>
                  </a:lnTo>
                  <a:lnTo>
                    <a:pt x="109" y="37"/>
                  </a:lnTo>
                  <a:lnTo>
                    <a:pt x="112" y="45"/>
                  </a:lnTo>
                  <a:lnTo>
                    <a:pt x="112" y="56"/>
                  </a:lnTo>
                  <a:lnTo>
                    <a:pt x="112" y="67"/>
                  </a:lnTo>
                  <a:lnTo>
                    <a:pt x="106" y="79"/>
                  </a:lnTo>
                  <a:lnTo>
                    <a:pt x="103" y="87"/>
                  </a:lnTo>
                  <a:lnTo>
                    <a:pt x="95" y="96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538" name="Freeform 144">
            <a:extLst>
              <a:ext uri="{FF2B5EF4-FFF2-40B4-BE49-F238E27FC236}">
                <a16:creationId xmlns:a16="http://schemas.microsoft.com/office/drawing/2014/main" id="{BEDA7A9E-9EFC-43EF-880E-AC91B3455611}"/>
              </a:ext>
            </a:extLst>
          </p:cNvPr>
          <p:cNvSpPr>
            <a:spLocks/>
          </p:cNvSpPr>
          <p:nvPr/>
        </p:nvSpPr>
        <p:spPr bwMode="auto">
          <a:xfrm>
            <a:off x="9883714" y="2138962"/>
            <a:ext cx="935102" cy="299293"/>
          </a:xfrm>
          <a:custGeom>
            <a:avLst/>
            <a:gdLst>
              <a:gd name="T0" fmla="*/ 1859 w 1859"/>
              <a:gd name="T1" fmla="*/ 297 h 595"/>
              <a:gd name="T2" fmla="*/ 1648 w 1859"/>
              <a:gd name="T3" fmla="*/ 115 h 595"/>
              <a:gd name="T4" fmla="*/ 1648 w 1859"/>
              <a:gd name="T5" fmla="*/ 230 h 595"/>
              <a:gd name="T6" fmla="*/ 0 w 1859"/>
              <a:gd name="T7" fmla="*/ 0 h 595"/>
              <a:gd name="T8" fmla="*/ 192 w 1859"/>
              <a:gd name="T9" fmla="*/ 297 h 595"/>
              <a:gd name="T10" fmla="*/ 0 w 1859"/>
              <a:gd name="T11" fmla="*/ 595 h 595"/>
              <a:gd name="T12" fmla="*/ 1648 w 1859"/>
              <a:gd name="T13" fmla="*/ 365 h 595"/>
              <a:gd name="T14" fmla="*/ 1648 w 1859"/>
              <a:gd name="T15" fmla="*/ 480 h 595"/>
              <a:gd name="T16" fmla="*/ 1859 w 1859"/>
              <a:gd name="T17" fmla="*/ 297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9" h="595">
                <a:moveTo>
                  <a:pt x="1859" y="297"/>
                </a:moveTo>
                <a:lnTo>
                  <a:pt x="1648" y="115"/>
                </a:lnTo>
                <a:lnTo>
                  <a:pt x="1648" y="230"/>
                </a:lnTo>
                <a:lnTo>
                  <a:pt x="0" y="0"/>
                </a:lnTo>
                <a:lnTo>
                  <a:pt x="192" y="297"/>
                </a:lnTo>
                <a:lnTo>
                  <a:pt x="0" y="595"/>
                </a:lnTo>
                <a:lnTo>
                  <a:pt x="1648" y="365"/>
                </a:lnTo>
                <a:lnTo>
                  <a:pt x="1648" y="480"/>
                </a:lnTo>
                <a:lnTo>
                  <a:pt x="1859" y="297"/>
                </a:lnTo>
                <a:close/>
              </a:path>
            </a:pathLst>
          </a:custGeom>
          <a:solidFill>
            <a:srgbClr val="2CB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39" name="Freeform 145">
            <a:extLst>
              <a:ext uri="{FF2B5EF4-FFF2-40B4-BE49-F238E27FC236}">
                <a16:creationId xmlns:a16="http://schemas.microsoft.com/office/drawing/2014/main" id="{902B6033-DA7E-4F6F-9CDF-CD99A13CADE3}"/>
              </a:ext>
            </a:extLst>
          </p:cNvPr>
          <p:cNvSpPr>
            <a:spLocks/>
          </p:cNvSpPr>
          <p:nvPr/>
        </p:nvSpPr>
        <p:spPr bwMode="auto">
          <a:xfrm>
            <a:off x="5781145" y="920278"/>
            <a:ext cx="1159948" cy="242955"/>
          </a:xfrm>
          <a:custGeom>
            <a:avLst/>
            <a:gdLst>
              <a:gd name="T0" fmla="*/ 2000 w 2306"/>
              <a:gd name="T1" fmla="*/ 483 h 483"/>
              <a:gd name="T2" fmla="*/ 2306 w 2306"/>
              <a:gd name="T3" fmla="*/ 242 h 483"/>
              <a:gd name="T4" fmla="*/ 2000 w 2306"/>
              <a:gd name="T5" fmla="*/ 0 h 483"/>
              <a:gd name="T6" fmla="*/ 2000 w 2306"/>
              <a:gd name="T7" fmla="*/ 197 h 483"/>
              <a:gd name="T8" fmla="*/ 0 w 2306"/>
              <a:gd name="T9" fmla="*/ 197 h 483"/>
              <a:gd name="T10" fmla="*/ 0 w 2306"/>
              <a:gd name="T11" fmla="*/ 284 h 483"/>
              <a:gd name="T12" fmla="*/ 2000 w 2306"/>
              <a:gd name="T13" fmla="*/ 284 h 483"/>
              <a:gd name="T14" fmla="*/ 2000 w 2306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6" h="483">
                <a:moveTo>
                  <a:pt x="2000" y="483"/>
                </a:moveTo>
                <a:lnTo>
                  <a:pt x="2306" y="242"/>
                </a:lnTo>
                <a:lnTo>
                  <a:pt x="2000" y="0"/>
                </a:lnTo>
                <a:lnTo>
                  <a:pt x="2000" y="197"/>
                </a:lnTo>
                <a:lnTo>
                  <a:pt x="0" y="197"/>
                </a:lnTo>
                <a:lnTo>
                  <a:pt x="0" y="284"/>
                </a:lnTo>
                <a:lnTo>
                  <a:pt x="2000" y="284"/>
                </a:lnTo>
                <a:lnTo>
                  <a:pt x="2000" y="483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40" name="Freeform 146">
            <a:extLst>
              <a:ext uri="{FF2B5EF4-FFF2-40B4-BE49-F238E27FC236}">
                <a16:creationId xmlns:a16="http://schemas.microsoft.com/office/drawing/2014/main" id="{9C77490E-919E-4137-A1EA-C4BA6296F072}"/>
              </a:ext>
            </a:extLst>
          </p:cNvPr>
          <p:cNvSpPr>
            <a:spLocks/>
          </p:cNvSpPr>
          <p:nvPr/>
        </p:nvSpPr>
        <p:spPr bwMode="auto">
          <a:xfrm>
            <a:off x="5781145" y="1781463"/>
            <a:ext cx="1159948" cy="214284"/>
          </a:xfrm>
          <a:custGeom>
            <a:avLst/>
            <a:gdLst>
              <a:gd name="T0" fmla="*/ 2028 w 2306"/>
              <a:gd name="T1" fmla="*/ 162 h 426"/>
              <a:gd name="T2" fmla="*/ 415 w 2306"/>
              <a:gd name="T3" fmla="*/ 162 h 426"/>
              <a:gd name="T4" fmla="*/ 295 w 2306"/>
              <a:gd name="T5" fmla="*/ 47 h 426"/>
              <a:gd name="T6" fmla="*/ 0 w 2306"/>
              <a:gd name="T7" fmla="*/ 47 h 426"/>
              <a:gd name="T8" fmla="*/ 173 w 2306"/>
              <a:gd name="T9" fmla="*/ 213 h 426"/>
              <a:gd name="T10" fmla="*/ 0 w 2306"/>
              <a:gd name="T11" fmla="*/ 379 h 426"/>
              <a:gd name="T12" fmla="*/ 295 w 2306"/>
              <a:gd name="T13" fmla="*/ 379 h 426"/>
              <a:gd name="T14" fmla="*/ 415 w 2306"/>
              <a:gd name="T15" fmla="*/ 266 h 426"/>
              <a:gd name="T16" fmla="*/ 2028 w 2306"/>
              <a:gd name="T17" fmla="*/ 266 h 426"/>
              <a:gd name="T18" fmla="*/ 2028 w 2306"/>
              <a:gd name="T19" fmla="*/ 426 h 426"/>
              <a:gd name="T20" fmla="*/ 2306 w 2306"/>
              <a:gd name="T21" fmla="*/ 213 h 426"/>
              <a:gd name="T22" fmla="*/ 2028 w 2306"/>
              <a:gd name="T23" fmla="*/ 0 h 426"/>
              <a:gd name="T24" fmla="*/ 2028 w 2306"/>
              <a:gd name="T25" fmla="*/ 16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6" h="426">
                <a:moveTo>
                  <a:pt x="2028" y="162"/>
                </a:moveTo>
                <a:lnTo>
                  <a:pt x="415" y="162"/>
                </a:lnTo>
                <a:lnTo>
                  <a:pt x="295" y="47"/>
                </a:lnTo>
                <a:lnTo>
                  <a:pt x="0" y="47"/>
                </a:lnTo>
                <a:lnTo>
                  <a:pt x="173" y="213"/>
                </a:lnTo>
                <a:lnTo>
                  <a:pt x="0" y="379"/>
                </a:lnTo>
                <a:lnTo>
                  <a:pt x="295" y="379"/>
                </a:lnTo>
                <a:lnTo>
                  <a:pt x="415" y="266"/>
                </a:lnTo>
                <a:lnTo>
                  <a:pt x="2028" y="266"/>
                </a:lnTo>
                <a:lnTo>
                  <a:pt x="2028" y="426"/>
                </a:lnTo>
                <a:lnTo>
                  <a:pt x="2306" y="213"/>
                </a:lnTo>
                <a:lnTo>
                  <a:pt x="2028" y="0"/>
                </a:lnTo>
                <a:lnTo>
                  <a:pt x="2028" y="162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41" name="Freeform 147">
            <a:extLst>
              <a:ext uri="{FF2B5EF4-FFF2-40B4-BE49-F238E27FC236}">
                <a16:creationId xmlns:a16="http://schemas.microsoft.com/office/drawing/2014/main" id="{24F13384-BF93-408C-93E0-4060C5FEA7DC}"/>
              </a:ext>
            </a:extLst>
          </p:cNvPr>
          <p:cNvSpPr>
            <a:spLocks noEditPoints="1"/>
          </p:cNvSpPr>
          <p:nvPr/>
        </p:nvSpPr>
        <p:spPr bwMode="auto">
          <a:xfrm>
            <a:off x="5781145" y="2228608"/>
            <a:ext cx="1159948" cy="139838"/>
          </a:xfrm>
          <a:custGeom>
            <a:avLst/>
            <a:gdLst>
              <a:gd name="T0" fmla="*/ 2042 w 2306"/>
              <a:gd name="T1" fmla="*/ 3 h 278"/>
              <a:gd name="T2" fmla="*/ 2306 w 2306"/>
              <a:gd name="T3" fmla="*/ 141 h 278"/>
              <a:gd name="T4" fmla="*/ 2042 w 2306"/>
              <a:gd name="T5" fmla="*/ 278 h 278"/>
              <a:gd name="T6" fmla="*/ 2042 w 2306"/>
              <a:gd name="T7" fmla="*/ 188 h 278"/>
              <a:gd name="T8" fmla="*/ 545 w 2306"/>
              <a:gd name="T9" fmla="*/ 188 h 278"/>
              <a:gd name="T10" fmla="*/ 512 w 2306"/>
              <a:gd name="T11" fmla="*/ 278 h 278"/>
              <a:gd name="T12" fmla="*/ 420 w 2306"/>
              <a:gd name="T13" fmla="*/ 278 h 278"/>
              <a:gd name="T14" fmla="*/ 473 w 2306"/>
              <a:gd name="T15" fmla="*/ 141 h 278"/>
              <a:gd name="T16" fmla="*/ 420 w 2306"/>
              <a:gd name="T17" fmla="*/ 0 h 278"/>
              <a:gd name="T18" fmla="*/ 512 w 2306"/>
              <a:gd name="T19" fmla="*/ 0 h 278"/>
              <a:gd name="T20" fmla="*/ 545 w 2306"/>
              <a:gd name="T21" fmla="*/ 90 h 278"/>
              <a:gd name="T22" fmla="*/ 2042 w 2306"/>
              <a:gd name="T23" fmla="*/ 90 h 278"/>
              <a:gd name="T24" fmla="*/ 2042 w 2306"/>
              <a:gd name="T25" fmla="*/ 3 h 278"/>
              <a:gd name="T26" fmla="*/ 370 w 2306"/>
              <a:gd name="T27" fmla="*/ 0 h 278"/>
              <a:gd name="T28" fmla="*/ 281 w 2306"/>
              <a:gd name="T29" fmla="*/ 0 h 278"/>
              <a:gd name="T30" fmla="*/ 334 w 2306"/>
              <a:gd name="T31" fmla="*/ 141 h 278"/>
              <a:gd name="T32" fmla="*/ 281 w 2306"/>
              <a:gd name="T33" fmla="*/ 278 h 278"/>
              <a:gd name="T34" fmla="*/ 370 w 2306"/>
              <a:gd name="T35" fmla="*/ 278 h 278"/>
              <a:gd name="T36" fmla="*/ 423 w 2306"/>
              <a:gd name="T37" fmla="*/ 141 h 278"/>
              <a:gd name="T38" fmla="*/ 370 w 2306"/>
              <a:gd name="T39" fmla="*/ 0 h 278"/>
              <a:gd name="T40" fmla="*/ 231 w 2306"/>
              <a:gd name="T41" fmla="*/ 0 h 278"/>
              <a:gd name="T42" fmla="*/ 139 w 2306"/>
              <a:gd name="T43" fmla="*/ 0 h 278"/>
              <a:gd name="T44" fmla="*/ 192 w 2306"/>
              <a:gd name="T45" fmla="*/ 141 h 278"/>
              <a:gd name="T46" fmla="*/ 139 w 2306"/>
              <a:gd name="T47" fmla="*/ 278 h 278"/>
              <a:gd name="T48" fmla="*/ 231 w 2306"/>
              <a:gd name="T49" fmla="*/ 278 h 278"/>
              <a:gd name="T50" fmla="*/ 281 w 2306"/>
              <a:gd name="T51" fmla="*/ 141 h 278"/>
              <a:gd name="T52" fmla="*/ 231 w 2306"/>
              <a:gd name="T53" fmla="*/ 0 h 278"/>
              <a:gd name="T54" fmla="*/ 89 w 2306"/>
              <a:gd name="T55" fmla="*/ 0 h 278"/>
              <a:gd name="T56" fmla="*/ 0 w 2306"/>
              <a:gd name="T57" fmla="*/ 0 h 278"/>
              <a:gd name="T58" fmla="*/ 53 w 2306"/>
              <a:gd name="T59" fmla="*/ 141 h 278"/>
              <a:gd name="T60" fmla="*/ 0 w 2306"/>
              <a:gd name="T61" fmla="*/ 278 h 278"/>
              <a:gd name="T62" fmla="*/ 89 w 2306"/>
              <a:gd name="T63" fmla="*/ 278 h 278"/>
              <a:gd name="T64" fmla="*/ 142 w 2306"/>
              <a:gd name="T65" fmla="*/ 141 h 278"/>
              <a:gd name="T66" fmla="*/ 89 w 2306"/>
              <a:gd name="T6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6" h="278">
                <a:moveTo>
                  <a:pt x="2042" y="3"/>
                </a:moveTo>
                <a:lnTo>
                  <a:pt x="2306" y="141"/>
                </a:lnTo>
                <a:lnTo>
                  <a:pt x="2042" y="278"/>
                </a:lnTo>
                <a:lnTo>
                  <a:pt x="2042" y="188"/>
                </a:lnTo>
                <a:lnTo>
                  <a:pt x="545" y="188"/>
                </a:lnTo>
                <a:lnTo>
                  <a:pt x="512" y="278"/>
                </a:lnTo>
                <a:lnTo>
                  <a:pt x="420" y="278"/>
                </a:lnTo>
                <a:lnTo>
                  <a:pt x="473" y="141"/>
                </a:lnTo>
                <a:lnTo>
                  <a:pt x="420" y="0"/>
                </a:lnTo>
                <a:lnTo>
                  <a:pt x="512" y="0"/>
                </a:lnTo>
                <a:lnTo>
                  <a:pt x="545" y="90"/>
                </a:lnTo>
                <a:lnTo>
                  <a:pt x="2042" y="90"/>
                </a:lnTo>
                <a:lnTo>
                  <a:pt x="2042" y="3"/>
                </a:lnTo>
                <a:close/>
                <a:moveTo>
                  <a:pt x="370" y="0"/>
                </a:moveTo>
                <a:lnTo>
                  <a:pt x="281" y="0"/>
                </a:lnTo>
                <a:lnTo>
                  <a:pt x="334" y="141"/>
                </a:lnTo>
                <a:lnTo>
                  <a:pt x="281" y="278"/>
                </a:lnTo>
                <a:lnTo>
                  <a:pt x="370" y="278"/>
                </a:lnTo>
                <a:lnTo>
                  <a:pt x="423" y="141"/>
                </a:lnTo>
                <a:lnTo>
                  <a:pt x="370" y="0"/>
                </a:lnTo>
                <a:close/>
                <a:moveTo>
                  <a:pt x="231" y="0"/>
                </a:moveTo>
                <a:lnTo>
                  <a:pt x="139" y="0"/>
                </a:lnTo>
                <a:lnTo>
                  <a:pt x="192" y="141"/>
                </a:lnTo>
                <a:lnTo>
                  <a:pt x="139" y="278"/>
                </a:lnTo>
                <a:lnTo>
                  <a:pt x="231" y="278"/>
                </a:lnTo>
                <a:lnTo>
                  <a:pt x="281" y="141"/>
                </a:lnTo>
                <a:lnTo>
                  <a:pt x="231" y="0"/>
                </a:lnTo>
                <a:close/>
                <a:moveTo>
                  <a:pt x="89" y="0"/>
                </a:moveTo>
                <a:lnTo>
                  <a:pt x="0" y="0"/>
                </a:lnTo>
                <a:lnTo>
                  <a:pt x="53" y="141"/>
                </a:lnTo>
                <a:lnTo>
                  <a:pt x="0" y="278"/>
                </a:lnTo>
                <a:lnTo>
                  <a:pt x="89" y="278"/>
                </a:lnTo>
                <a:lnTo>
                  <a:pt x="142" y="141"/>
                </a:lnTo>
                <a:lnTo>
                  <a:pt x="89" y="0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42" name="Freeform 148">
            <a:extLst>
              <a:ext uri="{FF2B5EF4-FFF2-40B4-BE49-F238E27FC236}">
                <a16:creationId xmlns:a16="http://schemas.microsoft.com/office/drawing/2014/main" id="{06DFCCC1-365B-4590-A0EC-D690036BDA13}"/>
              </a:ext>
            </a:extLst>
          </p:cNvPr>
          <p:cNvSpPr>
            <a:spLocks noEditPoints="1"/>
          </p:cNvSpPr>
          <p:nvPr/>
        </p:nvSpPr>
        <p:spPr bwMode="auto">
          <a:xfrm>
            <a:off x="5781145" y="1336410"/>
            <a:ext cx="1159949" cy="228368"/>
          </a:xfrm>
          <a:custGeom>
            <a:avLst/>
            <a:gdLst>
              <a:gd name="T0" fmla="*/ 1998 w 2306"/>
              <a:gd name="T1" fmla="*/ 0 h 454"/>
              <a:gd name="T2" fmla="*/ 2306 w 2306"/>
              <a:gd name="T3" fmla="*/ 227 h 454"/>
              <a:gd name="T4" fmla="*/ 1998 w 2306"/>
              <a:gd name="T5" fmla="*/ 454 h 454"/>
              <a:gd name="T6" fmla="*/ 1998 w 2306"/>
              <a:gd name="T7" fmla="*/ 0 h 454"/>
              <a:gd name="T8" fmla="*/ 1923 w 2306"/>
              <a:gd name="T9" fmla="*/ 303 h 454"/>
              <a:gd name="T10" fmla="*/ 1923 w 2306"/>
              <a:gd name="T11" fmla="*/ 151 h 454"/>
              <a:gd name="T12" fmla="*/ 1772 w 2306"/>
              <a:gd name="T13" fmla="*/ 151 h 454"/>
              <a:gd name="T14" fmla="*/ 1772 w 2306"/>
              <a:gd name="T15" fmla="*/ 303 h 454"/>
              <a:gd name="T16" fmla="*/ 1923 w 2306"/>
              <a:gd name="T17" fmla="*/ 303 h 454"/>
              <a:gd name="T18" fmla="*/ 1692 w 2306"/>
              <a:gd name="T19" fmla="*/ 303 h 454"/>
              <a:gd name="T20" fmla="*/ 1692 w 2306"/>
              <a:gd name="T21" fmla="*/ 151 h 454"/>
              <a:gd name="T22" fmla="*/ 1541 w 2306"/>
              <a:gd name="T23" fmla="*/ 151 h 454"/>
              <a:gd name="T24" fmla="*/ 1541 w 2306"/>
              <a:gd name="T25" fmla="*/ 303 h 454"/>
              <a:gd name="T26" fmla="*/ 1692 w 2306"/>
              <a:gd name="T27" fmla="*/ 303 h 454"/>
              <a:gd name="T28" fmla="*/ 1458 w 2306"/>
              <a:gd name="T29" fmla="*/ 303 h 454"/>
              <a:gd name="T30" fmla="*/ 1458 w 2306"/>
              <a:gd name="T31" fmla="*/ 151 h 454"/>
              <a:gd name="T32" fmla="*/ 1310 w 2306"/>
              <a:gd name="T33" fmla="*/ 151 h 454"/>
              <a:gd name="T34" fmla="*/ 1310 w 2306"/>
              <a:gd name="T35" fmla="*/ 303 h 454"/>
              <a:gd name="T36" fmla="*/ 1458 w 2306"/>
              <a:gd name="T37" fmla="*/ 303 h 454"/>
              <a:gd name="T38" fmla="*/ 1227 w 2306"/>
              <a:gd name="T39" fmla="*/ 303 h 454"/>
              <a:gd name="T40" fmla="*/ 1227 w 2306"/>
              <a:gd name="T41" fmla="*/ 151 h 454"/>
              <a:gd name="T42" fmla="*/ 1077 w 2306"/>
              <a:gd name="T43" fmla="*/ 151 h 454"/>
              <a:gd name="T44" fmla="*/ 1077 w 2306"/>
              <a:gd name="T45" fmla="*/ 303 h 454"/>
              <a:gd name="T46" fmla="*/ 1227 w 2306"/>
              <a:gd name="T47" fmla="*/ 303 h 454"/>
              <a:gd name="T48" fmla="*/ 993 w 2306"/>
              <a:gd name="T49" fmla="*/ 303 h 454"/>
              <a:gd name="T50" fmla="*/ 993 w 2306"/>
              <a:gd name="T51" fmla="*/ 151 h 454"/>
              <a:gd name="T52" fmla="*/ 846 w 2306"/>
              <a:gd name="T53" fmla="*/ 151 h 454"/>
              <a:gd name="T54" fmla="*/ 846 w 2306"/>
              <a:gd name="T55" fmla="*/ 303 h 454"/>
              <a:gd name="T56" fmla="*/ 993 w 2306"/>
              <a:gd name="T57" fmla="*/ 303 h 454"/>
              <a:gd name="T58" fmla="*/ 762 w 2306"/>
              <a:gd name="T59" fmla="*/ 303 h 454"/>
              <a:gd name="T60" fmla="*/ 762 w 2306"/>
              <a:gd name="T61" fmla="*/ 151 h 454"/>
              <a:gd name="T62" fmla="*/ 612 w 2306"/>
              <a:gd name="T63" fmla="*/ 151 h 454"/>
              <a:gd name="T64" fmla="*/ 612 w 2306"/>
              <a:gd name="T65" fmla="*/ 303 h 454"/>
              <a:gd name="T66" fmla="*/ 762 w 2306"/>
              <a:gd name="T67" fmla="*/ 303 h 454"/>
              <a:gd name="T68" fmla="*/ 531 w 2306"/>
              <a:gd name="T69" fmla="*/ 151 h 454"/>
              <a:gd name="T70" fmla="*/ 0 w 2306"/>
              <a:gd name="T71" fmla="*/ 151 h 454"/>
              <a:gd name="T72" fmla="*/ 0 w 2306"/>
              <a:gd name="T73" fmla="*/ 303 h 454"/>
              <a:gd name="T74" fmla="*/ 531 w 2306"/>
              <a:gd name="T75" fmla="*/ 303 h 454"/>
              <a:gd name="T76" fmla="*/ 531 w 2306"/>
              <a:gd name="T77" fmla="*/ 15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06" h="454">
                <a:moveTo>
                  <a:pt x="1998" y="0"/>
                </a:moveTo>
                <a:lnTo>
                  <a:pt x="2306" y="227"/>
                </a:lnTo>
                <a:lnTo>
                  <a:pt x="1998" y="454"/>
                </a:lnTo>
                <a:lnTo>
                  <a:pt x="1998" y="0"/>
                </a:lnTo>
                <a:close/>
                <a:moveTo>
                  <a:pt x="1923" y="303"/>
                </a:moveTo>
                <a:lnTo>
                  <a:pt x="1923" y="151"/>
                </a:lnTo>
                <a:lnTo>
                  <a:pt x="1772" y="151"/>
                </a:lnTo>
                <a:lnTo>
                  <a:pt x="1772" y="303"/>
                </a:lnTo>
                <a:lnTo>
                  <a:pt x="1923" y="303"/>
                </a:lnTo>
                <a:close/>
                <a:moveTo>
                  <a:pt x="1692" y="303"/>
                </a:moveTo>
                <a:lnTo>
                  <a:pt x="1692" y="151"/>
                </a:lnTo>
                <a:lnTo>
                  <a:pt x="1541" y="151"/>
                </a:lnTo>
                <a:lnTo>
                  <a:pt x="1541" y="303"/>
                </a:lnTo>
                <a:lnTo>
                  <a:pt x="1692" y="303"/>
                </a:lnTo>
                <a:close/>
                <a:moveTo>
                  <a:pt x="1458" y="303"/>
                </a:moveTo>
                <a:lnTo>
                  <a:pt x="1458" y="151"/>
                </a:lnTo>
                <a:lnTo>
                  <a:pt x="1310" y="151"/>
                </a:lnTo>
                <a:lnTo>
                  <a:pt x="1310" y="303"/>
                </a:lnTo>
                <a:lnTo>
                  <a:pt x="1458" y="303"/>
                </a:lnTo>
                <a:close/>
                <a:moveTo>
                  <a:pt x="1227" y="303"/>
                </a:moveTo>
                <a:lnTo>
                  <a:pt x="1227" y="151"/>
                </a:lnTo>
                <a:lnTo>
                  <a:pt x="1077" y="151"/>
                </a:lnTo>
                <a:lnTo>
                  <a:pt x="1077" y="303"/>
                </a:lnTo>
                <a:lnTo>
                  <a:pt x="1227" y="303"/>
                </a:lnTo>
                <a:close/>
                <a:moveTo>
                  <a:pt x="993" y="303"/>
                </a:moveTo>
                <a:lnTo>
                  <a:pt x="993" y="151"/>
                </a:lnTo>
                <a:lnTo>
                  <a:pt x="846" y="151"/>
                </a:lnTo>
                <a:lnTo>
                  <a:pt x="846" y="303"/>
                </a:lnTo>
                <a:lnTo>
                  <a:pt x="993" y="303"/>
                </a:lnTo>
                <a:close/>
                <a:moveTo>
                  <a:pt x="762" y="303"/>
                </a:moveTo>
                <a:lnTo>
                  <a:pt x="762" y="151"/>
                </a:lnTo>
                <a:lnTo>
                  <a:pt x="612" y="151"/>
                </a:lnTo>
                <a:lnTo>
                  <a:pt x="612" y="303"/>
                </a:lnTo>
                <a:lnTo>
                  <a:pt x="762" y="303"/>
                </a:lnTo>
                <a:close/>
                <a:moveTo>
                  <a:pt x="531" y="151"/>
                </a:moveTo>
                <a:lnTo>
                  <a:pt x="0" y="151"/>
                </a:lnTo>
                <a:lnTo>
                  <a:pt x="0" y="303"/>
                </a:lnTo>
                <a:lnTo>
                  <a:pt x="531" y="303"/>
                </a:lnTo>
                <a:lnTo>
                  <a:pt x="531" y="151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43" name="Freeform 149">
            <a:extLst>
              <a:ext uri="{FF2B5EF4-FFF2-40B4-BE49-F238E27FC236}">
                <a16:creationId xmlns:a16="http://schemas.microsoft.com/office/drawing/2014/main" id="{9E7C5517-1042-4E93-9240-1E8B343FC915}"/>
              </a:ext>
            </a:extLst>
          </p:cNvPr>
          <p:cNvSpPr>
            <a:spLocks/>
          </p:cNvSpPr>
          <p:nvPr/>
        </p:nvSpPr>
        <p:spPr bwMode="auto">
          <a:xfrm>
            <a:off x="9089277" y="2118724"/>
            <a:ext cx="320420" cy="306838"/>
          </a:xfrm>
          <a:custGeom>
            <a:avLst/>
            <a:gdLst>
              <a:gd name="T0" fmla="*/ 493 w 637"/>
              <a:gd name="T1" fmla="*/ 59 h 610"/>
              <a:gd name="T2" fmla="*/ 515 w 637"/>
              <a:gd name="T3" fmla="*/ 214 h 610"/>
              <a:gd name="T4" fmla="*/ 523 w 637"/>
              <a:gd name="T5" fmla="*/ 236 h 610"/>
              <a:gd name="T6" fmla="*/ 532 w 637"/>
              <a:gd name="T7" fmla="*/ 281 h 610"/>
              <a:gd name="T8" fmla="*/ 534 w 637"/>
              <a:gd name="T9" fmla="*/ 303 h 610"/>
              <a:gd name="T10" fmla="*/ 529 w 637"/>
              <a:gd name="T11" fmla="*/ 351 h 610"/>
              <a:gd name="T12" fmla="*/ 515 w 637"/>
              <a:gd name="T13" fmla="*/ 396 h 610"/>
              <a:gd name="T14" fmla="*/ 495 w 637"/>
              <a:gd name="T15" fmla="*/ 435 h 610"/>
              <a:gd name="T16" fmla="*/ 465 w 637"/>
              <a:gd name="T17" fmla="*/ 469 h 610"/>
              <a:gd name="T18" fmla="*/ 431 w 637"/>
              <a:gd name="T19" fmla="*/ 497 h 610"/>
              <a:gd name="T20" fmla="*/ 393 w 637"/>
              <a:gd name="T21" fmla="*/ 520 h 610"/>
              <a:gd name="T22" fmla="*/ 348 w 637"/>
              <a:gd name="T23" fmla="*/ 534 h 610"/>
              <a:gd name="T24" fmla="*/ 304 w 637"/>
              <a:gd name="T25" fmla="*/ 537 h 610"/>
              <a:gd name="T26" fmla="*/ 278 w 637"/>
              <a:gd name="T27" fmla="*/ 537 h 610"/>
              <a:gd name="T28" fmla="*/ 234 w 637"/>
              <a:gd name="T29" fmla="*/ 528 h 610"/>
              <a:gd name="T30" fmla="*/ 192 w 637"/>
              <a:gd name="T31" fmla="*/ 508 h 610"/>
              <a:gd name="T32" fmla="*/ 156 w 637"/>
              <a:gd name="T33" fmla="*/ 483 h 610"/>
              <a:gd name="T34" fmla="*/ 125 w 637"/>
              <a:gd name="T35" fmla="*/ 452 h 610"/>
              <a:gd name="T36" fmla="*/ 100 w 637"/>
              <a:gd name="T37" fmla="*/ 416 h 610"/>
              <a:gd name="T38" fmla="*/ 81 w 637"/>
              <a:gd name="T39" fmla="*/ 374 h 610"/>
              <a:gd name="T40" fmla="*/ 73 w 637"/>
              <a:gd name="T41" fmla="*/ 329 h 610"/>
              <a:gd name="T42" fmla="*/ 73 w 637"/>
              <a:gd name="T43" fmla="*/ 303 h 610"/>
              <a:gd name="T44" fmla="*/ 75 w 637"/>
              <a:gd name="T45" fmla="*/ 259 h 610"/>
              <a:gd name="T46" fmla="*/ 89 w 637"/>
              <a:gd name="T47" fmla="*/ 214 h 610"/>
              <a:gd name="T48" fmla="*/ 112 w 637"/>
              <a:gd name="T49" fmla="*/ 174 h 610"/>
              <a:gd name="T50" fmla="*/ 139 w 637"/>
              <a:gd name="T51" fmla="*/ 141 h 610"/>
              <a:gd name="T52" fmla="*/ 173 w 637"/>
              <a:gd name="T53" fmla="*/ 110 h 610"/>
              <a:gd name="T54" fmla="*/ 212 w 637"/>
              <a:gd name="T55" fmla="*/ 90 h 610"/>
              <a:gd name="T56" fmla="*/ 256 w 637"/>
              <a:gd name="T57" fmla="*/ 76 h 610"/>
              <a:gd name="T58" fmla="*/ 304 w 637"/>
              <a:gd name="T59" fmla="*/ 70 h 610"/>
              <a:gd name="T60" fmla="*/ 304 w 637"/>
              <a:gd name="T61" fmla="*/ 0 h 610"/>
              <a:gd name="T62" fmla="*/ 242 w 637"/>
              <a:gd name="T63" fmla="*/ 6 h 610"/>
              <a:gd name="T64" fmla="*/ 187 w 637"/>
              <a:gd name="T65" fmla="*/ 23 h 610"/>
              <a:gd name="T66" fmla="*/ 134 w 637"/>
              <a:gd name="T67" fmla="*/ 51 h 610"/>
              <a:gd name="T68" fmla="*/ 89 w 637"/>
              <a:gd name="T69" fmla="*/ 90 h 610"/>
              <a:gd name="T70" fmla="*/ 53 w 637"/>
              <a:gd name="T71" fmla="*/ 135 h 610"/>
              <a:gd name="T72" fmla="*/ 25 w 637"/>
              <a:gd name="T73" fmla="*/ 186 h 610"/>
              <a:gd name="T74" fmla="*/ 9 w 637"/>
              <a:gd name="T75" fmla="*/ 242 h 610"/>
              <a:gd name="T76" fmla="*/ 0 w 637"/>
              <a:gd name="T77" fmla="*/ 303 h 610"/>
              <a:gd name="T78" fmla="*/ 3 w 637"/>
              <a:gd name="T79" fmla="*/ 334 h 610"/>
              <a:gd name="T80" fmla="*/ 14 w 637"/>
              <a:gd name="T81" fmla="*/ 393 h 610"/>
              <a:gd name="T82" fmla="*/ 36 w 637"/>
              <a:gd name="T83" fmla="*/ 450 h 610"/>
              <a:gd name="T84" fmla="*/ 70 w 637"/>
              <a:gd name="T85" fmla="*/ 497 h 610"/>
              <a:gd name="T86" fmla="*/ 112 w 637"/>
              <a:gd name="T87" fmla="*/ 539 h 610"/>
              <a:gd name="T88" fmla="*/ 159 w 637"/>
              <a:gd name="T89" fmla="*/ 570 h 610"/>
              <a:gd name="T90" fmla="*/ 214 w 637"/>
              <a:gd name="T91" fmla="*/ 596 h 610"/>
              <a:gd name="T92" fmla="*/ 273 w 637"/>
              <a:gd name="T93" fmla="*/ 607 h 610"/>
              <a:gd name="T94" fmla="*/ 304 w 637"/>
              <a:gd name="T95" fmla="*/ 610 h 610"/>
              <a:gd name="T96" fmla="*/ 365 w 637"/>
              <a:gd name="T97" fmla="*/ 601 h 610"/>
              <a:gd name="T98" fmla="*/ 420 w 637"/>
              <a:gd name="T99" fmla="*/ 584 h 610"/>
              <a:gd name="T100" fmla="*/ 470 w 637"/>
              <a:gd name="T101" fmla="*/ 556 h 610"/>
              <a:gd name="T102" fmla="*/ 515 w 637"/>
              <a:gd name="T103" fmla="*/ 520 h 610"/>
              <a:gd name="T104" fmla="*/ 554 w 637"/>
              <a:gd name="T105" fmla="*/ 475 h 610"/>
              <a:gd name="T106" fmla="*/ 582 w 637"/>
              <a:gd name="T107" fmla="*/ 421 h 610"/>
              <a:gd name="T108" fmla="*/ 598 w 637"/>
              <a:gd name="T109" fmla="*/ 365 h 610"/>
              <a:gd name="T110" fmla="*/ 604 w 637"/>
              <a:gd name="T111" fmla="*/ 303 h 610"/>
              <a:gd name="T112" fmla="*/ 604 w 637"/>
              <a:gd name="T113" fmla="*/ 273 h 610"/>
              <a:gd name="T114" fmla="*/ 590 w 637"/>
              <a:gd name="T115" fmla="*/ 214 h 610"/>
              <a:gd name="T116" fmla="*/ 637 w 637"/>
              <a:gd name="T117" fmla="*/ 163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7" h="610">
                <a:moveTo>
                  <a:pt x="637" y="163"/>
                </a:moveTo>
                <a:lnTo>
                  <a:pt x="493" y="59"/>
                </a:lnTo>
                <a:lnTo>
                  <a:pt x="462" y="236"/>
                </a:lnTo>
                <a:lnTo>
                  <a:pt x="515" y="214"/>
                </a:lnTo>
                <a:lnTo>
                  <a:pt x="515" y="214"/>
                </a:lnTo>
                <a:lnTo>
                  <a:pt x="523" y="236"/>
                </a:lnTo>
                <a:lnTo>
                  <a:pt x="529" y="259"/>
                </a:lnTo>
                <a:lnTo>
                  <a:pt x="532" y="281"/>
                </a:lnTo>
                <a:lnTo>
                  <a:pt x="534" y="303"/>
                </a:lnTo>
                <a:lnTo>
                  <a:pt x="534" y="303"/>
                </a:lnTo>
                <a:lnTo>
                  <a:pt x="532" y="329"/>
                </a:lnTo>
                <a:lnTo>
                  <a:pt x="529" y="351"/>
                </a:lnTo>
                <a:lnTo>
                  <a:pt x="523" y="374"/>
                </a:lnTo>
                <a:lnTo>
                  <a:pt x="515" y="396"/>
                </a:lnTo>
                <a:lnTo>
                  <a:pt x="507" y="416"/>
                </a:lnTo>
                <a:lnTo>
                  <a:pt x="495" y="435"/>
                </a:lnTo>
                <a:lnTo>
                  <a:pt x="482" y="452"/>
                </a:lnTo>
                <a:lnTo>
                  <a:pt x="465" y="469"/>
                </a:lnTo>
                <a:lnTo>
                  <a:pt x="451" y="483"/>
                </a:lnTo>
                <a:lnTo>
                  <a:pt x="431" y="497"/>
                </a:lnTo>
                <a:lnTo>
                  <a:pt x="412" y="508"/>
                </a:lnTo>
                <a:lnTo>
                  <a:pt x="393" y="520"/>
                </a:lnTo>
                <a:lnTo>
                  <a:pt x="370" y="528"/>
                </a:lnTo>
                <a:lnTo>
                  <a:pt x="348" y="534"/>
                </a:lnTo>
                <a:lnTo>
                  <a:pt x="326" y="537"/>
                </a:lnTo>
                <a:lnTo>
                  <a:pt x="304" y="537"/>
                </a:lnTo>
                <a:lnTo>
                  <a:pt x="304" y="537"/>
                </a:lnTo>
                <a:lnTo>
                  <a:pt x="278" y="537"/>
                </a:lnTo>
                <a:lnTo>
                  <a:pt x="256" y="534"/>
                </a:lnTo>
                <a:lnTo>
                  <a:pt x="234" y="528"/>
                </a:lnTo>
                <a:lnTo>
                  <a:pt x="212" y="520"/>
                </a:lnTo>
                <a:lnTo>
                  <a:pt x="192" y="508"/>
                </a:lnTo>
                <a:lnTo>
                  <a:pt x="173" y="497"/>
                </a:lnTo>
                <a:lnTo>
                  <a:pt x="156" y="483"/>
                </a:lnTo>
                <a:lnTo>
                  <a:pt x="139" y="469"/>
                </a:lnTo>
                <a:lnTo>
                  <a:pt x="125" y="452"/>
                </a:lnTo>
                <a:lnTo>
                  <a:pt x="112" y="435"/>
                </a:lnTo>
                <a:lnTo>
                  <a:pt x="100" y="416"/>
                </a:lnTo>
                <a:lnTo>
                  <a:pt x="89" y="396"/>
                </a:lnTo>
                <a:lnTo>
                  <a:pt x="81" y="374"/>
                </a:lnTo>
                <a:lnTo>
                  <a:pt x="75" y="351"/>
                </a:lnTo>
                <a:lnTo>
                  <a:pt x="73" y="329"/>
                </a:lnTo>
                <a:lnTo>
                  <a:pt x="73" y="303"/>
                </a:lnTo>
                <a:lnTo>
                  <a:pt x="73" y="303"/>
                </a:lnTo>
                <a:lnTo>
                  <a:pt x="73" y="281"/>
                </a:lnTo>
                <a:lnTo>
                  <a:pt x="75" y="259"/>
                </a:lnTo>
                <a:lnTo>
                  <a:pt x="81" y="236"/>
                </a:lnTo>
                <a:lnTo>
                  <a:pt x="89" y="214"/>
                </a:lnTo>
                <a:lnTo>
                  <a:pt x="100" y="194"/>
                </a:lnTo>
                <a:lnTo>
                  <a:pt x="112" y="174"/>
                </a:lnTo>
                <a:lnTo>
                  <a:pt x="125" y="155"/>
                </a:lnTo>
                <a:lnTo>
                  <a:pt x="139" y="141"/>
                </a:lnTo>
                <a:lnTo>
                  <a:pt x="156" y="124"/>
                </a:lnTo>
                <a:lnTo>
                  <a:pt x="173" y="110"/>
                </a:lnTo>
                <a:lnTo>
                  <a:pt x="192" y="98"/>
                </a:lnTo>
                <a:lnTo>
                  <a:pt x="212" y="90"/>
                </a:lnTo>
                <a:lnTo>
                  <a:pt x="234" y="82"/>
                </a:lnTo>
                <a:lnTo>
                  <a:pt x="256" y="76"/>
                </a:lnTo>
                <a:lnTo>
                  <a:pt x="278" y="73"/>
                </a:lnTo>
                <a:lnTo>
                  <a:pt x="304" y="70"/>
                </a:lnTo>
                <a:lnTo>
                  <a:pt x="304" y="0"/>
                </a:lnTo>
                <a:lnTo>
                  <a:pt x="304" y="0"/>
                </a:lnTo>
                <a:lnTo>
                  <a:pt x="273" y="0"/>
                </a:lnTo>
                <a:lnTo>
                  <a:pt x="242" y="6"/>
                </a:lnTo>
                <a:lnTo>
                  <a:pt x="214" y="14"/>
                </a:lnTo>
                <a:lnTo>
                  <a:pt x="187" y="23"/>
                </a:lnTo>
                <a:lnTo>
                  <a:pt x="159" y="37"/>
                </a:lnTo>
                <a:lnTo>
                  <a:pt x="134" y="51"/>
                </a:lnTo>
                <a:lnTo>
                  <a:pt x="112" y="70"/>
                </a:lnTo>
                <a:lnTo>
                  <a:pt x="89" y="90"/>
                </a:lnTo>
                <a:lnTo>
                  <a:pt x="70" y="110"/>
                </a:lnTo>
                <a:lnTo>
                  <a:pt x="53" y="135"/>
                </a:lnTo>
                <a:lnTo>
                  <a:pt x="36" y="160"/>
                </a:lnTo>
                <a:lnTo>
                  <a:pt x="25" y="186"/>
                </a:lnTo>
                <a:lnTo>
                  <a:pt x="14" y="214"/>
                </a:lnTo>
                <a:lnTo>
                  <a:pt x="9" y="242"/>
                </a:lnTo>
                <a:lnTo>
                  <a:pt x="3" y="273"/>
                </a:lnTo>
                <a:lnTo>
                  <a:pt x="0" y="303"/>
                </a:lnTo>
                <a:lnTo>
                  <a:pt x="0" y="303"/>
                </a:lnTo>
                <a:lnTo>
                  <a:pt x="3" y="334"/>
                </a:lnTo>
                <a:lnTo>
                  <a:pt x="9" y="365"/>
                </a:lnTo>
                <a:lnTo>
                  <a:pt x="14" y="393"/>
                </a:lnTo>
                <a:lnTo>
                  <a:pt x="25" y="421"/>
                </a:lnTo>
                <a:lnTo>
                  <a:pt x="36" y="450"/>
                </a:lnTo>
                <a:lnTo>
                  <a:pt x="53" y="475"/>
                </a:lnTo>
                <a:lnTo>
                  <a:pt x="70" y="497"/>
                </a:lnTo>
                <a:lnTo>
                  <a:pt x="89" y="520"/>
                </a:lnTo>
                <a:lnTo>
                  <a:pt x="112" y="539"/>
                </a:lnTo>
                <a:lnTo>
                  <a:pt x="134" y="556"/>
                </a:lnTo>
                <a:lnTo>
                  <a:pt x="159" y="570"/>
                </a:lnTo>
                <a:lnTo>
                  <a:pt x="187" y="584"/>
                </a:lnTo>
                <a:lnTo>
                  <a:pt x="214" y="596"/>
                </a:lnTo>
                <a:lnTo>
                  <a:pt x="242" y="601"/>
                </a:lnTo>
                <a:lnTo>
                  <a:pt x="273" y="607"/>
                </a:lnTo>
                <a:lnTo>
                  <a:pt x="304" y="610"/>
                </a:lnTo>
                <a:lnTo>
                  <a:pt x="304" y="610"/>
                </a:lnTo>
                <a:lnTo>
                  <a:pt x="334" y="607"/>
                </a:lnTo>
                <a:lnTo>
                  <a:pt x="365" y="601"/>
                </a:lnTo>
                <a:lnTo>
                  <a:pt x="393" y="596"/>
                </a:lnTo>
                <a:lnTo>
                  <a:pt x="420" y="584"/>
                </a:lnTo>
                <a:lnTo>
                  <a:pt x="445" y="570"/>
                </a:lnTo>
                <a:lnTo>
                  <a:pt x="470" y="556"/>
                </a:lnTo>
                <a:lnTo>
                  <a:pt x="495" y="539"/>
                </a:lnTo>
                <a:lnTo>
                  <a:pt x="515" y="520"/>
                </a:lnTo>
                <a:lnTo>
                  <a:pt x="534" y="497"/>
                </a:lnTo>
                <a:lnTo>
                  <a:pt x="554" y="475"/>
                </a:lnTo>
                <a:lnTo>
                  <a:pt x="568" y="450"/>
                </a:lnTo>
                <a:lnTo>
                  <a:pt x="582" y="421"/>
                </a:lnTo>
                <a:lnTo>
                  <a:pt x="590" y="393"/>
                </a:lnTo>
                <a:lnTo>
                  <a:pt x="598" y="365"/>
                </a:lnTo>
                <a:lnTo>
                  <a:pt x="604" y="334"/>
                </a:lnTo>
                <a:lnTo>
                  <a:pt x="604" y="303"/>
                </a:lnTo>
                <a:lnTo>
                  <a:pt x="604" y="303"/>
                </a:lnTo>
                <a:lnTo>
                  <a:pt x="604" y="273"/>
                </a:lnTo>
                <a:lnTo>
                  <a:pt x="598" y="245"/>
                </a:lnTo>
                <a:lnTo>
                  <a:pt x="590" y="214"/>
                </a:lnTo>
                <a:lnTo>
                  <a:pt x="579" y="186"/>
                </a:lnTo>
                <a:lnTo>
                  <a:pt x="637" y="163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D28AE24B-4ADA-4B37-AB7D-CCA1300176B5}"/>
              </a:ext>
            </a:extLst>
          </p:cNvPr>
          <p:cNvGrpSpPr/>
          <p:nvPr/>
        </p:nvGrpSpPr>
        <p:grpSpPr>
          <a:xfrm>
            <a:off x="8972160" y="1545147"/>
            <a:ext cx="526152" cy="337522"/>
            <a:chOff x="15867063" y="3970338"/>
            <a:chExt cx="1660525" cy="1065213"/>
          </a:xfrm>
        </p:grpSpPr>
        <p:sp>
          <p:nvSpPr>
            <p:cNvPr id="545" name="Freeform 150">
              <a:extLst>
                <a:ext uri="{FF2B5EF4-FFF2-40B4-BE49-F238E27FC236}">
                  <a16:creationId xmlns:a16="http://schemas.microsoft.com/office/drawing/2014/main" id="{FB067116-819A-4E55-90CF-BBE9A2860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475" y="4433888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1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7 h 84"/>
                <a:gd name="T20" fmla="*/ 2 w 83"/>
                <a:gd name="T21" fmla="*/ 59 h 84"/>
                <a:gd name="T22" fmla="*/ 0 w 83"/>
                <a:gd name="T23" fmla="*/ 42 h 84"/>
                <a:gd name="T24" fmla="*/ 2 w 83"/>
                <a:gd name="T25" fmla="*/ 28 h 84"/>
                <a:gd name="T26" fmla="*/ 8 w 83"/>
                <a:gd name="T27" fmla="*/ 19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7 w 83"/>
                <a:gd name="T35" fmla="*/ 3 h 84"/>
                <a:gd name="T36" fmla="*/ 41 w 83"/>
                <a:gd name="T37" fmla="*/ 0 h 84"/>
                <a:gd name="T38" fmla="*/ 58 w 83"/>
                <a:gd name="T39" fmla="*/ 3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19 h 84"/>
                <a:gd name="T48" fmla="*/ 80 w 83"/>
                <a:gd name="T49" fmla="*/ 28 h 84"/>
                <a:gd name="T50" fmla="*/ 83 w 83"/>
                <a:gd name="T51" fmla="*/ 42 h 84"/>
                <a:gd name="T52" fmla="*/ 80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1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7"/>
                  </a:lnTo>
                  <a:lnTo>
                    <a:pt x="2" y="59"/>
                  </a:lnTo>
                  <a:lnTo>
                    <a:pt x="0" y="42"/>
                  </a:lnTo>
                  <a:lnTo>
                    <a:pt x="2" y="28"/>
                  </a:lnTo>
                  <a:lnTo>
                    <a:pt x="8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7" y="3"/>
                  </a:lnTo>
                  <a:lnTo>
                    <a:pt x="41" y="0"/>
                  </a:lnTo>
                  <a:lnTo>
                    <a:pt x="58" y="3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9"/>
                  </a:lnTo>
                  <a:lnTo>
                    <a:pt x="80" y="28"/>
                  </a:lnTo>
                  <a:lnTo>
                    <a:pt x="83" y="42"/>
                  </a:lnTo>
                  <a:lnTo>
                    <a:pt x="80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46" name="Freeform 151">
              <a:extLst>
                <a:ext uri="{FF2B5EF4-FFF2-40B4-BE49-F238E27FC236}">
                  <a16:creationId xmlns:a16="http://schemas.microsoft.com/office/drawing/2014/main" id="{6C63AACD-A44E-41C9-A0FE-B19D756E7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00" y="4433888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1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1 w 83"/>
                <a:gd name="T15" fmla="*/ 73 h 84"/>
                <a:gd name="T16" fmla="*/ 11 w 83"/>
                <a:gd name="T17" fmla="*/ 73 h 84"/>
                <a:gd name="T18" fmla="*/ 8 w 83"/>
                <a:gd name="T19" fmla="*/ 67 h 84"/>
                <a:gd name="T20" fmla="*/ 2 w 83"/>
                <a:gd name="T21" fmla="*/ 59 h 84"/>
                <a:gd name="T22" fmla="*/ 0 w 83"/>
                <a:gd name="T23" fmla="*/ 42 h 84"/>
                <a:gd name="T24" fmla="*/ 2 w 83"/>
                <a:gd name="T25" fmla="*/ 28 h 84"/>
                <a:gd name="T26" fmla="*/ 8 w 83"/>
                <a:gd name="T27" fmla="*/ 19 h 84"/>
                <a:gd name="T28" fmla="*/ 13 w 83"/>
                <a:gd name="T29" fmla="*/ 14 h 84"/>
                <a:gd name="T30" fmla="*/ 13 w 83"/>
                <a:gd name="T31" fmla="*/ 14 h 84"/>
                <a:gd name="T32" fmla="*/ 19 w 83"/>
                <a:gd name="T33" fmla="*/ 8 h 84"/>
                <a:gd name="T34" fmla="*/ 27 w 83"/>
                <a:gd name="T35" fmla="*/ 3 h 84"/>
                <a:gd name="T36" fmla="*/ 41 w 83"/>
                <a:gd name="T37" fmla="*/ 0 h 84"/>
                <a:gd name="T38" fmla="*/ 58 w 83"/>
                <a:gd name="T39" fmla="*/ 3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7 w 83"/>
                <a:gd name="T47" fmla="*/ 19 h 84"/>
                <a:gd name="T48" fmla="*/ 80 w 83"/>
                <a:gd name="T49" fmla="*/ 28 h 84"/>
                <a:gd name="T50" fmla="*/ 83 w 83"/>
                <a:gd name="T51" fmla="*/ 42 h 84"/>
                <a:gd name="T52" fmla="*/ 80 w 83"/>
                <a:gd name="T53" fmla="*/ 59 h 84"/>
                <a:gd name="T54" fmla="*/ 77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1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8" y="67"/>
                  </a:lnTo>
                  <a:lnTo>
                    <a:pt x="2" y="59"/>
                  </a:lnTo>
                  <a:lnTo>
                    <a:pt x="0" y="42"/>
                  </a:lnTo>
                  <a:lnTo>
                    <a:pt x="2" y="28"/>
                  </a:lnTo>
                  <a:lnTo>
                    <a:pt x="8" y="19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3"/>
                  </a:lnTo>
                  <a:lnTo>
                    <a:pt x="41" y="0"/>
                  </a:lnTo>
                  <a:lnTo>
                    <a:pt x="58" y="3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7" y="19"/>
                  </a:lnTo>
                  <a:lnTo>
                    <a:pt x="80" y="28"/>
                  </a:lnTo>
                  <a:lnTo>
                    <a:pt x="83" y="42"/>
                  </a:lnTo>
                  <a:lnTo>
                    <a:pt x="80" y="59"/>
                  </a:lnTo>
                  <a:lnTo>
                    <a:pt x="77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47" name="Freeform 152">
              <a:extLst>
                <a:ext uri="{FF2B5EF4-FFF2-40B4-BE49-F238E27FC236}">
                  <a16:creationId xmlns:a16="http://schemas.microsoft.com/office/drawing/2014/main" id="{18CD23D1-24A5-4272-BF22-B8FA08EC0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1938" y="4433888"/>
              <a:ext cx="133350" cy="133350"/>
            </a:xfrm>
            <a:custGeom>
              <a:avLst/>
              <a:gdLst>
                <a:gd name="T0" fmla="*/ 70 w 84"/>
                <a:gd name="T1" fmla="*/ 73 h 84"/>
                <a:gd name="T2" fmla="*/ 70 w 84"/>
                <a:gd name="T3" fmla="*/ 73 h 84"/>
                <a:gd name="T4" fmla="*/ 64 w 84"/>
                <a:gd name="T5" fmla="*/ 78 h 84"/>
                <a:gd name="T6" fmla="*/ 59 w 84"/>
                <a:gd name="T7" fmla="*/ 81 h 84"/>
                <a:gd name="T8" fmla="*/ 42 w 84"/>
                <a:gd name="T9" fmla="*/ 84 h 84"/>
                <a:gd name="T10" fmla="*/ 26 w 84"/>
                <a:gd name="T11" fmla="*/ 81 h 84"/>
                <a:gd name="T12" fmla="*/ 20 w 84"/>
                <a:gd name="T13" fmla="*/ 78 h 84"/>
                <a:gd name="T14" fmla="*/ 12 w 84"/>
                <a:gd name="T15" fmla="*/ 73 h 84"/>
                <a:gd name="T16" fmla="*/ 12 w 84"/>
                <a:gd name="T17" fmla="*/ 73 h 84"/>
                <a:gd name="T18" fmla="*/ 9 w 84"/>
                <a:gd name="T19" fmla="*/ 67 h 84"/>
                <a:gd name="T20" fmla="*/ 3 w 84"/>
                <a:gd name="T21" fmla="*/ 59 h 84"/>
                <a:gd name="T22" fmla="*/ 0 w 84"/>
                <a:gd name="T23" fmla="*/ 42 h 84"/>
                <a:gd name="T24" fmla="*/ 3 w 84"/>
                <a:gd name="T25" fmla="*/ 28 h 84"/>
                <a:gd name="T26" fmla="*/ 9 w 84"/>
                <a:gd name="T27" fmla="*/ 19 h 84"/>
                <a:gd name="T28" fmla="*/ 14 w 84"/>
                <a:gd name="T29" fmla="*/ 14 h 84"/>
                <a:gd name="T30" fmla="*/ 14 w 84"/>
                <a:gd name="T31" fmla="*/ 14 h 84"/>
                <a:gd name="T32" fmla="*/ 20 w 84"/>
                <a:gd name="T33" fmla="*/ 8 h 84"/>
                <a:gd name="T34" fmla="*/ 26 w 84"/>
                <a:gd name="T35" fmla="*/ 3 h 84"/>
                <a:gd name="T36" fmla="*/ 42 w 84"/>
                <a:gd name="T37" fmla="*/ 0 h 84"/>
                <a:gd name="T38" fmla="*/ 59 w 84"/>
                <a:gd name="T39" fmla="*/ 3 h 84"/>
                <a:gd name="T40" fmla="*/ 64 w 84"/>
                <a:gd name="T41" fmla="*/ 8 h 84"/>
                <a:gd name="T42" fmla="*/ 73 w 84"/>
                <a:gd name="T43" fmla="*/ 14 h 84"/>
                <a:gd name="T44" fmla="*/ 73 w 84"/>
                <a:gd name="T45" fmla="*/ 14 h 84"/>
                <a:gd name="T46" fmla="*/ 78 w 84"/>
                <a:gd name="T47" fmla="*/ 19 h 84"/>
                <a:gd name="T48" fmla="*/ 81 w 84"/>
                <a:gd name="T49" fmla="*/ 28 h 84"/>
                <a:gd name="T50" fmla="*/ 84 w 84"/>
                <a:gd name="T51" fmla="*/ 42 h 84"/>
                <a:gd name="T52" fmla="*/ 81 w 84"/>
                <a:gd name="T53" fmla="*/ 59 h 84"/>
                <a:gd name="T54" fmla="*/ 76 w 84"/>
                <a:gd name="T55" fmla="*/ 64 h 84"/>
                <a:gd name="T56" fmla="*/ 70 w 84"/>
                <a:gd name="T57" fmla="*/ 73 h 84"/>
                <a:gd name="T58" fmla="*/ 70 w 84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9" y="81"/>
                  </a:lnTo>
                  <a:lnTo>
                    <a:pt x="42" y="84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9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6" y="3"/>
                  </a:lnTo>
                  <a:lnTo>
                    <a:pt x="42" y="0"/>
                  </a:lnTo>
                  <a:lnTo>
                    <a:pt x="59" y="3"/>
                  </a:lnTo>
                  <a:lnTo>
                    <a:pt x="64" y="8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78" y="19"/>
                  </a:lnTo>
                  <a:lnTo>
                    <a:pt x="81" y="28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6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48" name="Freeform 153">
              <a:extLst>
                <a:ext uri="{FF2B5EF4-FFF2-40B4-BE49-F238E27FC236}">
                  <a16:creationId xmlns:a16="http://schemas.microsoft.com/office/drawing/2014/main" id="{C33A60C4-C88C-47F1-9DE5-B2DE8A7F3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0963" y="4433888"/>
              <a:ext cx="133350" cy="133350"/>
            </a:xfrm>
            <a:custGeom>
              <a:avLst/>
              <a:gdLst>
                <a:gd name="T0" fmla="*/ 70 w 84"/>
                <a:gd name="T1" fmla="*/ 73 h 84"/>
                <a:gd name="T2" fmla="*/ 70 w 84"/>
                <a:gd name="T3" fmla="*/ 73 h 84"/>
                <a:gd name="T4" fmla="*/ 64 w 84"/>
                <a:gd name="T5" fmla="*/ 78 h 84"/>
                <a:gd name="T6" fmla="*/ 56 w 84"/>
                <a:gd name="T7" fmla="*/ 81 h 84"/>
                <a:gd name="T8" fmla="*/ 42 w 84"/>
                <a:gd name="T9" fmla="*/ 84 h 84"/>
                <a:gd name="T10" fmla="*/ 25 w 84"/>
                <a:gd name="T11" fmla="*/ 81 h 84"/>
                <a:gd name="T12" fmla="*/ 20 w 84"/>
                <a:gd name="T13" fmla="*/ 78 h 84"/>
                <a:gd name="T14" fmla="*/ 12 w 84"/>
                <a:gd name="T15" fmla="*/ 73 h 84"/>
                <a:gd name="T16" fmla="*/ 12 w 84"/>
                <a:gd name="T17" fmla="*/ 73 h 84"/>
                <a:gd name="T18" fmla="*/ 6 w 84"/>
                <a:gd name="T19" fmla="*/ 67 h 84"/>
                <a:gd name="T20" fmla="*/ 3 w 84"/>
                <a:gd name="T21" fmla="*/ 59 h 84"/>
                <a:gd name="T22" fmla="*/ 0 w 84"/>
                <a:gd name="T23" fmla="*/ 42 h 84"/>
                <a:gd name="T24" fmla="*/ 3 w 84"/>
                <a:gd name="T25" fmla="*/ 28 h 84"/>
                <a:gd name="T26" fmla="*/ 9 w 84"/>
                <a:gd name="T27" fmla="*/ 19 h 84"/>
                <a:gd name="T28" fmla="*/ 12 w 84"/>
                <a:gd name="T29" fmla="*/ 14 h 84"/>
                <a:gd name="T30" fmla="*/ 12 w 84"/>
                <a:gd name="T31" fmla="*/ 14 h 84"/>
                <a:gd name="T32" fmla="*/ 20 w 84"/>
                <a:gd name="T33" fmla="*/ 8 h 84"/>
                <a:gd name="T34" fmla="*/ 25 w 84"/>
                <a:gd name="T35" fmla="*/ 3 h 84"/>
                <a:gd name="T36" fmla="*/ 42 w 84"/>
                <a:gd name="T37" fmla="*/ 0 h 84"/>
                <a:gd name="T38" fmla="*/ 59 w 84"/>
                <a:gd name="T39" fmla="*/ 3 h 84"/>
                <a:gd name="T40" fmla="*/ 64 w 84"/>
                <a:gd name="T41" fmla="*/ 8 h 84"/>
                <a:gd name="T42" fmla="*/ 73 w 84"/>
                <a:gd name="T43" fmla="*/ 14 h 84"/>
                <a:gd name="T44" fmla="*/ 73 w 84"/>
                <a:gd name="T45" fmla="*/ 14 h 84"/>
                <a:gd name="T46" fmla="*/ 76 w 84"/>
                <a:gd name="T47" fmla="*/ 19 h 84"/>
                <a:gd name="T48" fmla="*/ 81 w 84"/>
                <a:gd name="T49" fmla="*/ 28 h 84"/>
                <a:gd name="T50" fmla="*/ 84 w 84"/>
                <a:gd name="T51" fmla="*/ 42 h 84"/>
                <a:gd name="T52" fmla="*/ 81 w 84"/>
                <a:gd name="T53" fmla="*/ 59 h 84"/>
                <a:gd name="T54" fmla="*/ 76 w 84"/>
                <a:gd name="T55" fmla="*/ 64 h 84"/>
                <a:gd name="T56" fmla="*/ 70 w 84"/>
                <a:gd name="T57" fmla="*/ 73 h 84"/>
                <a:gd name="T58" fmla="*/ 70 w 84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20" y="78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9" y="19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0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9" y="3"/>
                  </a:lnTo>
                  <a:lnTo>
                    <a:pt x="64" y="8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76" y="19"/>
                  </a:lnTo>
                  <a:lnTo>
                    <a:pt x="81" y="28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6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49" name="Freeform 154">
              <a:extLst>
                <a:ext uri="{FF2B5EF4-FFF2-40B4-BE49-F238E27FC236}">
                  <a16:creationId xmlns:a16="http://schemas.microsoft.com/office/drawing/2014/main" id="{3D0B26F5-E188-429B-919C-00D58CD8E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9988" y="4433888"/>
              <a:ext cx="133350" cy="133350"/>
            </a:xfrm>
            <a:custGeom>
              <a:avLst/>
              <a:gdLst>
                <a:gd name="T0" fmla="*/ 70 w 84"/>
                <a:gd name="T1" fmla="*/ 73 h 84"/>
                <a:gd name="T2" fmla="*/ 70 w 84"/>
                <a:gd name="T3" fmla="*/ 73 h 84"/>
                <a:gd name="T4" fmla="*/ 64 w 84"/>
                <a:gd name="T5" fmla="*/ 78 h 84"/>
                <a:gd name="T6" fmla="*/ 56 w 84"/>
                <a:gd name="T7" fmla="*/ 81 h 84"/>
                <a:gd name="T8" fmla="*/ 42 w 84"/>
                <a:gd name="T9" fmla="*/ 84 h 84"/>
                <a:gd name="T10" fmla="*/ 25 w 84"/>
                <a:gd name="T11" fmla="*/ 81 h 84"/>
                <a:gd name="T12" fmla="*/ 20 w 84"/>
                <a:gd name="T13" fmla="*/ 78 h 84"/>
                <a:gd name="T14" fmla="*/ 11 w 84"/>
                <a:gd name="T15" fmla="*/ 73 h 84"/>
                <a:gd name="T16" fmla="*/ 11 w 84"/>
                <a:gd name="T17" fmla="*/ 73 h 84"/>
                <a:gd name="T18" fmla="*/ 6 w 84"/>
                <a:gd name="T19" fmla="*/ 67 h 84"/>
                <a:gd name="T20" fmla="*/ 3 w 84"/>
                <a:gd name="T21" fmla="*/ 59 h 84"/>
                <a:gd name="T22" fmla="*/ 0 w 84"/>
                <a:gd name="T23" fmla="*/ 42 h 84"/>
                <a:gd name="T24" fmla="*/ 3 w 84"/>
                <a:gd name="T25" fmla="*/ 28 h 84"/>
                <a:gd name="T26" fmla="*/ 6 w 84"/>
                <a:gd name="T27" fmla="*/ 19 h 84"/>
                <a:gd name="T28" fmla="*/ 11 w 84"/>
                <a:gd name="T29" fmla="*/ 14 h 84"/>
                <a:gd name="T30" fmla="*/ 11 w 84"/>
                <a:gd name="T31" fmla="*/ 14 h 84"/>
                <a:gd name="T32" fmla="*/ 20 w 84"/>
                <a:gd name="T33" fmla="*/ 8 h 84"/>
                <a:gd name="T34" fmla="*/ 25 w 84"/>
                <a:gd name="T35" fmla="*/ 3 h 84"/>
                <a:gd name="T36" fmla="*/ 42 w 84"/>
                <a:gd name="T37" fmla="*/ 0 h 84"/>
                <a:gd name="T38" fmla="*/ 59 w 84"/>
                <a:gd name="T39" fmla="*/ 3 h 84"/>
                <a:gd name="T40" fmla="*/ 64 w 84"/>
                <a:gd name="T41" fmla="*/ 8 h 84"/>
                <a:gd name="T42" fmla="*/ 70 w 84"/>
                <a:gd name="T43" fmla="*/ 14 h 84"/>
                <a:gd name="T44" fmla="*/ 70 w 84"/>
                <a:gd name="T45" fmla="*/ 14 h 84"/>
                <a:gd name="T46" fmla="*/ 75 w 84"/>
                <a:gd name="T47" fmla="*/ 19 h 84"/>
                <a:gd name="T48" fmla="*/ 81 w 84"/>
                <a:gd name="T49" fmla="*/ 28 h 84"/>
                <a:gd name="T50" fmla="*/ 84 w 84"/>
                <a:gd name="T51" fmla="*/ 42 h 84"/>
                <a:gd name="T52" fmla="*/ 81 w 84"/>
                <a:gd name="T53" fmla="*/ 59 h 84"/>
                <a:gd name="T54" fmla="*/ 75 w 84"/>
                <a:gd name="T55" fmla="*/ 64 h 84"/>
                <a:gd name="T56" fmla="*/ 70 w 84"/>
                <a:gd name="T57" fmla="*/ 73 h 84"/>
                <a:gd name="T58" fmla="*/ 70 w 84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20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20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9" y="3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19"/>
                  </a:lnTo>
                  <a:lnTo>
                    <a:pt x="81" y="28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0" name="Freeform 155">
              <a:extLst>
                <a:ext uri="{FF2B5EF4-FFF2-40B4-BE49-F238E27FC236}">
                  <a16:creationId xmlns:a16="http://schemas.microsoft.com/office/drawing/2014/main" id="{7B8E0F63-A0EA-4027-8D1B-FE36CCB28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013" y="4433888"/>
              <a:ext cx="133350" cy="133350"/>
            </a:xfrm>
            <a:custGeom>
              <a:avLst/>
              <a:gdLst>
                <a:gd name="T0" fmla="*/ 70 w 84"/>
                <a:gd name="T1" fmla="*/ 73 h 84"/>
                <a:gd name="T2" fmla="*/ 70 w 84"/>
                <a:gd name="T3" fmla="*/ 73 h 84"/>
                <a:gd name="T4" fmla="*/ 64 w 84"/>
                <a:gd name="T5" fmla="*/ 78 h 84"/>
                <a:gd name="T6" fmla="*/ 56 w 84"/>
                <a:gd name="T7" fmla="*/ 81 h 84"/>
                <a:gd name="T8" fmla="*/ 42 w 84"/>
                <a:gd name="T9" fmla="*/ 84 h 84"/>
                <a:gd name="T10" fmla="*/ 25 w 84"/>
                <a:gd name="T11" fmla="*/ 81 h 84"/>
                <a:gd name="T12" fmla="*/ 17 w 84"/>
                <a:gd name="T13" fmla="*/ 78 h 84"/>
                <a:gd name="T14" fmla="*/ 11 w 84"/>
                <a:gd name="T15" fmla="*/ 73 h 84"/>
                <a:gd name="T16" fmla="*/ 11 w 84"/>
                <a:gd name="T17" fmla="*/ 73 h 84"/>
                <a:gd name="T18" fmla="*/ 6 w 84"/>
                <a:gd name="T19" fmla="*/ 67 h 84"/>
                <a:gd name="T20" fmla="*/ 3 w 84"/>
                <a:gd name="T21" fmla="*/ 59 h 84"/>
                <a:gd name="T22" fmla="*/ 0 w 84"/>
                <a:gd name="T23" fmla="*/ 42 h 84"/>
                <a:gd name="T24" fmla="*/ 3 w 84"/>
                <a:gd name="T25" fmla="*/ 28 h 84"/>
                <a:gd name="T26" fmla="*/ 6 w 84"/>
                <a:gd name="T27" fmla="*/ 19 h 84"/>
                <a:gd name="T28" fmla="*/ 11 w 84"/>
                <a:gd name="T29" fmla="*/ 14 h 84"/>
                <a:gd name="T30" fmla="*/ 11 w 84"/>
                <a:gd name="T31" fmla="*/ 14 h 84"/>
                <a:gd name="T32" fmla="*/ 20 w 84"/>
                <a:gd name="T33" fmla="*/ 8 h 84"/>
                <a:gd name="T34" fmla="*/ 25 w 84"/>
                <a:gd name="T35" fmla="*/ 3 h 84"/>
                <a:gd name="T36" fmla="*/ 42 w 84"/>
                <a:gd name="T37" fmla="*/ 0 h 84"/>
                <a:gd name="T38" fmla="*/ 56 w 84"/>
                <a:gd name="T39" fmla="*/ 3 h 84"/>
                <a:gd name="T40" fmla="*/ 64 w 84"/>
                <a:gd name="T41" fmla="*/ 8 h 84"/>
                <a:gd name="T42" fmla="*/ 70 w 84"/>
                <a:gd name="T43" fmla="*/ 14 h 84"/>
                <a:gd name="T44" fmla="*/ 70 w 84"/>
                <a:gd name="T45" fmla="*/ 14 h 84"/>
                <a:gd name="T46" fmla="*/ 75 w 84"/>
                <a:gd name="T47" fmla="*/ 19 h 84"/>
                <a:gd name="T48" fmla="*/ 81 w 84"/>
                <a:gd name="T49" fmla="*/ 28 h 84"/>
                <a:gd name="T50" fmla="*/ 84 w 84"/>
                <a:gd name="T51" fmla="*/ 42 h 84"/>
                <a:gd name="T52" fmla="*/ 81 w 84"/>
                <a:gd name="T53" fmla="*/ 59 h 84"/>
                <a:gd name="T54" fmla="*/ 75 w 84"/>
                <a:gd name="T55" fmla="*/ 64 h 84"/>
                <a:gd name="T56" fmla="*/ 70 w 84"/>
                <a:gd name="T57" fmla="*/ 73 h 84"/>
                <a:gd name="T58" fmla="*/ 70 w 84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20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6" y="3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19"/>
                  </a:lnTo>
                  <a:lnTo>
                    <a:pt x="81" y="28"/>
                  </a:lnTo>
                  <a:lnTo>
                    <a:pt x="84" y="42"/>
                  </a:lnTo>
                  <a:lnTo>
                    <a:pt x="81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1" name="Freeform 156">
              <a:extLst>
                <a:ext uri="{FF2B5EF4-FFF2-40B4-BE49-F238E27FC236}">
                  <a16:creationId xmlns:a16="http://schemas.microsoft.com/office/drawing/2014/main" id="{5502C29E-3019-417B-9465-F01FCD27D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8038" y="4433888"/>
              <a:ext cx="133350" cy="133350"/>
            </a:xfrm>
            <a:custGeom>
              <a:avLst/>
              <a:gdLst>
                <a:gd name="T0" fmla="*/ 70 w 84"/>
                <a:gd name="T1" fmla="*/ 73 h 84"/>
                <a:gd name="T2" fmla="*/ 70 w 84"/>
                <a:gd name="T3" fmla="*/ 73 h 84"/>
                <a:gd name="T4" fmla="*/ 64 w 84"/>
                <a:gd name="T5" fmla="*/ 78 h 84"/>
                <a:gd name="T6" fmla="*/ 56 w 84"/>
                <a:gd name="T7" fmla="*/ 81 h 84"/>
                <a:gd name="T8" fmla="*/ 42 w 84"/>
                <a:gd name="T9" fmla="*/ 84 h 84"/>
                <a:gd name="T10" fmla="*/ 25 w 84"/>
                <a:gd name="T11" fmla="*/ 81 h 84"/>
                <a:gd name="T12" fmla="*/ 17 w 84"/>
                <a:gd name="T13" fmla="*/ 78 h 84"/>
                <a:gd name="T14" fmla="*/ 11 w 84"/>
                <a:gd name="T15" fmla="*/ 73 h 84"/>
                <a:gd name="T16" fmla="*/ 11 w 84"/>
                <a:gd name="T17" fmla="*/ 73 h 84"/>
                <a:gd name="T18" fmla="*/ 6 w 84"/>
                <a:gd name="T19" fmla="*/ 67 h 84"/>
                <a:gd name="T20" fmla="*/ 3 w 84"/>
                <a:gd name="T21" fmla="*/ 59 h 84"/>
                <a:gd name="T22" fmla="*/ 0 w 84"/>
                <a:gd name="T23" fmla="*/ 42 h 84"/>
                <a:gd name="T24" fmla="*/ 3 w 84"/>
                <a:gd name="T25" fmla="*/ 28 h 84"/>
                <a:gd name="T26" fmla="*/ 6 w 84"/>
                <a:gd name="T27" fmla="*/ 19 h 84"/>
                <a:gd name="T28" fmla="*/ 11 w 84"/>
                <a:gd name="T29" fmla="*/ 14 h 84"/>
                <a:gd name="T30" fmla="*/ 11 w 84"/>
                <a:gd name="T31" fmla="*/ 14 h 84"/>
                <a:gd name="T32" fmla="*/ 20 w 84"/>
                <a:gd name="T33" fmla="*/ 8 h 84"/>
                <a:gd name="T34" fmla="*/ 25 w 84"/>
                <a:gd name="T35" fmla="*/ 3 h 84"/>
                <a:gd name="T36" fmla="*/ 42 w 84"/>
                <a:gd name="T37" fmla="*/ 0 h 84"/>
                <a:gd name="T38" fmla="*/ 56 w 84"/>
                <a:gd name="T39" fmla="*/ 3 h 84"/>
                <a:gd name="T40" fmla="*/ 64 w 84"/>
                <a:gd name="T41" fmla="*/ 8 h 84"/>
                <a:gd name="T42" fmla="*/ 70 w 84"/>
                <a:gd name="T43" fmla="*/ 14 h 84"/>
                <a:gd name="T44" fmla="*/ 70 w 84"/>
                <a:gd name="T45" fmla="*/ 14 h 84"/>
                <a:gd name="T46" fmla="*/ 75 w 84"/>
                <a:gd name="T47" fmla="*/ 19 h 84"/>
                <a:gd name="T48" fmla="*/ 81 w 84"/>
                <a:gd name="T49" fmla="*/ 28 h 84"/>
                <a:gd name="T50" fmla="*/ 84 w 84"/>
                <a:gd name="T51" fmla="*/ 42 h 84"/>
                <a:gd name="T52" fmla="*/ 78 w 84"/>
                <a:gd name="T53" fmla="*/ 59 h 84"/>
                <a:gd name="T54" fmla="*/ 75 w 84"/>
                <a:gd name="T55" fmla="*/ 64 h 84"/>
                <a:gd name="T56" fmla="*/ 70 w 84"/>
                <a:gd name="T57" fmla="*/ 73 h 84"/>
                <a:gd name="T58" fmla="*/ 70 w 84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20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6" y="3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19"/>
                  </a:lnTo>
                  <a:lnTo>
                    <a:pt x="81" y="28"/>
                  </a:lnTo>
                  <a:lnTo>
                    <a:pt x="84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2" name="Freeform 157">
              <a:extLst>
                <a:ext uri="{FF2B5EF4-FFF2-40B4-BE49-F238E27FC236}">
                  <a16:creationId xmlns:a16="http://schemas.microsoft.com/office/drawing/2014/main" id="{1F79D1DE-7771-4305-9394-E6B7380C7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7063" y="4433888"/>
              <a:ext cx="128588" cy="133350"/>
            </a:xfrm>
            <a:custGeom>
              <a:avLst/>
              <a:gdLst>
                <a:gd name="T0" fmla="*/ 70 w 81"/>
                <a:gd name="T1" fmla="*/ 73 h 84"/>
                <a:gd name="T2" fmla="*/ 70 w 81"/>
                <a:gd name="T3" fmla="*/ 73 h 84"/>
                <a:gd name="T4" fmla="*/ 64 w 81"/>
                <a:gd name="T5" fmla="*/ 78 h 84"/>
                <a:gd name="T6" fmla="*/ 56 w 81"/>
                <a:gd name="T7" fmla="*/ 81 h 84"/>
                <a:gd name="T8" fmla="*/ 39 w 81"/>
                <a:gd name="T9" fmla="*/ 84 h 84"/>
                <a:gd name="T10" fmla="*/ 25 w 81"/>
                <a:gd name="T11" fmla="*/ 81 h 84"/>
                <a:gd name="T12" fmla="*/ 17 w 81"/>
                <a:gd name="T13" fmla="*/ 78 h 84"/>
                <a:gd name="T14" fmla="*/ 11 w 81"/>
                <a:gd name="T15" fmla="*/ 73 h 84"/>
                <a:gd name="T16" fmla="*/ 11 w 81"/>
                <a:gd name="T17" fmla="*/ 73 h 84"/>
                <a:gd name="T18" fmla="*/ 6 w 81"/>
                <a:gd name="T19" fmla="*/ 67 h 84"/>
                <a:gd name="T20" fmla="*/ 3 w 81"/>
                <a:gd name="T21" fmla="*/ 59 h 84"/>
                <a:gd name="T22" fmla="*/ 0 w 81"/>
                <a:gd name="T23" fmla="*/ 42 h 84"/>
                <a:gd name="T24" fmla="*/ 3 w 81"/>
                <a:gd name="T25" fmla="*/ 28 h 84"/>
                <a:gd name="T26" fmla="*/ 6 w 81"/>
                <a:gd name="T27" fmla="*/ 19 h 84"/>
                <a:gd name="T28" fmla="*/ 11 w 81"/>
                <a:gd name="T29" fmla="*/ 14 h 84"/>
                <a:gd name="T30" fmla="*/ 11 w 81"/>
                <a:gd name="T31" fmla="*/ 14 h 84"/>
                <a:gd name="T32" fmla="*/ 17 w 81"/>
                <a:gd name="T33" fmla="*/ 8 h 84"/>
                <a:gd name="T34" fmla="*/ 25 w 81"/>
                <a:gd name="T35" fmla="*/ 3 h 84"/>
                <a:gd name="T36" fmla="*/ 42 w 81"/>
                <a:gd name="T37" fmla="*/ 0 h 84"/>
                <a:gd name="T38" fmla="*/ 56 w 81"/>
                <a:gd name="T39" fmla="*/ 3 h 84"/>
                <a:gd name="T40" fmla="*/ 64 w 81"/>
                <a:gd name="T41" fmla="*/ 8 h 84"/>
                <a:gd name="T42" fmla="*/ 70 w 81"/>
                <a:gd name="T43" fmla="*/ 14 h 84"/>
                <a:gd name="T44" fmla="*/ 70 w 81"/>
                <a:gd name="T45" fmla="*/ 14 h 84"/>
                <a:gd name="T46" fmla="*/ 75 w 81"/>
                <a:gd name="T47" fmla="*/ 19 h 84"/>
                <a:gd name="T48" fmla="*/ 78 w 81"/>
                <a:gd name="T49" fmla="*/ 28 h 84"/>
                <a:gd name="T50" fmla="*/ 81 w 81"/>
                <a:gd name="T51" fmla="*/ 42 h 84"/>
                <a:gd name="T52" fmla="*/ 78 w 81"/>
                <a:gd name="T53" fmla="*/ 59 h 84"/>
                <a:gd name="T54" fmla="*/ 75 w 81"/>
                <a:gd name="T55" fmla="*/ 64 h 84"/>
                <a:gd name="T56" fmla="*/ 70 w 81"/>
                <a:gd name="T57" fmla="*/ 73 h 84"/>
                <a:gd name="T58" fmla="*/ 70 w 81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39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6" y="3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19"/>
                  </a:lnTo>
                  <a:lnTo>
                    <a:pt x="78" y="28"/>
                  </a:lnTo>
                  <a:lnTo>
                    <a:pt x="81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3" name="Freeform 158">
              <a:extLst>
                <a:ext uri="{FF2B5EF4-FFF2-40B4-BE49-F238E27FC236}">
                  <a16:creationId xmlns:a16="http://schemas.microsoft.com/office/drawing/2014/main" id="{9FBF0C74-A70D-4FFD-ADA3-69C27572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6575" y="4616450"/>
              <a:ext cx="131763" cy="133350"/>
            </a:xfrm>
            <a:custGeom>
              <a:avLst/>
              <a:gdLst>
                <a:gd name="T0" fmla="*/ 70 w 83"/>
                <a:gd name="T1" fmla="*/ 73 h 84"/>
                <a:gd name="T2" fmla="*/ 70 w 83"/>
                <a:gd name="T3" fmla="*/ 73 h 84"/>
                <a:gd name="T4" fmla="*/ 64 w 83"/>
                <a:gd name="T5" fmla="*/ 78 h 84"/>
                <a:gd name="T6" fmla="*/ 56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7 w 83"/>
                <a:gd name="T13" fmla="*/ 78 h 84"/>
                <a:gd name="T14" fmla="*/ 11 w 83"/>
                <a:gd name="T15" fmla="*/ 73 h 84"/>
                <a:gd name="T16" fmla="*/ 11 w 83"/>
                <a:gd name="T17" fmla="*/ 73 h 84"/>
                <a:gd name="T18" fmla="*/ 6 w 83"/>
                <a:gd name="T19" fmla="*/ 64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6 w 83"/>
                <a:gd name="T27" fmla="*/ 20 h 84"/>
                <a:gd name="T28" fmla="*/ 11 w 83"/>
                <a:gd name="T29" fmla="*/ 14 h 84"/>
                <a:gd name="T30" fmla="*/ 11 w 83"/>
                <a:gd name="T31" fmla="*/ 14 h 84"/>
                <a:gd name="T32" fmla="*/ 19 w 83"/>
                <a:gd name="T33" fmla="*/ 8 h 84"/>
                <a:gd name="T34" fmla="*/ 25 w 83"/>
                <a:gd name="T35" fmla="*/ 3 h 84"/>
                <a:gd name="T36" fmla="*/ 42 w 83"/>
                <a:gd name="T37" fmla="*/ 0 h 84"/>
                <a:gd name="T38" fmla="*/ 56 w 83"/>
                <a:gd name="T39" fmla="*/ 3 h 84"/>
                <a:gd name="T40" fmla="*/ 64 w 83"/>
                <a:gd name="T41" fmla="*/ 8 h 84"/>
                <a:gd name="T42" fmla="*/ 70 w 83"/>
                <a:gd name="T43" fmla="*/ 14 h 84"/>
                <a:gd name="T44" fmla="*/ 70 w 83"/>
                <a:gd name="T45" fmla="*/ 14 h 84"/>
                <a:gd name="T46" fmla="*/ 75 w 83"/>
                <a:gd name="T47" fmla="*/ 20 h 84"/>
                <a:gd name="T48" fmla="*/ 81 w 83"/>
                <a:gd name="T49" fmla="*/ 25 h 84"/>
                <a:gd name="T50" fmla="*/ 83 w 83"/>
                <a:gd name="T51" fmla="*/ 42 h 84"/>
                <a:gd name="T52" fmla="*/ 78 w 83"/>
                <a:gd name="T53" fmla="*/ 59 h 84"/>
                <a:gd name="T54" fmla="*/ 75 w 83"/>
                <a:gd name="T55" fmla="*/ 64 h 84"/>
                <a:gd name="T56" fmla="*/ 70 w 83"/>
                <a:gd name="T57" fmla="*/ 73 h 84"/>
                <a:gd name="T58" fmla="*/ 70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20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9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6" y="3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20"/>
                  </a:lnTo>
                  <a:lnTo>
                    <a:pt x="81" y="25"/>
                  </a:lnTo>
                  <a:lnTo>
                    <a:pt x="83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4" name="Freeform 159">
              <a:extLst>
                <a:ext uri="{FF2B5EF4-FFF2-40B4-BE49-F238E27FC236}">
                  <a16:creationId xmlns:a16="http://schemas.microsoft.com/office/drawing/2014/main" id="{565D62E0-E24C-4D15-A4F0-E5F09F33E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5600" y="4616450"/>
              <a:ext cx="128588" cy="133350"/>
            </a:xfrm>
            <a:custGeom>
              <a:avLst/>
              <a:gdLst>
                <a:gd name="T0" fmla="*/ 69 w 81"/>
                <a:gd name="T1" fmla="*/ 73 h 84"/>
                <a:gd name="T2" fmla="*/ 69 w 81"/>
                <a:gd name="T3" fmla="*/ 73 h 84"/>
                <a:gd name="T4" fmla="*/ 64 w 81"/>
                <a:gd name="T5" fmla="*/ 78 h 84"/>
                <a:gd name="T6" fmla="*/ 56 w 81"/>
                <a:gd name="T7" fmla="*/ 81 h 84"/>
                <a:gd name="T8" fmla="*/ 39 w 81"/>
                <a:gd name="T9" fmla="*/ 84 h 84"/>
                <a:gd name="T10" fmla="*/ 25 w 81"/>
                <a:gd name="T11" fmla="*/ 81 h 84"/>
                <a:gd name="T12" fmla="*/ 17 w 81"/>
                <a:gd name="T13" fmla="*/ 78 h 84"/>
                <a:gd name="T14" fmla="*/ 11 w 81"/>
                <a:gd name="T15" fmla="*/ 73 h 84"/>
                <a:gd name="T16" fmla="*/ 11 w 81"/>
                <a:gd name="T17" fmla="*/ 73 h 84"/>
                <a:gd name="T18" fmla="*/ 5 w 81"/>
                <a:gd name="T19" fmla="*/ 64 h 84"/>
                <a:gd name="T20" fmla="*/ 3 w 81"/>
                <a:gd name="T21" fmla="*/ 59 h 84"/>
                <a:gd name="T22" fmla="*/ 0 w 81"/>
                <a:gd name="T23" fmla="*/ 42 h 84"/>
                <a:gd name="T24" fmla="*/ 3 w 81"/>
                <a:gd name="T25" fmla="*/ 28 h 84"/>
                <a:gd name="T26" fmla="*/ 5 w 81"/>
                <a:gd name="T27" fmla="*/ 20 h 84"/>
                <a:gd name="T28" fmla="*/ 11 w 81"/>
                <a:gd name="T29" fmla="*/ 14 h 84"/>
                <a:gd name="T30" fmla="*/ 11 w 81"/>
                <a:gd name="T31" fmla="*/ 14 h 84"/>
                <a:gd name="T32" fmla="*/ 17 w 81"/>
                <a:gd name="T33" fmla="*/ 8 h 84"/>
                <a:gd name="T34" fmla="*/ 25 w 81"/>
                <a:gd name="T35" fmla="*/ 3 h 84"/>
                <a:gd name="T36" fmla="*/ 42 w 81"/>
                <a:gd name="T37" fmla="*/ 0 h 84"/>
                <a:gd name="T38" fmla="*/ 56 w 81"/>
                <a:gd name="T39" fmla="*/ 3 h 84"/>
                <a:gd name="T40" fmla="*/ 64 w 81"/>
                <a:gd name="T41" fmla="*/ 8 h 84"/>
                <a:gd name="T42" fmla="*/ 69 w 81"/>
                <a:gd name="T43" fmla="*/ 14 h 84"/>
                <a:gd name="T44" fmla="*/ 69 w 81"/>
                <a:gd name="T45" fmla="*/ 14 h 84"/>
                <a:gd name="T46" fmla="*/ 75 w 81"/>
                <a:gd name="T47" fmla="*/ 20 h 84"/>
                <a:gd name="T48" fmla="*/ 78 w 81"/>
                <a:gd name="T49" fmla="*/ 25 h 84"/>
                <a:gd name="T50" fmla="*/ 81 w 81"/>
                <a:gd name="T51" fmla="*/ 42 h 84"/>
                <a:gd name="T52" fmla="*/ 78 w 81"/>
                <a:gd name="T53" fmla="*/ 59 h 84"/>
                <a:gd name="T54" fmla="*/ 75 w 81"/>
                <a:gd name="T55" fmla="*/ 64 h 84"/>
                <a:gd name="T56" fmla="*/ 69 w 81"/>
                <a:gd name="T57" fmla="*/ 73 h 84"/>
                <a:gd name="T58" fmla="*/ 69 w 81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84">
                  <a:moveTo>
                    <a:pt x="69" y="73"/>
                  </a:moveTo>
                  <a:lnTo>
                    <a:pt x="69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39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5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5" y="20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6" y="3"/>
                  </a:lnTo>
                  <a:lnTo>
                    <a:pt x="64" y="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5" y="20"/>
                  </a:lnTo>
                  <a:lnTo>
                    <a:pt x="78" y="25"/>
                  </a:lnTo>
                  <a:lnTo>
                    <a:pt x="81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69" y="73"/>
                  </a:lnTo>
                  <a:lnTo>
                    <a:pt x="69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5" name="Freeform 160">
              <a:extLst>
                <a:ext uri="{FF2B5EF4-FFF2-40B4-BE49-F238E27FC236}">
                  <a16:creationId xmlns:a16="http://schemas.microsoft.com/office/drawing/2014/main" id="{A920202E-A3F4-4421-A84B-44DE9CA19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4625" y="4616450"/>
              <a:ext cx="128588" cy="133350"/>
            </a:xfrm>
            <a:custGeom>
              <a:avLst/>
              <a:gdLst>
                <a:gd name="T0" fmla="*/ 69 w 81"/>
                <a:gd name="T1" fmla="*/ 73 h 84"/>
                <a:gd name="T2" fmla="*/ 69 w 81"/>
                <a:gd name="T3" fmla="*/ 73 h 84"/>
                <a:gd name="T4" fmla="*/ 64 w 81"/>
                <a:gd name="T5" fmla="*/ 78 h 84"/>
                <a:gd name="T6" fmla="*/ 55 w 81"/>
                <a:gd name="T7" fmla="*/ 81 h 84"/>
                <a:gd name="T8" fmla="*/ 39 w 81"/>
                <a:gd name="T9" fmla="*/ 84 h 84"/>
                <a:gd name="T10" fmla="*/ 25 w 81"/>
                <a:gd name="T11" fmla="*/ 81 h 84"/>
                <a:gd name="T12" fmla="*/ 17 w 81"/>
                <a:gd name="T13" fmla="*/ 78 h 84"/>
                <a:gd name="T14" fmla="*/ 11 w 81"/>
                <a:gd name="T15" fmla="*/ 73 h 84"/>
                <a:gd name="T16" fmla="*/ 11 w 81"/>
                <a:gd name="T17" fmla="*/ 73 h 84"/>
                <a:gd name="T18" fmla="*/ 5 w 81"/>
                <a:gd name="T19" fmla="*/ 64 h 84"/>
                <a:gd name="T20" fmla="*/ 3 w 81"/>
                <a:gd name="T21" fmla="*/ 59 h 84"/>
                <a:gd name="T22" fmla="*/ 0 w 81"/>
                <a:gd name="T23" fmla="*/ 42 h 84"/>
                <a:gd name="T24" fmla="*/ 3 w 81"/>
                <a:gd name="T25" fmla="*/ 28 h 84"/>
                <a:gd name="T26" fmla="*/ 5 w 81"/>
                <a:gd name="T27" fmla="*/ 20 h 84"/>
                <a:gd name="T28" fmla="*/ 11 w 81"/>
                <a:gd name="T29" fmla="*/ 14 h 84"/>
                <a:gd name="T30" fmla="*/ 11 w 81"/>
                <a:gd name="T31" fmla="*/ 14 h 84"/>
                <a:gd name="T32" fmla="*/ 17 w 81"/>
                <a:gd name="T33" fmla="*/ 8 h 84"/>
                <a:gd name="T34" fmla="*/ 25 w 81"/>
                <a:gd name="T35" fmla="*/ 3 h 84"/>
                <a:gd name="T36" fmla="*/ 42 w 81"/>
                <a:gd name="T37" fmla="*/ 0 h 84"/>
                <a:gd name="T38" fmla="*/ 55 w 81"/>
                <a:gd name="T39" fmla="*/ 3 h 84"/>
                <a:gd name="T40" fmla="*/ 64 w 81"/>
                <a:gd name="T41" fmla="*/ 8 h 84"/>
                <a:gd name="T42" fmla="*/ 69 w 81"/>
                <a:gd name="T43" fmla="*/ 14 h 84"/>
                <a:gd name="T44" fmla="*/ 69 w 81"/>
                <a:gd name="T45" fmla="*/ 14 h 84"/>
                <a:gd name="T46" fmla="*/ 75 w 81"/>
                <a:gd name="T47" fmla="*/ 20 h 84"/>
                <a:gd name="T48" fmla="*/ 78 w 81"/>
                <a:gd name="T49" fmla="*/ 25 h 84"/>
                <a:gd name="T50" fmla="*/ 81 w 81"/>
                <a:gd name="T51" fmla="*/ 42 h 84"/>
                <a:gd name="T52" fmla="*/ 78 w 81"/>
                <a:gd name="T53" fmla="*/ 59 h 84"/>
                <a:gd name="T54" fmla="*/ 75 w 81"/>
                <a:gd name="T55" fmla="*/ 64 h 84"/>
                <a:gd name="T56" fmla="*/ 69 w 81"/>
                <a:gd name="T57" fmla="*/ 73 h 84"/>
                <a:gd name="T58" fmla="*/ 69 w 81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84">
                  <a:moveTo>
                    <a:pt x="69" y="73"/>
                  </a:moveTo>
                  <a:lnTo>
                    <a:pt x="69" y="73"/>
                  </a:lnTo>
                  <a:lnTo>
                    <a:pt x="64" y="78"/>
                  </a:lnTo>
                  <a:lnTo>
                    <a:pt x="55" y="81"/>
                  </a:lnTo>
                  <a:lnTo>
                    <a:pt x="39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5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5" y="20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5" y="3"/>
                  </a:lnTo>
                  <a:lnTo>
                    <a:pt x="42" y="0"/>
                  </a:lnTo>
                  <a:lnTo>
                    <a:pt x="55" y="3"/>
                  </a:lnTo>
                  <a:lnTo>
                    <a:pt x="64" y="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5" y="20"/>
                  </a:lnTo>
                  <a:lnTo>
                    <a:pt x="78" y="25"/>
                  </a:lnTo>
                  <a:lnTo>
                    <a:pt x="81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69" y="73"/>
                  </a:lnTo>
                  <a:lnTo>
                    <a:pt x="69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6" name="Freeform 161">
              <a:extLst>
                <a:ext uri="{FF2B5EF4-FFF2-40B4-BE49-F238E27FC236}">
                  <a16:creationId xmlns:a16="http://schemas.microsoft.com/office/drawing/2014/main" id="{DC01F5B8-8323-48E1-A1A8-AA90F737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888" y="4616450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8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4 h 84"/>
                <a:gd name="T20" fmla="*/ 6 w 83"/>
                <a:gd name="T21" fmla="*/ 59 h 84"/>
                <a:gd name="T22" fmla="*/ 0 w 83"/>
                <a:gd name="T23" fmla="*/ 42 h 84"/>
                <a:gd name="T24" fmla="*/ 6 w 83"/>
                <a:gd name="T25" fmla="*/ 28 h 84"/>
                <a:gd name="T26" fmla="*/ 8 w 83"/>
                <a:gd name="T27" fmla="*/ 20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3 h 84"/>
                <a:gd name="T36" fmla="*/ 42 w 83"/>
                <a:gd name="T37" fmla="*/ 0 h 84"/>
                <a:gd name="T38" fmla="*/ 58 w 83"/>
                <a:gd name="T39" fmla="*/ 3 h 84"/>
                <a:gd name="T40" fmla="*/ 67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20 h 84"/>
                <a:gd name="T48" fmla="*/ 81 w 83"/>
                <a:gd name="T49" fmla="*/ 25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8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4"/>
                  </a:lnTo>
                  <a:lnTo>
                    <a:pt x="6" y="59"/>
                  </a:lnTo>
                  <a:lnTo>
                    <a:pt x="0" y="42"/>
                  </a:lnTo>
                  <a:lnTo>
                    <a:pt x="6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3"/>
                  </a:lnTo>
                  <a:lnTo>
                    <a:pt x="42" y="0"/>
                  </a:lnTo>
                  <a:lnTo>
                    <a:pt x="58" y="3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20"/>
                  </a:lnTo>
                  <a:lnTo>
                    <a:pt x="81" y="25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7" name="Freeform 162">
              <a:extLst>
                <a:ext uri="{FF2B5EF4-FFF2-40B4-BE49-F238E27FC236}">
                  <a16:creationId xmlns:a16="http://schemas.microsoft.com/office/drawing/2014/main" id="{9AC39EE1-7E32-449D-B9E5-ABBE6400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913" y="4616450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8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4 h 84"/>
                <a:gd name="T20" fmla="*/ 3 w 83"/>
                <a:gd name="T21" fmla="*/ 59 h 84"/>
                <a:gd name="T22" fmla="*/ 0 w 83"/>
                <a:gd name="T23" fmla="*/ 42 h 84"/>
                <a:gd name="T24" fmla="*/ 5 w 83"/>
                <a:gd name="T25" fmla="*/ 28 h 84"/>
                <a:gd name="T26" fmla="*/ 8 w 83"/>
                <a:gd name="T27" fmla="*/ 20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3 h 84"/>
                <a:gd name="T36" fmla="*/ 42 w 83"/>
                <a:gd name="T37" fmla="*/ 0 h 84"/>
                <a:gd name="T38" fmla="*/ 58 w 83"/>
                <a:gd name="T39" fmla="*/ 3 h 84"/>
                <a:gd name="T40" fmla="*/ 67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20 h 84"/>
                <a:gd name="T48" fmla="*/ 81 w 83"/>
                <a:gd name="T49" fmla="*/ 25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8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5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3"/>
                  </a:lnTo>
                  <a:lnTo>
                    <a:pt x="42" y="0"/>
                  </a:lnTo>
                  <a:lnTo>
                    <a:pt x="58" y="3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20"/>
                  </a:lnTo>
                  <a:lnTo>
                    <a:pt x="81" y="25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8" name="Freeform 163">
              <a:extLst>
                <a:ext uri="{FF2B5EF4-FFF2-40B4-BE49-F238E27FC236}">
                  <a16:creationId xmlns:a16="http://schemas.microsoft.com/office/drawing/2014/main" id="{46D0D9CD-1485-4E51-9A84-875241556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6938" y="4616450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4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8 w 83"/>
                <a:gd name="T27" fmla="*/ 20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3 h 84"/>
                <a:gd name="T36" fmla="*/ 42 w 83"/>
                <a:gd name="T37" fmla="*/ 0 h 84"/>
                <a:gd name="T38" fmla="*/ 58 w 83"/>
                <a:gd name="T39" fmla="*/ 3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20 h 84"/>
                <a:gd name="T48" fmla="*/ 81 w 83"/>
                <a:gd name="T49" fmla="*/ 25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3"/>
                  </a:lnTo>
                  <a:lnTo>
                    <a:pt x="42" y="0"/>
                  </a:lnTo>
                  <a:lnTo>
                    <a:pt x="58" y="3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20"/>
                  </a:lnTo>
                  <a:lnTo>
                    <a:pt x="81" y="25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59" name="Freeform 164">
              <a:extLst>
                <a:ext uri="{FF2B5EF4-FFF2-40B4-BE49-F238E27FC236}">
                  <a16:creationId xmlns:a16="http://schemas.microsoft.com/office/drawing/2014/main" id="{D4499B41-7880-476E-9B16-3D6AF2BF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5963" y="4616450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1 w 83"/>
                <a:gd name="T15" fmla="*/ 73 h 84"/>
                <a:gd name="T16" fmla="*/ 11 w 83"/>
                <a:gd name="T17" fmla="*/ 73 h 84"/>
                <a:gd name="T18" fmla="*/ 8 w 83"/>
                <a:gd name="T19" fmla="*/ 64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8 w 83"/>
                <a:gd name="T27" fmla="*/ 20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3 h 84"/>
                <a:gd name="T36" fmla="*/ 42 w 83"/>
                <a:gd name="T37" fmla="*/ 0 h 84"/>
                <a:gd name="T38" fmla="*/ 58 w 83"/>
                <a:gd name="T39" fmla="*/ 3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20 h 84"/>
                <a:gd name="T48" fmla="*/ 80 w 83"/>
                <a:gd name="T49" fmla="*/ 25 h 84"/>
                <a:gd name="T50" fmla="*/ 83 w 83"/>
                <a:gd name="T51" fmla="*/ 42 h 84"/>
                <a:gd name="T52" fmla="*/ 80 w 83"/>
                <a:gd name="T53" fmla="*/ 59 h 84"/>
                <a:gd name="T54" fmla="*/ 75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8" y="64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3"/>
                  </a:lnTo>
                  <a:lnTo>
                    <a:pt x="42" y="0"/>
                  </a:lnTo>
                  <a:lnTo>
                    <a:pt x="58" y="3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20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0" y="59"/>
                  </a:lnTo>
                  <a:lnTo>
                    <a:pt x="75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0" name="Freeform 165">
              <a:extLst>
                <a:ext uri="{FF2B5EF4-FFF2-40B4-BE49-F238E27FC236}">
                  <a16:creationId xmlns:a16="http://schemas.microsoft.com/office/drawing/2014/main" id="{5D2731EF-A83A-4FCB-A046-E8C2EA03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6575" y="4251325"/>
              <a:ext cx="131763" cy="133350"/>
            </a:xfrm>
            <a:custGeom>
              <a:avLst/>
              <a:gdLst>
                <a:gd name="T0" fmla="*/ 70 w 83"/>
                <a:gd name="T1" fmla="*/ 73 h 84"/>
                <a:gd name="T2" fmla="*/ 70 w 83"/>
                <a:gd name="T3" fmla="*/ 73 h 84"/>
                <a:gd name="T4" fmla="*/ 64 w 83"/>
                <a:gd name="T5" fmla="*/ 78 h 84"/>
                <a:gd name="T6" fmla="*/ 56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7 w 83"/>
                <a:gd name="T13" fmla="*/ 78 h 84"/>
                <a:gd name="T14" fmla="*/ 11 w 83"/>
                <a:gd name="T15" fmla="*/ 73 h 84"/>
                <a:gd name="T16" fmla="*/ 11 w 83"/>
                <a:gd name="T17" fmla="*/ 73 h 84"/>
                <a:gd name="T18" fmla="*/ 6 w 83"/>
                <a:gd name="T19" fmla="*/ 67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6 w 83"/>
                <a:gd name="T27" fmla="*/ 19 h 84"/>
                <a:gd name="T28" fmla="*/ 11 w 83"/>
                <a:gd name="T29" fmla="*/ 14 h 84"/>
                <a:gd name="T30" fmla="*/ 11 w 83"/>
                <a:gd name="T31" fmla="*/ 14 h 84"/>
                <a:gd name="T32" fmla="*/ 19 w 83"/>
                <a:gd name="T33" fmla="*/ 8 h 84"/>
                <a:gd name="T34" fmla="*/ 25 w 83"/>
                <a:gd name="T35" fmla="*/ 2 h 84"/>
                <a:gd name="T36" fmla="*/ 42 w 83"/>
                <a:gd name="T37" fmla="*/ 0 h 84"/>
                <a:gd name="T38" fmla="*/ 56 w 83"/>
                <a:gd name="T39" fmla="*/ 2 h 84"/>
                <a:gd name="T40" fmla="*/ 64 w 83"/>
                <a:gd name="T41" fmla="*/ 8 h 84"/>
                <a:gd name="T42" fmla="*/ 70 w 83"/>
                <a:gd name="T43" fmla="*/ 14 h 84"/>
                <a:gd name="T44" fmla="*/ 70 w 83"/>
                <a:gd name="T45" fmla="*/ 14 h 84"/>
                <a:gd name="T46" fmla="*/ 75 w 83"/>
                <a:gd name="T47" fmla="*/ 19 h 84"/>
                <a:gd name="T48" fmla="*/ 81 w 83"/>
                <a:gd name="T49" fmla="*/ 28 h 84"/>
                <a:gd name="T50" fmla="*/ 83 w 83"/>
                <a:gd name="T51" fmla="*/ 42 h 84"/>
                <a:gd name="T52" fmla="*/ 78 w 83"/>
                <a:gd name="T53" fmla="*/ 59 h 84"/>
                <a:gd name="T54" fmla="*/ 75 w 83"/>
                <a:gd name="T55" fmla="*/ 64 h 84"/>
                <a:gd name="T56" fmla="*/ 70 w 83"/>
                <a:gd name="T57" fmla="*/ 73 h 84"/>
                <a:gd name="T58" fmla="*/ 70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0" y="73"/>
                  </a:moveTo>
                  <a:lnTo>
                    <a:pt x="70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6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9" y="8"/>
                  </a:lnTo>
                  <a:lnTo>
                    <a:pt x="25" y="2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4" y="8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5" y="19"/>
                  </a:lnTo>
                  <a:lnTo>
                    <a:pt x="81" y="28"/>
                  </a:lnTo>
                  <a:lnTo>
                    <a:pt x="83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70" y="73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1" name="Freeform 166">
              <a:extLst>
                <a:ext uri="{FF2B5EF4-FFF2-40B4-BE49-F238E27FC236}">
                  <a16:creationId xmlns:a16="http://schemas.microsoft.com/office/drawing/2014/main" id="{A5E5BDDC-F2D4-4DFF-B130-1A1E95A0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5600" y="4251325"/>
              <a:ext cx="128588" cy="133350"/>
            </a:xfrm>
            <a:custGeom>
              <a:avLst/>
              <a:gdLst>
                <a:gd name="T0" fmla="*/ 69 w 81"/>
                <a:gd name="T1" fmla="*/ 73 h 84"/>
                <a:gd name="T2" fmla="*/ 69 w 81"/>
                <a:gd name="T3" fmla="*/ 73 h 84"/>
                <a:gd name="T4" fmla="*/ 64 w 81"/>
                <a:gd name="T5" fmla="*/ 78 h 84"/>
                <a:gd name="T6" fmla="*/ 56 w 81"/>
                <a:gd name="T7" fmla="*/ 81 h 84"/>
                <a:gd name="T8" fmla="*/ 39 w 81"/>
                <a:gd name="T9" fmla="*/ 84 h 84"/>
                <a:gd name="T10" fmla="*/ 25 w 81"/>
                <a:gd name="T11" fmla="*/ 81 h 84"/>
                <a:gd name="T12" fmla="*/ 17 w 81"/>
                <a:gd name="T13" fmla="*/ 78 h 84"/>
                <a:gd name="T14" fmla="*/ 11 w 81"/>
                <a:gd name="T15" fmla="*/ 73 h 84"/>
                <a:gd name="T16" fmla="*/ 11 w 81"/>
                <a:gd name="T17" fmla="*/ 73 h 84"/>
                <a:gd name="T18" fmla="*/ 5 w 81"/>
                <a:gd name="T19" fmla="*/ 67 h 84"/>
                <a:gd name="T20" fmla="*/ 3 w 81"/>
                <a:gd name="T21" fmla="*/ 59 h 84"/>
                <a:gd name="T22" fmla="*/ 0 w 81"/>
                <a:gd name="T23" fmla="*/ 42 h 84"/>
                <a:gd name="T24" fmla="*/ 3 w 81"/>
                <a:gd name="T25" fmla="*/ 28 h 84"/>
                <a:gd name="T26" fmla="*/ 5 w 81"/>
                <a:gd name="T27" fmla="*/ 19 h 84"/>
                <a:gd name="T28" fmla="*/ 11 w 81"/>
                <a:gd name="T29" fmla="*/ 14 h 84"/>
                <a:gd name="T30" fmla="*/ 11 w 81"/>
                <a:gd name="T31" fmla="*/ 14 h 84"/>
                <a:gd name="T32" fmla="*/ 17 w 81"/>
                <a:gd name="T33" fmla="*/ 8 h 84"/>
                <a:gd name="T34" fmla="*/ 25 w 81"/>
                <a:gd name="T35" fmla="*/ 2 h 84"/>
                <a:gd name="T36" fmla="*/ 42 w 81"/>
                <a:gd name="T37" fmla="*/ 0 h 84"/>
                <a:gd name="T38" fmla="*/ 56 w 81"/>
                <a:gd name="T39" fmla="*/ 2 h 84"/>
                <a:gd name="T40" fmla="*/ 64 w 81"/>
                <a:gd name="T41" fmla="*/ 8 h 84"/>
                <a:gd name="T42" fmla="*/ 69 w 81"/>
                <a:gd name="T43" fmla="*/ 14 h 84"/>
                <a:gd name="T44" fmla="*/ 69 w 81"/>
                <a:gd name="T45" fmla="*/ 14 h 84"/>
                <a:gd name="T46" fmla="*/ 75 w 81"/>
                <a:gd name="T47" fmla="*/ 19 h 84"/>
                <a:gd name="T48" fmla="*/ 78 w 81"/>
                <a:gd name="T49" fmla="*/ 28 h 84"/>
                <a:gd name="T50" fmla="*/ 81 w 81"/>
                <a:gd name="T51" fmla="*/ 42 h 84"/>
                <a:gd name="T52" fmla="*/ 78 w 81"/>
                <a:gd name="T53" fmla="*/ 59 h 84"/>
                <a:gd name="T54" fmla="*/ 75 w 81"/>
                <a:gd name="T55" fmla="*/ 64 h 84"/>
                <a:gd name="T56" fmla="*/ 69 w 81"/>
                <a:gd name="T57" fmla="*/ 73 h 84"/>
                <a:gd name="T58" fmla="*/ 69 w 81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84">
                  <a:moveTo>
                    <a:pt x="69" y="73"/>
                  </a:moveTo>
                  <a:lnTo>
                    <a:pt x="69" y="73"/>
                  </a:lnTo>
                  <a:lnTo>
                    <a:pt x="64" y="78"/>
                  </a:lnTo>
                  <a:lnTo>
                    <a:pt x="56" y="81"/>
                  </a:lnTo>
                  <a:lnTo>
                    <a:pt x="39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5" y="2"/>
                  </a:lnTo>
                  <a:lnTo>
                    <a:pt x="42" y="0"/>
                  </a:lnTo>
                  <a:lnTo>
                    <a:pt x="56" y="2"/>
                  </a:lnTo>
                  <a:lnTo>
                    <a:pt x="64" y="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5" y="19"/>
                  </a:lnTo>
                  <a:lnTo>
                    <a:pt x="78" y="28"/>
                  </a:lnTo>
                  <a:lnTo>
                    <a:pt x="81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69" y="73"/>
                  </a:lnTo>
                  <a:lnTo>
                    <a:pt x="69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2" name="Freeform 167">
              <a:extLst>
                <a:ext uri="{FF2B5EF4-FFF2-40B4-BE49-F238E27FC236}">
                  <a16:creationId xmlns:a16="http://schemas.microsoft.com/office/drawing/2014/main" id="{F1DC74AD-CA21-4441-A196-A3CB0BA6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4625" y="4251325"/>
              <a:ext cx="128588" cy="133350"/>
            </a:xfrm>
            <a:custGeom>
              <a:avLst/>
              <a:gdLst>
                <a:gd name="T0" fmla="*/ 69 w 81"/>
                <a:gd name="T1" fmla="*/ 73 h 84"/>
                <a:gd name="T2" fmla="*/ 69 w 81"/>
                <a:gd name="T3" fmla="*/ 73 h 84"/>
                <a:gd name="T4" fmla="*/ 64 w 81"/>
                <a:gd name="T5" fmla="*/ 78 h 84"/>
                <a:gd name="T6" fmla="*/ 55 w 81"/>
                <a:gd name="T7" fmla="*/ 81 h 84"/>
                <a:gd name="T8" fmla="*/ 39 w 81"/>
                <a:gd name="T9" fmla="*/ 84 h 84"/>
                <a:gd name="T10" fmla="*/ 25 w 81"/>
                <a:gd name="T11" fmla="*/ 81 h 84"/>
                <a:gd name="T12" fmla="*/ 17 w 81"/>
                <a:gd name="T13" fmla="*/ 78 h 84"/>
                <a:gd name="T14" fmla="*/ 11 w 81"/>
                <a:gd name="T15" fmla="*/ 73 h 84"/>
                <a:gd name="T16" fmla="*/ 11 w 81"/>
                <a:gd name="T17" fmla="*/ 73 h 84"/>
                <a:gd name="T18" fmla="*/ 5 w 81"/>
                <a:gd name="T19" fmla="*/ 67 h 84"/>
                <a:gd name="T20" fmla="*/ 3 w 81"/>
                <a:gd name="T21" fmla="*/ 59 h 84"/>
                <a:gd name="T22" fmla="*/ 0 w 81"/>
                <a:gd name="T23" fmla="*/ 42 h 84"/>
                <a:gd name="T24" fmla="*/ 3 w 81"/>
                <a:gd name="T25" fmla="*/ 28 h 84"/>
                <a:gd name="T26" fmla="*/ 5 w 81"/>
                <a:gd name="T27" fmla="*/ 19 h 84"/>
                <a:gd name="T28" fmla="*/ 11 w 81"/>
                <a:gd name="T29" fmla="*/ 14 h 84"/>
                <a:gd name="T30" fmla="*/ 11 w 81"/>
                <a:gd name="T31" fmla="*/ 14 h 84"/>
                <a:gd name="T32" fmla="*/ 17 w 81"/>
                <a:gd name="T33" fmla="*/ 8 h 84"/>
                <a:gd name="T34" fmla="*/ 25 w 81"/>
                <a:gd name="T35" fmla="*/ 2 h 84"/>
                <a:gd name="T36" fmla="*/ 42 w 81"/>
                <a:gd name="T37" fmla="*/ 0 h 84"/>
                <a:gd name="T38" fmla="*/ 55 w 81"/>
                <a:gd name="T39" fmla="*/ 2 h 84"/>
                <a:gd name="T40" fmla="*/ 64 w 81"/>
                <a:gd name="T41" fmla="*/ 8 h 84"/>
                <a:gd name="T42" fmla="*/ 69 w 81"/>
                <a:gd name="T43" fmla="*/ 14 h 84"/>
                <a:gd name="T44" fmla="*/ 69 w 81"/>
                <a:gd name="T45" fmla="*/ 14 h 84"/>
                <a:gd name="T46" fmla="*/ 75 w 81"/>
                <a:gd name="T47" fmla="*/ 19 h 84"/>
                <a:gd name="T48" fmla="*/ 78 w 81"/>
                <a:gd name="T49" fmla="*/ 28 h 84"/>
                <a:gd name="T50" fmla="*/ 81 w 81"/>
                <a:gd name="T51" fmla="*/ 42 h 84"/>
                <a:gd name="T52" fmla="*/ 78 w 81"/>
                <a:gd name="T53" fmla="*/ 59 h 84"/>
                <a:gd name="T54" fmla="*/ 75 w 81"/>
                <a:gd name="T55" fmla="*/ 64 h 84"/>
                <a:gd name="T56" fmla="*/ 69 w 81"/>
                <a:gd name="T57" fmla="*/ 73 h 84"/>
                <a:gd name="T58" fmla="*/ 69 w 81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84">
                  <a:moveTo>
                    <a:pt x="69" y="73"/>
                  </a:moveTo>
                  <a:lnTo>
                    <a:pt x="69" y="73"/>
                  </a:lnTo>
                  <a:lnTo>
                    <a:pt x="64" y="78"/>
                  </a:lnTo>
                  <a:lnTo>
                    <a:pt x="55" y="81"/>
                  </a:lnTo>
                  <a:lnTo>
                    <a:pt x="39" y="84"/>
                  </a:lnTo>
                  <a:lnTo>
                    <a:pt x="25" y="81"/>
                  </a:lnTo>
                  <a:lnTo>
                    <a:pt x="17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5" y="19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5" y="2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4" y="8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5" y="19"/>
                  </a:lnTo>
                  <a:lnTo>
                    <a:pt x="78" y="28"/>
                  </a:lnTo>
                  <a:lnTo>
                    <a:pt x="81" y="42"/>
                  </a:lnTo>
                  <a:lnTo>
                    <a:pt x="78" y="59"/>
                  </a:lnTo>
                  <a:lnTo>
                    <a:pt x="75" y="64"/>
                  </a:lnTo>
                  <a:lnTo>
                    <a:pt x="69" y="73"/>
                  </a:lnTo>
                  <a:lnTo>
                    <a:pt x="69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3" name="Freeform 168">
              <a:extLst>
                <a:ext uri="{FF2B5EF4-FFF2-40B4-BE49-F238E27FC236}">
                  <a16:creationId xmlns:a16="http://schemas.microsoft.com/office/drawing/2014/main" id="{835FD7BE-77A7-4E24-8986-78C7C30E0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888" y="4251325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8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7 h 84"/>
                <a:gd name="T20" fmla="*/ 6 w 83"/>
                <a:gd name="T21" fmla="*/ 59 h 84"/>
                <a:gd name="T22" fmla="*/ 0 w 83"/>
                <a:gd name="T23" fmla="*/ 42 h 84"/>
                <a:gd name="T24" fmla="*/ 6 w 83"/>
                <a:gd name="T25" fmla="*/ 28 h 84"/>
                <a:gd name="T26" fmla="*/ 8 w 83"/>
                <a:gd name="T27" fmla="*/ 19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2 h 84"/>
                <a:gd name="T36" fmla="*/ 42 w 83"/>
                <a:gd name="T37" fmla="*/ 0 h 84"/>
                <a:gd name="T38" fmla="*/ 58 w 83"/>
                <a:gd name="T39" fmla="*/ 2 h 84"/>
                <a:gd name="T40" fmla="*/ 67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19 h 84"/>
                <a:gd name="T48" fmla="*/ 81 w 83"/>
                <a:gd name="T49" fmla="*/ 28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8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7"/>
                  </a:lnTo>
                  <a:lnTo>
                    <a:pt x="6" y="59"/>
                  </a:lnTo>
                  <a:lnTo>
                    <a:pt x="0" y="42"/>
                  </a:lnTo>
                  <a:lnTo>
                    <a:pt x="6" y="28"/>
                  </a:lnTo>
                  <a:lnTo>
                    <a:pt x="8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9"/>
                  </a:lnTo>
                  <a:lnTo>
                    <a:pt x="81" y="28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4" name="Freeform 169">
              <a:extLst>
                <a:ext uri="{FF2B5EF4-FFF2-40B4-BE49-F238E27FC236}">
                  <a16:creationId xmlns:a16="http://schemas.microsoft.com/office/drawing/2014/main" id="{A89EF160-E3E4-4431-AFD1-DEDFE299A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913" y="4251325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8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7 h 84"/>
                <a:gd name="T20" fmla="*/ 3 w 83"/>
                <a:gd name="T21" fmla="*/ 59 h 84"/>
                <a:gd name="T22" fmla="*/ 0 w 83"/>
                <a:gd name="T23" fmla="*/ 42 h 84"/>
                <a:gd name="T24" fmla="*/ 5 w 83"/>
                <a:gd name="T25" fmla="*/ 28 h 84"/>
                <a:gd name="T26" fmla="*/ 8 w 83"/>
                <a:gd name="T27" fmla="*/ 19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2 h 84"/>
                <a:gd name="T36" fmla="*/ 42 w 83"/>
                <a:gd name="T37" fmla="*/ 0 h 84"/>
                <a:gd name="T38" fmla="*/ 58 w 83"/>
                <a:gd name="T39" fmla="*/ 2 h 84"/>
                <a:gd name="T40" fmla="*/ 67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19 h 84"/>
                <a:gd name="T48" fmla="*/ 81 w 83"/>
                <a:gd name="T49" fmla="*/ 28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8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5" y="28"/>
                  </a:lnTo>
                  <a:lnTo>
                    <a:pt x="8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7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9"/>
                  </a:lnTo>
                  <a:lnTo>
                    <a:pt x="81" y="28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5" name="Freeform 170">
              <a:extLst>
                <a:ext uri="{FF2B5EF4-FFF2-40B4-BE49-F238E27FC236}">
                  <a16:creationId xmlns:a16="http://schemas.microsoft.com/office/drawing/2014/main" id="{8C08E92C-950B-4156-A599-46AB80F2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6938" y="4251325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4 w 83"/>
                <a:gd name="T15" fmla="*/ 73 h 84"/>
                <a:gd name="T16" fmla="*/ 14 w 83"/>
                <a:gd name="T17" fmla="*/ 73 h 84"/>
                <a:gd name="T18" fmla="*/ 8 w 83"/>
                <a:gd name="T19" fmla="*/ 67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8 w 83"/>
                <a:gd name="T27" fmla="*/ 19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2 h 84"/>
                <a:gd name="T36" fmla="*/ 42 w 83"/>
                <a:gd name="T37" fmla="*/ 0 h 84"/>
                <a:gd name="T38" fmla="*/ 58 w 83"/>
                <a:gd name="T39" fmla="*/ 2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19 h 84"/>
                <a:gd name="T48" fmla="*/ 81 w 83"/>
                <a:gd name="T49" fmla="*/ 28 h 84"/>
                <a:gd name="T50" fmla="*/ 83 w 83"/>
                <a:gd name="T51" fmla="*/ 42 h 84"/>
                <a:gd name="T52" fmla="*/ 81 w 83"/>
                <a:gd name="T53" fmla="*/ 59 h 84"/>
                <a:gd name="T54" fmla="*/ 78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8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8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9"/>
                  </a:lnTo>
                  <a:lnTo>
                    <a:pt x="81" y="28"/>
                  </a:lnTo>
                  <a:lnTo>
                    <a:pt x="83" y="42"/>
                  </a:lnTo>
                  <a:lnTo>
                    <a:pt x="81" y="59"/>
                  </a:lnTo>
                  <a:lnTo>
                    <a:pt x="78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6" name="Freeform 171">
              <a:extLst>
                <a:ext uri="{FF2B5EF4-FFF2-40B4-BE49-F238E27FC236}">
                  <a16:creationId xmlns:a16="http://schemas.microsoft.com/office/drawing/2014/main" id="{F639EE22-E43D-49FB-9F3F-DB50EAC53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5963" y="4251325"/>
              <a:ext cx="131763" cy="133350"/>
            </a:xfrm>
            <a:custGeom>
              <a:avLst/>
              <a:gdLst>
                <a:gd name="T0" fmla="*/ 72 w 83"/>
                <a:gd name="T1" fmla="*/ 73 h 84"/>
                <a:gd name="T2" fmla="*/ 72 w 83"/>
                <a:gd name="T3" fmla="*/ 73 h 84"/>
                <a:gd name="T4" fmla="*/ 64 w 83"/>
                <a:gd name="T5" fmla="*/ 78 h 84"/>
                <a:gd name="T6" fmla="*/ 58 w 83"/>
                <a:gd name="T7" fmla="*/ 81 h 84"/>
                <a:gd name="T8" fmla="*/ 42 w 83"/>
                <a:gd name="T9" fmla="*/ 84 h 84"/>
                <a:gd name="T10" fmla="*/ 25 w 83"/>
                <a:gd name="T11" fmla="*/ 81 h 84"/>
                <a:gd name="T12" fmla="*/ 19 w 83"/>
                <a:gd name="T13" fmla="*/ 78 h 84"/>
                <a:gd name="T14" fmla="*/ 11 w 83"/>
                <a:gd name="T15" fmla="*/ 73 h 84"/>
                <a:gd name="T16" fmla="*/ 11 w 83"/>
                <a:gd name="T17" fmla="*/ 73 h 84"/>
                <a:gd name="T18" fmla="*/ 8 w 83"/>
                <a:gd name="T19" fmla="*/ 67 h 84"/>
                <a:gd name="T20" fmla="*/ 3 w 83"/>
                <a:gd name="T21" fmla="*/ 59 h 84"/>
                <a:gd name="T22" fmla="*/ 0 w 83"/>
                <a:gd name="T23" fmla="*/ 42 h 84"/>
                <a:gd name="T24" fmla="*/ 3 w 83"/>
                <a:gd name="T25" fmla="*/ 28 h 84"/>
                <a:gd name="T26" fmla="*/ 8 w 83"/>
                <a:gd name="T27" fmla="*/ 19 h 84"/>
                <a:gd name="T28" fmla="*/ 14 w 83"/>
                <a:gd name="T29" fmla="*/ 14 h 84"/>
                <a:gd name="T30" fmla="*/ 14 w 83"/>
                <a:gd name="T31" fmla="*/ 14 h 84"/>
                <a:gd name="T32" fmla="*/ 19 w 83"/>
                <a:gd name="T33" fmla="*/ 8 h 84"/>
                <a:gd name="T34" fmla="*/ 28 w 83"/>
                <a:gd name="T35" fmla="*/ 2 h 84"/>
                <a:gd name="T36" fmla="*/ 42 w 83"/>
                <a:gd name="T37" fmla="*/ 0 h 84"/>
                <a:gd name="T38" fmla="*/ 58 w 83"/>
                <a:gd name="T39" fmla="*/ 2 h 84"/>
                <a:gd name="T40" fmla="*/ 64 w 83"/>
                <a:gd name="T41" fmla="*/ 8 h 84"/>
                <a:gd name="T42" fmla="*/ 72 w 83"/>
                <a:gd name="T43" fmla="*/ 14 h 84"/>
                <a:gd name="T44" fmla="*/ 72 w 83"/>
                <a:gd name="T45" fmla="*/ 14 h 84"/>
                <a:gd name="T46" fmla="*/ 78 w 83"/>
                <a:gd name="T47" fmla="*/ 19 h 84"/>
                <a:gd name="T48" fmla="*/ 80 w 83"/>
                <a:gd name="T49" fmla="*/ 28 h 84"/>
                <a:gd name="T50" fmla="*/ 83 w 83"/>
                <a:gd name="T51" fmla="*/ 42 h 84"/>
                <a:gd name="T52" fmla="*/ 80 w 83"/>
                <a:gd name="T53" fmla="*/ 59 h 84"/>
                <a:gd name="T54" fmla="*/ 75 w 83"/>
                <a:gd name="T55" fmla="*/ 64 h 84"/>
                <a:gd name="T56" fmla="*/ 72 w 83"/>
                <a:gd name="T57" fmla="*/ 73 h 84"/>
                <a:gd name="T58" fmla="*/ 72 w 83"/>
                <a:gd name="T59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84">
                  <a:moveTo>
                    <a:pt x="72" y="73"/>
                  </a:moveTo>
                  <a:lnTo>
                    <a:pt x="72" y="73"/>
                  </a:lnTo>
                  <a:lnTo>
                    <a:pt x="64" y="78"/>
                  </a:lnTo>
                  <a:lnTo>
                    <a:pt x="58" y="81"/>
                  </a:lnTo>
                  <a:lnTo>
                    <a:pt x="42" y="84"/>
                  </a:lnTo>
                  <a:lnTo>
                    <a:pt x="25" y="81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8" y="67"/>
                  </a:lnTo>
                  <a:lnTo>
                    <a:pt x="3" y="59"/>
                  </a:lnTo>
                  <a:lnTo>
                    <a:pt x="0" y="42"/>
                  </a:lnTo>
                  <a:lnTo>
                    <a:pt x="3" y="28"/>
                  </a:lnTo>
                  <a:lnTo>
                    <a:pt x="8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8"/>
                  </a:lnTo>
                  <a:lnTo>
                    <a:pt x="28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4" y="8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8" y="19"/>
                  </a:lnTo>
                  <a:lnTo>
                    <a:pt x="80" y="28"/>
                  </a:lnTo>
                  <a:lnTo>
                    <a:pt x="83" y="42"/>
                  </a:lnTo>
                  <a:lnTo>
                    <a:pt x="80" y="59"/>
                  </a:lnTo>
                  <a:lnTo>
                    <a:pt x="75" y="64"/>
                  </a:lnTo>
                  <a:lnTo>
                    <a:pt x="72" y="73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7" name="Freeform 172">
              <a:extLst>
                <a:ext uri="{FF2B5EF4-FFF2-40B4-BE49-F238E27FC236}">
                  <a16:creationId xmlns:a16="http://schemas.microsoft.com/office/drawing/2014/main" id="{224C4814-92E8-4972-9EF5-515069E6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0900" y="4414838"/>
              <a:ext cx="166688" cy="169863"/>
            </a:xfrm>
            <a:custGeom>
              <a:avLst/>
              <a:gdLst>
                <a:gd name="T0" fmla="*/ 89 w 105"/>
                <a:gd name="T1" fmla="*/ 90 h 107"/>
                <a:gd name="T2" fmla="*/ 89 w 105"/>
                <a:gd name="T3" fmla="*/ 90 h 107"/>
                <a:gd name="T4" fmla="*/ 80 w 105"/>
                <a:gd name="T5" fmla="*/ 99 h 107"/>
                <a:gd name="T6" fmla="*/ 72 w 105"/>
                <a:gd name="T7" fmla="*/ 104 h 107"/>
                <a:gd name="T8" fmla="*/ 64 w 105"/>
                <a:gd name="T9" fmla="*/ 107 h 107"/>
                <a:gd name="T10" fmla="*/ 52 w 105"/>
                <a:gd name="T11" fmla="*/ 107 h 107"/>
                <a:gd name="T12" fmla="*/ 41 w 105"/>
                <a:gd name="T13" fmla="*/ 107 h 107"/>
                <a:gd name="T14" fmla="*/ 33 w 105"/>
                <a:gd name="T15" fmla="*/ 104 h 107"/>
                <a:gd name="T16" fmla="*/ 25 w 105"/>
                <a:gd name="T17" fmla="*/ 99 h 107"/>
                <a:gd name="T18" fmla="*/ 16 w 105"/>
                <a:gd name="T19" fmla="*/ 93 h 107"/>
                <a:gd name="T20" fmla="*/ 16 w 105"/>
                <a:gd name="T21" fmla="*/ 93 h 107"/>
                <a:gd name="T22" fmla="*/ 8 w 105"/>
                <a:gd name="T23" fmla="*/ 85 h 107"/>
                <a:gd name="T24" fmla="*/ 5 w 105"/>
                <a:gd name="T25" fmla="*/ 74 h 107"/>
                <a:gd name="T26" fmla="*/ 2 w 105"/>
                <a:gd name="T27" fmla="*/ 65 h 107"/>
                <a:gd name="T28" fmla="*/ 0 w 105"/>
                <a:gd name="T29" fmla="*/ 54 h 107"/>
                <a:gd name="T30" fmla="*/ 2 w 105"/>
                <a:gd name="T31" fmla="*/ 45 h 107"/>
                <a:gd name="T32" fmla="*/ 5 w 105"/>
                <a:gd name="T33" fmla="*/ 34 h 107"/>
                <a:gd name="T34" fmla="*/ 11 w 105"/>
                <a:gd name="T35" fmla="*/ 26 h 107"/>
                <a:gd name="T36" fmla="*/ 16 w 105"/>
                <a:gd name="T37" fmla="*/ 17 h 107"/>
                <a:gd name="T38" fmla="*/ 16 w 105"/>
                <a:gd name="T39" fmla="*/ 17 h 107"/>
                <a:gd name="T40" fmla="*/ 25 w 105"/>
                <a:gd name="T41" fmla="*/ 12 h 107"/>
                <a:gd name="T42" fmla="*/ 33 w 105"/>
                <a:gd name="T43" fmla="*/ 6 h 107"/>
                <a:gd name="T44" fmla="*/ 44 w 105"/>
                <a:gd name="T45" fmla="*/ 3 h 107"/>
                <a:gd name="T46" fmla="*/ 52 w 105"/>
                <a:gd name="T47" fmla="*/ 0 h 107"/>
                <a:gd name="T48" fmla="*/ 64 w 105"/>
                <a:gd name="T49" fmla="*/ 3 h 107"/>
                <a:gd name="T50" fmla="*/ 72 w 105"/>
                <a:gd name="T51" fmla="*/ 6 h 107"/>
                <a:gd name="T52" fmla="*/ 83 w 105"/>
                <a:gd name="T53" fmla="*/ 9 h 107"/>
                <a:gd name="T54" fmla="*/ 89 w 105"/>
                <a:gd name="T55" fmla="*/ 17 h 107"/>
                <a:gd name="T56" fmla="*/ 89 w 105"/>
                <a:gd name="T57" fmla="*/ 17 h 107"/>
                <a:gd name="T58" fmla="*/ 97 w 105"/>
                <a:gd name="T59" fmla="*/ 26 h 107"/>
                <a:gd name="T60" fmla="*/ 102 w 105"/>
                <a:gd name="T61" fmla="*/ 34 h 107"/>
                <a:gd name="T62" fmla="*/ 105 w 105"/>
                <a:gd name="T63" fmla="*/ 45 h 107"/>
                <a:gd name="T64" fmla="*/ 105 w 105"/>
                <a:gd name="T65" fmla="*/ 54 h 107"/>
                <a:gd name="T66" fmla="*/ 102 w 105"/>
                <a:gd name="T67" fmla="*/ 65 h 107"/>
                <a:gd name="T68" fmla="*/ 100 w 105"/>
                <a:gd name="T69" fmla="*/ 74 h 107"/>
                <a:gd name="T70" fmla="*/ 97 w 105"/>
                <a:gd name="T71" fmla="*/ 82 h 107"/>
                <a:gd name="T72" fmla="*/ 89 w 105"/>
                <a:gd name="T73" fmla="*/ 90 h 107"/>
                <a:gd name="T74" fmla="*/ 89 w 105"/>
                <a:gd name="T75" fmla="*/ 9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7">
                  <a:moveTo>
                    <a:pt x="89" y="90"/>
                  </a:moveTo>
                  <a:lnTo>
                    <a:pt x="89" y="90"/>
                  </a:lnTo>
                  <a:lnTo>
                    <a:pt x="80" y="99"/>
                  </a:lnTo>
                  <a:lnTo>
                    <a:pt x="72" y="104"/>
                  </a:lnTo>
                  <a:lnTo>
                    <a:pt x="64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3" y="104"/>
                  </a:lnTo>
                  <a:lnTo>
                    <a:pt x="25" y="99"/>
                  </a:lnTo>
                  <a:lnTo>
                    <a:pt x="16" y="93"/>
                  </a:lnTo>
                  <a:lnTo>
                    <a:pt x="16" y="93"/>
                  </a:lnTo>
                  <a:lnTo>
                    <a:pt x="8" y="85"/>
                  </a:lnTo>
                  <a:lnTo>
                    <a:pt x="5" y="74"/>
                  </a:lnTo>
                  <a:lnTo>
                    <a:pt x="2" y="65"/>
                  </a:lnTo>
                  <a:lnTo>
                    <a:pt x="0" y="54"/>
                  </a:lnTo>
                  <a:lnTo>
                    <a:pt x="2" y="45"/>
                  </a:lnTo>
                  <a:lnTo>
                    <a:pt x="5" y="34"/>
                  </a:lnTo>
                  <a:lnTo>
                    <a:pt x="11" y="2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25" y="12"/>
                  </a:lnTo>
                  <a:lnTo>
                    <a:pt x="33" y="6"/>
                  </a:lnTo>
                  <a:lnTo>
                    <a:pt x="44" y="3"/>
                  </a:lnTo>
                  <a:lnTo>
                    <a:pt x="52" y="0"/>
                  </a:lnTo>
                  <a:lnTo>
                    <a:pt x="64" y="3"/>
                  </a:lnTo>
                  <a:lnTo>
                    <a:pt x="72" y="6"/>
                  </a:lnTo>
                  <a:lnTo>
                    <a:pt x="83" y="9"/>
                  </a:lnTo>
                  <a:lnTo>
                    <a:pt x="89" y="17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2" y="34"/>
                  </a:lnTo>
                  <a:lnTo>
                    <a:pt x="105" y="45"/>
                  </a:lnTo>
                  <a:lnTo>
                    <a:pt x="105" y="54"/>
                  </a:lnTo>
                  <a:lnTo>
                    <a:pt x="102" y="65"/>
                  </a:lnTo>
                  <a:lnTo>
                    <a:pt x="100" y="74"/>
                  </a:lnTo>
                  <a:lnTo>
                    <a:pt x="97" y="82"/>
                  </a:lnTo>
                  <a:lnTo>
                    <a:pt x="89" y="90"/>
                  </a:lnTo>
                  <a:lnTo>
                    <a:pt x="89" y="9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8" name="Freeform 173">
              <a:extLst>
                <a:ext uri="{FF2B5EF4-FFF2-40B4-BE49-F238E27FC236}">
                  <a16:creationId xmlns:a16="http://schemas.microsoft.com/office/drawing/2014/main" id="{DAADFA08-C6D7-4704-A9CA-766752DF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9775" y="4648200"/>
              <a:ext cx="163513" cy="163513"/>
            </a:xfrm>
            <a:custGeom>
              <a:avLst/>
              <a:gdLst>
                <a:gd name="T0" fmla="*/ 86 w 103"/>
                <a:gd name="T1" fmla="*/ 89 h 103"/>
                <a:gd name="T2" fmla="*/ 86 w 103"/>
                <a:gd name="T3" fmla="*/ 89 h 103"/>
                <a:gd name="T4" fmla="*/ 78 w 103"/>
                <a:gd name="T5" fmla="*/ 95 h 103"/>
                <a:gd name="T6" fmla="*/ 70 w 103"/>
                <a:gd name="T7" fmla="*/ 101 h 103"/>
                <a:gd name="T8" fmla="*/ 61 w 103"/>
                <a:gd name="T9" fmla="*/ 103 h 103"/>
                <a:gd name="T10" fmla="*/ 50 w 103"/>
                <a:gd name="T11" fmla="*/ 103 h 103"/>
                <a:gd name="T12" fmla="*/ 42 w 103"/>
                <a:gd name="T13" fmla="*/ 103 h 103"/>
                <a:gd name="T14" fmla="*/ 31 w 103"/>
                <a:gd name="T15" fmla="*/ 101 h 103"/>
                <a:gd name="T16" fmla="*/ 22 w 103"/>
                <a:gd name="T17" fmla="*/ 95 h 103"/>
                <a:gd name="T18" fmla="*/ 14 w 103"/>
                <a:gd name="T19" fmla="*/ 89 h 103"/>
                <a:gd name="T20" fmla="*/ 14 w 103"/>
                <a:gd name="T21" fmla="*/ 89 h 103"/>
                <a:gd name="T22" fmla="*/ 8 w 103"/>
                <a:gd name="T23" fmla="*/ 81 h 103"/>
                <a:gd name="T24" fmla="*/ 3 w 103"/>
                <a:gd name="T25" fmla="*/ 73 h 103"/>
                <a:gd name="T26" fmla="*/ 0 w 103"/>
                <a:gd name="T27" fmla="*/ 61 h 103"/>
                <a:gd name="T28" fmla="*/ 0 w 103"/>
                <a:gd name="T29" fmla="*/ 53 h 103"/>
                <a:gd name="T30" fmla="*/ 0 w 103"/>
                <a:gd name="T31" fmla="*/ 42 h 103"/>
                <a:gd name="T32" fmla="*/ 3 w 103"/>
                <a:gd name="T33" fmla="*/ 33 h 103"/>
                <a:gd name="T34" fmla="*/ 8 w 103"/>
                <a:gd name="T35" fmla="*/ 25 h 103"/>
                <a:gd name="T36" fmla="*/ 14 w 103"/>
                <a:gd name="T37" fmla="*/ 16 h 103"/>
                <a:gd name="T38" fmla="*/ 14 w 103"/>
                <a:gd name="T39" fmla="*/ 16 h 103"/>
                <a:gd name="T40" fmla="*/ 22 w 103"/>
                <a:gd name="T41" fmla="*/ 8 h 103"/>
                <a:gd name="T42" fmla="*/ 31 w 103"/>
                <a:gd name="T43" fmla="*/ 2 h 103"/>
                <a:gd name="T44" fmla="*/ 42 w 103"/>
                <a:gd name="T45" fmla="*/ 0 h 103"/>
                <a:gd name="T46" fmla="*/ 50 w 103"/>
                <a:gd name="T47" fmla="*/ 0 h 103"/>
                <a:gd name="T48" fmla="*/ 61 w 103"/>
                <a:gd name="T49" fmla="*/ 0 h 103"/>
                <a:gd name="T50" fmla="*/ 70 w 103"/>
                <a:gd name="T51" fmla="*/ 2 h 103"/>
                <a:gd name="T52" fmla="*/ 81 w 103"/>
                <a:gd name="T53" fmla="*/ 8 h 103"/>
                <a:gd name="T54" fmla="*/ 89 w 103"/>
                <a:gd name="T55" fmla="*/ 14 h 103"/>
                <a:gd name="T56" fmla="*/ 89 w 103"/>
                <a:gd name="T57" fmla="*/ 14 h 103"/>
                <a:gd name="T58" fmla="*/ 95 w 103"/>
                <a:gd name="T59" fmla="*/ 22 h 103"/>
                <a:gd name="T60" fmla="*/ 100 w 103"/>
                <a:gd name="T61" fmla="*/ 33 h 103"/>
                <a:gd name="T62" fmla="*/ 103 w 103"/>
                <a:gd name="T63" fmla="*/ 42 h 103"/>
                <a:gd name="T64" fmla="*/ 103 w 103"/>
                <a:gd name="T65" fmla="*/ 53 h 103"/>
                <a:gd name="T66" fmla="*/ 103 w 103"/>
                <a:gd name="T67" fmla="*/ 61 h 103"/>
                <a:gd name="T68" fmla="*/ 100 w 103"/>
                <a:gd name="T69" fmla="*/ 73 h 103"/>
                <a:gd name="T70" fmla="*/ 95 w 103"/>
                <a:gd name="T71" fmla="*/ 81 h 103"/>
                <a:gd name="T72" fmla="*/ 86 w 103"/>
                <a:gd name="T73" fmla="*/ 89 h 103"/>
                <a:gd name="T74" fmla="*/ 86 w 103"/>
                <a:gd name="T75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03">
                  <a:moveTo>
                    <a:pt x="86" y="89"/>
                  </a:moveTo>
                  <a:lnTo>
                    <a:pt x="86" y="89"/>
                  </a:lnTo>
                  <a:lnTo>
                    <a:pt x="78" y="95"/>
                  </a:lnTo>
                  <a:lnTo>
                    <a:pt x="70" y="101"/>
                  </a:lnTo>
                  <a:lnTo>
                    <a:pt x="61" y="103"/>
                  </a:lnTo>
                  <a:lnTo>
                    <a:pt x="50" y="103"/>
                  </a:lnTo>
                  <a:lnTo>
                    <a:pt x="42" y="103"/>
                  </a:lnTo>
                  <a:lnTo>
                    <a:pt x="31" y="101"/>
                  </a:lnTo>
                  <a:lnTo>
                    <a:pt x="22" y="95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8" y="81"/>
                  </a:lnTo>
                  <a:lnTo>
                    <a:pt x="3" y="73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8" y="2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1" y="2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70" y="2"/>
                  </a:lnTo>
                  <a:lnTo>
                    <a:pt x="81" y="8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5" y="22"/>
                  </a:lnTo>
                  <a:lnTo>
                    <a:pt x="100" y="33"/>
                  </a:lnTo>
                  <a:lnTo>
                    <a:pt x="103" y="42"/>
                  </a:lnTo>
                  <a:lnTo>
                    <a:pt x="103" y="53"/>
                  </a:lnTo>
                  <a:lnTo>
                    <a:pt x="103" y="61"/>
                  </a:lnTo>
                  <a:lnTo>
                    <a:pt x="100" y="73"/>
                  </a:lnTo>
                  <a:lnTo>
                    <a:pt x="95" y="81"/>
                  </a:lnTo>
                  <a:lnTo>
                    <a:pt x="86" y="89"/>
                  </a:lnTo>
                  <a:lnTo>
                    <a:pt x="86" y="89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69" name="Freeform 174">
              <a:extLst>
                <a:ext uri="{FF2B5EF4-FFF2-40B4-BE49-F238E27FC236}">
                  <a16:creationId xmlns:a16="http://schemas.microsoft.com/office/drawing/2014/main" id="{763CB9C4-69EA-40FC-AD6B-2C3045AB6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9775" y="4187825"/>
              <a:ext cx="163513" cy="165100"/>
            </a:xfrm>
            <a:custGeom>
              <a:avLst/>
              <a:gdLst>
                <a:gd name="T0" fmla="*/ 86 w 103"/>
                <a:gd name="T1" fmla="*/ 90 h 104"/>
                <a:gd name="T2" fmla="*/ 86 w 103"/>
                <a:gd name="T3" fmla="*/ 90 h 104"/>
                <a:gd name="T4" fmla="*/ 78 w 103"/>
                <a:gd name="T5" fmla="*/ 96 h 104"/>
                <a:gd name="T6" fmla="*/ 70 w 103"/>
                <a:gd name="T7" fmla="*/ 101 h 104"/>
                <a:gd name="T8" fmla="*/ 61 w 103"/>
                <a:gd name="T9" fmla="*/ 104 h 104"/>
                <a:gd name="T10" fmla="*/ 50 w 103"/>
                <a:gd name="T11" fmla="*/ 104 h 104"/>
                <a:gd name="T12" fmla="*/ 42 w 103"/>
                <a:gd name="T13" fmla="*/ 104 h 104"/>
                <a:gd name="T14" fmla="*/ 31 w 103"/>
                <a:gd name="T15" fmla="*/ 101 h 104"/>
                <a:gd name="T16" fmla="*/ 22 w 103"/>
                <a:gd name="T17" fmla="*/ 96 h 104"/>
                <a:gd name="T18" fmla="*/ 14 w 103"/>
                <a:gd name="T19" fmla="*/ 90 h 104"/>
                <a:gd name="T20" fmla="*/ 14 w 103"/>
                <a:gd name="T21" fmla="*/ 90 h 104"/>
                <a:gd name="T22" fmla="*/ 8 w 103"/>
                <a:gd name="T23" fmla="*/ 82 h 104"/>
                <a:gd name="T24" fmla="*/ 3 w 103"/>
                <a:gd name="T25" fmla="*/ 73 h 104"/>
                <a:gd name="T26" fmla="*/ 0 w 103"/>
                <a:gd name="T27" fmla="*/ 62 h 104"/>
                <a:gd name="T28" fmla="*/ 0 w 103"/>
                <a:gd name="T29" fmla="*/ 54 h 104"/>
                <a:gd name="T30" fmla="*/ 0 w 103"/>
                <a:gd name="T31" fmla="*/ 42 h 104"/>
                <a:gd name="T32" fmla="*/ 3 w 103"/>
                <a:gd name="T33" fmla="*/ 34 h 104"/>
                <a:gd name="T34" fmla="*/ 8 w 103"/>
                <a:gd name="T35" fmla="*/ 26 h 104"/>
                <a:gd name="T36" fmla="*/ 14 w 103"/>
                <a:gd name="T37" fmla="*/ 17 h 104"/>
                <a:gd name="T38" fmla="*/ 14 w 103"/>
                <a:gd name="T39" fmla="*/ 17 h 104"/>
                <a:gd name="T40" fmla="*/ 22 w 103"/>
                <a:gd name="T41" fmla="*/ 9 h 104"/>
                <a:gd name="T42" fmla="*/ 31 w 103"/>
                <a:gd name="T43" fmla="*/ 3 h 104"/>
                <a:gd name="T44" fmla="*/ 42 w 103"/>
                <a:gd name="T45" fmla="*/ 0 h 104"/>
                <a:gd name="T46" fmla="*/ 50 w 103"/>
                <a:gd name="T47" fmla="*/ 0 h 104"/>
                <a:gd name="T48" fmla="*/ 61 w 103"/>
                <a:gd name="T49" fmla="*/ 0 h 104"/>
                <a:gd name="T50" fmla="*/ 70 w 103"/>
                <a:gd name="T51" fmla="*/ 3 h 104"/>
                <a:gd name="T52" fmla="*/ 81 w 103"/>
                <a:gd name="T53" fmla="*/ 9 h 104"/>
                <a:gd name="T54" fmla="*/ 89 w 103"/>
                <a:gd name="T55" fmla="*/ 14 h 104"/>
                <a:gd name="T56" fmla="*/ 89 w 103"/>
                <a:gd name="T57" fmla="*/ 14 h 104"/>
                <a:gd name="T58" fmla="*/ 95 w 103"/>
                <a:gd name="T59" fmla="*/ 23 h 104"/>
                <a:gd name="T60" fmla="*/ 100 w 103"/>
                <a:gd name="T61" fmla="*/ 34 h 104"/>
                <a:gd name="T62" fmla="*/ 103 w 103"/>
                <a:gd name="T63" fmla="*/ 42 h 104"/>
                <a:gd name="T64" fmla="*/ 103 w 103"/>
                <a:gd name="T65" fmla="*/ 54 h 104"/>
                <a:gd name="T66" fmla="*/ 103 w 103"/>
                <a:gd name="T67" fmla="*/ 62 h 104"/>
                <a:gd name="T68" fmla="*/ 100 w 103"/>
                <a:gd name="T69" fmla="*/ 73 h 104"/>
                <a:gd name="T70" fmla="*/ 95 w 103"/>
                <a:gd name="T71" fmla="*/ 82 h 104"/>
                <a:gd name="T72" fmla="*/ 86 w 103"/>
                <a:gd name="T73" fmla="*/ 90 h 104"/>
                <a:gd name="T74" fmla="*/ 86 w 103"/>
                <a:gd name="T75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04">
                  <a:moveTo>
                    <a:pt x="86" y="90"/>
                  </a:moveTo>
                  <a:lnTo>
                    <a:pt x="86" y="90"/>
                  </a:lnTo>
                  <a:lnTo>
                    <a:pt x="78" y="96"/>
                  </a:lnTo>
                  <a:lnTo>
                    <a:pt x="70" y="101"/>
                  </a:lnTo>
                  <a:lnTo>
                    <a:pt x="61" y="104"/>
                  </a:lnTo>
                  <a:lnTo>
                    <a:pt x="50" y="104"/>
                  </a:lnTo>
                  <a:lnTo>
                    <a:pt x="42" y="104"/>
                  </a:lnTo>
                  <a:lnTo>
                    <a:pt x="31" y="101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3" y="73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3" y="34"/>
                  </a:lnTo>
                  <a:lnTo>
                    <a:pt x="8" y="2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70" y="3"/>
                  </a:lnTo>
                  <a:lnTo>
                    <a:pt x="81" y="9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5" y="23"/>
                  </a:lnTo>
                  <a:lnTo>
                    <a:pt x="100" y="34"/>
                  </a:lnTo>
                  <a:lnTo>
                    <a:pt x="103" y="42"/>
                  </a:lnTo>
                  <a:lnTo>
                    <a:pt x="103" y="54"/>
                  </a:lnTo>
                  <a:lnTo>
                    <a:pt x="103" y="62"/>
                  </a:lnTo>
                  <a:lnTo>
                    <a:pt x="100" y="73"/>
                  </a:lnTo>
                  <a:lnTo>
                    <a:pt x="95" y="82"/>
                  </a:lnTo>
                  <a:lnTo>
                    <a:pt x="86" y="90"/>
                  </a:lnTo>
                  <a:lnTo>
                    <a:pt x="86" y="9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0" name="Freeform 175">
              <a:extLst>
                <a:ext uri="{FF2B5EF4-FFF2-40B4-BE49-F238E27FC236}">
                  <a16:creationId xmlns:a16="http://schemas.microsoft.com/office/drawing/2014/main" id="{0C3ECA62-5F93-4784-9098-A3EFB697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3725" y="3970338"/>
              <a:ext cx="163513" cy="165100"/>
            </a:xfrm>
            <a:custGeom>
              <a:avLst/>
              <a:gdLst>
                <a:gd name="T0" fmla="*/ 89 w 103"/>
                <a:gd name="T1" fmla="*/ 90 h 104"/>
                <a:gd name="T2" fmla="*/ 89 w 103"/>
                <a:gd name="T3" fmla="*/ 90 h 104"/>
                <a:gd name="T4" fmla="*/ 81 w 103"/>
                <a:gd name="T5" fmla="*/ 95 h 104"/>
                <a:gd name="T6" fmla="*/ 70 w 103"/>
                <a:gd name="T7" fmla="*/ 101 h 104"/>
                <a:gd name="T8" fmla="*/ 61 w 103"/>
                <a:gd name="T9" fmla="*/ 104 h 104"/>
                <a:gd name="T10" fmla="*/ 50 w 103"/>
                <a:gd name="T11" fmla="*/ 104 h 104"/>
                <a:gd name="T12" fmla="*/ 42 w 103"/>
                <a:gd name="T13" fmla="*/ 104 h 104"/>
                <a:gd name="T14" fmla="*/ 31 w 103"/>
                <a:gd name="T15" fmla="*/ 101 h 104"/>
                <a:gd name="T16" fmla="*/ 22 w 103"/>
                <a:gd name="T17" fmla="*/ 95 h 104"/>
                <a:gd name="T18" fmla="*/ 14 w 103"/>
                <a:gd name="T19" fmla="*/ 90 h 104"/>
                <a:gd name="T20" fmla="*/ 14 w 103"/>
                <a:gd name="T21" fmla="*/ 90 h 104"/>
                <a:gd name="T22" fmla="*/ 9 w 103"/>
                <a:gd name="T23" fmla="*/ 81 h 104"/>
                <a:gd name="T24" fmla="*/ 3 w 103"/>
                <a:gd name="T25" fmla="*/ 73 h 104"/>
                <a:gd name="T26" fmla="*/ 0 w 103"/>
                <a:gd name="T27" fmla="*/ 61 h 104"/>
                <a:gd name="T28" fmla="*/ 0 w 103"/>
                <a:gd name="T29" fmla="*/ 53 h 104"/>
                <a:gd name="T30" fmla="*/ 0 w 103"/>
                <a:gd name="T31" fmla="*/ 42 h 104"/>
                <a:gd name="T32" fmla="*/ 3 w 103"/>
                <a:gd name="T33" fmla="*/ 33 h 104"/>
                <a:gd name="T34" fmla="*/ 9 w 103"/>
                <a:gd name="T35" fmla="*/ 22 h 104"/>
                <a:gd name="T36" fmla="*/ 14 w 103"/>
                <a:gd name="T37" fmla="*/ 14 h 104"/>
                <a:gd name="T38" fmla="*/ 14 w 103"/>
                <a:gd name="T39" fmla="*/ 14 h 104"/>
                <a:gd name="T40" fmla="*/ 22 w 103"/>
                <a:gd name="T41" fmla="*/ 8 h 104"/>
                <a:gd name="T42" fmla="*/ 31 w 103"/>
                <a:gd name="T43" fmla="*/ 2 h 104"/>
                <a:gd name="T44" fmla="*/ 42 w 103"/>
                <a:gd name="T45" fmla="*/ 0 h 104"/>
                <a:gd name="T46" fmla="*/ 50 w 103"/>
                <a:gd name="T47" fmla="*/ 0 h 104"/>
                <a:gd name="T48" fmla="*/ 61 w 103"/>
                <a:gd name="T49" fmla="*/ 0 h 104"/>
                <a:gd name="T50" fmla="*/ 73 w 103"/>
                <a:gd name="T51" fmla="*/ 2 h 104"/>
                <a:gd name="T52" fmla="*/ 81 w 103"/>
                <a:gd name="T53" fmla="*/ 8 h 104"/>
                <a:gd name="T54" fmla="*/ 89 w 103"/>
                <a:gd name="T55" fmla="*/ 14 h 104"/>
                <a:gd name="T56" fmla="*/ 89 w 103"/>
                <a:gd name="T57" fmla="*/ 14 h 104"/>
                <a:gd name="T58" fmla="*/ 95 w 103"/>
                <a:gd name="T59" fmla="*/ 22 h 104"/>
                <a:gd name="T60" fmla="*/ 100 w 103"/>
                <a:gd name="T61" fmla="*/ 31 h 104"/>
                <a:gd name="T62" fmla="*/ 103 w 103"/>
                <a:gd name="T63" fmla="*/ 42 h 104"/>
                <a:gd name="T64" fmla="*/ 103 w 103"/>
                <a:gd name="T65" fmla="*/ 50 h 104"/>
                <a:gd name="T66" fmla="*/ 103 w 103"/>
                <a:gd name="T67" fmla="*/ 61 h 104"/>
                <a:gd name="T68" fmla="*/ 100 w 103"/>
                <a:gd name="T69" fmla="*/ 70 h 104"/>
                <a:gd name="T70" fmla="*/ 95 w 103"/>
                <a:gd name="T71" fmla="*/ 81 h 104"/>
                <a:gd name="T72" fmla="*/ 89 w 103"/>
                <a:gd name="T73" fmla="*/ 90 h 104"/>
                <a:gd name="T74" fmla="*/ 89 w 103"/>
                <a:gd name="T75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04">
                  <a:moveTo>
                    <a:pt x="89" y="90"/>
                  </a:moveTo>
                  <a:lnTo>
                    <a:pt x="89" y="90"/>
                  </a:lnTo>
                  <a:lnTo>
                    <a:pt x="81" y="95"/>
                  </a:lnTo>
                  <a:lnTo>
                    <a:pt x="70" y="101"/>
                  </a:lnTo>
                  <a:lnTo>
                    <a:pt x="61" y="104"/>
                  </a:lnTo>
                  <a:lnTo>
                    <a:pt x="50" y="104"/>
                  </a:lnTo>
                  <a:lnTo>
                    <a:pt x="42" y="104"/>
                  </a:lnTo>
                  <a:lnTo>
                    <a:pt x="31" y="101"/>
                  </a:lnTo>
                  <a:lnTo>
                    <a:pt x="22" y="95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9" y="81"/>
                  </a:lnTo>
                  <a:lnTo>
                    <a:pt x="3" y="73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9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1" y="2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73" y="2"/>
                  </a:lnTo>
                  <a:lnTo>
                    <a:pt x="81" y="8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5" y="22"/>
                  </a:lnTo>
                  <a:lnTo>
                    <a:pt x="100" y="31"/>
                  </a:lnTo>
                  <a:lnTo>
                    <a:pt x="103" y="42"/>
                  </a:lnTo>
                  <a:lnTo>
                    <a:pt x="103" y="50"/>
                  </a:lnTo>
                  <a:lnTo>
                    <a:pt x="103" y="61"/>
                  </a:lnTo>
                  <a:lnTo>
                    <a:pt x="100" y="70"/>
                  </a:lnTo>
                  <a:lnTo>
                    <a:pt x="95" y="81"/>
                  </a:lnTo>
                  <a:lnTo>
                    <a:pt x="89" y="90"/>
                  </a:lnTo>
                  <a:lnTo>
                    <a:pt x="89" y="9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1" name="Freeform 176">
              <a:extLst>
                <a:ext uri="{FF2B5EF4-FFF2-40B4-BE49-F238E27FC236}">
                  <a16:creationId xmlns:a16="http://schemas.microsoft.com/office/drawing/2014/main" id="{04A4134B-C950-4A39-96A9-9A1B7A77C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3725" y="4865688"/>
              <a:ext cx="163513" cy="169863"/>
            </a:xfrm>
            <a:custGeom>
              <a:avLst/>
              <a:gdLst>
                <a:gd name="T0" fmla="*/ 89 w 103"/>
                <a:gd name="T1" fmla="*/ 90 h 107"/>
                <a:gd name="T2" fmla="*/ 89 w 103"/>
                <a:gd name="T3" fmla="*/ 90 h 107"/>
                <a:gd name="T4" fmla="*/ 81 w 103"/>
                <a:gd name="T5" fmla="*/ 98 h 107"/>
                <a:gd name="T6" fmla="*/ 70 w 103"/>
                <a:gd name="T7" fmla="*/ 101 h 107"/>
                <a:gd name="T8" fmla="*/ 61 w 103"/>
                <a:gd name="T9" fmla="*/ 104 h 107"/>
                <a:gd name="T10" fmla="*/ 50 w 103"/>
                <a:gd name="T11" fmla="*/ 107 h 107"/>
                <a:gd name="T12" fmla="*/ 42 w 103"/>
                <a:gd name="T13" fmla="*/ 104 h 107"/>
                <a:gd name="T14" fmla="*/ 31 w 103"/>
                <a:gd name="T15" fmla="*/ 101 h 107"/>
                <a:gd name="T16" fmla="*/ 22 w 103"/>
                <a:gd name="T17" fmla="*/ 98 h 107"/>
                <a:gd name="T18" fmla="*/ 14 w 103"/>
                <a:gd name="T19" fmla="*/ 90 h 107"/>
                <a:gd name="T20" fmla="*/ 14 w 103"/>
                <a:gd name="T21" fmla="*/ 90 h 107"/>
                <a:gd name="T22" fmla="*/ 9 w 103"/>
                <a:gd name="T23" fmla="*/ 82 h 107"/>
                <a:gd name="T24" fmla="*/ 3 w 103"/>
                <a:gd name="T25" fmla="*/ 73 h 107"/>
                <a:gd name="T26" fmla="*/ 0 w 103"/>
                <a:gd name="T27" fmla="*/ 65 h 107"/>
                <a:gd name="T28" fmla="*/ 0 w 103"/>
                <a:gd name="T29" fmla="*/ 53 h 107"/>
                <a:gd name="T30" fmla="*/ 0 w 103"/>
                <a:gd name="T31" fmla="*/ 42 h 107"/>
                <a:gd name="T32" fmla="*/ 3 w 103"/>
                <a:gd name="T33" fmla="*/ 34 h 107"/>
                <a:gd name="T34" fmla="*/ 9 w 103"/>
                <a:gd name="T35" fmla="*/ 25 h 107"/>
                <a:gd name="T36" fmla="*/ 14 w 103"/>
                <a:gd name="T37" fmla="*/ 17 h 107"/>
                <a:gd name="T38" fmla="*/ 14 w 103"/>
                <a:gd name="T39" fmla="*/ 17 h 107"/>
                <a:gd name="T40" fmla="*/ 22 w 103"/>
                <a:gd name="T41" fmla="*/ 9 h 107"/>
                <a:gd name="T42" fmla="*/ 31 w 103"/>
                <a:gd name="T43" fmla="*/ 6 h 107"/>
                <a:gd name="T44" fmla="*/ 42 w 103"/>
                <a:gd name="T45" fmla="*/ 3 h 107"/>
                <a:gd name="T46" fmla="*/ 50 w 103"/>
                <a:gd name="T47" fmla="*/ 0 h 107"/>
                <a:gd name="T48" fmla="*/ 61 w 103"/>
                <a:gd name="T49" fmla="*/ 0 h 107"/>
                <a:gd name="T50" fmla="*/ 73 w 103"/>
                <a:gd name="T51" fmla="*/ 3 h 107"/>
                <a:gd name="T52" fmla="*/ 81 w 103"/>
                <a:gd name="T53" fmla="*/ 9 h 107"/>
                <a:gd name="T54" fmla="*/ 89 w 103"/>
                <a:gd name="T55" fmla="*/ 17 h 107"/>
                <a:gd name="T56" fmla="*/ 89 w 103"/>
                <a:gd name="T57" fmla="*/ 17 h 107"/>
                <a:gd name="T58" fmla="*/ 95 w 103"/>
                <a:gd name="T59" fmla="*/ 23 h 107"/>
                <a:gd name="T60" fmla="*/ 100 w 103"/>
                <a:gd name="T61" fmla="*/ 34 h 107"/>
                <a:gd name="T62" fmla="*/ 103 w 103"/>
                <a:gd name="T63" fmla="*/ 42 h 107"/>
                <a:gd name="T64" fmla="*/ 103 w 103"/>
                <a:gd name="T65" fmla="*/ 53 h 107"/>
                <a:gd name="T66" fmla="*/ 103 w 103"/>
                <a:gd name="T67" fmla="*/ 62 h 107"/>
                <a:gd name="T68" fmla="*/ 100 w 103"/>
                <a:gd name="T69" fmla="*/ 73 h 107"/>
                <a:gd name="T70" fmla="*/ 95 w 103"/>
                <a:gd name="T71" fmla="*/ 82 h 107"/>
                <a:gd name="T72" fmla="*/ 89 w 103"/>
                <a:gd name="T73" fmla="*/ 90 h 107"/>
                <a:gd name="T74" fmla="*/ 89 w 103"/>
                <a:gd name="T75" fmla="*/ 9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07">
                  <a:moveTo>
                    <a:pt x="89" y="90"/>
                  </a:moveTo>
                  <a:lnTo>
                    <a:pt x="89" y="90"/>
                  </a:lnTo>
                  <a:lnTo>
                    <a:pt x="81" y="98"/>
                  </a:lnTo>
                  <a:lnTo>
                    <a:pt x="70" y="101"/>
                  </a:lnTo>
                  <a:lnTo>
                    <a:pt x="61" y="104"/>
                  </a:lnTo>
                  <a:lnTo>
                    <a:pt x="50" y="107"/>
                  </a:lnTo>
                  <a:lnTo>
                    <a:pt x="42" y="104"/>
                  </a:lnTo>
                  <a:lnTo>
                    <a:pt x="31" y="101"/>
                  </a:lnTo>
                  <a:lnTo>
                    <a:pt x="22" y="98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9" y="82"/>
                  </a:lnTo>
                  <a:lnTo>
                    <a:pt x="3" y="73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4"/>
                  </a:lnTo>
                  <a:lnTo>
                    <a:pt x="9" y="25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22" y="9"/>
                  </a:lnTo>
                  <a:lnTo>
                    <a:pt x="31" y="6"/>
                  </a:lnTo>
                  <a:lnTo>
                    <a:pt x="42" y="3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73" y="3"/>
                  </a:lnTo>
                  <a:lnTo>
                    <a:pt x="81" y="9"/>
                  </a:lnTo>
                  <a:lnTo>
                    <a:pt x="89" y="17"/>
                  </a:lnTo>
                  <a:lnTo>
                    <a:pt x="89" y="17"/>
                  </a:lnTo>
                  <a:lnTo>
                    <a:pt x="95" y="23"/>
                  </a:lnTo>
                  <a:lnTo>
                    <a:pt x="100" y="34"/>
                  </a:lnTo>
                  <a:lnTo>
                    <a:pt x="103" y="42"/>
                  </a:lnTo>
                  <a:lnTo>
                    <a:pt x="103" y="53"/>
                  </a:lnTo>
                  <a:lnTo>
                    <a:pt x="103" y="62"/>
                  </a:lnTo>
                  <a:lnTo>
                    <a:pt x="100" y="73"/>
                  </a:lnTo>
                  <a:lnTo>
                    <a:pt x="95" y="82"/>
                  </a:lnTo>
                  <a:lnTo>
                    <a:pt x="89" y="90"/>
                  </a:lnTo>
                  <a:lnTo>
                    <a:pt x="89" y="9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572" name="Freeform 177">
            <a:extLst>
              <a:ext uri="{FF2B5EF4-FFF2-40B4-BE49-F238E27FC236}">
                <a16:creationId xmlns:a16="http://schemas.microsoft.com/office/drawing/2014/main" id="{43732600-68C3-4C1D-AA96-9BA280573A70}"/>
              </a:ext>
            </a:extLst>
          </p:cNvPr>
          <p:cNvSpPr>
            <a:spLocks/>
          </p:cNvSpPr>
          <p:nvPr/>
        </p:nvSpPr>
        <p:spPr bwMode="auto">
          <a:xfrm>
            <a:off x="8275802" y="1552441"/>
            <a:ext cx="391847" cy="320420"/>
          </a:xfrm>
          <a:custGeom>
            <a:avLst/>
            <a:gdLst>
              <a:gd name="T0" fmla="*/ 779 w 779"/>
              <a:gd name="T1" fmla="*/ 317 h 637"/>
              <a:gd name="T2" fmla="*/ 0 w 779"/>
              <a:gd name="T3" fmla="*/ 637 h 637"/>
              <a:gd name="T4" fmla="*/ 183 w 779"/>
              <a:gd name="T5" fmla="*/ 317 h 637"/>
              <a:gd name="T6" fmla="*/ 0 w 779"/>
              <a:gd name="T7" fmla="*/ 0 h 637"/>
              <a:gd name="T8" fmla="*/ 779 w 779"/>
              <a:gd name="T9" fmla="*/ 31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" h="637">
                <a:moveTo>
                  <a:pt x="779" y="317"/>
                </a:moveTo>
                <a:lnTo>
                  <a:pt x="0" y="637"/>
                </a:lnTo>
                <a:lnTo>
                  <a:pt x="183" y="317"/>
                </a:lnTo>
                <a:lnTo>
                  <a:pt x="0" y="0"/>
                </a:lnTo>
                <a:lnTo>
                  <a:pt x="779" y="317"/>
                </a:lnTo>
                <a:close/>
              </a:path>
            </a:pathLst>
          </a:custGeom>
          <a:solidFill>
            <a:srgbClr val="FACB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sp>
        <p:nvSpPr>
          <p:cNvPr id="573" name="Freeform 178">
            <a:extLst>
              <a:ext uri="{FF2B5EF4-FFF2-40B4-BE49-F238E27FC236}">
                <a16:creationId xmlns:a16="http://schemas.microsoft.com/office/drawing/2014/main" id="{6D86E49F-212E-45E5-B11A-31A52FE06B7B}"/>
              </a:ext>
            </a:extLst>
          </p:cNvPr>
          <p:cNvSpPr>
            <a:spLocks/>
          </p:cNvSpPr>
          <p:nvPr/>
        </p:nvSpPr>
        <p:spPr bwMode="auto">
          <a:xfrm>
            <a:off x="7436365" y="2121077"/>
            <a:ext cx="429573" cy="299293"/>
          </a:xfrm>
          <a:custGeom>
            <a:avLst/>
            <a:gdLst>
              <a:gd name="T0" fmla="*/ 595 w 854"/>
              <a:gd name="T1" fmla="*/ 17 h 595"/>
              <a:gd name="T2" fmla="*/ 587 w 854"/>
              <a:gd name="T3" fmla="*/ 8 h 595"/>
              <a:gd name="T4" fmla="*/ 570 w 854"/>
              <a:gd name="T5" fmla="*/ 3 h 595"/>
              <a:gd name="T6" fmla="*/ 548 w 854"/>
              <a:gd name="T7" fmla="*/ 3 h 595"/>
              <a:gd name="T8" fmla="*/ 531 w 854"/>
              <a:gd name="T9" fmla="*/ 8 h 595"/>
              <a:gd name="T10" fmla="*/ 523 w 854"/>
              <a:gd name="T11" fmla="*/ 17 h 595"/>
              <a:gd name="T12" fmla="*/ 511 w 854"/>
              <a:gd name="T13" fmla="*/ 34 h 595"/>
              <a:gd name="T14" fmla="*/ 506 w 854"/>
              <a:gd name="T15" fmla="*/ 53 h 595"/>
              <a:gd name="T16" fmla="*/ 511 w 854"/>
              <a:gd name="T17" fmla="*/ 73 h 595"/>
              <a:gd name="T18" fmla="*/ 523 w 854"/>
              <a:gd name="T19" fmla="*/ 90 h 595"/>
              <a:gd name="T20" fmla="*/ 50 w 854"/>
              <a:gd name="T21" fmla="*/ 244 h 595"/>
              <a:gd name="T22" fmla="*/ 38 w 854"/>
              <a:gd name="T23" fmla="*/ 247 h 595"/>
              <a:gd name="T24" fmla="*/ 22 w 854"/>
              <a:gd name="T25" fmla="*/ 255 h 595"/>
              <a:gd name="T26" fmla="*/ 8 w 854"/>
              <a:gd name="T27" fmla="*/ 269 h 595"/>
              <a:gd name="T28" fmla="*/ 0 w 854"/>
              <a:gd name="T29" fmla="*/ 286 h 595"/>
              <a:gd name="T30" fmla="*/ 0 w 854"/>
              <a:gd name="T31" fmla="*/ 297 h 595"/>
              <a:gd name="T32" fmla="*/ 2 w 854"/>
              <a:gd name="T33" fmla="*/ 320 h 595"/>
              <a:gd name="T34" fmla="*/ 13 w 854"/>
              <a:gd name="T35" fmla="*/ 334 h 595"/>
              <a:gd name="T36" fmla="*/ 30 w 854"/>
              <a:gd name="T37" fmla="*/ 345 h 595"/>
              <a:gd name="T38" fmla="*/ 50 w 854"/>
              <a:gd name="T39" fmla="*/ 351 h 595"/>
              <a:gd name="T40" fmla="*/ 523 w 854"/>
              <a:gd name="T41" fmla="*/ 505 h 595"/>
              <a:gd name="T42" fmla="*/ 514 w 854"/>
              <a:gd name="T43" fmla="*/ 514 h 595"/>
              <a:gd name="T44" fmla="*/ 509 w 854"/>
              <a:gd name="T45" fmla="*/ 533 h 595"/>
              <a:gd name="T46" fmla="*/ 509 w 854"/>
              <a:gd name="T47" fmla="*/ 553 h 595"/>
              <a:gd name="T48" fmla="*/ 514 w 854"/>
              <a:gd name="T49" fmla="*/ 573 h 595"/>
              <a:gd name="T50" fmla="*/ 523 w 854"/>
              <a:gd name="T51" fmla="*/ 581 h 595"/>
              <a:gd name="T52" fmla="*/ 539 w 854"/>
              <a:gd name="T53" fmla="*/ 592 h 595"/>
              <a:gd name="T54" fmla="*/ 559 w 854"/>
              <a:gd name="T55" fmla="*/ 595 h 595"/>
              <a:gd name="T56" fmla="*/ 570 w 854"/>
              <a:gd name="T57" fmla="*/ 595 h 595"/>
              <a:gd name="T58" fmla="*/ 587 w 854"/>
              <a:gd name="T59" fmla="*/ 587 h 595"/>
              <a:gd name="T60" fmla="*/ 837 w 854"/>
              <a:gd name="T61" fmla="*/ 334 h 595"/>
              <a:gd name="T62" fmla="*/ 845 w 854"/>
              <a:gd name="T63" fmla="*/ 328 h 595"/>
              <a:gd name="T64" fmla="*/ 851 w 854"/>
              <a:gd name="T65" fmla="*/ 309 h 595"/>
              <a:gd name="T66" fmla="*/ 851 w 854"/>
              <a:gd name="T67" fmla="*/ 289 h 595"/>
              <a:gd name="T68" fmla="*/ 845 w 854"/>
              <a:gd name="T69" fmla="*/ 269 h 595"/>
              <a:gd name="T70" fmla="*/ 837 w 854"/>
              <a:gd name="T71" fmla="*/ 26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54" h="595">
                <a:moveTo>
                  <a:pt x="837" y="261"/>
                </a:moveTo>
                <a:lnTo>
                  <a:pt x="595" y="17"/>
                </a:lnTo>
                <a:lnTo>
                  <a:pt x="595" y="17"/>
                </a:lnTo>
                <a:lnTo>
                  <a:pt x="587" y="8"/>
                </a:lnTo>
                <a:lnTo>
                  <a:pt x="578" y="5"/>
                </a:lnTo>
                <a:lnTo>
                  <a:pt x="570" y="3"/>
                </a:lnTo>
                <a:lnTo>
                  <a:pt x="559" y="0"/>
                </a:lnTo>
                <a:lnTo>
                  <a:pt x="548" y="3"/>
                </a:lnTo>
                <a:lnTo>
                  <a:pt x="539" y="5"/>
                </a:lnTo>
                <a:lnTo>
                  <a:pt x="531" y="8"/>
                </a:lnTo>
                <a:lnTo>
                  <a:pt x="523" y="17"/>
                </a:lnTo>
                <a:lnTo>
                  <a:pt x="523" y="17"/>
                </a:lnTo>
                <a:lnTo>
                  <a:pt x="514" y="25"/>
                </a:lnTo>
                <a:lnTo>
                  <a:pt x="511" y="34"/>
                </a:lnTo>
                <a:lnTo>
                  <a:pt x="509" y="45"/>
                </a:lnTo>
                <a:lnTo>
                  <a:pt x="506" y="53"/>
                </a:lnTo>
                <a:lnTo>
                  <a:pt x="509" y="64"/>
                </a:lnTo>
                <a:lnTo>
                  <a:pt x="511" y="73"/>
                </a:lnTo>
                <a:lnTo>
                  <a:pt x="514" y="81"/>
                </a:lnTo>
                <a:lnTo>
                  <a:pt x="523" y="90"/>
                </a:lnTo>
                <a:lnTo>
                  <a:pt x="676" y="244"/>
                </a:lnTo>
                <a:lnTo>
                  <a:pt x="50" y="244"/>
                </a:lnTo>
                <a:lnTo>
                  <a:pt x="50" y="244"/>
                </a:lnTo>
                <a:lnTo>
                  <a:pt x="38" y="247"/>
                </a:lnTo>
                <a:lnTo>
                  <a:pt x="30" y="250"/>
                </a:lnTo>
                <a:lnTo>
                  <a:pt x="22" y="255"/>
                </a:lnTo>
                <a:lnTo>
                  <a:pt x="13" y="261"/>
                </a:lnTo>
                <a:lnTo>
                  <a:pt x="8" y="269"/>
                </a:lnTo>
                <a:lnTo>
                  <a:pt x="2" y="278"/>
                </a:lnTo>
                <a:lnTo>
                  <a:pt x="0" y="286"/>
                </a:lnTo>
                <a:lnTo>
                  <a:pt x="0" y="297"/>
                </a:lnTo>
                <a:lnTo>
                  <a:pt x="0" y="297"/>
                </a:lnTo>
                <a:lnTo>
                  <a:pt x="0" y="309"/>
                </a:lnTo>
                <a:lnTo>
                  <a:pt x="2" y="320"/>
                </a:lnTo>
                <a:lnTo>
                  <a:pt x="8" y="328"/>
                </a:lnTo>
                <a:lnTo>
                  <a:pt x="13" y="334"/>
                </a:lnTo>
                <a:lnTo>
                  <a:pt x="22" y="342"/>
                </a:lnTo>
                <a:lnTo>
                  <a:pt x="30" y="345"/>
                </a:lnTo>
                <a:lnTo>
                  <a:pt x="38" y="351"/>
                </a:lnTo>
                <a:lnTo>
                  <a:pt x="50" y="351"/>
                </a:lnTo>
                <a:lnTo>
                  <a:pt x="676" y="351"/>
                </a:lnTo>
                <a:lnTo>
                  <a:pt x="523" y="505"/>
                </a:lnTo>
                <a:lnTo>
                  <a:pt x="523" y="505"/>
                </a:lnTo>
                <a:lnTo>
                  <a:pt x="514" y="514"/>
                </a:lnTo>
                <a:lnTo>
                  <a:pt x="511" y="522"/>
                </a:lnTo>
                <a:lnTo>
                  <a:pt x="509" y="533"/>
                </a:lnTo>
                <a:lnTo>
                  <a:pt x="506" y="542"/>
                </a:lnTo>
                <a:lnTo>
                  <a:pt x="509" y="553"/>
                </a:lnTo>
                <a:lnTo>
                  <a:pt x="511" y="561"/>
                </a:lnTo>
                <a:lnTo>
                  <a:pt x="514" y="573"/>
                </a:lnTo>
                <a:lnTo>
                  <a:pt x="523" y="581"/>
                </a:lnTo>
                <a:lnTo>
                  <a:pt x="523" y="581"/>
                </a:lnTo>
                <a:lnTo>
                  <a:pt x="531" y="587"/>
                </a:lnTo>
                <a:lnTo>
                  <a:pt x="539" y="592"/>
                </a:lnTo>
                <a:lnTo>
                  <a:pt x="548" y="595"/>
                </a:lnTo>
                <a:lnTo>
                  <a:pt x="559" y="595"/>
                </a:lnTo>
                <a:lnTo>
                  <a:pt x="559" y="595"/>
                </a:lnTo>
                <a:lnTo>
                  <a:pt x="570" y="595"/>
                </a:lnTo>
                <a:lnTo>
                  <a:pt x="578" y="592"/>
                </a:lnTo>
                <a:lnTo>
                  <a:pt x="587" y="587"/>
                </a:lnTo>
                <a:lnTo>
                  <a:pt x="595" y="581"/>
                </a:lnTo>
                <a:lnTo>
                  <a:pt x="837" y="334"/>
                </a:lnTo>
                <a:lnTo>
                  <a:pt x="837" y="334"/>
                </a:lnTo>
                <a:lnTo>
                  <a:pt x="845" y="328"/>
                </a:lnTo>
                <a:lnTo>
                  <a:pt x="848" y="317"/>
                </a:lnTo>
                <a:lnTo>
                  <a:pt x="851" y="309"/>
                </a:lnTo>
                <a:lnTo>
                  <a:pt x="854" y="297"/>
                </a:lnTo>
                <a:lnTo>
                  <a:pt x="851" y="289"/>
                </a:lnTo>
                <a:lnTo>
                  <a:pt x="848" y="278"/>
                </a:lnTo>
                <a:lnTo>
                  <a:pt x="845" y="269"/>
                </a:lnTo>
                <a:lnTo>
                  <a:pt x="837" y="261"/>
                </a:lnTo>
                <a:lnTo>
                  <a:pt x="837" y="261"/>
                </a:lnTo>
                <a:close/>
              </a:path>
            </a:pathLst>
          </a:custGeom>
          <a:solidFill>
            <a:srgbClr val="028F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574" name="그룹 573">
            <a:extLst>
              <a:ext uri="{FF2B5EF4-FFF2-40B4-BE49-F238E27FC236}">
                <a16:creationId xmlns:a16="http://schemas.microsoft.com/office/drawing/2014/main" id="{6B7D6268-22F7-4672-BDD4-0227E120185E}"/>
              </a:ext>
            </a:extLst>
          </p:cNvPr>
          <p:cNvGrpSpPr/>
          <p:nvPr/>
        </p:nvGrpSpPr>
        <p:grpSpPr>
          <a:xfrm>
            <a:off x="8267725" y="999042"/>
            <a:ext cx="405932" cy="347079"/>
            <a:chOff x="13928725" y="2463800"/>
            <a:chExt cx="1281113" cy="1095376"/>
          </a:xfrm>
        </p:grpSpPr>
        <p:sp>
          <p:nvSpPr>
            <p:cNvPr id="575" name="Freeform 179">
              <a:extLst>
                <a:ext uri="{FF2B5EF4-FFF2-40B4-BE49-F238E27FC236}">
                  <a16:creationId xmlns:a16="http://schemas.microsoft.com/office/drawing/2014/main" id="{B1F897AE-9A01-4B89-A65F-1BEEE79E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8725" y="2463800"/>
              <a:ext cx="149225" cy="150813"/>
            </a:xfrm>
            <a:custGeom>
              <a:avLst/>
              <a:gdLst>
                <a:gd name="T0" fmla="*/ 80 w 94"/>
                <a:gd name="T1" fmla="*/ 81 h 95"/>
                <a:gd name="T2" fmla="*/ 80 w 94"/>
                <a:gd name="T3" fmla="*/ 81 h 95"/>
                <a:gd name="T4" fmla="*/ 72 w 94"/>
                <a:gd name="T5" fmla="*/ 87 h 95"/>
                <a:gd name="T6" fmla="*/ 64 w 94"/>
                <a:gd name="T7" fmla="*/ 92 h 95"/>
                <a:gd name="T8" fmla="*/ 55 w 94"/>
                <a:gd name="T9" fmla="*/ 95 h 95"/>
                <a:gd name="T10" fmla="*/ 47 w 94"/>
                <a:gd name="T11" fmla="*/ 95 h 95"/>
                <a:gd name="T12" fmla="*/ 39 w 94"/>
                <a:gd name="T13" fmla="*/ 95 h 95"/>
                <a:gd name="T14" fmla="*/ 28 w 94"/>
                <a:gd name="T15" fmla="*/ 92 h 95"/>
                <a:gd name="T16" fmla="*/ 19 w 94"/>
                <a:gd name="T17" fmla="*/ 89 h 95"/>
                <a:gd name="T18" fmla="*/ 14 w 94"/>
                <a:gd name="T19" fmla="*/ 81 h 95"/>
                <a:gd name="T20" fmla="*/ 14 w 94"/>
                <a:gd name="T21" fmla="*/ 81 h 95"/>
                <a:gd name="T22" fmla="*/ 5 w 94"/>
                <a:gd name="T23" fmla="*/ 75 h 95"/>
                <a:gd name="T24" fmla="*/ 3 w 94"/>
                <a:gd name="T25" fmla="*/ 67 h 95"/>
                <a:gd name="T26" fmla="*/ 0 w 94"/>
                <a:gd name="T27" fmla="*/ 56 h 95"/>
                <a:gd name="T28" fmla="*/ 0 w 94"/>
                <a:gd name="T29" fmla="*/ 47 h 95"/>
                <a:gd name="T30" fmla="*/ 0 w 94"/>
                <a:gd name="T31" fmla="*/ 39 h 95"/>
                <a:gd name="T32" fmla="*/ 3 w 94"/>
                <a:gd name="T33" fmla="*/ 30 h 95"/>
                <a:gd name="T34" fmla="*/ 8 w 94"/>
                <a:gd name="T35" fmla="*/ 22 h 95"/>
                <a:gd name="T36" fmla="*/ 14 w 94"/>
                <a:gd name="T37" fmla="*/ 14 h 95"/>
                <a:gd name="T38" fmla="*/ 14 w 94"/>
                <a:gd name="T39" fmla="*/ 14 h 95"/>
                <a:gd name="T40" fmla="*/ 22 w 94"/>
                <a:gd name="T41" fmla="*/ 8 h 95"/>
                <a:gd name="T42" fmla="*/ 30 w 94"/>
                <a:gd name="T43" fmla="*/ 2 h 95"/>
                <a:gd name="T44" fmla="*/ 39 w 94"/>
                <a:gd name="T45" fmla="*/ 0 h 95"/>
                <a:gd name="T46" fmla="*/ 47 w 94"/>
                <a:gd name="T47" fmla="*/ 0 h 95"/>
                <a:gd name="T48" fmla="*/ 55 w 94"/>
                <a:gd name="T49" fmla="*/ 0 h 95"/>
                <a:gd name="T50" fmla="*/ 66 w 94"/>
                <a:gd name="T51" fmla="*/ 2 h 95"/>
                <a:gd name="T52" fmla="*/ 75 w 94"/>
                <a:gd name="T53" fmla="*/ 5 h 95"/>
                <a:gd name="T54" fmla="*/ 80 w 94"/>
                <a:gd name="T55" fmla="*/ 14 h 95"/>
                <a:gd name="T56" fmla="*/ 80 w 94"/>
                <a:gd name="T57" fmla="*/ 14 h 95"/>
                <a:gd name="T58" fmla="*/ 89 w 94"/>
                <a:gd name="T59" fmla="*/ 19 h 95"/>
                <a:gd name="T60" fmla="*/ 92 w 94"/>
                <a:gd name="T61" fmla="*/ 28 h 95"/>
                <a:gd name="T62" fmla="*/ 94 w 94"/>
                <a:gd name="T63" fmla="*/ 39 h 95"/>
                <a:gd name="T64" fmla="*/ 94 w 94"/>
                <a:gd name="T65" fmla="*/ 47 h 95"/>
                <a:gd name="T66" fmla="*/ 94 w 94"/>
                <a:gd name="T67" fmla="*/ 56 h 95"/>
                <a:gd name="T68" fmla="*/ 92 w 94"/>
                <a:gd name="T69" fmla="*/ 64 h 95"/>
                <a:gd name="T70" fmla="*/ 86 w 94"/>
                <a:gd name="T71" fmla="*/ 73 h 95"/>
                <a:gd name="T72" fmla="*/ 80 w 94"/>
                <a:gd name="T73" fmla="*/ 81 h 95"/>
                <a:gd name="T74" fmla="*/ 80 w 94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5">
                  <a:moveTo>
                    <a:pt x="80" y="81"/>
                  </a:moveTo>
                  <a:lnTo>
                    <a:pt x="80" y="81"/>
                  </a:lnTo>
                  <a:lnTo>
                    <a:pt x="72" y="87"/>
                  </a:lnTo>
                  <a:lnTo>
                    <a:pt x="64" y="92"/>
                  </a:lnTo>
                  <a:lnTo>
                    <a:pt x="55" y="95"/>
                  </a:lnTo>
                  <a:lnTo>
                    <a:pt x="47" y="95"/>
                  </a:lnTo>
                  <a:lnTo>
                    <a:pt x="39" y="95"/>
                  </a:lnTo>
                  <a:lnTo>
                    <a:pt x="28" y="92"/>
                  </a:lnTo>
                  <a:lnTo>
                    <a:pt x="19" y="89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5" y="75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5" y="5"/>
                  </a:lnTo>
                  <a:lnTo>
                    <a:pt x="80" y="14"/>
                  </a:lnTo>
                  <a:lnTo>
                    <a:pt x="80" y="14"/>
                  </a:lnTo>
                  <a:lnTo>
                    <a:pt x="89" y="19"/>
                  </a:lnTo>
                  <a:lnTo>
                    <a:pt x="92" y="28"/>
                  </a:lnTo>
                  <a:lnTo>
                    <a:pt x="94" y="39"/>
                  </a:lnTo>
                  <a:lnTo>
                    <a:pt x="94" y="47"/>
                  </a:lnTo>
                  <a:lnTo>
                    <a:pt x="94" y="56"/>
                  </a:lnTo>
                  <a:lnTo>
                    <a:pt x="92" y="64"/>
                  </a:lnTo>
                  <a:lnTo>
                    <a:pt x="86" y="73"/>
                  </a:lnTo>
                  <a:lnTo>
                    <a:pt x="80" y="81"/>
                  </a:lnTo>
                  <a:lnTo>
                    <a:pt x="80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6" name="Freeform 180">
              <a:extLst>
                <a:ext uri="{FF2B5EF4-FFF2-40B4-BE49-F238E27FC236}">
                  <a16:creationId xmlns:a16="http://schemas.microsoft.com/office/drawing/2014/main" id="{8415B427-70D0-425C-93AB-A3C2D7FE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2713" y="2619375"/>
              <a:ext cx="153988" cy="155575"/>
            </a:xfrm>
            <a:custGeom>
              <a:avLst/>
              <a:gdLst>
                <a:gd name="T0" fmla="*/ 84 w 97"/>
                <a:gd name="T1" fmla="*/ 84 h 98"/>
                <a:gd name="T2" fmla="*/ 84 w 97"/>
                <a:gd name="T3" fmla="*/ 84 h 98"/>
                <a:gd name="T4" fmla="*/ 75 w 97"/>
                <a:gd name="T5" fmla="*/ 90 h 98"/>
                <a:gd name="T6" fmla="*/ 67 w 97"/>
                <a:gd name="T7" fmla="*/ 92 h 98"/>
                <a:gd name="T8" fmla="*/ 59 w 97"/>
                <a:gd name="T9" fmla="*/ 95 h 98"/>
                <a:gd name="T10" fmla="*/ 47 w 97"/>
                <a:gd name="T11" fmla="*/ 98 h 98"/>
                <a:gd name="T12" fmla="*/ 39 w 97"/>
                <a:gd name="T13" fmla="*/ 95 h 98"/>
                <a:gd name="T14" fmla="*/ 31 w 97"/>
                <a:gd name="T15" fmla="*/ 92 h 98"/>
                <a:gd name="T16" fmla="*/ 22 w 97"/>
                <a:gd name="T17" fmla="*/ 90 h 98"/>
                <a:gd name="T18" fmla="*/ 14 w 97"/>
                <a:gd name="T19" fmla="*/ 84 h 98"/>
                <a:gd name="T20" fmla="*/ 14 w 97"/>
                <a:gd name="T21" fmla="*/ 84 h 98"/>
                <a:gd name="T22" fmla="*/ 8 w 97"/>
                <a:gd name="T23" fmla="*/ 76 h 98"/>
                <a:gd name="T24" fmla="*/ 3 w 97"/>
                <a:gd name="T25" fmla="*/ 67 h 98"/>
                <a:gd name="T26" fmla="*/ 0 w 97"/>
                <a:gd name="T27" fmla="*/ 59 h 98"/>
                <a:gd name="T28" fmla="*/ 0 w 97"/>
                <a:gd name="T29" fmla="*/ 48 h 98"/>
                <a:gd name="T30" fmla="*/ 0 w 97"/>
                <a:gd name="T31" fmla="*/ 39 h 98"/>
                <a:gd name="T32" fmla="*/ 3 w 97"/>
                <a:gd name="T33" fmla="*/ 31 h 98"/>
                <a:gd name="T34" fmla="*/ 8 w 97"/>
                <a:gd name="T35" fmla="*/ 22 h 98"/>
                <a:gd name="T36" fmla="*/ 14 w 97"/>
                <a:gd name="T37" fmla="*/ 14 h 98"/>
                <a:gd name="T38" fmla="*/ 14 w 97"/>
                <a:gd name="T39" fmla="*/ 14 h 98"/>
                <a:gd name="T40" fmla="*/ 22 w 97"/>
                <a:gd name="T41" fmla="*/ 8 h 98"/>
                <a:gd name="T42" fmla="*/ 31 w 97"/>
                <a:gd name="T43" fmla="*/ 3 h 98"/>
                <a:gd name="T44" fmla="*/ 39 w 97"/>
                <a:gd name="T45" fmla="*/ 0 h 98"/>
                <a:gd name="T46" fmla="*/ 47 w 97"/>
                <a:gd name="T47" fmla="*/ 0 h 98"/>
                <a:gd name="T48" fmla="*/ 59 w 97"/>
                <a:gd name="T49" fmla="*/ 0 h 98"/>
                <a:gd name="T50" fmla="*/ 67 w 97"/>
                <a:gd name="T51" fmla="*/ 3 h 98"/>
                <a:gd name="T52" fmla="*/ 75 w 97"/>
                <a:gd name="T53" fmla="*/ 8 h 98"/>
                <a:gd name="T54" fmla="*/ 84 w 97"/>
                <a:gd name="T55" fmla="*/ 14 h 98"/>
                <a:gd name="T56" fmla="*/ 84 w 97"/>
                <a:gd name="T57" fmla="*/ 14 h 98"/>
                <a:gd name="T58" fmla="*/ 89 w 97"/>
                <a:gd name="T59" fmla="*/ 22 h 98"/>
                <a:gd name="T60" fmla="*/ 92 w 97"/>
                <a:gd name="T61" fmla="*/ 31 h 98"/>
                <a:gd name="T62" fmla="*/ 95 w 97"/>
                <a:gd name="T63" fmla="*/ 39 h 98"/>
                <a:gd name="T64" fmla="*/ 97 w 97"/>
                <a:gd name="T65" fmla="*/ 48 h 98"/>
                <a:gd name="T66" fmla="*/ 95 w 97"/>
                <a:gd name="T67" fmla="*/ 59 h 98"/>
                <a:gd name="T68" fmla="*/ 92 w 97"/>
                <a:gd name="T69" fmla="*/ 67 h 98"/>
                <a:gd name="T70" fmla="*/ 89 w 97"/>
                <a:gd name="T71" fmla="*/ 76 h 98"/>
                <a:gd name="T72" fmla="*/ 84 w 97"/>
                <a:gd name="T73" fmla="*/ 84 h 98"/>
                <a:gd name="T74" fmla="*/ 84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84" y="84"/>
                  </a:moveTo>
                  <a:lnTo>
                    <a:pt x="84" y="84"/>
                  </a:lnTo>
                  <a:lnTo>
                    <a:pt x="75" y="90"/>
                  </a:lnTo>
                  <a:lnTo>
                    <a:pt x="67" y="92"/>
                  </a:lnTo>
                  <a:lnTo>
                    <a:pt x="59" y="95"/>
                  </a:lnTo>
                  <a:lnTo>
                    <a:pt x="47" y="98"/>
                  </a:lnTo>
                  <a:lnTo>
                    <a:pt x="39" y="95"/>
                  </a:lnTo>
                  <a:lnTo>
                    <a:pt x="31" y="92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3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67" y="3"/>
                  </a:lnTo>
                  <a:lnTo>
                    <a:pt x="75" y="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22"/>
                  </a:lnTo>
                  <a:lnTo>
                    <a:pt x="92" y="31"/>
                  </a:lnTo>
                  <a:lnTo>
                    <a:pt x="95" y="39"/>
                  </a:lnTo>
                  <a:lnTo>
                    <a:pt x="97" y="48"/>
                  </a:lnTo>
                  <a:lnTo>
                    <a:pt x="95" y="59"/>
                  </a:lnTo>
                  <a:lnTo>
                    <a:pt x="92" y="67"/>
                  </a:lnTo>
                  <a:lnTo>
                    <a:pt x="89" y="76"/>
                  </a:lnTo>
                  <a:lnTo>
                    <a:pt x="84" y="84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7" name="Freeform 181">
              <a:extLst>
                <a:ext uri="{FF2B5EF4-FFF2-40B4-BE49-F238E27FC236}">
                  <a16:creationId xmlns:a16="http://schemas.microsoft.com/office/drawing/2014/main" id="{63CF9F9A-F038-4ADD-8F5E-BB6EAE2DD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6700" y="2774950"/>
              <a:ext cx="155575" cy="155575"/>
            </a:xfrm>
            <a:custGeom>
              <a:avLst/>
              <a:gdLst>
                <a:gd name="T0" fmla="*/ 84 w 98"/>
                <a:gd name="T1" fmla="*/ 84 h 98"/>
                <a:gd name="T2" fmla="*/ 84 w 98"/>
                <a:gd name="T3" fmla="*/ 84 h 98"/>
                <a:gd name="T4" fmla="*/ 76 w 98"/>
                <a:gd name="T5" fmla="*/ 90 h 98"/>
                <a:gd name="T6" fmla="*/ 67 w 98"/>
                <a:gd name="T7" fmla="*/ 96 h 98"/>
                <a:gd name="T8" fmla="*/ 59 w 98"/>
                <a:gd name="T9" fmla="*/ 98 h 98"/>
                <a:gd name="T10" fmla="*/ 51 w 98"/>
                <a:gd name="T11" fmla="*/ 98 h 98"/>
                <a:gd name="T12" fmla="*/ 39 w 98"/>
                <a:gd name="T13" fmla="*/ 98 h 98"/>
                <a:gd name="T14" fmla="*/ 31 w 98"/>
                <a:gd name="T15" fmla="*/ 96 h 98"/>
                <a:gd name="T16" fmla="*/ 23 w 98"/>
                <a:gd name="T17" fmla="*/ 90 h 98"/>
                <a:gd name="T18" fmla="*/ 14 w 98"/>
                <a:gd name="T19" fmla="*/ 84 h 98"/>
                <a:gd name="T20" fmla="*/ 14 w 98"/>
                <a:gd name="T21" fmla="*/ 84 h 98"/>
                <a:gd name="T22" fmla="*/ 9 w 98"/>
                <a:gd name="T23" fmla="*/ 76 h 98"/>
                <a:gd name="T24" fmla="*/ 6 w 98"/>
                <a:gd name="T25" fmla="*/ 67 h 98"/>
                <a:gd name="T26" fmla="*/ 3 w 98"/>
                <a:gd name="T27" fmla="*/ 59 h 98"/>
                <a:gd name="T28" fmla="*/ 0 w 98"/>
                <a:gd name="T29" fmla="*/ 51 h 98"/>
                <a:gd name="T30" fmla="*/ 3 w 98"/>
                <a:gd name="T31" fmla="*/ 39 h 98"/>
                <a:gd name="T32" fmla="*/ 6 w 98"/>
                <a:gd name="T33" fmla="*/ 31 h 98"/>
                <a:gd name="T34" fmla="*/ 9 w 98"/>
                <a:gd name="T35" fmla="*/ 23 h 98"/>
                <a:gd name="T36" fmla="*/ 14 w 98"/>
                <a:gd name="T37" fmla="*/ 14 h 98"/>
                <a:gd name="T38" fmla="*/ 14 w 98"/>
                <a:gd name="T39" fmla="*/ 14 h 98"/>
                <a:gd name="T40" fmla="*/ 23 w 98"/>
                <a:gd name="T41" fmla="*/ 9 h 98"/>
                <a:gd name="T42" fmla="*/ 31 w 98"/>
                <a:gd name="T43" fmla="*/ 6 h 98"/>
                <a:gd name="T44" fmla="*/ 39 w 98"/>
                <a:gd name="T45" fmla="*/ 3 h 98"/>
                <a:gd name="T46" fmla="*/ 51 w 98"/>
                <a:gd name="T47" fmla="*/ 0 h 98"/>
                <a:gd name="T48" fmla="*/ 59 w 98"/>
                <a:gd name="T49" fmla="*/ 3 h 98"/>
                <a:gd name="T50" fmla="*/ 67 w 98"/>
                <a:gd name="T51" fmla="*/ 6 h 98"/>
                <a:gd name="T52" fmla="*/ 76 w 98"/>
                <a:gd name="T53" fmla="*/ 9 h 98"/>
                <a:gd name="T54" fmla="*/ 84 w 98"/>
                <a:gd name="T55" fmla="*/ 14 h 98"/>
                <a:gd name="T56" fmla="*/ 84 w 98"/>
                <a:gd name="T57" fmla="*/ 14 h 98"/>
                <a:gd name="T58" fmla="*/ 90 w 98"/>
                <a:gd name="T59" fmla="*/ 23 h 98"/>
                <a:gd name="T60" fmla="*/ 95 w 98"/>
                <a:gd name="T61" fmla="*/ 31 h 98"/>
                <a:gd name="T62" fmla="*/ 98 w 98"/>
                <a:gd name="T63" fmla="*/ 39 h 98"/>
                <a:gd name="T64" fmla="*/ 98 w 98"/>
                <a:gd name="T65" fmla="*/ 51 h 98"/>
                <a:gd name="T66" fmla="*/ 98 w 98"/>
                <a:gd name="T67" fmla="*/ 59 h 98"/>
                <a:gd name="T68" fmla="*/ 95 w 98"/>
                <a:gd name="T69" fmla="*/ 67 h 98"/>
                <a:gd name="T70" fmla="*/ 90 w 98"/>
                <a:gd name="T71" fmla="*/ 76 h 98"/>
                <a:gd name="T72" fmla="*/ 84 w 98"/>
                <a:gd name="T73" fmla="*/ 84 h 98"/>
                <a:gd name="T74" fmla="*/ 84 w 98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8">
                  <a:moveTo>
                    <a:pt x="84" y="84"/>
                  </a:moveTo>
                  <a:lnTo>
                    <a:pt x="84" y="84"/>
                  </a:lnTo>
                  <a:lnTo>
                    <a:pt x="76" y="90"/>
                  </a:lnTo>
                  <a:lnTo>
                    <a:pt x="67" y="96"/>
                  </a:lnTo>
                  <a:lnTo>
                    <a:pt x="59" y="98"/>
                  </a:lnTo>
                  <a:lnTo>
                    <a:pt x="51" y="98"/>
                  </a:lnTo>
                  <a:lnTo>
                    <a:pt x="39" y="98"/>
                  </a:lnTo>
                  <a:lnTo>
                    <a:pt x="31" y="96"/>
                  </a:lnTo>
                  <a:lnTo>
                    <a:pt x="23" y="9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9" y="76"/>
                  </a:lnTo>
                  <a:lnTo>
                    <a:pt x="6" y="67"/>
                  </a:lnTo>
                  <a:lnTo>
                    <a:pt x="3" y="59"/>
                  </a:lnTo>
                  <a:lnTo>
                    <a:pt x="0" y="51"/>
                  </a:lnTo>
                  <a:lnTo>
                    <a:pt x="3" y="39"/>
                  </a:lnTo>
                  <a:lnTo>
                    <a:pt x="6" y="31"/>
                  </a:lnTo>
                  <a:lnTo>
                    <a:pt x="9" y="2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3" y="9"/>
                  </a:lnTo>
                  <a:lnTo>
                    <a:pt x="31" y="6"/>
                  </a:lnTo>
                  <a:lnTo>
                    <a:pt x="39" y="3"/>
                  </a:lnTo>
                  <a:lnTo>
                    <a:pt x="51" y="0"/>
                  </a:lnTo>
                  <a:lnTo>
                    <a:pt x="59" y="3"/>
                  </a:lnTo>
                  <a:lnTo>
                    <a:pt x="67" y="6"/>
                  </a:lnTo>
                  <a:lnTo>
                    <a:pt x="76" y="9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90" y="23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98" y="51"/>
                  </a:lnTo>
                  <a:lnTo>
                    <a:pt x="98" y="59"/>
                  </a:lnTo>
                  <a:lnTo>
                    <a:pt x="95" y="67"/>
                  </a:lnTo>
                  <a:lnTo>
                    <a:pt x="90" y="76"/>
                  </a:lnTo>
                  <a:lnTo>
                    <a:pt x="84" y="84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8" name="Freeform 182">
              <a:extLst>
                <a:ext uri="{FF2B5EF4-FFF2-40B4-BE49-F238E27FC236}">
                  <a16:creationId xmlns:a16="http://schemas.microsoft.com/office/drawing/2014/main" id="{FBD292F8-EC9F-4D47-B1DC-350C555D3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6700" y="3090863"/>
              <a:ext cx="155575" cy="157163"/>
            </a:xfrm>
            <a:custGeom>
              <a:avLst/>
              <a:gdLst>
                <a:gd name="T0" fmla="*/ 14 w 98"/>
                <a:gd name="T1" fmla="*/ 82 h 99"/>
                <a:gd name="T2" fmla="*/ 14 w 98"/>
                <a:gd name="T3" fmla="*/ 82 h 99"/>
                <a:gd name="T4" fmla="*/ 9 w 98"/>
                <a:gd name="T5" fmla="*/ 76 h 99"/>
                <a:gd name="T6" fmla="*/ 6 w 98"/>
                <a:gd name="T7" fmla="*/ 68 h 99"/>
                <a:gd name="T8" fmla="*/ 3 w 98"/>
                <a:gd name="T9" fmla="*/ 57 h 99"/>
                <a:gd name="T10" fmla="*/ 0 w 98"/>
                <a:gd name="T11" fmla="*/ 48 h 99"/>
                <a:gd name="T12" fmla="*/ 3 w 98"/>
                <a:gd name="T13" fmla="*/ 40 h 99"/>
                <a:gd name="T14" fmla="*/ 6 w 98"/>
                <a:gd name="T15" fmla="*/ 31 h 99"/>
                <a:gd name="T16" fmla="*/ 9 w 98"/>
                <a:gd name="T17" fmla="*/ 23 h 99"/>
                <a:gd name="T18" fmla="*/ 14 w 98"/>
                <a:gd name="T19" fmla="*/ 15 h 99"/>
                <a:gd name="T20" fmla="*/ 14 w 98"/>
                <a:gd name="T21" fmla="*/ 15 h 99"/>
                <a:gd name="T22" fmla="*/ 23 w 98"/>
                <a:gd name="T23" fmla="*/ 9 h 99"/>
                <a:gd name="T24" fmla="*/ 31 w 98"/>
                <a:gd name="T25" fmla="*/ 3 h 99"/>
                <a:gd name="T26" fmla="*/ 39 w 98"/>
                <a:gd name="T27" fmla="*/ 0 h 99"/>
                <a:gd name="T28" fmla="*/ 51 w 98"/>
                <a:gd name="T29" fmla="*/ 0 h 99"/>
                <a:gd name="T30" fmla="*/ 59 w 98"/>
                <a:gd name="T31" fmla="*/ 0 h 99"/>
                <a:gd name="T32" fmla="*/ 67 w 98"/>
                <a:gd name="T33" fmla="*/ 3 h 99"/>
                <a:gd name="T34" fmla="*/ 76 w 98"/>
                <a:gd name="T35" fmla="*/ 9 h 99"/>
                <a:gd name="T36" fmla="*/ 84 w 98"/>
                <a:gd name="T37" fmla="*/ 15 h 99"/>
                <a:gd name="T38" fmla="*/ 84 w 98"/>
                <a:gd name="T39" fmla="*/ 15 h 99"/>
                <a:gd name="T40" fmla="*/ 90 w 98"/>
                <a:gd name="T41" fmla="*/ 23 h 99"/>
                <a:gd name="T42" fmla="*/ 95 w 98"/>
                <a:gd name="T43" fmla="*/ 31 h 99"/>
                <a:gd name="T44" fmla="*/ 98 w 98"/>
                <a:gd name="T45" fmla="*/ 40 h 99"/>
                <a:gd name="T46" fmla="*/ 98 w 98"/>
                <a:gd name="T47" fmla="*/ 48 h 99"/>
                <a:gd name="T48" fmla="*/ 98 w 98"/>
                <a:gd name="T49" fmla="*/ 59 h 99"/>
                <a:gd name="T50" fmla="*/ 95 w 98"/>
                <a:gd name="T51" fmla="*/ 68 h 99"/>
                <a:gd name="T52" fmla="*/ 90 w 98"/>
                <a:gd name="T53" fmla="*/ 76 h 99"/>
                <a:gd name="T54" fmla="*/ 84 w 98"/>
                <a:gd name="T55" fmla="*/ 85 h 99"/>
                <a:gd name="T56" fmla="*/ 84 w 98"/>
                <a:gd name="T57" fmla="*/ 85 h 99"/>
                <a:gd name="T58" fmla="*/ 76 w 98"/>
                <a:gd name="T59" fmla="*/ 90 h 99"/>
                <a:gd name="T60" fmla="*/ 67 w 98"/>
                <a:gd name="T61" fmla="*/ 93 h 99"/>
                <a:gd name="T62" fmla="*/ 59 w 98"/>
                <a:gd name="T63" fmla="*/ 96 h 99"/>
                <a:gd name="T64" fmla="*/ 51 w 98"/>
                <a:gd name="T65" fmla="*/ 99 h 99"/>
                <a:gd name="T66" fmla="*/ 39 w 98"/>
                <a:gd name="T67" fmla="*/ 96 h 99"/>
                <a:gd name="T68" fmla="*/ 31 w 98"/>
                <a:gd name="T69" fmla="*/ 93 h 99"/>
                <a:gd name="T70" fmla="*/ 23 w 98"/>
                <a:gd name="T71" fmla="*/ 90 h 99"/>
                <a:gd name="T72" fmla="*/ 14 w 98"/>
                <a:gd name="T73" fmla="*/ 82 h 99"/>
                <a:gd name="T74" fmla="*/ 14 w 98"/>
                <a:gd name="T75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9">
                  <a:moveTo>
                    <a:pt x="14" y="82"/>
                  </a:moveTo>
                  <a:lnTo>
                    <a:pt x="14" y="82"/>
                  </a:lnTo>
                  <a:lnTo>
                    <a:pt x="9" y="76"/>
                  </a:lnTo>
                  <a:lnTo>
                    <a:pt x="6" y="68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3" y="40"/>
                  </a:lnTo>
                  <a:lnTo>
                    <a:pt x="6" y="31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23" y="9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7" y="3"/>
                  </a:lnTo>
                  <a:lnTo>
                    <a:pt x="76" y="9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90" y="23"/>
                  </a:lnTo>
                  <a:lnTo>
                    <a:pt x="95" y="31"/>
                  </a:lnTo>
                  <a:lnTo>
                    <a:pt x="98" y="40"/>
                  </a:lnTo>
                  <a:lnTo>
                    <a:pt x="98" y="48"/>
                  </a:lnTo>
                  <a:lnTo>
                    <a:pt x="98" y="59"/>
                  </a:lnTo>
                  <a:lnTo>
                    <a:pt x="95" y="68"/>
                  </a:lnTo>
                  <a:lnTo>
                    <a:pt x="90" y="76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76" y="90"/>
                  </a:lnTo>
                  <a:lnTo>
                    <a:pt x="67" y="93"/>
                  </a:lnTo>
                  <a:lnTo>
                    <a:pt x="59" y="96"/>
                  </a:lnTo>
                  <a:lnTo>
                    <a:pt x="51" y="99"/>
                  </a:lnTo>
                  <a:lnTo>
                    <a:pt x="39" y="96"/>
                  </a:lnTo>
                  <a:lnTo>
                    <a:pt x="31" y="93"/>
                  </a:lnTo>
                  <a:lnTo>
                    <a:pt x="23" y="90"/>
                  </a:lnTo>
                  <a:lnTo>
                    <a:pt x="14" y="82"/>
                  </a:lnTo>
                  <a:lnTo>
                    <a:pt x="14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79" name="Freeform 183">
              <a:extLst>
                <a:ext uri="{FF2B5EF4-FFF2-40B4-BE49-F238E27FC236}">
                  <a16:creationId xmlns:a16="http://schemas.microsoft.com/office/drawing/2014/main" id="{56A968DA-B9EB-427B-A1CB-3FDBAE35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2713" y="3248025"/>
              <a:ext cx="153988" cy="155575"/>
            </a:xfrm>
            <a:custGeom>
              <a:avLst/>
              <a:gdLst>
                <a:gd name="T0" fmla="*/ 14 w 97"/>
                <a:gd name="T1" fmla="*/ 84 h 98"/>
                <a:gd name="T2" fmla="*/ 14 w 97"/>
                <a:gd name="T3" fmla="*/ 84 h 98"/>
                <a:gd name="T4" fmla="*/ 8 w 97"/>
                <a:gd name="T5" fmla="*/ 76 h 98"/>
                <a:gd name="T6" fmla="*/ 3 w 97"/>
                <a:gd name="T7" fmla="*/ 67 h 98"/>
                <a:gd name="T8" fmla="*/ 0 w 97"/>
                <a:gd name="T9" fmla="*/ 59 h 98"/>
                <a:gd name="T10" fmla="*/ 0 w 97"/>
                <a:gd name="T11" fmla="*/ 50 h 98"/>
                <a:gd name="T12" fmla="*/ 0 w 97"/>
                <a:gd name="T13" fmla="*/ 39 h 98"/>
                <a:gd name="T14" fmla="*/ 3 w 97"/>
                <a:gd name="T15" fmla="*/ 31 h 98"/>
                <a:gd name="T16" fmla="*/ 8 w 97"/>
                <a:gd name="T17" fmla="*/ 22 h 98"/>
                <a:gd name="T18" fmla="*/ 14 w 97"/>
                <a:gd name="T19" fmla="*/ 14 h 98"/>
                <a:gd name="T20" fmla="*/ 14 w 97"/>
                <a:gd name="T21" fmla="*/ 14 h 98"/>
                <a:gd name="T22" fmla="*/ 22 w 97"/>
                <a:gd name="T23" fmla="*/ 8 h 98"/>
                <a:gd name="T24" fmla="*/ 31 w 97"/>
                <a:gd name="T25" fmla="*/ 3 h 98"/>
                <a:gd name="T26" fmla="*/ 39 w 97"/>
                <a:gd name="T27" fmla="*/ 3 h 98"/>
                <a:gd name="T28" fmla="*/ 47 w 97"/>
                <a:gd name="T29" fmla="*/ 0 h 98"/>
                <a:gd name="T30" fmla="*/ 59 w 97"/>
                <a:gd name="T31" fmla="*/ 3 h 98"/>
                <a:gd name="T32" fmla="*/ 67 w 97"/>
                <a:gd name="T33" fmla="*/ 5 h 98"/>
                <a:gd name="T34" fmla="*/ 75 w 97"/>
                <a:gd name="T35" fmla="*/ 8 h 98"/>
                <a:gd name="T36" fmla="*/ 84 w 97"/>
                <a:gd name="T37" fmla="*/ 14 h 98"/>
                <a:gd name="T38" fmla="*/ 84 w 97"/>
                <a:gd name="T39" fmla="*/ 14 h 98"/>
                <a:gd name="T40" fmla="*/ 89 w 97"/>
                <a:gd name="T41" fmla="*/ 22 h 98"/>
                <a:gd name="T42" fmla="*/ 92 w 97"/>
                <a:gd name="T43" fmla="*/ 31 h 98"/>
                <a:gd name="T44" fmla="*/ 95 w 97"/>
                <a:gd name="T45" fmla="*/ 39 h 98"/>
                <a:gd name="T46" fmla="*/ 97 w 97"/>
                <a:gd name="T47" fmla="*/ 50 h 98"/>
                <a:gd name="T48" fmla="*/ 95 w 97"/>
                <a:gd name="T49" fmla="*/ 59 h 98"/>
                <a:gd name="T50" fmla="*/ 92 w 97"/>
                <a:gd name="T51" fmla="*/ 67 h 98"/>
                <a:gd name="T52" fmla="*/ 89 w 97"/>
                <a:gd name="T53" fmla="*/ 76 h 98"/>
                <a:gd name="T54" fmla="*/ 84 w 97"/>
                <a:gd name="T55" fmla="*/ 84 h 98"/>
                <a:gd name="T56" fmla="*/ 84 w 97"/>
                <a:gd name="T57" fmla="*/ 84 h 98"/>
                <a:gd name="T58" fmla="*/ 75 w 97"/>
                <a:gd name="T59" fmla="*/ 90 h 98"/>
                <a:gd name="T60" fmla="*/ 67 w 97"/>
                <a:gd name="T61" fmla="*/ 95 h 98"/>
                <a:gd name="T62" fmla="*/ 59 w 97"/>
                <a:gd name="T63" fmla="*/ 98 h 98"/>
                <a:gd name="T64" fmla="*/ 47 w 97"/>
                <a:gd name="T65" fmla="*/ 98 h 98"/>
                <a:gd name="T66" fmla="*/ 39 w 97"/>
                <a:gd name="T67" fmla="*/ 98 h 98"/>
                <a:gd name="T68" fmla="*/ 31 w 97"/>
                <a:gd name="T69" fmla="*/ 95 h 98"/>
                <a:gd name="T70" fmla="*/ 22 w 97"/>
                <a:gd name="T71" fmla="*/ 90 h 98"/>
                <a:gd name="T72" fmla="*/ 14 w 97"/>
                <a:gd name="T73" fmla="*/ 84 h 98"/>
                <a:gd name="T74" fmla="*/ 14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14" y="84"/>
                  </a:moveTo>
                  <a:lnTo>
                    <a:pt x="14" y="84"/>
                  </a:lnTo>
                  <a:lnTo>
                    <a:pt x="8" y="76"/>
                  </a:lnTo>
                  <a:lnTo>
                    <a:pt x="3" y="67"/>
                  </a:lnTo>
                  <a:lnTo>
                    <a:pt x="0" y="59"/>
                  </a:lnTo>
                  <a:lnTo>
                    <a:pt x="0" y="50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7" y="0"/>
                  </a:lnTo>
                  <a:lnTo>
                    <a:pt x="59" y="3"/>
                  </a:lnTo>
                  <a:lnTo>
                    <a:pt x="67" y="5"/>
                  </a:lnTo>
                  <a:lnTo>
                    <a:pt x="75" y="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22"/>
                  </a:lnTo>
                  <a:lnTo>
                    <a:pt x="92" y="31"/>
                  </a:lnTo>
                  <a:lnTo>
                    <a:pt x="95" y="39"/>
                  </a:lnTo>
                  <a:lnTo>
                    <a:pt x="97" y="50"/>
                  </a:lnTo>
                  <a:lnTo>
                    <a:pt x="95" y="59"/>
                  </a:lnTo>
                  <a:lnTo>
                    <a:pt x="92" y="67"/>
                  </a:lnTo>
                  <a:lnTo>
                    <a:pt x="89" y="76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75" y="90"/>
                  </a:lnTo>
                  <a:lnTo>
                    <a:pt x="67" y="95"/>
                  </a:lnTo>
                  <a:lnTo>
                    <a:pt x="59" y="98"/>
                  </a:lnTo>
                  <a:lnTo>
                    <a:pt x="47" y="98"/>
                  </a:lnTo>
                  <a:lnTo>
                    <a:pt x="39" y="98"/>
                  </a:lnTo>
                  <a:lnTo>
                    <a:pt x="31" y="95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0" name="Freeform 184">
              <a:extLst>
                <a:ext uri="{FF2B5EF4-FFF2-40B4-BE49-F238E27FC236}">
                  <a16:creationId xmlns:a16="http://schemas.microsoft.com/office/drawing/2014/main" id="{99C8C56E-D045-4BAB-AF7E-238F6A18A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8725" y="3408363"/>
              <a:ext cx="149225" cy="150813"/>
            </a:xfrm>
            <a:custGeom>
              <a:avLst/>
              <a:gdLst>
                <a:gd name="T0" fmla="*/ 14 w 94"/>
                <a:gd name="T1" fmla="*/ 81 h 95"/>
                <a:gd name="T2" fmla="*/ 14 w 94"/>
                <a:gd name="T3" fmla="*/ 81 h 95"/>
                <a:gd name="T4" fmla="*/ 8 w 94"/>
                <a:gd name="T5" fmla="*/ 73 h 95"/>
                <a:gd name="T6" fmla="*/ 3 w 94"/>
                <a:gd name="T7" fmla="*/ 64 h 95"/>
                <a:gd name="T8" fmla="*/ 0 w 94"/>
                <a:gd name="T9" fmla="*/ 56 h 95"/>
                <a:gd name="T10" fmla="*/ 0 w 94"/>
                <a:gd name="T11" fmla="*/ 48 h 95"/>
                <a:gd name="T12" fmla="*/ 0 w 94"/>
                <a:gd name="T13" fmla="*/ 39 h 95"/>
                <a:gd name="T14" fmla="*/ 3 w 94"/>
                <a:gd name="T15" fmla="*/ 28 h 95"/>
                <a:gd name="T16" fmla="*/ 5 w 94"/>
                <a:gd name="T17" fmla="*/ 20 h 95"/>
                <a:gd name="T18" fmla="*/ 14 w 94"/>
                <a:gd name="T19" fmla="*/ 14 h 95"/>
                <a:gd name="T20" fmla="*/ 14 w 94"/>
                <a:gd name="T21" fmla="*/ 14 h 95"/>
                <a:gd name="T22" fmla="*/ 19 w 94"/>
                <a:gd name="T23" fmla="*/ 5 h 95"/>
                <a:gd name="T24" fmla="*/ 28 w 94"/>
                <a:gd name="T25" fmla="*/ 3 h 95"/>
                <a:gd name="T26" fmla="*/ 39 w 94"/>
                <a:gd name="T27" fmla="*/ 0 h 95"/>
                <a:gd name="T28" fmla="*/ 47 w 94"/>
                <a:gd name="T29" fmla="*/ 0 h 95"/>
                <a:gd name="T30" fmla="*/ 55 w 94"/>
                <a:gd name="T31" fmla="*/ 0 h 95"/>
                <a:gd name="T32" fmla="*/ 64 w 94"/>
                <a:gd name="T33" fmla="*/ 3 h 95"/>
                <a:gd name="T34" fmla="*/ 72 w 94"/>
                <a:gd name="T35" fmla="*/ 8 h 95"/>
                <a:gd name="T36" fmla="*/ 80 w 94"/>
                <a:gd name="T37" fmla="*/ 14 h 95"/>
                <a:gd name="T38" fmla="*/ 80 w 94"/>
                <a:gd name="T39" fmla="*/ 14 h 95"/>
                <a:gd name="T40" fmla="*/ 86 w 94"/>
                <a:gd name="T41" fmla="*/ 20 h 95"/>
                <a:gd name="T42" fmla="*/ 92 w 94"/>
                <a:gd name="T43" fmla="*/ 31 h 95"/>
                <a:gd name="T44" fmla="*/ 94 w 94"/>
                <a:gd name="T45" fmla="*/ 39 h 95"/>
                <a:gd name="T46" fmla="*/ 94 w 94"/>
                <a:gd name="T47" fmla="*/ 48 h 95"/>
                <a:gd name="T48" fmla="*/ 94 w 94"/>
                <a:gd name="T49" fmla="*/ 56 h 95"/>
                <a:gd name="T50" fmla="*/ 92 w 94"/>
                <a:gd name="T51" fmla="*/ 67 h 95"/>
                <a:gd name="T52" fmla="*/ 89 w 94"/>
                <a:gd name="T53" fmla="*/ 76 h 95"/>
                <a:gd name="T54" fmla="*/ 80 w 94"/>
                <a:gd name="T55" fmla="*/ 81 h 95"/>
                <a:gd name="T56" fmla="*/ 80 w 94"/>
                <a:gd name="T57" fmla="*/ 81 h 95"/>
                <a:gd name="T58" fmla="*/ 75 w 94"/>
                <a:gd name="T59" fmla="*/ 90 h 95"/>
                <a:gd name="T60" fmla="*/ 66 w 94"/>
                <a:gd name="T61" fmla="*/ 93 h 95"/>
                <a:gd name="T62" fmla="*/ 55 w 94"/>
                <a:gd name="T63" fmla="*/ 95 h 95"/>
                <a:gd name="T64" fmla="*/ 47 w 94"/>
                <a:gd name="T65" fmla="*/ 95 h 95"/>
                <a:gd name="T66" fmla="*/ 39 w 94"/>
                <a:gd name="T67" fmla="*/ 95 h 95"/>
                <a:gd name="T68" fmla="*/ 30 w 94"/>
                <a:gd name="T69" fmla="*/ 93 h 95"/>
                <a:gd name="T70" fmla="*/ 22 w 94"/>
                <a:gd name="T71" fmla="*/ 87 h 95"/>
                <a:gd name="T72" fmla="*/ 14 w 94"/>
                <a:gd name="T73" fmla="*/ 81 h 95"/>
                <a:gd name="T74" fmla="*/ 14 w 94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5">
                  <a:moveTo>
                    <a:pt x="14" y="81"/>
                  </a:moveTo>
                  <a:lnTo>
                    <a:pt x="14" y="81"/>
                  </a:lnTo>
                  <a:lnTo>
                    <a:pt x="8" y="73"/>
                  </a:lnTo>
                  <a:lnTo>
                    <a:pt x="3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5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9" y="5"/>
                  </a:lnTo>
                  <a:lnTo>
                    <a:pt x="28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4" y="3"/>
                  </a:lnTo>
                  <a:lnTo>
                    <a:pt x="72" y="8"/>
                  </a:lnTo>
                  <a:lnTo>
                    <a:pt x="80" y="14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2" y="31"/>
                  </a:lnTo>
                  <a:lnTo>
                    <a:pt x="94" y="39"/>
                  </a:lnTo>
                  <a:lnTo>
                    <a:pt x="94" y="48"/>
                  </a:lnTo>
                  <a:lnTo>
                    <a:pt x="94" y="56"/>
                  </a:lnTo>
                  <a:lnTo>
                    <a:pt x="92" y="67"/>
                  </a:lnTo>
                  <a:lnTo>
                    <a:pt x="89" y="76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75" y="90"/>
                  </a:lnTo>
                  <a:lnTo>
                    <a:pt x="66" y="93"/>
                  </a:lnTo>
                  <a:lnTo>
                    <a:pt x="55" y="95"/>
                  </a:lnTo>
                  <a:lnTo>
                    <a:pt x="47" y="95"/>
                  </a:lnTo>
                  <a:lnTo>
                    <a:pt x="39" y="95"/>
                  </a:lnTo>
                  <a:lnTo>
                    <a:pt x="30" y="93"/>
                  </a:lnTo>
                  <a:lnTo>
                    <a:pt x="22" y="87"/>
                  </a:lnTo>
                  <a:lnTo>
                    <a:pt x="14" y="81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1" name="Freeform 185">
              <a:extLst>
                <a:ext uri="{FF2B5EF4-FFF2-40B4-BE49-F238E27FC236}">
                  <a16:creationId xmlns:a16="http://schemas.microsoft.com/office/drawing/2014/main" id="{806048A8-F4E2-4F9A-806D-9F597416E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4500" y="2935288"/>
              <a:ext cx="153988" cy="152400"/>
            </a:xfrm>
            <a:custGeom>
              <a:avLst/>
              <a:gdLst>
                <a:gd name="T0" fmla="*/ 83 w 97"/>
                <a:gd name="T1" fmla="*/ 82 h 96"/>
                <a:gd name="T2" fmla="*/ 83 w 97"/>
                <a:gd name="T3" fmla="*/ 82 h 96"/>
                <a:gd name="T4" fmla="*/ 75 w 97"/>
                <a:gd name="T5" fmla="*/ 87 h 96"/>
                <a:gd name="T6" fmla="*/ 67 w 97"/>
                <a:gd name="T7" fmla="*/ 93 h 96"/>
                <a:gd name="T8" fmla="*/ 58 w 97"/>
                <a:gd name="T9" fmla="*/ 96 h 96"/>
                <a:gd name="T10" fmla="*/ 47 w 97"/>
                <a:gd name="T11" fmla="*/ 96 h 96"/>
                <a:gd name="T12" fmla="*/ 39 w 97"/>
                <a:gd name="T13" fmla="*/ 96 h 96"/>
                <a:gd name="T14" fmla="*/ 30 w 97"/>
                <a:gd name="T15" fmla="*/ 93 h 96"/>
                <a:gd name="T16" fmla="*/ 22 w 97"/>
                <a:gd name="T17" fmla="*/ 90 h 96"/>
                <a:gd name="T18" fmla="*/ 14 w 97"/>
                <a:gd name="T19" fmla="*/ 82 h 96"/>
                <a:gd name="T20" fmla="*/ 14 w 97"/>
                <a:gd name="T21" fmla="*/ 82 h 96"/>
                <a:gd name="T22" fmla="*/ 8 w 97"/>
                <a:gd name="T23" fmla="*/ 76 h 96"/>
                <a:gd name="T24" fmla="*/ 3 w 97"/>
                <a:gd name="T25" fmla="*/ 68 h 96"/>
                <a:gd name="T26" fmla="*/ 0 w 97"/>
                <a:gd name="T27" fmla="*/ 56 h 96"/>
                <a:gd name="T28" fmla="*/ 0 w 97"/>
                <a:gd name="T29" fmla="*/ 48 h 96"/>
                <a:gd name="T30" fmla="*/ 0 w 97"/>
                <a:gd name="T31" fmla="*/ 39 h 96"/>
                <a:gd name="T32" fmla="*/ 3 w 97"/>
                <a:gd name="T33" fmla="*/ 31 h 96"/>
                <a:gd name="T34" fmla="*/ 8 w 97"/>
                <a:gd name="T35" fmla="*/ 23 h 96"/>
                <a:gd name="T36" fmla="*/ 14 w 97"/>
                <a:gd name="T37" fmla="*/ 14 h 96"/>
                <a:gd name="T38" fmla="*/ 14 w 97"/>
                <a:gd name="T39" fmla="*/ 14 h 96"/>
                <a:gd name="T40" fmla="*/ 22 w 97"/>
                <a:gd name="T41" fmla="*/ 9 h 96"/>
                <a:gd name="T42" fmla="*/ 30 w 97"/>
                <a:gd name="T43" fmla="*/ 3 h 96"/>
                <a:gd name="T44" fmla="*/ 39 w 97"/>
                <a:gd name="T45" fmla="*/ 0 h 96"/>
                <a:gd name="T46" fmla="*/ 50 w 97"/>
                <a:gd name="T47" fmla="*/ 0 h 96"/>
                <a:gd name="T48" fmla="*/ 58 w 97"/>
                <a:gd name="T49" fmla="*/ 0 h 96"/>
                <a:gd name="T50" fmla="*/ 67 w 97"/>
                <a:gd name="T51" fmla="*/ 3 h 96"/>
                <a:gd name="T52" fmla="*/ 75 w 97"/>
                <a:gd name="T53" fmla="*/ 6 h 96"/>
                <a:gd name="T54" fmla="*/ 83 w 97"/>
                <a:gd name="T55" fmla="*/ 14 h 96"/>
                <a:gd name="T56" fmla="*/ 83 w 97"/>
                <a:gd name="T57" fmla="*/ 14 h 96"/>
                <a:gd name="T58" fmla="*/ 89 w 97"/>
                <a:gd name="T59" fmla="*/ 20 h 96"/>
                <a:gd name="T60" fmla="*/ 94 w 97"/>
                <a:gd name="T61" fmla="*/ 28 h 96"/>
                <a:gd name="T62" fmla="*/ 97 w 97"/>
                <a:gd name="T63" fmla="*/ 39 h 96"/>
                <a:gd name="T64" fmla="*/ 97 w 97"/>
                <a:gd name="T65" fmla="*/ 48 h 96"/>
                <a:gd name="T66" fmla="*/ 94 w 97"/>
                <a:gd name="T67" fmla="*/ 56 h 96"/>
                <a:gd name="T68" fmla="*/ 94 w 97"/>
                <a:gd name="T69" fmla="*/ 65 h 96"/>
                <a:gd name="T70" fmla="*/ 89 w 97"/>
                <a:gd name="T71" fmla="*/ 73 h 96"/>
                <a:gd name="T72" fmla="*/ 83 w 97"/>
                <a:gd name="T73" fmla="*/ 82 h 96"/>
                <a:gd name="T74" fmla="*/ 83 w 97"/>
                <a:gd name="T75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6">
                  <a:moveTo>
                    <a:pt x="83" y="82"/>
                  </a:moveTo>
                  <a:lnTo>
                    <a:pt x="83" y="82"/>
                  </a:lnTo>
                  <a:lnTo>
                    <a:pt x="75" y="87"/>
                  </a:lnTo>
                  <a:lnTo>
                    <a:pt x="67" y="93"/>
                  </a:lnTo>
                  <a:lnTo>
                    <a:pt x="58" y="96"/>
                  </a:lnTo>
                  <a:lnTo>
                    <a:pt x="47" y="96"/>
                  </a:lnTo>
                  <a:lnTo>
                    <a:pt x="39" y="96"/>
                  </a:lnTo>
                  <a:lnTo>
                    <a:pt x="30" y="93"/>
                  </a:lnTo>
                  <a:lnTo>
                    <a:pt x="22" y="90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8" y="76"/>
                  </a:lnTo>
                  <a:lnTo>
                    <a:pt x="3" y="68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8" y="2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9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9" y="20"/>
                  </a:lnTo>
                  <a:lnTo>
                    <a:pt x="94" y="28"/>
                  </a:lnTo>
                  <a:lnTo>
                    <a:pt x="97" y="39"/>
                  </a:lnTo>
                  <a:lnTo>
                    <a:pt x="97" y="48"/>
                  </a:lnTo>
                  <a:lnTo>
                    <a:pt x="94" y="56"/>
                  </a:lnTo>
                  <a:lnTo>
                    <a:pt x="94" y="65"/>
                  </a:lnTo>
                  <a:lnTo>
                    <a:pt x="89" y="73"/>
                  </a:lnTo>
                  <a:lnTo>
                    <a:pt x="83" y="82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2" name="Freeform 186">
              <a:extLst>
                <a:ext uri="{FF2B5EF4-FFF2-40B4-BE49-F238E27FC236}">
                  <a16:creationId xmlns:a16="http://schemas.microsoft.com/office/drawing/2014/main" id="{55D6AD51-6F06-472A-AA01-62C3AFFD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6225" y="2463800"/>
              <a:ext cx="153988" cy="150813"/>
            </a:xfrm>
            <a:custGeom>
              <a:avLst/>
              <a:gdLst>
                <a:gd name="T0" fmla="*/ 84 w 97"/>
                <a:gd name="T1" fmla="*/ 81 h 95"/>
                <a:gd name="T2" fmla="*/ 84 w 97"/>
                <a:gd name="T3" fmla="*/ 81 h 95"/>
                <a:gd name="T4" fmla="*/ 75 w 97"/>
                <a:gd name="T5" fmla="*/ 87 h 95"/>
                <a:gd name="T6" fmla="*/ 67 w 97"/>
                <a:gd name="T7" fmla="*/ 92 h 95"/>
                <a:gd name="T8" fmla="*/ 58 w 97"/>
                <a:gd name="T9" fmla="*/ 95 h 95"/>
                <a:gd name="T10" fmla="*/ 47 w 97"/>
                <a:gd name="T11" fmla="*/ 95 h 95"/>
                <a:gd name="T12" fmla="*/ 39 w 97"/>
                <a:gd name="T13" fmla="*/ 95 h 95"/>
                <a:gd name="T14" fmla="*/ 31 w 97"/>
                <a:gd name="T15" fmla="*/ 92 h 95"/>
                <a:gd name="T16" fmla="*/ 22 w 97"/>
                <a:gd name="T17" fmla="*/ 89 h 95"/>
                <a:gd name="T18" fmla="*/ 14 w 97"/>
                <a:gd name="T19" fmla="*/ 81 h 95"/>
                <a:gd name="T20" fmla="*/ 14 w 97"/>
                <a:gd name="T21" fmla="*/ 81 h 95"/>
                <a:gd name="T22" fmla="*/ 8 w 97"/>
                <a:gd name="T23" fmla="*/ 75 h 95"/>
                <a:gd name="T24" fmla="*/ 3 w 97"/>
                <a:gd name="T25" fmla="*/ 67 h 95"/>
                <a:gd name="T26" fmla="*/ 3 w 97"/>
                <a:gd name="T27" fmla="*/ 56 h 95"/>
                <a:gd name="T28" fmla="*/ 0 w 97"/>
                <a:gd name="T29" fmla="*/ 47 h 95"/>
                <a:gd name="T30" fmla="*/ 3 w 97"/>
                <a:gd name="T31" fmla="*/ 39 h 95"/>
                <a:gd name="T32" fmla="*/ 6 w 97"/>
                <a:gd name="T33" fmla="*/ 30 h 95"/>
                <a:gd name="T34" fmla="*/ 8 w 97"/>
                <a:gd name="T35" fmla="*/ 22 h 95"/>
                <a:gd name="T36" fmla="*/ 14 w 97"/>
                <a:gd name="T37" fmla="*/ 14 h 95"/>
                <a:gd name="T38" fmla="*/ 14 w 97"/>
                <a:gd name="T39" fmla="*/ 14 h 95"/>
                <a:gd name="T40" fmla="*/ 22 w 97"/>
                <a:gd name="T41" fmla="*/ 8 h 95"/>
                <a:gd name="T42" fmla="*/ 31 w 97"/>
                <a:gd name="T43" fmla="*/ 2 h 95"/>
                <a:gd name="T44" fmla="*/ 39 w 97"/>
                <a:gd name="T45" fmla="*/ 0 h 95"/>
                <a:gd name="T46" fmla="*/ 50 w 97"/>
                <a:gd name="T47" fmla="*/ 0 h 95"/>
                <a:gd name="T48" fmla="*/ 58 w 97"/>
                <a:gd name="T49" fmla="*/ 0 h 95"/>
                <a:gd name="T50" fmla="*/ 67 w 97"/>
                <a:gd name="T51" fmla="*/ 2 h 95"/>
                <a:gd name="T52" fmla="*/ 75 w 97"/>
                <a:gd name="T53" fmla="*/ 5 h 95"/>
                <a:gd name="T54" fmla="*/ 84 w 97"/>
                <a:gd name="T55" fmla="*/ 14 h 95"/>
                <a:gd name="T56" fmla="*/ 84 w 97"/>
                <a:gd name="T57" fmla="*/ 14 h 95"/>
                <a:gd name="T58" fmla="*/ 89 w 97"/>
                <a:gd name="T59" fmla="*/ 19 h 95"/>
                <a:gd name="T60" fmla="*/ 95 w 97"/>
                <a:gd name="T61" fmla="*/ 28 h 95"/>
                <a:gd name="T62" fmla="*/ 97 w 97"/>
                <a:gd name="T63" fmla="*/ 39 h 95"/>
                <a:gd name="T64" fmla="*/ 97 w 97"/>
                <a:gd name="T65" fmla="*/ 47 h 95"/>
                <a:gd name="T66" fmla="*/ 97 w 97"/>
                <a:gd name="T67" fmla="*/ 56 h 95"/>
                <a:gd name="T68" fmla="*/ 95 w 97"/>
                <a:gd name="T69" fmla="*/ 64 h 95"/>
                <a:gd name="T70" fmla="*/ 89 w 97"/>
                <a:gd name="T71" fmla="*/ 73 h 95"/>
                <a:gd name="T72" fmla="*/ 84 w 97"/>
                <a:gd name="T73" fmla="*/ 81 h 95"/>
                <a:gd name="T74" fmla="*/ 84 w 97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5">
                  <a:moveTo>
                    <a:pt x="84" y="81"/>
                  </a:moveTo>
                  <a:lnTo>
                    <a:pt x="84" y="81"/>
                  </a:lnTo>
                  <a:lnTo>
                    <a:pt x="75" y="87"/>
                  </a:lnTo>
                  <a:lnTo>
                    <a:pt x="67" y="92"/>
                  </a:lnTo>
                  <a:lnTo>
                    <a:pt x="58" y="95"/>
                  </a:lnTo>
                  <a:lnTo>
                    <a:pt x="47" y="95"/>
                  </a:lnTo>
                  <a:lnTo>
                    <a:pt x="39" y="95"/>
                  </a:lnTo>
                  <a:lnTo>
                    <a:pt x="31" y="92"/>
                  </a:lnTo>
                  <a:lnTo>
                    <a:pt x="22" y="89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8" y="75"/>
                  </a:lnTo>
                  <a:lnTo>
                    <a:pt x="3" y="67"/>
                  </a:lnTo>
                  <a:lnTo>
                    <a:pt x="3" y="56"/>
                  </a:lnTo>
                  <a:lnTo>
                    <a:pt x="0" y="47"/>
                  </a:lnTo>
                  <a:lnTo>
                    <a:pt x="3" y="39"/>
                  </a:lnTo>
                  <a:lnTo>
                    <a:pt x="6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1" y="2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7" y="2"/>
                  </a:lnTo>
                  <a:lnTo>
                    <a:pt x="75" y="5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19"/>
                  </a:lnTo>
                  <a:lnTo>
                    <a:pt x="95" y="28"/>
                  </a:lnTo>
                  <a:lnTo>
                    <a:pt x="97" y="39"/>
                  </a:lnTo>
                  <a:lnTo>
                    <a:pt x="97" y="47"/>
                  </a:lnTo>
                  <a:lnTo>
                    <a:pt x="97" y="56"/>
                  </a:lnTo>
                  <a:lnTo>
                    <a:pt x="95" y="64"/>
                  </a:lnTo>
                  <a:lnTo>
                    <a:pt x="89" y="73"/>
                  </a:lnTo>
                  <a:lnTo>
                    <a:pt x="84" y="81"/>
                  </a:lnTo>
                  <a:lnTo>
                    <a:pt x="84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3" name="Freeform 187">
              <a:extLst>
                <a:ext uri="{FF2B5EF4-FFF2-40B4-BE49-F238E27FC236}">
                  <a16:creationId xmlns:a16="http://schemas.microsoft.com/office/drawing/2014/main" id="{7EB94E5C-9D92-404F-9657-F2A29B24D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619375"/>
              <a:ext cx="150813" cy="155575"/>
            </a:xfrm>
            <a:custGeom>
              <a:avLst/>
              <a:gdLst>
                <a:gd name="T0" fmla="*/ 81 w 95"/>
                <a:gd name="T1" fmla="*/ 84 h 98"/>
                <a:gd name="T2" fmla="*/ 81 w 95"/>
                <a:gd name="T3" fmla="*/ 84 h 98"/>
                <a:gd name="T4" fmla="*/ 73 w 95"/>
                <a:gd name="T5" fmla="*/ 90 h 98"/>
                <a:gd name="T6" fmla="*/ 64 w 95"/>
                <a:gd name="T7" fmla="*/ 92 h 98"/>
                <a:gd name="T8" fmla="*/ 56 w 95"/>
                <a:gd name="T9" fmla="*/ 95 h 98"/>
                <a:gd name="T10" fmla="*/ 48 w 95"/>
                <a:gd name="T11" fmla="*/ 98 h 98"/>
                <a:gd name="T12" fmla="*/ 39 w 95"/>
                <a:gd name="T13" fmla="*/ 95 h 98"/>
                <a:gd name="T14" fmla="*/ 28 w 95"/>
                <a:gd name="T15" fmla="*/ 92 h 98"/>
                <a:gd name="T16" fmla="*/ 20 w 95"/>
                <a:gd name="T17" fmla="*/ 90 h 98"/>
                <a:gd name="T18" fmla="*/ 14 w 95"/>
                <a:gd name="T19" fmla="*/ 84 h 98"/>
                <a:gd name="T20" fmla="*/ 14 w 95"/>
                <a:gd name="T21" fmla="*/ 84 h 98"/>
                <a:gd name="T22" fmla="*/ 6 w 95"/>
                <a:gd name="T23" fmla="*/ 76 h 98"/>
                <a:gd name="T24" fmla="*/ 3 w 95"/>
                <a:gd name="T25" fmla="*/ 67 h 98"/>
                <a:gd name="T26" fmla="*/ 0 w 95"/>
                <a:gd name="T27" fmla="*/ 59 h 98"/>
                <a:gd name="T28" fmla="*/ 0 w 95"/>
                <a:gd name="T29" fmla="*/ 48 h 98"/>
                <a:gd name="T30" fmla="*/ 0 w 95"/>
                <a:gd name="T31" fmla="*/ 39 h 98"/>
                <a:gd name="T32" fmla="*/ 3 w 95"/>
                <a:gd name="T33" fmla="*/ 31 h 98"/>
                <a:gd name="T34" fmla="*/ 6 w 95"/>
                <a:gd name="T35" fmla="*/ 22 h 98"/>
                <a:gd name="T36" fmla="*/ 14 w 95"/>
                <a:gd name="T37" fmla="*/ 14 h 98"/>
                <a:gd name="T38" fmla="*/ 14 w 95"/>
                <a:gd name="T39" fmla="*/ 14 h 98"/>
                <a:gd name="T40" fmla="*/ 20 w 95"/>
                <a:gd name="T41" fmla="*/ 8 h 98"/>
                <a:gd name="T42" fmla="*/ 31 w 95"/>
                <a:gd name="T43" fmla="*/ 3 h 98"/>
                <a:gd name="T44" fmla="*/ 39 w 95"/>
                <a:gd name="T45" fmla="*/ 0 h 98"/>
                <a:gd name="T46" fmla="*/ 48 w 95"/>
                <a:gd name="T47" fmla="*/ 0 h 98"/>
                <a:gd name="T48" fmla="*/ 56 w 95"/>
                <a:gd name="T49" fmla="*/ 0 h 98"/>
                <a:gd name="T50" fmla="*/ 67 w 95"/>
                <a:gd name="T51" fmla="*/ 3 h 98"/>
                <a:gd name="T52" fmla="*/ 75 w 95"/>
                <a:gd name="T53" fmla="*/ 8 h 98"/>
                <a:gd name="T54" fmla="*/ 81 w 95"/>
                <a:gd name="T55" fmla="*/ 14 h 98"/>
                <a:gd name="T56" fmla="*/ 81 w 95"/>
                <a:gd name="T57" fmla="*/ 14 h 98"/>
                <a:gd name="T58" fmla="*/ 89 w 95"/>
                <a:gd name="T59" fmla="*/ 22 h 98"/>
                <a:gd name="T60" fmla="*/ 92 w 95"/>
                <a:gd name="T61" fmla="*/ 31 h 98"/>
                <a:gd name="T62" fmla="*/ 95 w 95"/>
                <a:gd name="T63" fmla="*/ 39 h 98"/>
                <a:gd name="T64" fmla="*/ 95 w 95"/>
                <a:gd name="T65" fmla="*/ 48 h 98"/>
                <a:gd name="T66" fmla="*/ 95 w 95"/>
                <a:gd name="T67" fmla="*/ 59 h 98"/>
                <a:gd name="T68" fmla="*/ 92 w 95"/>
                <a:gd name="T69" fmla="*/ 67 h 98"/>
                <a:gd name="T70" fmla="*/ 86 w 95"/>
                <a:gd name="T71" fmla="*/ 76 h 98"/>
                <a:gd name="T72" fmla="*/ 81 w 95"/>
                <a:gd name="T73" fmla="*/ 84 h 98"/>
                <a:gd name="T74" fmla="*/ 81 w 95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8">
                  <a:moveTo>
                    <a:pt x="81" y="84"/>
                  </a:moveTo>
                  <a:lnTo>
                    <a:pt x="81" y="84"/>
                  </a:lnTo>
                  <a:lnTo>
                    <a:pt x="73" y="90"/>
                  </a:lnTo>
                  <a:lnTo>
                    <a:pt x="64" y="92"/>
                  </a:lnTo>
                  <a:lnTo>
                    <a:pt x="56" y="95"/>
                  </a:lnTo>
                  <a:lnTo>
                    <a:pt x="48" y="98"/>
                  </a:lnTo>
                  <a:lnTo>
                    <a:pt x="39" y="95"/>
                  </a:lnTo>
                  <a:lnTo>
                    <a:pt x="28" y="92"/>
                  </a:lnTo>
                  <a:lnTo>
                    <a:pt x="20" y="9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6" y="76"/>
                  </a:lnTo>
                  <a:lnTo>
                    <a:pt x="3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8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9" y="22"/>
                  </a:lnTo>
                  <a:lnTo>
                    <a:pt x="92" y="31"/>
                  </a:lnTo>
                  <a:lnTo>
                    <a:pt x="95" y="39"/>
                  </a:lnTo>
                  <a:lnTo>
                    <a:pt x="95" y="48"/>
                  </a:lnTo>
                  <a:lnTo>
                    <a:pt x="95" y="59"/>
                  </a:lnTo>
                  <a:lnTo>
                    <a:pt x="92" y="67"/>
                  </a:lnTo>
                  <a:lnTo>
                    <a:pt x="86" y="76"/>
                  </a:lnTo>
                  <a:lnTo>
                    <a:pt x="81" y="84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4" name="Freeform 188">
              <a:extLst>
                <a:ext uri="{FF2B5EF4-FFF2-40B4-BE49-F238E27FC236}">
                  <a16:creationId xmlns:a16="http://schemas.microsoft.com/office/drawing/2014/main" id="{1E3F5DC9-CF74-4350-BDE3-A426887C8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0550" y="2774950"/>
              <a:ext cx="153988" cy="155575"/>
            </a:xfrm>
            <a:custGeom>
              <a:avLst/>
              <a:gdLst>
                <a:gd name="T0" fmla="*/ 80 w 97"/>
                <a:gd name="T1" fmla="*/ 84 h 98"/>
                <a:gd name="T2" fmla="*/ 80 w 97"/>
                <a:gd name="T3" fmla="*/ 84 h 98"/>
                <a:gd name="T4" fmla="*/ 75 w 97"/>
                <a:gd name="T5" fmla="*/ 90 h 98"/>
                <a:gd name="T6" fmla="*/ 66 w 97"/>
                <a:gd name="T7" fmla="*/ 96 h 98"/>
                <a:gd name="T8" fmla="*/ 55 w 97"/>
                <a:gd name="T9" fmla="*/ 98 h 98"/>
                <a:gd name="T10" fmla="*/ 47 w 97"/>
                <a:gd name="T11" fmla="*/ 98 h 98"/>
                <a:gd name="T12" fmla="*/ 39 w 97"/>
                <a:gd name="T13" fmla="*/ 98 h 98"/>
                <a:gd name="T14" fmla="*/ 30 w 97"/>
                <a:gd name="T15" fmla="*/ 96 h 98"/>
                <a:gd name="T16" fmla="*/ 22 w 97"/>
                <a:gd name="T17" fmla="*/ 90 h 98"/>
                <a:gd name="T18" fmla="*/ 13 w 97"/>
                <a:gd name="T19" fmla="*/ 84 h 98"/>
                <a:gd name="T20" fmla="*/ 13 w 97"/>
                <a:gd name="T21" fmla="*/ 84 h 98"/>
                <a:gd name="T22" fmla="*/ 8 w 97"/>
                <a:gd name="T23" fmla="*/ 76 h 98"/>
                <a:gd name="T24" fmla="*/ 2 w 97"/>
                <a:gd name="T25" fmla="*/ 67 h 98"/>
                <a:gd name="T26" fmla="*/ 0 w 97"/>
                <a:gd name="T27" fmla="*/ 59 h 98"/>
                <a:gd name="T28" fmla="*/ 0 w 97"/>
                <a:gd name="T29" fmla="*/ 51 h 98"/>
                <a:gd name="T30" fmla="*/ 0 w 97"/>
                <a:gd name="T31" fmla="*/ 39 h 98"/>
                <a:gd name="T32" fmla="*/ 2 w 97"/>
                <a:gd name="T33" fmla="*/ 31 h 98"/>
                <a:gd name="T34" fmla="*/ 8 w 97"/>
                <a:gd name="T35" fmla="*/ 23 h 98"/>
                <a:gd name="T36" fmla="*/ 13 w 97"/>
                <a:gd name="T37" fmla="*/ 14 h 98"/>
                <a:gd name="T38" fmla="*/ 13 w 97"/>
                <a:gd name="T39" fmla="*/ 14 h 98"/>
                <a:gd name="T40" fmla="*/ 22 w 97"/>
                <a:gd name="T41" fmla="*/ 9 h 98"/>
                <a:gd name="T42" fmla="*/ 30 w 97"/>
                <a:gd name="T43" fmla="*/ 6 h 98"/>
                <a:gd name="T44" fmla="*/ 39 w 97"/>
                <a:gd name="T45" fmla="*/ 3 h 98"/>
                <a:gd name="T46" fmla="*/ 47 w 97"/>
                <a:gd name="T47" fmla="*/ 0 h 98"/>
                <a:gd name="T48" fmla="*/ 58 w 97"/>
                <a:gd name="T49" fmla="*/ 3 h 98"/>
                <a:gd name="T50" fmla="*/ 66 w 97"/>
                <a:gd name="T51" fmla="*/ 6 h 98"/>
                <a:gd name="T52" fmla="*/ 75 w 97"/>
                <a:gd name="T53" fmla="*/ 9 h 98"/>
                <a:gd name="T54" fmla="*/ 83 w 97"/>
                <a:gd name="T55" fmla="*/ 14 h 98"/>
                <a:gd name="T56" fmla="*/ 83 w 97"/>
                <a:gd name="T57" fmla="*/ 14 h 98"/>
                <a:gd name="T58" fmla="*/ 89 w 97"/>
                <a:gd name="T59" fmla="*/ 23 h 98"/>
                <a:gd name="T60" fmla="*/ 91 w 97"/>
                <a:gd name="T61" fmla="*/ 31 h 98"/>
                <a:gd name="T62" fmla="*/ 94 w 97"/>
                <a:gd name="T63" fmla="*/ 39 h 98"/>
                <a:gd name="T64" fmla="*/ 97 w 97"/>
                <a:gd name="T65" fmla="*/ 51 h 98"/>
                <a:gd name="T66" fmla="*/ 94 w 97"/>
                <a:gd name="T67" fmla="*/ 59 h 98"/>
                <a:gd name="T68" fmla="*/ 91 w 97"/>
                <a:gd name="T69" fmla="*/ 67 h 98"/>
                <a:gd name="T70" fmla="*/ 89 w 97"/>
                <a:gd name="T71" fmla="*/ 76 h 98"/>
                <a:gd name="T72" fmla="*/ 80 w 97"/>
                <a:gd name="T73" fmla="*/ 84 h 98"/>
                <a:gd name="T74" fmla="*/ 80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80" y="84"/>
                  </a:moveTo>
                  <a:lnTo>
                    <a:pt x="80" y="84"/>
                  </a:lnTo>
                  <a:lnTo>
                    <a:pt x="75" y="90"/>
                  </a:lnTo>
                  <a:lnTo>
                    <a:pt x="66" y="96"/>
                  </a:lnTo>
                  <a:lnTo>
                    <a:pt x="55" y="98"/>
                  </a:lnTo>
                  <a:lnTo>
                    <a:pt x="47" y="98"/>
                  </a:lnTo>
                  <a:lnTo>
                    <a:pt x="39" y="98"/>
                  </a:lnTo>
                  <a:lnTo>
                    <a:pt x="30" y="96"/>
                  </a:lnTo>
                  <a:lnTo>
                    <a:pt x="22" y="90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8" y="76"/>
                  </a:lnTo>
                  <a:lnTo>
                    <a:pt x="2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8" y="2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22" y="9"/>
                  </a:lnTo>
                  <a:lnTo>
                    <a:pt x="30" y="6"/>
                  </a:lnTo>
                  <a:lnTo>
                    <a:pt x="39" y="3"/>
                  </a:lnTo>
                  <a:lnTo>
                    <a:pt x="47" y="0"/>
                  </a:lnTo>
                  <a:lnTo>
                    <a:pt x="58" y="3"/>
                  </a:lnTo>
                  <a:lnTo>
                    <a:pt x="66" y="6"/>
                  </a:lnTo>
                  <a:lnTo>
                    <a:pt x="75" y="9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9" y="23"/>
                  </a:lnTo>
                  <a:lnTo>
                    <a:pt x="91" y="31"/>
                  </a:lnTo>
                  <a:lnTo>
                    <a:pt x="94" y="39"/>
                  </a:lnTo>
                  <a:lnTo>
                    <a:pt x="97" y="51"/>
                  </a:lnTo>
                  <a:lnTo>
                    <a:pt x="94" y="59"/>
                  </a:lnTo>
                  <a:lnTo>
                    <a:pt x="91" y="67"/>
                  </a:lnTo>
                  <a:lnTo>
                    <a:pt x="89" y="76"/>
                  </a:lnTo>
                  <a:lnTo>
                    <a:pt x="80" y="84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5" name="Freeform 189">
              <a:extLst>
                <a:ext uri="{FF2B5EF4-FFF2-40B4-BE49-F238E27FC236}">
                  <a16:creationId xmlns:a16="http://schemas.microsoft.com/office/drawing/2014/main" id="{1A85D07B-59D3-4591-8AF8-696FFB0C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0550" y="3090863"/>
              <a:ext cx="153988" cy="157163"/>
            </a:xfrm>
            <a:custGeom>
              <a:avLst/>
              <a:gdLst>
                <a:gd name="T0" fmla="*/ 13 w 97"/>
                <a:gd name="T1" fmla="*/ 82 h 99"/>
                <a:gd name="T2" fmla="*/ 13 w 97"/>
                <a:gd name="T3" fmla="*/ 82 h 99"/>
                <a:gd name="T4" fmla="*/ 8 w 97"/>
                <a:gd name="T5" fmla="*/ 76 h 99"/>
                <a:gd name="T6" fmla="*/ 2 w 97"/>
                <a:gd name="T7" fmla="*/ 68 h 99"/>
                <a:gd name="T8" fmla="*/ 0 w 97"/>
                <a:gd name="T9" fmla="*/ 57 h 99"/>
                <a:gd name="T10" fmla="*/ 0 w 97"/>
                <a:gd name="T11" fmla="*/ 48 h 99"/>
                <a:gd name="T12" fmla="*/ 0 w 97"/>
                <a:gd name="T13" fmla="*/ 40 h 99"/>
                <a:gd name="T14" fmla="*/ 2 w 97"/>
                <a:gd name="T15" fmla="*/ 31 h 99"/>
                <a:gd name="T16" fmla="*/ 8 w 97"/>
                <a:gd name="T17" fmla="*/ 23 h 99"/>
                <a:gd name="T18" fmla="*/ 13 w 97"/>
                <a:gd name="T19" fmla="*/ 15 h 99"/>
                <a:gd name="T20" fmla="*/ 13 w 97"/>
                <a:gd name="T21" fmla="*/ 15 h 99"/>
                <a:gd name="T22" fmla="*/ 22 w 97"/>
                <a:gd name="T23" fmla="*/ 9 h 99"/>
                <a:gd name="T24" fmla="*/ 30 w 97"/>
                <a:gd name="T25" fmla="*/ 3 h 99"/>
                <a:gd name="T26" fmla="*/ 39 w 97"/>
                <a:gd name="T27" fmla="*/ 0 h 99"/>
                <a:gd name="T28" fmla="*/ 47 w 97"/>
                <a:gd name="T29" fmla="*/ 0 h 99"/>
                <a:gd name="T30" fmla="*/ 55 w 97"/>
                <a:gd name="T31" fmla="*/ 0 h 99"/>
                <a:gd name="T32" fmla="*/ 66 w 97"/>
                <a:gd name="T33" fmla="*/ 3 h 99"/>
                <a:gd name="T34" fmla="*/ 75 w 97"/>
                <a:gd name="T35" fmla="*/ 9 h 99"/>
                <a:gd name="T36" fmla="*/ 80 w 97"/>
                <a:gd name="T37" fmla="*/ 15 h 99"/>
                <a:gd name="T38" fmla="*/ 80 w 97"/>
                <a:gd name="T39" fmla="*/ 15 h 99"/>
                <a:gd name="T40" fmla="*/ 89 w 97"/>
                <a:gd name="T41" fmla="*/ 23 h 99"/>
                <a:gd name="T42" fmla="*/ 91 w 97"/>
                <a:gd name="T43" fmla="*/ 31 h 99"/>
                <a:gd name="T44" fmla="*/ 94 w 97"/>
                <a:gd name="T45" fmla="*/ 40 h 99"/>
                <a:gd name="T46" fmla="*/ 97 w 97"/>
                <a:gd name="T47" fmla="*/ 48 h 99"/>
                <a:gd name="T48" fmla="*/ 94 w 97"/>
                <a:gd name="T49" fmla="*/ 59 h 99"/>
                <a:gd name="T50" fmla="*/ 91 w 97"/>
                <a:gd name="T51" fmla="*/ 68 h 99"/>
                <a:gd name="T52" fmla="*/ 89 w 97"/>
                <a:gd name="T53" fmla="*/ 76 h 99"/>
                <a:gd name="T54" fmla="*/ 83 w 97"/>
                <a:gd name="T55" fmla="*/ 85 h 99"/>
                <a:gd name="T56" fmla="*/ 83 w 97"/>
                <a:gd name="T57" fmla="*/ 85 h 99"/>
                <a:gd name="T58" fmla="*/ 75 w 97"/>
                <a:gd name="T59" fmla="*/ 90 h 99"/>
                <a:gd name="T60" fmla="*/ 66 w 97"/>
                <a:gd name="T61" fmla="*/ 93 h 99"/>
                <a:gd name="T62" fmla="*/ 58 w 97"/>
                <a:gd name="T63" fmla="*/ 96 h 99"/>
                <a:gd name="T64" fmla="*/ 47 w 97"/>
                <a:gd name="T65" fmla="*/ 99 h 99"/>
                <a:gd name="T66" fmla="*/ 39 w 97"/>
                <a:gd name="T67" fmla="*/ 96 h 99"/>
                <a:gd name="T68" fmla="*/ 30 w 97"/>
                <a:gd name="T69" fmla="*/ 93 h 99"/>
                <a:gd name="T70" fmla="*/ 22 w 97"/>
                <a:gd name="T71" fmla="*/ 90 h 99"/>
                <a:gd name="T72" fmla="*/ 13 w 97"/>
                <a:gd name="T73" fmla="*/ 82 h 99"/>
                <a:gd name="T74" fmla="*/ 13 w 97"/>
                <a:gd name="T75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9">
                  <a:moveTo>
                    <a:pt x="13" y="82"/>
                  </a:moveTo>
                  <a:lnTo>
                    <a:pt x="13" y="82"/>
                  </a:lnTo>
                  <a:lnTo>
                    <a:pt x="8" y="76"/>
                  </a:lnTo>
                  <a:lnTo>
                    <a:pt x="2" y="68"/>
                  </a:lnTo>
                  <a:lnTo>
                    <a:pt x="0" y="57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8" y="23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22" y="9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6" y="3"/>
                  </a:lnTo>
                  <a:lnTo>
                    <a:pt x="75" y="9"/>
                  </a:lnTo>
                  <a:lnTo>
                    <a:pt x="80" y="15"/>
                  </a:lnTo>
                  <a:lnTo>
                    <a:pt x="80" y="15"/>
                  </a:lnTo>
                  <a:lnTo>
                    <a:pt x="89" y="23"/>
                  </a:lnTo>
                  <a:lnTo>
                    <a:pt x="91" y="31"/>
                  </a:lnTo>
                  <a:lnTo>
                    <a:pt x="94" y="40"/>
                  </a:lnTo>
                  <a:lnTo>
                    <a:pt x="97" y="48"/>
                  </a:lnTo>
                  <a:lnTo>
                    <a:pt x="94" y="59"/>
                  </a:lnTo>
                  <a:lnTo>
                    <a:pt x="91" y="68"/>
                  </a:lnTo>
                  <a:lnTo>
                    <a:pt x="89" y="76"/>
                  </a:lnTo>
                  <a:lnTo>
                    <a:pt x="83" y="85"/>
                  </a:lnTo>
                  <a:lnTo>
                    <a:pt x="83" y="85"/>
                  </a:lnTo>
                  <a:lnTo>
                    <a:pt x="75" y="90"/>
                  </a:lnTo>
                  <a:lnTo>
                    <a:pt x="66" y="93"/>
                  </a:lnTo>
                  <a:lnTo>
                    <a:pt x="58" y="96"/>
                  </a:lnTo>
                  <a:lnTo>
                    <a:pt x="47" y="99"/>
                  </a:lnTo>
                  <a:lnTo>
                    <a:pt x="39" y="96"/>
                  </a:lnTo>
                  <a:lnTo>
                    <a:pt x="30" y="93"/>
                  </a:lnTo>
                  <a:lnTo>
                    <a:pt x="22" y="90"/>
                  </a:lnTo>
                  <a:lnTo>
                    <a:pt x="13" y="82"/>
                  </a:lnTo>
                  <a:lnTo>
                    <a:pt x="13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6" name="Freeform 190">
              <a:extLst>
                <a:ext uri="{FF2B5EF4-FFF2-40B4-BE49-F238E27FC236}">
                  <a16:creationId xmlns:a16="http://schemas.microsoft.com/office/drawing/2014/main" id="{A6CD2732-04A6-4A1C-A4AB-06376BF8F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3248025"/>
              <a:ext cx="150813" cy="155575"/>
            </a:xfrm>
            <a:custGeom>
              <a:avLst/>
              <a:gdLst>
                <a:gd name="T0" fmla="*/ 14 w 95"/>
                <a:gd name="T1" fmla="*/ 84 h 98"/>
                <a:gd name="T2" fmla="*/ 14 w 95"/>
                <a:gd name="T3" fmla="*/ 84 h 98"/>
                <a:gd name="T4" fmla="*/ 6 w 95"/>
                <a:gd name="T5" fmla="*/ 76 h 98"/>
                <a:gd name="T6" fmla="*/ 3 w 95"/>
                <a:gd name="T7" fmla="*/ 67 h 98"/>
                <a:gd name="T8" fmla="*/ 0 w 95"/>
                <a:gd name="T9" fmla="*/ 59 h 98"/>
                <a:gd name="T10" fmla="*/ 0 w 95"/>
                <a:gd name="T11" fmla="*/ 50 h 98"/>
                <a:gd name="T12" fmla="*/ 0 w 95"/>
                <a:gd name="T13" fmla="*/ 39 h 98"/>
                <a:gd name="T14" fmla="*/ 3 w 95"/>
                <a:gd name="T15" fmla="*/ 31 h 98"/>
                <a:gd name="T16" fmla="*/ 6 w 95"/>
                <a:gd name="T17" fmla="*/ 22 h 98"/>
                <a:gd name="T18" fmla="*/ 14 w 95"/>
                <a:gd name="T19" fmla="*/ 14 h 98"/>
                <a:gd name="T20" fmla="*/ 14 w 95"/>
                <a:gd name="T21" fmla="*/ 14 h 98"/>
                <a:gd name="T22" fmla="*/ 20 w 95"/>
                <a:gd name="T23" fmla="*/ 8 h 98"/>
                <a:gd name="T24" fmla="*/ 28 w 95"/>
                <a:gd name="T25" fmla="*/ 3 h 98"/>
                <a:gd name="T26" fmla="*/ 39 w 95"/>
                <a:gd name="T27" fmla="*/ 3 h 98"/>
                <a:gd name="T28" fmla="*/ 48 w 95"/>
                <a:gd name="T29" fmla="*/ 0 h 98"/>
                <a:gd name="T30" fmla="*/ 56 w 95"/>
                <a:gd name="T31" fmla="*/ 3 h 98"/>
                <a:gd name="T32" fmla="*/ 64 w 95"/>
                <a:gd name="T33" fmla="*/ 5 h 98"/>
                <a:gd name="T34" fmla="*/ 73 w 95"/>
                <a:gd name="T35" fmla="*/ 8 h 98"/>
                <a:gd name="T36" fmla="*/ 81 w 95"/>
                <a:gd name="T37" fmla="*/ 14 h 98"/>
                <a:gd name="T38" fmla="*/ 81 w 95"/>
                <a:gd name="T39" fmla="*/ 14 h 98"/>
                <a:gd name="T40" fmla="*/ 86 w 95"/>
                <a:gd name="T41" fmla="*/ 22 h 98"/>
                <a:gd name="T42" fmla="*/ 92 w 95"/>
                <a:gd name="T43" fmla="*/ 31 h 98"/>
                <a:gd name="T44" fmla="*/ 95 w 95"/>
                <a:gd name="T45" fmla="*/ 39 h 98"/>
                <a:gd name="T46" fmla="*/ 95 w 95"/>
                <a:gd name="T47" fmla="*/ 50 h 98"/>
                <a:gd name="T48" fmla="*/ 95 w 95"/>
                <a:gd name="T49" fmla="*/ 59 h 98"/>
                <a:gd name="T50" fmla="*/ 92 w 95"/>
                <a:gd name="T51" fmla="*/ 67 h 98"/>
                <a:gd name="T52" fmla="*/ 89 w 95"/>
                <a:gd name="T53" fmla="*/ 76 h 98"/>
                <a:gd name="T54" fmla="*/ 81 w 95"/>
                <a:gd name="T55" fmla="*/ 84 h 98"/>
                <a:gd name="T56" fmla="*/ 81 w 95"/>
                <a:gd name="T57" fmla="*/ 84 h 98"/>
                <a:gd name="T58" fmla="*/ 75 w 95"/>
                <a:gd name="T59" fmla="*/ 90 h 98"/>
                <a:gd name="T60" fmla="*/ 67 w 95"/>
                <a:gd name="T61" fmla="*/ 95 h 98"/>
                <a:gd name="T62" fmla="*/ 56 w 95"/>
                <a:gd name="T63" fmla="*/ 98 h 98"/>
                <a:gd name="T64" fmla="*/ 48 w 95"/>
                <a:gd name="T65" fmla="*/ 98 h 98"/>
                <a:gd name="T66" fmla="*/ 39 w 95"/>
                <a:gd name="T67" fmla="*/ 98 h 98"/>
                <a:gd name="T68" fmla="*/ 31 w 95"/>
                <a:gd name="T69" fmla="*/ 95 h 98"/>
                <a:gd name="T70" fmla="*/ 20 w 95"/>
                <a:gd name="T71" fmla="*/ 90 h 98"/>
                <a:gd name="T72" fmla="*/ 14 w 95"/>
                <a:gd name="T73" fmla="*/ 84 h 98"/>
                <a:gd name="T74" fmla="*/ 14 w 95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8">
                  <a:moveTo>
                    <a:pt x="14" y="84"/>
                  </a:moveTo>
                  <a:lnTo>
                    <a:pt x="14" y="84"/>
                  </a:lnTo>
                  <a:lnTo>
                    <a:pt x="6" y="76"/>
                  </a:lnTo>
                  <a:lnTo>
                    <a:pt x="3" y="67"/>
                  </a:lnTo>
                  <a:lnTo>
                    <a:pt x="0" y="59"/>
                  </a:lnTo>
                  <a:lnTo>
                    <a:pt x="0" y="50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6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3"/>
                  </a:lnTo>
                  <a:lnTo>
                    <a:pt x="39" y="3"/>
                  </a:lnTo>
                  <a:lnTo>
                    <a:pt x="48" y="0"/>
                  </a:lnTo>
                  <a:lnTo>
                    <a:pt x="56" y="3"/>
                  </a:lnTo>
                  <a:lnTo>
                    <a:pt x="64" y="5"/>
                  </a:lnTo>
                  <a:lnTo>
                    <a:pt x="73" y="8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6" y="22"/>
                  </a:lnTo>
                  <a:lnTo>
                    <a:pt x="92" y="31"/>
                  </a:lnTo>
                  <a:lnTo>
                    <a:pt x="95" y="39"/>
                  </a:lnTo>
                  <a:lnTo>
                    <a:pt x="95" y="50"/>
                  </a:lnTo>
                  <a:lnTo>
                    <a:pt x="95" y="59"/>
                  </a:lnTo>
                  <a:lnTo>
                    <a:pt x="92" y="67"/>
                  </a:lnTo>
                  <a:lnTo>
                    <a:pt x="89" y="76"/>
                  </a:lnTo>
                  <a:lnTo>
                    <a:pt x="81" y="84"/>
                  </a:lnTo>
                  <a:lnTo>
                    <a:pt x="81" y="84"/>
                  </a:lnTo>
                  <a:lnTo>
                    <a:pt x="75" y="90"/>
                  </a:lnTo>
                  <a:lnTo>
                    <a:pt x="67" y="95"/>
                  </a:lnTo>
                  <a:lnTo>
                    <a:pt x="56" y="98"/>
                  </a:lnTo>
                  <a:lnTo>
                    <a:pt x="48" y="98"/>
                  </a:lnTo>
                  <a:lnTo>
                    <a:pt x="39" y="98"/>
                  </a:lnTo>
                  <a:lnTo>
                    <a:pt x="31" y="95"/>
                  </a:lnTo>
                  <a:lnTo>
                    <a:pt x="20" y="90"/>
                  </a:lnTo>
                  <a:lnTo>
                    <a:pt x="14" y="84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7" name="Freeform 191">
              <a:extLst>
                <a:ext uri="{FF2B5EF4-FFF2-40B4-BE49-F238E27FC236}">
                  <a16:creationId xmlns:a16="http://schemas.microsoft.com/office/drawing/2014/main" id="{66497675-8D19-4546-8EF0-2003A687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6225" y="3408363"/>
              <a:ext cx="153988" cy="150813"/>
            </a:xfrm>
            <a:custGeom>
              <a:avLst/>
              <a:gdLst>
                <a:gd name="T0" fmla="*/ 14 w 97"/>
                <a:gd name="T1" fmla="*/ 81 h 95"/>
                <a:gd name="T2" fmla="*/ 14 w 97"/>
                <a:gd name="T3" fmla="*/ 81 h 95"/>
                <a:gd name="T4" fmla="*/ 8 w 97"/>
                <a:gd name="T5" fmla="*/ 73 h 95"/>
                <a:gd name="T6" fmla="*/ 6 w 97"/>
                <a:gd name="T7" fmla="*/ 64 h 95"/>
                <a:gd name="T8" fmla="*/ 3 w 97"/>
                <a:gd name="T9" fmla="*/ 56 h 95"/>
                <a:gd name="T10" fmla="*/ 0 w 97"/>
                <a:gd name="T11" fmla="*/ 48 h 95"/>
                <a:gd name="T12" fmla="*/ 3 w 97"/>
                <a:gd name="T13" fmla="*/ 39 h 95"/>
                <a:gd name="T14" fmla="*/ 3 w 97"/>
                <a:gd name="T15" fmla="*/ 28 h 95"/>
                <a:gd name="T16" fmla="*/ 8 w 97"/>
                <a:gd name="T17" fmla="*/ 20 h 95"/>
                <a:gd name="T18" fmla="*/ 14 w 97"/>
                <a:gd name="T19" fmla="*/ 14 h 95"/>
                <a:gd name="T20" fmla="*/ 14 w 97"/>
                <a:gd name="T21" fmla="*/ 14 h 95"/>
                <a:gd name="T22" fmla="*/ 22 w 97"/>
                <a:gd name="T23" fmla="*/ 5 h 95"/>
                <a:gd name="T24" fmla="*/ 31 w 97"/>
                <a:gd name="T25" fmla="*/ 3 h 95"/>
                <a:gd name="T26" fmla="*/ 39 w 97"/>
                <a:gd name="T27" fmla="*/ 0 h 95"/>
                <a:gd name="T28" fmla="*/ 47 w 97"/>
                <a:gd name="T29" fmla="*/ 0 h 95"/>
                <a:gd name="T30" fmla="*/ 58 w 97"/>
                <a:gd name="T31" fmla="*/ 0 h 95"/>
                <a:gd name="T32" fmla="*/ 67 w 97"/>
                <a:gd name="T33" fmla="*/ 3 h 95"/>
                <a:gd name="T34" fmla="*/ 75 w 97"/>
                <a:gd name="T35" fmla="*/ 8 h 95"/>
                <a:gd name="T36" fmla="*/ 84 w 97"/>
                <a:gd name="T37" fmla="*/ 14 h 95"/>
                <a:gd name="T38" fmla="*/ 84 w 97"/>
                <a:gd name="T39" fmla="*/ 14 h 95"/>
                <a:gd name="T40" fmla="*/ 89 w 97"/>
                <a:gd name="T41" fmla="*/ 20 h 95"/>
                <a:gd name="T42" fmla="*/ 95 w 97"/>
                <a:gd name="T43" fmla="*/ 31 h 95"/>
                <a:gd name="T44" fmla="*/ 97 w 97"/>
                <a:gd name="T45" fmla="*/ 39 h 95"/>
                <a:gd name="T46" fmla="*/ 97 w 97"/>
                <a:gd name="T47" fmla="*/ 48 h 95"/>
                <a:gd name="T48" fmla="*/ 97 w 97"/>
                <a:gd name="T49" fmla="*/ 56 h 95"/>
                <a:gd name="T50" fmla="*/ 95 w 97"/>
                <a:gd name="T51" fmla="*/ 67 h 95"/>
                <a:gd name="T52" fmla="*/ 89 w 97"/>
                <a:gd name="T53" fmla="*/ 76 h 95"/>
                <a:gd name="T54" fmla="*/ 84 w 97"/>
                <a:gd name="T55" fmla="*/ 81 h 95"/>
                <a:gd name="T56" fmla="*/ 84 w 97"/>
                <a:gd name="T57" fmla="*/ 81 h 95"/>
                <a:gd name="T58" fmla="*/ 75 w 97"/>
                <a:gd name="T59" fmla="*/ 90 h 95"/>
                <a:gd name="T60" fmla="*/ 67 w 97"/>
                <a:gd name="T61" fmla="*/ 93 h 95"/>
                <a:gd name="T62" fmla="*/ 58 w 97"/>
                <a:gd name="T63" fmla="*/ 95 h 95"/>
                <a:gd name="T64" fmla="*/ 50 w 97"/>
                <a:gd name="T65" fmla="*/ 95 h 95"/>
                <a:gd name="T66" fmla="*/ 39 w 97"/>
                <a:gd name="T67" fmla="*/ 95 h 95"/>
                <a:gd name="T68" fmla="*/ 31 w 97"/>
                <a:gd name="T69" fmla="*/ 93 h 95"/>
                <a:gd name="T70" fmla="*/ 22 w 97"/>
                <a:gd name="T71" fmla="*/ 87 h 95"/>
                <a:gd name="T72" fmla="*/ 14 w 97"/>
                <a:gd name="T73" fmla="*/ 81 h 95"/>
                <a:gd name="T74" fmla="*/ 14 w 97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5">
                  <a:moveTo>
                    <a:pt x="14" y="81"/>
                  </a:moveTo>
                  <a:lnTo>
                    <a:pt x="14" y="81"/>
                  </a:lnTo>
                  <a:lnTo>
                    <a:pt x="8" y="73"/>
                  </a:lnTo>
                  <a:lnTo>
                    <a:pt x="6" y="64"/>
                  </a:lnTo>
                  <a:lnTo>
                    <a:pt x="3" y="56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3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5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67" y="3"/>
                  </a:lnTo>
                  <a:lnTo>
                    <a:pt x="75" y="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20"/>
                  </a:lnTo>
                  <a:lnTo>
                    <a:pt x="95" y="31"/>
                  </a:lnTo>
                  <a:lnTo>
                    <a:pt x="97" y="39"/>
                  </a:lnTo>
                  <a:lnTo>
                    <a:pt x="97" y="48"/>
                  </a:lnTo>
                  <a:lnTo>
                    <a:pt x="97" y="56"/>
                  </a:lnTo>
                  <a:lnTo>
                    <a:pt x="95" y="67"/>
                  </a:lnTo>
                  <a:lnTo>
                    <a:pt x="89" y="7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75" y="90"/>
                  </a:lnTo>
                  <a:lnTo>
                    <a:pt x="67" y="93"/>
                  </a:lnTo>
                  <a:lnTo>
                    <a:pt x="58" y="95"/>
                  </a:lnTo>
                  <a:lnTo>
                    <a:pt x="50" y="95"/>
                  </a:lnTo>
                  <a:lnTo>
                    <a:pt x="39" y="95"/>
                  </a:lnTo>
                  <a:lnTo>
                    <a:pt x="31" y="93"/>
                  </a:lnTo>
                  <a:lnTo>
                    <a:pt x="22" y="87"/>
                  </a:lnTo>
                  <a:lnTo>
                    <a:pt x="14" y="81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8" name="Freeform 192">
              <a:extLst>
                <a:ext uri="{FF2B5EF4-FFF2-40B4-BE49-F238E27FC236}">
                  <a16:creationId xmlns:a16="http://schemas.microsoft.com/office/drawing/2014/main" id="{CB253C4C-96F8-453C-9D07-F8E01401F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6763" y="2935288"/>
              <a:ext cx="149225" cy="152400"/>
            </a:xfrm>
            <a:custGeom>
              <a:avLst/>
              <a:gdLst>
                <a:gd name="T0" fmla="*/ 81 w 94"/>
                <a:gd name="T1" fmla="*/ 82 h 96"/>
                <a:gd name="T2" fmla="*/ 81 w 94"/>
                <a:gd name="T3" fmla="*/ 82 h 96"/>
                <a:gd name="T4" fmla="*/ 75 w 94"/>
                <a:gd name="T5" fmla="*/ 87 h 96"/>
                <a:gd name="T6" fmla="*/ 64 w 94"/>
                <a:gd name="T7" fmla="*/ 93 h 96"/>
                <a:gd name="T8" fmla="*/ 56 w 94"/>
                <a:gd name="T9" fmla="*/ 96 h 96"/>
                <a:gd name="T10" fmla="*/ 47 w 94"/>
                <a:gd name="T11" fmla="*/ 96 h 96"/>
                <a:gd name="T12" fmla="*/ 39 w 94"/>
                <a:gd name="T13" fmla="*/ 96 h 96"/>
                <a:gd name="T14" fmla="*/ 28 w 94"/>
                <a:gd name="T15" fmla="*/ 93 h 96"/>
                <a:gd name="T16" fmla="*/ 19 w 94"/>
                <a:gd name="T17" fmla="*/ 90 h 96"/>
                <a:gd name="T18" fmla="*/ 14 w 94"/>
                <a:gd name="T19" fmla="*/ 82 h 96"/>
                <a:gd name="T20" fmla="*/ 14 w 94"/>
                <a:gd name="T21" fmla="*/ 82 h 96"/>
                <a:gd name="T22" fmla="*/ 5 w 94"/>
                <a:gd name="T23" fmla="*/ 76 h 96"/>
                <a:gd name="T24" fmla="*/ 3 w 94"/>
                <a:gd name="T25" fmla="*/ 68 h 96"/>
                <a:gd name="T26" fmla="*/ 0 w 94"/>
                <a:gd name="T27" fmla="*/ 56 h 96"/>
                <a:gd name="T28" fmla="*/ 0 w 94"/>
                <a:gd name="T29" fmla="*/ 48 h 96"/>
                <a:gd name="T30" fmla="*/ 0 w 94"/>
                <a:gd name="T31" fmla="*/ 39 h 96"/>
                <a:gd name="T32" fmla="*/ 3 w 94"/>
                <a:gd name="T33" fmla="*/ 31 h 96"/>
                <a:gd name="T34" fmla="*/ 8 w 94"/>
                <a:gd name="T35" fmla="*/ 23 h 96"/>
                <a:gd name="T36" fmla="*/ 14 w 94"/>
                <a:gd name="T37" fmla="*/ 14 h 96"/>
                <a:gd name="T38" fmla="*/ 14 w 94"/>
                <a:gd name="T39" fmla="*/ 14 h 96"/>
                <a:gd name="T40" fmla="*/ 22 w 94"/>
                <a:gd name="T41" fmla="*/ 9 h 96"/>
                <a:gd name="T42" fmla="*/ 30 w 94"/>
                <a:gd name="T43" fmla="*/ 3 h 96"/>
                <a:gd name="T44" fmla="*/ 39 w 94"/>
                <a:gd name="T45" fmla="*/ 0 h 96"/>
                <a:gd name="T46" fmla="*/ 47 w 94"/>
                <a:gd name="T47" fmla="*/ 0 h 96"/>
                <a:gd name="T48" fmla="*/ 56 w 94"/>
                <a:gd name="T49" fmla="*/ 0 h 96"/>
                <a:gd name="T50" fmla="*/ 67 w 94"/>
                <a:gd name="T51" fmla="*/ 3 h 96"/>
                <a:gd name="T52" fmla="*/ 75 w 94"/>
                <a:gd name="T53" fmla="*/ 6 h 96"/>
                <a:gd name="T54" fmla="*/ 81 w 94"/>
                <a:gd name="T55" fmla="*/ 14 h 96"/>
                <a:gd name="T56" fmla="*/ 81 w 94"/>
                <a:gd name="T57" fmla="*/ 14 h 96"/>
                <a:gd name="T58" fmla="*/ 89 w 94"/>
                <a:gd name="T59" fmla="*/ 20 h 96"/>
                <a:gd name="T60" fmla="*/ 92 w 94"/>
                <a:gd name="T61" fmla="*/ 28 h 96"/>
                <a:gd name="T62" fmla="*/ 94 w 94"/>
                <a:gd name="T63" fmla="*/ 39 h 96"/>
                <a:gd name="T64" fmla="*/ 94 w 94"/>
                <a:gd name="T65" fmla="*/ 48 h 96"/>
                <a:gd name="T66" fmla="*/ 94 w 94"/>
                <a:gd name="T67" fmla="*/ 56 h 96"/>
                <a:gd name="T68" fmla="*/ 92 w 94"/>
                <a:gd name="T69" fmla="*/ 65 h 96"/>
                <a:gd name="T70" fmla="*/ 86 w 94"/>
                <a:gd name="T71" fmla="*/ 73 h 96"/>
                <a:gd name="T72" fmla="*/ 81 w 94"/>
                <a:gd name="T73" fmla="*/ 82 h 96"/>
                <a:gd name="T74" fmla="*/ 81 w 94"/>
                <a:gd name="T75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6">
                  <a:moveTo>
                    <a:pt x="81" y="82"/>
                  </a:moveTo>
                  <a:lnTo>
                    <a:pt x="81" y="82"/>
                  </a:lnTo>
                  <a:lnTo>
                    <a:pt x="75" y="87"/>
                  </a:lnTo>
                  <a:lnTo>
                    <a:pt x="64" y="93"/>
                  </a:lnTo>
                  <a:lnTo>
                    <a:pt x="56" y="96"/>
                  </a:lnTo>
                  <a:lnTo>
                    <a:pt x="47" y="96"/>
                  </a:lnTo>
                  <a:lnTo>
                    <a:pt x="39" y="96"/>
                  </a:lnTo>
                  <a:lnTo>
                    <a:pt x="28" y="93"/>
                  </a:lnTo>
                  <a:lnTo>
                    <a:pt x="19" y="90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5" y="76"/>
                  </a:lnTo>
                  <a:lnTo>
                    <a:pt x="3" y="68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8" y="2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9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9" y="20"/>
                  </a:lnTo>
                  <a:lnTo>
                    <a:pt x="92" y="28"/>
                  </a:lnTo>
                  <a:lnTo>
                    <a:pt x="94" y="39"/>
                  </a:lnTo>
                  <a:lnTo>
                    <a:pt x="94" y="48"/>
                  </a:lnTo>
                  <a:lnTo>
                    <a:pt x="94" y="56"/>
                  </a:lnTo>
                  <a:lnTo>
                    <a:pt x="92" y="65"/>
                  </a:lnTo>
                  <a:lnTo>
                    <a:pt x="86" y="73"/>
                  </a:lnTo>
                  <a:lnTo>
                    <a:pt x="81" y="82"/>
                  </a:lnTo>
                  <a:lnTo>
                    <a:pt x="81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89" name="Freeform 193">
              <a:extLst>
                <a:ext uri="{FF2B5EF4-FFF2-40B4-BE49-F238E27FC236}">
                  <a16:creationId xmlns:a16="http://schemas.microsoft.com/office/drawing/2014/main" id="{62FE2FD2-07FE-4DC0-93DE-9E505E73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8488" y="2463800"/>
              <a:ext cx="155575" cy="150813"/>
            </a:xfrm>
            <a:custGeom>
              <a:avLst/>
              <a:gdLst>
                <a:gd name="T0" fmla="*/ 81 w 98"/>
                <a:gd name="T1" fmla="*/ 81 h 95"/>
                <a:gd name="T2" fmla="*/ 81 w 98"/>
                <a:gd name="T3" fmla="*/ 81 h 95"/>
                <a:gd name="T4" fmla="*/ 75 w 98"/>
                <a:gd name="T5" fmla="*/ 87 h 95"/>
                <a:gd name="T6" fmla="*/ 67 w 98"/>
                <a:gd name="T7" fmla="*/ 92 h 95"/>
                <a:gd name="T8" fmla="*/ 56 w 98"/>
                <a:gd name="T9" fmla="*/ 95 h 95"/>
                <a:gd name="T10" fmla="*/ 47 w 98"/>
                <a:gd name="T11" fmla="*/ 95 h 95"/>
                <a:gd name="T12" fmla="*/ 39 w 98"/>
                <a:gd name="T13" fmla="*/ 95 h 95"/>
                <a:gd name="T14" fmla="*/ 31 w 98"/>
                <a:gd name="T15" fmla="*/ 92 h 95"/>
                <a:gd name="T16" fmla="*/ 22 w 98"/>
                <a:gd name="T17" fmla="*/ 89 h 95"/>
                <a:gd name="T18" fmla="*/ 14 w 98"/>
                <a:gd name="T19" fmla="*/ 81 h 95"/>
                <a:gd name="T20" fmla="*/ 14 w 98"/>
                <a:gd name="T21" fmla="*/ 81 h 95"/>
                <a:gd name="T22" fmla="*/ 8 w 98"/>
                <a:gd name="T23" fmla="*/ 75 h 95"/>
                <a:gd name="T24" fmla="*/ 3 w 98"/>
                <a:gd name="T25" fmla="*/ 67 h 95"/>
                <a:gd name="T26" fmla="*/ 0 w 98"/>
                <a:gd name="T27" fmla="*/ 56 h 95"/>
                <a:gd name="T28" fmla="*/ 0 w 98"/>
                <a:gd name="T29" fmla="*/ 47 h 95"/>
                <a:gd name="T30" fmla="*/ 0 w 98"/>
                <a:gd name="T31" fmla="*/ 39 h 95"/>
                <a:gd name="T32" fmla="*/ 3 w 98"/>
                <a:gd name="T33" fmla="*/ 30 h 95"/>
                <a:gd name="T34" fmla="*/ 8 w 98"/>
                <a:gd name="T35" fmla="*/ 22 h 95"/>
                <a:gd name="T36" fmla="*/ 14 w 98"/>
                <a:gd name="T37" fmla="*/ 14 h 95"/>
                <a:gd name="T38" fmla="*/ 14 w 98"/>
                <a:gd name="T39" fmla="*/ 14 h 95"/>
                <a:gd name="T40" fmla="*/ 22 w 98"/>
                <a:gd name="T41" fmla="*/ 8 h 95"/>
                <a:gd name="T42" fmla="*/ 31 w 98"/>
                <a:gd name="T43" fmla="*/ 2 h 95"/>
                <a:gd name="T44" fmla="*/ 39 w 98"/>
                <a:gd name="T45" fmla="*/ 0 h 95"/>
                <a:gd name="T46" fmla="*/ 47 w 98"/>
                <a:gd name="T47" fmla="*/ 0 h 95"/>
                <a:gd name="T48" fmla="*/ 59 w 98"/>
                <a:gd name="T49" fmla="*/ 0 h 95"/>
                <a:gd name="T50" fmla="*/ 67 w 98"/>
                <a:gd name="T51" fmla="*/ 2 h 95"/>
                <a:gd name="T52" fmla="*/ 75 w 98"/>
                <a:gd name="T53" fmla="*/ 5 h 95"/>
                <a:gd name="T54" fmla="*/ 84 w 98"/>
                <a:gd name="T55" fmla="*/ 14 h 95"/>
                <a:gd name="T56" fmla="*/ 84 w 98"/>
                <a:gd name="T57" fmla="*/ 14 h 95"/>
                <a:gd name="T58" fmla="*/ 89 w 98"/>
                <a:gd name="T59" fmla="*/ 19 h 95"/>
                <a:gd name="T60" fmla="*/ 92 w 98"/>
                <a:gd name="T61" fmla="*/ 28 h 95"/>
                <a:gd name="T62" fmla="*/ 95 w 98"/>
                <a:gd name="T63" fmla="*/ 39 h 95"/>
                <a:gd name="T64" fmla="*/ 98 w 98"/>
                <a:gd name="T65" fmla="*/ 47 h 95"/>
                <a:gd name="T66" fmla="*/ 95 w 98"/>
                <a:gd name="T67" fmla="*/ 56 h 95"/>
                <a:gd name="T68" fmla="*/ 92 w 98"/>
                <a:gd name="T69" fmla="*/ 64 h 95"/>
                <a:gd name="T70" fmla="*/ 89 w 98"/>
                <a:gd name="T71" fmla="*/ 73 h 95"/>
                <a:gd name="T72" fmla="*/ 81 w 98"/>
                <a:gd name="T73" fmla="*/ 81 h 95"/>
                <a:gd name="T74" fmla="*/ 81 w 98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5">
                  <a:moveTo>
                    <a:pt x="81" y="81"/>
                  </a:moveTo>
                  <a:lnTo>
                    <a:pt x="81" y="81"/>
                  </a:lnTo>
                  <a:lnTo>
                    <a:pt x="75" y="87"/>
                  </a:lnTo>
                  <a:lnTo>
                    <a:pt x="67" y="92"/>
                  </a:lnTo>
                  <a:lnTo>
                    <a:pt x="56" y="95"/>
                  </a:lnTo>
                  <a:lnTo>
                    <a:pt x="47" y="95"/>
                  </a:lnTo>
                  <a:lnTo>
                    <a:pt x="39" y="95"/>
                  </a:lnTo>
                  <a:lnTo>
                    <a:pt x="31" y="92"/>
                  </a:lnTo>
                  <a:lnTo>
                    <a:pt x="22" y="89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8" y="75"/>
                  </a:lnTo>
                  <a:lnTo>
                    <a:pt x="3" y="67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3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1" y="2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67" y="2"/>
                  </a:lnTo>
                  <a:lnTo>
                    <a:pt x="75" y="5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19"/>
                  </a:lnTo>
                  <a:lnTo>
                    <a:pt x="92" y="28"/>
                  </a:lnTo>
                  <a:lnTo>
                    <a:pt x="95" y="39"/>
                  </a:lnTo>
                  <a:lnTo>
                    <a:pt x="98" y="47"/>
                  </a:lnTo>
                  <a:lnTo>
                    <a:pt x="95" y="56"/>
                  </a:lnTo>
                  <a:lnTo>
                    <a:pt x="92" y="64"/>
                  </a:lnTo>
                  <a:lnTo>
                    <a:pt x="89" y="73"/>
                  </a:lnTo>
                  <a:lnTo>
                    <a:pt x="81" y="81"/>
                  </a:lnTo>
                  <a:lnTo>
                    <a:pt x="81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0" name="Freeform 194">
              <a:extLst>
                <a:ext uri="{FF2B5EF4-FFF2-40B4-BE49-F238E27FC236}">
                  <a16:creationId xmlns:a16="http://schemas.microsoft.com/office/drawing/2014/main" id="{446C41F2-4A39-46FF-A85F-0ABEA862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4063" y="2619375"/>
              <a:ext cx="153988" cy="155575"/>
            </a:xfrm>
            <a:custGeom>
              <a:avLst/>
              <a:gdLst>
                <a:gd name="T0" fmla="*/ 83 w 97"/>
                <a:gd name="T1" fmla="*/ 84 h 98"/>
                <a:gd name="T2" fmla="*/ 83 w 97"/>
                <a:gd name="T3" fmla="*/ 84 h 98"/>
                <a:gd name="T4" fmla="*/ 75 w 97"/>
                <a:gd name="T5" fmla="*/ 90 h 98"/>
                <a:gd name="T6" fmla="*/ 66 w 97"/>
                <a:gd name="T7" fmla="*/ 92 h 98"/>
                <a:gd name="T8" fmla="*/ 58 w 97"/>
                <a:gd name="T9" fmla="*/ 95 h 98"/>
                <a:gd name="T10" fmla="*/ 47 w 97"/>
                <a:gd name="T11" fmla="*/ 98 h 98"/>
                <a:gd name="T12" fmla="*/ 38 w 97"/>
                <a:gd name="T13" fmla="*/ 95 h 98"/>
                <a:gd name="T14" fmla="*/ 30 w 97"/>
                <a:gd name="T15" fmla="*/ 92 h 98"/>
                <a:gd name="T16" fmla="*/ 22 w 97"/>
                <a:gd name="T17" fmla="*/ 90 h 98"/>
                <a:gd name="T18" fmla="*/ 13 w 97"/>
                <a:gd name="T19" fmla="*/ 84 h 98"/>
                <a:gd name="T20" fmla="*/ 13 w 97"/>
                <a:gd name="T21" fmla="*/ 84 h 98"/>
                <a:gd name="T22" fmla="*/ 8 w 97"/>
                <a:gd name="T23" fmla="*/ 76 h 98"/>
                <a:gd name="T24" fmla="*/ 2 w 97"/>
                <a:gd name="T25" fmla="*/ 67 h 98"/>
                <a:gd name="T26" fmla="*/ 0 w 97"/>
                <a:gd name="T27" fmla="*/ 59 h 98"/>
                <a:gd name="T28" fmla="*/ 0 w 97"/>
                <a:gd name="T29" fmla="*/ 48 h 98"/>
                <a:gd name="T30" fmla="*/ 0 w 97"/>
                <a:gd name="T31" fmla="*/ 39 h 98"/>
                <a:gd name="T32" fmla="*/ 2 w 97"/>
                <a:gd name="T33" fmla="*/ 31 h 98"/>
                <a:gd name="T34" fmla="*/ 8 w 97"/>
                <a:gd name="T35" fmla="*/ 22 h 98"/>
                <a:gd name="T36" fmla="*/ 13 w 97"/>
                <a:gd name="T37" fmla="*/ 14 h 98"/>
                <a:gd name="T38" fmla="*/ 13 w 97"/>
                <a:gd name="T39" fmla="*/ 14 h 98"/>
                <a:gd name="T40" fmla="*/ 22 w 97"/>
                <a:gd name="T41" fmla="*/ 8 h 98"/>
                <a:gd name="T42" fmla="*/ 30 w 97"/>
                <a:gd name="T43" fmla="*/ 3 h 98"/>
                <a:gd name="T44" fmla="*/ 38 w 97"/>
                <a:gd name="T45" fmla="*/ 0 h 98"/>
                <a:gd name="T46" fmla="*/ 50 w 97"/>
                <a:gd name="T47" fmla="*/ 0 h 98"/>
                <a:gd name="T48" fmla="*/ 58 w 97"/>
                <a:gd name="T49" fmla="*/ 0 h 98"/>
                <a:gd name="T50" fmla="*/ 66 w 97"/>
                <a:gd name="T51" fmla="*/ 3 h 98"/>
                <a:gd name="T52" fmla="*/ 75 w 97"/>
                <a:gd name="T53" fmla="*/ 8 h 98"/>
                <a:gd name="T54" fmla="*/ 83 w 97"/>
                <a:gd name="T55" fmla="*/ 14 h 98"/>
                <a:gd name="T56" fmla="*/ 83 w 97"/>
                <a:gd name="T57" fmla="*/ 14 h 98"/>
                <a:gd name="T58" fmla="*/ 89 w 97"/>
                <a:gd name="T59" fmla="*/ 22 h 98"/>
                <a:gd name="T60" fmla="*/ 94 w 97"/>
                <a:gd name="T61" fmla="*/ 31 h 98"/>
                <a:gd name="T62" fmla="*/ 97 w 97"/>
                <a:gd name="T63" fmla="*/ 39 h 98"/>
                <a:gd name="T64" fmla="*/ 97 w 97"/>
                <a:gd name="T65" fmla="*/ 48 h 98"/>
                <a:gd name="T66" fmla="*/ 97 w 97"/>
                <a:gd name="T67" fmla="*/ 59 h 98"/>
                <a:gd name="T68" fmla="*/ 94 w 97"/>
                <a:gd name="T69" fmla="*/ 67 h 98"/>
                <a:gd name="T70" fmla="*/ 89 w 97"/>
                <a:gd name="T71" fmla="*/ 76 h 98"/>
                <a:gd name="T72" fmla="*/ 83 w 97"/>
                <a:gd name="T73" fmla="*/ 84 h 98"/>
                <a:gd name="T74" fmla="*/ 83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83" y="84"/>
                  </a:moveTo>
                  <a:lnTo>
                    <a:pt x="83" y="84"/>
                  </a:lnTo>
                  <a:lnTo>
                    <a:pt x="75" y="90"/>
                  </a:lnTo>
                  <a:lnTo>
                    <a:pt x="66" y="92"/>
                  </a:lnTo>
                  <a:lnTo>
                    <a:pt x="58" y="95"/>
                  </a:lnTo>
                  <a:lnTo>
                    <a:pt x="47" y="98"/>
                  </a:lnTo>
                  <a:lnTo>
                    <a:pt x="38" y="95"/>
                  </a:lnTo>
                  <a:lnTo>
                    <a:pt x="30" y="92"/>
                  </a:lnTo>
                  <a:lnTo>
                    <a:pt x="22" y="90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8" y="76"/>
                  </a:lnTo>
                  <a:lnTo>
                    <a:pt x="2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8" y="2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22" y="8"/>
                  </a:lnTo>
                  <a:lnTo>
                    <a:pt x="30" y="3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6" y="3"/>
                  </a:lnTo>
                  <a:lnTo>
                    <a:pt x="75" y="8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9" y="22"/>
                  </a:lnTo>
                  <a:lnTo>
                    <a:pt x="94" y="31"/>
                  </a:lnTo>
                  <a:lnTo>
                    <a:pt x="97" y="39"/>
                  </a:lnTo>
                  <a:lnTo>
                    <a:pt x="97" y="48"/>
                  </a:lnTo>
                  <a:lnTo>
                    <a:pt x="97" y="59"/>
                  </a:lnTo>
                  <a:lnTo>
                    <a:pt x="94" y="67"/>
                  </a:lnTo>
                  <a:lnTo>
                    <a:pt x="89" y="76"/>
                  </a:lnTo>
                  <a:lnTo>
                    <a:pt x="83" y="84"/>
                  </a:lnTo>
                  <a:lnTo>
                    <a:pt x="83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1" name="Freeform 195">
              <a:extLst>
                <a:ext uri="{FF2B5EF4-FFF2-40B4-BE49-F238E27FC236}">
                  <a16:creationId xmlns:a16="http://schemas.microsoft.com/office/drawing/2014/main" id="{59A6C6C9-2B1D-4EA0-A6A0-531E3F885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8050" y="2774950"/>
              <a:ext cx="153988" cy="155575"/>
            </a:xfrm>
            <a:custGeom>
              <a:avLst/>
              <a:gdLst>
                <a:gd name="T0" fmla="*/ 83 w 97"/>
                <a:gd name="T1" fmla="*/ 84 h 98"/>
                <a:gd name="T2" fmla="*/ 83 w 97"/>
                <a:gd name="T3" fmla="*/ 84 h 98"/>
                <a:gd name="T4" fmla="*/ 75 w 97"/>
                <a:gd name="T5" fmla="*/ 90 h 98"/>
                <a:gd name="T6" fmla="*/ 67 w 97"/>
                <a:gd name="T7" fmla="*/ 96 h 98"/>
                <a:gd name="T8" fmla="*/ 58 w 97"/>
                <a:gd name="T9" fmla="*/ 98 h 98"/>
                <a:gd name="T10" fmla="*/ 50 w 97"/>
                <a:gd name="T11" fmla="*/ 98 h 98"/>
                <a:gd name="T12" fmla="*/ 39 w 97"/>
                <a:gd name="T13" fmla="*/ 98 h 98"/>
                <a:gd name="T14" fmla="*/ 31 w 97"/>
                <a:gd name="T15" fmla="*/ 96 h 98"/>
                <a:gd name="T16" fmla="*/ 22 w 97"/>
                <a:gd name="T17" fmla="*/ 90 h 98"/>
                <a:gd name="T18" fmla="*/ 14 w 97"/>
                <a:gd name="T19" fmla="*/ 84 h 98"/>
                <a:gd name="T20" fmla="*/ 14 w 97"/>
                <a:gd name="T21" fmla="*/ 84 h 98"/>
                <a:gd name="T22" fmla="*/ 8 w 97"/>
                <a:gd name="T23" fmla="*/ 76 h 98"/>
                <a:gd name="T24" fmla="*/ 5 w 97"/>
                <a:gd name="T25" fmla="*/ 67 h 98"/>
                <a:gd name="T26" fmla="*/ 3 w 97"/>
                <a:gd name="T27" fmla="*/ 59 h 98"/>
                <a:gd name="T28" fmla="*/ 0 w 97"/>
                <a:gd name="T29" fmla="*/ 51 h 98"/>
                <a:gd name="T30" fmla="*/ 3 w 97"/>
                <a:gd name="T31" fmla="*/ 39 h 98"/>
                <a:gd name="T32" fmla="*/ 5 w 97"/>
                <a:gd name="T33" fmla="*/ 31 h 98"/>
                <a:gd name="T34" fmla="*/ 8 w 97"/>
                <a:gd name="T35" fmla="*/ 23 h 98"/>
                <a:gd name="T36" fmla="*/ 17 w 97"/>
                <a:gd name="T37" fmla="*/ 14 h 98"/>
                <a:gd name="T38" fmla="*/ 17 w 97"/>
                <a:gd name="T39" fmla="*/ 14 h 98"/>
                <a:gd name="T40" fmla="*/ 22 w 97"/>
                <a:gd name="T41" fmla="*/ 9 h 98"/>
                <a:gd name="T42" fmla="*/ 31 w 97"/>
                <a:gd name="T43" fmla="*/ 6 h 98"/>
                <a:gd name="T44" fmla="*/ 42 w 97"/>
                <a:gd name="T45" fmla="*/ 3 h 98"/>
                <a:gd name="T46" fmla="*/ 50 w 97"/>
                <a:gd name="T47" fmla="*/ 0 h 98"/>
                <a:gd name="T48" fmla="*/ 58 w 97"/>
                <a:gd name="T49" fmla="*/ 3 h 98"/>
                <a:gd name="T50" fmla="*/ 67 w 97"/>
                <a:gd name="T51" fmla="*/ 6 h 98"/>
                <a:gd name="T52" fmla="*/ 75 w 97"/>
                <a:gd name="T53" fmla="*/ 9 h 98"/>
                <a:gd name="T54" fmla="*/ 83 w 97"/>
                <a:gd name="T55" fmla="*/ 14 h 98"/>
                <a:gd name="T56" fmla="*/ 83 w 97"/>
                <a:gd name="T57" fmla="*/ 14 h 98"/>
                <a:gd name="T58" fmla="*/ 89 w 97"/>
                <a:gd name="T59" fmla="*/ 23 h 98"/>
                <a:gd name="T60" fmla="*/ 95 w 97"/>
                <a:gd name="T61" fmla="*/ 31 h 98"/>
                <a:gd name="T62" fmla="*/ 97 w 97"/>
                <a:gd name="T63" fmla="*/ 39 h 98"/>
                <a:gd name="T64" fmla="*/ 97 w 97"/>
                <a:gd name="T65" fmla="*/ 51 h 98"/>
                <a:gd name="T66" fmla="*/ 97 w 97"/>
                <a:gd name="T67" fmla="*/ 59 h 98"/>
                <a:gd name="T68" fmla="*/ 95 w 97"/>
                <a:gd name="T69" fmla="*/ 67 h 98"/>
                <a:gd name="T70" fmla="*/ 89 w 97"/>
                <a:gd name="T71" fmla="*/ 76 h 98"/>
                <a:gd name="T72" fmla="*/ 83 w 97"/>
                <a:gd name="T73" fmla="*/ 84 h 98"/>
                <a:gd name="T74" fmla="*/ 83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83" y="84"/>
                  </a:moveTo>
                  <a:lnTo>
                    <a:pt x="83" y="84"/>
                  </a:lnTo>
                  <a:lnTo>
                    <a:pt x="75" y="90"/>
                  </a:lnTo>
                  <a:lnTo>
                    <a:pt x="67" y="96"/>
                  </a:lnTo>
                  <a:lnTo>
                    <a:pt x="58" y="98"/>
                  </a:lnTo>
                  <a:lnTo>
                    <a:pt x="50" y="98"/>
                  </a:lnTo>
                  <a:lnTo>
                    <a:pt x="39" y="98"/>
                  </a:lnTo>
                  <a:lnTo>
                    <a:pt x="31" y="96"/>
                  </a:lnTo>
                  <a:lnTo>
                    <a:pt x="22" y="9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5" y="67"/>
                  </a:lnTo>
                  <a:lnTo>
                    <a:pt x="3" y="59"/>
                  </a:lnTo>
                  <a:lnTo>
                    <a:pt x="0" y="51"/>
                  </a:lnTo>
                  <a:lnTo>
                    <a:pt x="3" y="39"/>
                  </a:lnTo>
                  <a:lnTo>
                    <a:pt x="5" y="31"/>
                  </a:lnTo>
                  <a:lnTo>
                    <a:pt x="8" y="2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2" y="9"/>
                  </a:lnTo>
                  <a:lnTo>
                    <a:pt x="31" y="6"/>
                  </a:lnTo>
                  <a:lnTo>
                    <a:pt x="42" y="3"/>
                  </a:lnTo>
                  <a:lnTo>
                    <a:pt x="50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5" y="9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9" y="23"/>
                  </a:lnTo>
                  <a:lnTo>
                    <a:pt x="95" y="31"/>
                  </a:lnTo>
                  <a:lnTo>
                    <a:pt x="97" y="39"/>
                  </a:lnTo>
                  <a:lnTo>
                    <a:pt x="97" y="51"/>
                  </a:lnTo>
                  <a:lnTo>
                    <a:pt x="97" y="59"/>
                  </a:lnTo>
                  <a:lnTo>
                    <a:pt x="95" y="67"/>
                  </a:lnTo>
                  <a:lnTo>
                    <a:pt x="89" y="76"/>
                  </a:lnTo>
                  <a:lnTo>
                    <a:pt x="83" y="84"/>
                  </a:lnTo>
                  <a:lnTo>
                    <a:pt x="83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2" name="Freeform 196">
              <a:extLst>
                <a:ext uri="{FF2B5EF4-FFF2-40B4-BE49-F238E27FC236}">
                  <a16:creationId xmlns:a16="http://schemas.microsoft.com/office/drawing/2014/main" id="{CD3014B2-9D9D-4C9D-9758-5E6E255E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8050" y="3090863"/>
              <a:ext cx="153988" cy="157163"/>
            </a:xfrm>
            <a:custGeom>
              <a:avLst/>
              <a:gdLst>
                <a:gd name="T0" fmla="*/ 17 w 97"/>
                <a:gd name="T1" fmla="*/ 82 h 99"/>
                <a:gd name="T2" fmla="*/ 17 w 97"/>
                <a:gd name="T3" fmla="*/ 82 h 99"/>
                <a:gd name="T4" fmla="*/ 8 w 97"/>
                <a:gd name="T5" fmla="*/ 76 h 99"/>
                <a:gd name="T6" fmla="*/ 5 w 97"/>
                <a:gd name="T7" fmla="*/ 68 h 99"/>
                <a:gd name="T8" fmla="*/ 3 w 97"/>
                <a:gd name="T9" fmla="*/ 57 h 99"/>
                <a:gd name="T10" fmla="*/ 0 w 97"/>
                <a:gd name="T11" fmla="*/ 48 h 99"/>
                <a:gd name="T12" fmla="*/ 3 w 97"/>
                <a:gd name="T13" fmla="*/ 40 h 99"/>
                <a:gd name="T14" fmla="*/ 5 w 97"/>
                <a:gd name="T15" fmla="*/ 31 h 99"/>
                <a:gd name="T16" fmla="*/ 8 w 97"/>
                <a:gd name="T17" fmla="*/ 23 h 99"/>
                <a:gd name="T18" fmla="*/ 14 w 97"/>
                <a:gd name="T19" fmla="*/ 15 h 99"/>
                <a:gd name="T20" fmla="*/ 14 w 97"/>
                <a:gd name="T21" fmla="*/ 15 h 99"/>
                <a:gd name="T22" fmla="*/ 22 w 97"/>
                <a:gd name="T23" fmla="*/ 9 h 99"/>
                <a:gd name="T24" fmla="*/ 31 w 97"/>
                <a:gd name="T25" fmla="*/ 3 h 99"/>
                <a:gd name="T26" fmla="*/ 39 w 97"/>
                <a:gd name="T27" fmla="*/ 0 h 99"/>
                <a:gd name="T28" fmla="*/ 50 w 97"/>
                <a:gd name="T29" fmla="*/ 0 h 99"/>
                <a:gd name="T30" fmla="*/ 58 w 97"/>
                <a:gd name="T31" fmla="*/ 0 h 99"/>
                <a:gd name="T32" fmla="*/ 67 w 97"/>
                <a:gd name="T33" fmla="*/ 3 h 99"/>
                <a:gd name="T34" fmla="*/ 75 w 97"/>
                <a:gd name="T35" fmla="*/ 9 h 99"/>
                <a:gd name="T36" fmla="*/ 83 w 97"/>
                <a:gd name="T37" fmla="*/ 15 h 99"/>
                <a:gd name="T38" fmla="*/ 83 w 97"/>
                <a:gd name="T39" fmla="*/ 15 h 99"/>
                <a:gd name="T40" fmla="*/ 89 w 97"/>
                <a:gd name="T41" fmla="*/ 23 h 99"/>
                <a:gd name="T42" fmla="*/ 95 w 97"/>
                <a:gd name="T43" fmla="*/ 31 h 99"/>
                <a:gd name="T44" fmla="*/ 97 w 97"/>
                <a:gd name="T45" fmla="*/ 40 h 99"/>
                <a:gd name="T46" fmla="*/ 97 w 97"/>
                <a:gd name="T47" fmla="*/ 48 h 99"/>
                <a:gd name="T48" fmla="*/ 97 w 97"/>
                <a:gd name="T49" fmla="*/ 59 h 99"/>
                <a:gd name="T50" fmla="*/ 95 w 97"/>
                <a:gd name="T51" fmla="*/ 68 h 99"/>
                <a:gd name="T52" fmla="*/ 89 w 97"/>
                <a:gd name="T53" fmla="*/ 76 h 99"/>
                <a:gd name="T54" fmla="*/ 83 w 97"/>
                <a:gd name="T55" fmla="*/ 85 h 99"/>
                <a:gd name="T56" fmla="*/ 83 w 97"/>
                <a:gd name="T57" fmla="*/ 85 h 99"/>
                <a:gd name="T58" fmla="*/ 75 w 97"/>
                <a:gd name="T59" fmla="*/ 90 h 99"/>
                <a:gd name="T60" fmla="*/ 67 w 97"/>
                <a:gd name="T61" fmla="*/ 93 h 99"/>
                <a:gd name="T62" fmla="*/ 58 w 97"/>
                <a:gd name="T63" fmla="*/ 96 h 99"/>
                <a:gd name="T64" fmla="*/ 50 w 97"/>
                <a:gd name="T65" fmla="*/ 99 h 99"/>
                <a:gd name="T66" fmla="*/ 42 w 97"/>
                <a:gd name="T67" fmla="*/ 96 h 99"/>
                <a:gd name="T68" fmla="*/ 31 w 97"/>
                <a:gd name="T69" fmla="*/ 93 h 99"/>
                <a:gd name="T70" fmla="*/ 22 w 97"/>
                <a:gd name="T71" fmla="*/ 90 h 99"/>
                <a:gd name="T72" fmla="*/ 17 w 97"/>
                <a:gd name="T73" fmla="*/ 82 h 99"/>
                <a:gd name="T74" fmla="*/ 17 w 97"/>
                <a:gd name="T75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9">
                  <a:moveTo>
                    <a:pt x="17" y="82"/>
                  </a:moveTo>
                  <a:lnTo>
                    <a:pt x="17" y="82"/>
                  </a:lnTo>
                  <a:lnTo>
                    <a:pt x="8" y="76"/>
                  </a:lnTo>
                  <a:lnTo>
                    <a:pt x="5" y="68"/>
                  </a:lnTo>
                  <a:lnTo>
                    <a:pt x="3" y="57"/>
                  </a:lnTo>
                  <a:lnTo>
                    <a:pt x="0" y="48"/>
                  </a:lnTo>
                  <a:lnTo>
                    <a:pt x="3" y="40"/>
                  </a:lnTo>
                  <a:lnTo>
                    <a:pt x="5" y="31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7" y="3"/>
                  </a:lnTo>
                  <a:lnTo>
                    <a:pt x="75" y="9"/>
                  </a:lnTo>
                  <a:lnTo>
                    <a:pt x="83" y="15"/>
                  </a:lnTo>
                  <a:lnTo>
                    <a:pt x="83" y="15"/>
                  </a:lnTo>
                  <a:lnTo>
                    <a:pt x="89" y="23"/>
                  </a:lnTo>
                  <a:lnTo>
                    <a:pt x="95" y="31"/>
                  </a:lnTo>
                  <a:lnTo>
                    <a:pt x="97" y="40"/>
                  </a:lnTo>
                  <a:lnTo>
                    <a:pt x="97" y="48"/>
                  </a:lnTo>
                  <a:lnTo>
                    <a:pt x="97" y="59"/>
                  </a:lnTo>
                  <a:lnTo>
                    <a:pt x="95" y="68"/>
                  </a:lnTo>
                  <a:lnTo>
                    <a:pt x="89" y="76"/>
                  </a:lnTo>
                  <a:lnTo>
                    <a:pt x="83" y="85"/>
                  </a:lnTo>
                  <a:lnTo>
                    <a:pt x="83" y="85"/>
                  </a:lnTo>
                  <a:lnTo>
                    <a:pt x="75" y="90"/>
                  </a:lnTo>
                  <a:lnTo>
                    <a:pt x="67" y="93"/>
                  </a:lnTo>
                  <a:lnTo>
                    <a:pt x="58" y="96"/>
                  </a:lnTo>
                  <a:lnTo>
                    <a:pt x="50" y="99"/>
                  </a:lnTo>
                  <a:lnTo>
                    <a:pt x="42" y="96"/>
                  </a:lnTo>
                  <a:lnTo>
                    <a:pt x="31" y="93"/>
                  </a:lnTo>
                  <a:lnTo>
                    <a:pt x="22" y="90"/>
                  </a:lnTo>
                  <a:lnTo>
                    <a:pt x="17" y="82"/>
                  </a:lnTo>
                  <a:lnTo>
                    <a:pt x="17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3" name="Freeform 197">
              <a:extLst>
                <a:ext uri="{FF2B5EF4-FFF2-40B4-BE49-F238E27FC236}">
                  <a16:creationId xmlns:a16="http://schemas.microsoft.com/office/drawing/2014/main" id="{9A8FF50A-11CE-487D-BF9B-906BDC4E6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4063" y="3248025"/>
              <a:ext cx="153988" cy="155575"/>
            </a:xfrm>
            <a:custGeom>
              <a:avLst/>
              <a:gdLst>
                <a:gd name="T0" fmla="*/ 13 w 97"/>
                <a:gd name="T1" fmla="*/ 84 h 98"/>
                <a:gd name="T2" fmla="*/ 13 w 97"/>
                <a:gd name="T3" fmla="*/ 84 h 98"/>
                <a:gd name="T4" fmla="*/ 8 w 97"/>
                <a:gd name="T5" fmla="*/ 76 h 98"/>
                <a:gd name="T6" fmla="*/ 2 w 97"/>
                <a:gd name="T7" fmla="*/ 67 h 98"/>
                <a:gd name="T8" fmla="*/ 0 w 97"/>
                <a:gd name="T9" fmla="*/ 59 h 98"/>
                <a:gd name="T10" fmla="*/ 0 w 97"/>
                <a:gd name="T11" fmla="*/ 50 h 98"/>
                <a:gd name="T12" fmla="*/ 0 w 97"/>
                <a:gd name="T13" fmla="*/ 39 h 98"/>
                <a:gd name="T14" fmla="*/ 2 w 97"/>
                <a:gd name="T15" fmla="*/ 31 h 98"/>
                <a:gd name="T16" fmla="*/ 8 w 97"/>
                <a:gd name="T17" fmla="*/ 22 h 98"/>
                <a:gd name="T18" fmla="*/ 13 w 97"/>
                <a:gd name="T19" fmla="*/ 14 h 98"/>
                <a:gd name="T20" fmla="*/ 13 w 97"/>
                <a:gd name="T21" fmla="*/ 14 h 98"/>
                <a:gd name="T22" fmla="*/ 22 w 97"/>
                <a:gd name="T23" fmla="*/ 8 h 98"/>
                <a:gd name="T24" fmla="*/ 30 w 97"/>
                <a:gd name="T25" fmla="*/ 3 h 98"/>
                <a:gd name="T26" fmla="*/ 38 w 97"/>
                <a:gd name="T27" fmla="*/ 3 h 98"/>
                <a:gd name="T28" fmla="*/ 47 w 97"/>
                <a:gd name="T29" fmla="*/ 0 h 98"/>
                <a:gd name="T30" fmla="*/ 58 w 97"/>
                <a:gd name="T31" fmla="*/ 3 h 98"/>
                <a:gd name="T32" fmla="*/ 66 w 97"/>
                <a:gd name="T33" fmla="*/ 5 h 98"/>
                <a:gd name="T34" fmla="*/ 75 w 97"/>
                <a:gd name="T35" fmla="*/ 8 h 98"/>
                <a:gd name="T36" fmla="*/ 83 w 97"/>
                <a:gd name="T37" fmla="*/ 14 h 98"/>
                <a:gd name="T38" fmla="*/ 83 w 97"/>
                <a:gd name="T39" fmla="*/ 14 h 98"/>
                <a:gd name="T40" fmla="*/ 89 w 97"/>
                <a:gd name="T41" fmla="*/ 22 h 98"/>
                <a:gd name="T42" fmla="*/ 94 w 97"/>
                <a:gd name="T43" fmla="*/ 31 h 98"/>
                <a:gd name="T44" fmla="*/ 97 w 97"/>
                <a:gd name="T45" fmla="*/ 39 h 98"/>
                <a:gd name="T46" fmla="*/ 97 w 97"/>
                <a:gd name="T47" fmla="*/ 50 h 98"/>
                <a:gd name="T48" fmla="*/ 97 w 97"/>
                <a:gd name="T49" fmla="*/ 59 h 98"/>
                <a:gd name="T50" fmla="*/ 94 w 97"/>
                <a:gd name="T51" fmla="*/ 67 h 98"/>
                <a:gd name="T52" fmla="*/ 89 w 97"/>
                <a:gd name="T53" fmla="*/ 76 h 98"/>
                <a:gd name="T54" fmla="*/ 83 w 97"/>
                <a:gd name="T55" fmla="*/ 84 h 98"/>
                <a:gd name="T56" fmla="*/ 83 w 97"/>
                <a:gd name="T57" fmla="*/ 84 h 98"/>
                <a:gd name="T58" fmla="*/ 75 w 97"/>
                <a:gd name="T59" fmla="*/ 90 h 98"/>
                <a:gd name="T60" fmla="*/ 66 w 97"/>
                <a:gd name="T61" fmla="*/ 95 h 98"/>
                <a:gd name="T62" fmla="*/ 58 w 97"/>
                <a:gd name="T63" fmla="*/ 98 h 98"/>
                <a:gd name="T64" fmla="*/ 50 w 97"/>
                <a:gd name="T65" fmla="*/ 98 h 98"/>
                <a:gd name="T66" fmla="*/ 38 w 97"/>
                <a:gd name="T67" fmla="*/ 98 h 98"/>
                <a:gd name="T68" fmla="*/ 30 w 97"/>
                <a:gd name="T69" fmla="*/ 95 h 98"/>
                <a:gd name="T70" fmla="*/ 22 w 97"/>
                <a:gd name="T71" fmla="*/ 90 h 98"/>
                <a:gd name="T72" fmla="*/ 13 w 97"/>
                <a:gd name="T73" fmla="*/ 84 h 98"/>
                <a:gd name="T74" fmla="*/ 13 w 97"/>
                <a:gd name="T75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8">
                  <a:moveTo>
                    <a:pt x="13" y="84"/>
                  </a:moveTo>
                  <a:lnTo>
                    <a:pt x="13" y="84"/>
                  </a:lnTo>
                  <a:lnTo>
                    <a:pt x="8" y="76"/>
                  </a:lnTo>
                  <a:lnTo>
                    <a:pt x="2" y="67"/>
                  </a:lnTo>
                  <a:lnTo>
                    <a:pt x="0" y="59"/>
                  </a:lnTo>
                  <a:lnTo>
                    <a:pt x="0" y="50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8" y="2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22" y="8"/>
                  </a:lnTo>
                  <a:lnTo>
                    <a:pt x="30" y="3"/>
                  </a:lnTo>
                  <a:lnTo>
                    <a:pt x="38" y="3"/>
                  </a:lnTo>
                  <a:lnTo>
                    <a:pt x="47" y="0"/>
                  </a:lnTo>
                  <a:lnTo>
                    <a:pt x="58" y="3"/>
                  </a:lnTo>
                  <a:lnTo>
                    <a:pt x="66" y="5"/>
                  </a:lnTo>
                  <a:lnTo>
                    <a:pt x="75" y="8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9" y="22"/>
                  </a:lnTo>
                  <a:lnTo>
                    <a:pt x="94" y="31"/>
                  </a:lnTo>
                  <a:lnTo>
                    <a:pt x="97" y="39"/>
                  </a:lnTo>
                  <a:lnTo>
                    <a:pt x="97" y="50"/>
                  </a:lnTo>
                  <a:lnTo>
                    <a:pt x="97" y="59"/>
                  </a:lnTo>
                  <a:lnTo>
                    <a:pt x="94" y="67"/>
                  </a:lnTo>
                  <a:lnTo>
                    <a:pt x="89" y="76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75" y="90"/>
                  </a:lnTo>
                  <a:lnTo>
                    <a:pt x="66" y="95"/>
                  </a:lnTo>
                  <a:lnTo>
                    <a:pt x="58" y="98"/>
                  </a:lnTo>
                  <a:lnTo>
                    <a:pt x="50" y="98"/>
                  </a:lnTo>
                  <a:lnTo>
                    <a:pt x="38" y="98"/>
                  </a:lnTo>
                  <a:lnTo>
                    <a:pt x="30" y="95"/>
                  </a:lnTo>
                  <a:lnTo>
                    <a:pt x="22" y="90"/>
                  </a:lnTo>
                  <a:lnTo>
                    <a:pt x="13" y="84"/>
                  </a:lnTo>
                  <a:lnTo>
                    <a:pt x="13" y="84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4" name="Freeform 198">
              <a:extLst>
                <a:ext uri="{FF2B5EF4-FFF2-40B4-BE49-F238E27FC236}">
                  <a16:creationId xmlns:a16="http://schemas.microsoft.com/office/drawing/2014/main" id="{CA75AFFD-AF3E-4774-9260-AFC479F68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8488" y="3408363"/>
              <a:ext cx="155575" cy="150813"/>
            </a:xfrm>
            <a:custGeom>
              <a:avLst/>
              <a:gdLst>
                <a:gd name="T0" fmla="*/ 14 w 98"/>
                <a:gd name="T1" fmla="*/ 81 h 95"/>
                <a:gd name="T2" fmla="*/ 14 w 98"/>
                <a:gd name="T3" fmla="*/ 81 h 95"/>
                <a:gd name="T4" fmla="*/ 8 w 98"/>
                <a:gd name="T5" fmla="*/ 73 h 95"/>
                <a:gd name="T6" fmla="*/ 3 w 98"/>
                <a:gd name="T7" fmla="*/ 64 h 95"/>
                <a:gd name="T8" fmla="*/ 0 w 98"/>
                <a:gd name="T9" fmla="*/ 56 h 95"/>
                <a:gd name="T10" fmla="*/ 0 w 98"/>
                <a:gd name="T11" fmla="*/ 48 h 95"/>
                <a:gd name="T12" fmla="*/ 0 w 98"/>
                <a:gd name="T13" fmla="*/ 39 h 95"/>
                <a:gd name="T14" fmla="*/ 3 w 98"/>
                <a:gd name="T15" fmla="*/ 28 h 95"/>
                <a:gd name="T16" fmla="*/ 8 w 98"/>
                <a:gd name="T17" fmla="*/ 20 h 95"/>
                <a:gd name="T18" fmla="*/ 14 w 98"/>
                <a:gd name="T19" fmla="*/ 14 h 95"/>
                <a:gd name="T20" fmla="*/ 14 w 98"/>
                <a:gd name="T21" fmla="*/ 14 h 95"/>
                <a:gd name="T22" fmla="*/ 22 w 98"/>
                <a:gd name="T23" fmla="*/ 5 h 95"/>
                <a:gd name="T24" fmla="*/ 31 w 98"/>
                <a:gd name="T25" fmla="*/ 3 h 95"/>
                <a:gd name="T26" fmla="*/ 39 w 98"/>
                <a:gd name="T27" fmla="*/ 0 h 95"/>
                <a:gd name="T28" fmla="*/ 47 w 98"/>
                <a:gd name="T29" fmla="*/ 0 h 95"/>
                <a:gd name="T30" fmla="*/ 56 w 98"/>
                <a:gd name="T31" fmla="*/ 0 h 95"/>
                <a:gd name="T32" fmla="*/ 67 w 98"/>
                <a:gd name="T33" fmla="*/ 3 h 95"/>
                <a:gd name="T34" fmla="*/ 75 w 98"/>
                <a:gd name="T35" fmla="*/ 8 h 95"/>
                <a:gd name="T36" fmla="*/ 81 w 98"/>
                <a:gd name="T37" fmla="*/ 14 h 95"/>
                <a:gd name="T38" fmla="*/ 81 w 98"/>
                <a:gd name="T39" fmla="*/ 14 h 95"/>
                <a:gd name="T40" fmla="*/ 89 w 98"/>
                <a:gd name="T41" fmla="*/ 20 h 95"/>
                <a:gd name="T42" fmla="*/ 92 w 98"/>
                <a:gd name="T43" fmla="*/ 31 h 95"/>
                <a:gd name="T44" fmla="*/ 95 w 98"/>
                <a:gd name="T45" fmla="*/ 39 h 95"/>
                <a:gd name="T46" fmla="*/ 98 w 98"/>
                <a:gd name="T47" fmla="*/ 48 h 95"/>
                <a:gd name="T48" fmla="*/ 95 w 98"/>
                <a:gd name="T49" fmla="*/ 56 h 95"/>
                <a:gd name="T50" fmla="*/ 92 w 98"/>
                <a:gd name="T51" fmla="*/ 67 h 95"/>
                <a:gd name="T52" fmla="*/ 89 w 98"/>
                <a:gd name="T53" fmla="*/ 76 h 95"/>
                <a:gd name="T54" fmla="*/ 84 w 98"/>
                <a:gd name="T55" fmla="*/ 81 h 95"/>
                <a:gd name="T56" fmla="*/ 84 w 98"/>
                <a:gd name="T57" fmla="*/ 81 h 95"/>
                <a:gd name="T58" fmla="*/ 75 w 98"/>
                <a:gd name="T59" fmla="*/ 90 h 95"/>
                <a:gd name="T60" fmla="*/ 67 w 98"/>
                <a:gd name="T61" fmla="*/ 93 h 95"/>
                <a:gd name="T62" fmla="*/ 59 w 98"/>
                <a:gd name="T63" fmla="*/ 95 h 95"/>
                <a:gd name="T64" fmla="*/ 47 w 98"/>
                <a:gd name="T65" fmla="*/ 95 h 95"/>
                <a:gd name="T66" fmla="*/ 39 w 98"/>
                <a:gd name="T67" fmla="*/ 95 h 95"/>
                <a:gd name="T68" fmla="*/ 31 w 98"/>
                <a:gd name="T69" fmla="*/ 93 h 95"/>
                <a:gd name="T70" fmla="*/ 22 w 98"/>
                <a:gd name="T71" fmla="*/ 87 h 95"/>
                <a:gd name="T72" fmla="*/ 14 w 98"/>
                <a:gd name="T73" fmla="*/ 81 h 95"/>
                <a:gd name="T74" fmla="*/ 14 w 98"/>
                <a:gd name="T75" fmla="*/ 8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5">
                  <a:moveTo>
                    <a:pt x="14" y="81"/>
                  </a:moveTo>
                  <a:lnTo>
                    <a:pt x="14" y="81"/>
                  </a:lnTo>
                  <a:lnTo>
                    <a:pt x="8" y="73"/>
                  </a:lnTo>
                  <a:lnTo>
                    <a:pt x="3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5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47" y="0"/>
                  </a:lnTo>
                  <a:lnTo>
                    <a:pt x="56" y="0"/>
                  </a:lnTo>
                  <a:lnTo>
                    <a:pt x="67" y="3"/>
                  </a:lnTo>
                  <a:lnTo>
                    <a:pt x="75" y="8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9" y="20"/>
                  </a:lnTo>
                  <a:lnTo>
                    <a:pt x="92" y="31"/>
                  </a:lnTo>
                  <a:lnTo>
                    <a:pt x="95" y="39"/>
                  </a:lnTo>
                  <a:lnTo>
                    <a:pt x="98" y="48"/>
                  </a:lnTo>
                  <a:lnTo>
                    <a:pt x="95" y="56"/>
                  </a:lnTo>
                  <a:lnTo>
                    <a:pt x="92" y="67"/>
                  </a:lnTo>
                  <a:lnTo>
                    <a:pt x="89" y="7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75" y="90"/>
                  </a:lnTo>
                  <a:lnTo>
                    <a:pt x="67" y="93"/>
                  </a:lnTo>
                  <a:lnTo>
                    <a:pt x="59" y="95"/>
                  </a:lnTo>
                  <a:lnTo>
                    <a:pt x="47" y="95"/>
                  </a:lnTo>
                  <a:lnTo>
                    <a:pt x="39" y="95"/>
                  </a:lnTo>
                  <a:lnTo>
                    <a:pt x="31" y="93"/>
                  </a:lnTo>
                  <a:lnTo>
                    <a:pt x="22" y="87"/>
                  </a:lnTo>
                  <a:lnTo>
                    <a:pt x="14" y="81"/>
                  </a:lnTo>
                  <a:lnTo>
                    <a:pt x="14" y="81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5" name="Freeform 199">
              <a:extLst>
                <a:ext uri="{FF2B5EF4-FFF2-40B4-BE49-F238E27FC236}">
                  <a16:creationId xmlns:a16="http://schemas.microsoft.com/office/drawing/2014/main" id="{EBE7B2AE-00ED-4C02-8600-06C1BE0C9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4263" y="2935288"/>
              <a:ext cx="155575" cy="152400"/>
            </a:xfrm>
            <a:custGeom>
              <a:avLst/>
              <a:gdLst>
                <a:gd name="T0" fmla="*/ 84 w 98"/>
                <a:gd name="T1" fmla="*/ 82 h 96"/>
                <a:gd name="T2" fmla="*/ 84 w 98"/>
                <a:gd name="T3" fmla="*/ 82 h 96"/>
                <a:gd name="T4" fmla="*/ 75 w 98"/>
                <a:gd name="T5" fmla="*/ 87 h 96"/>
                <a:gd name="T6" fmla="*/ 67 w 98"/>
                <a:gd name="T7" fmla="*/ 93 h 96"/>
                <a:gd name="T8" fmla="*/ 59 w 98"/>
                <a:gd name="T9" fmla="*/ 96 h 96"/>
                <a:gd name="T10" fmla="*/ 50 w 98"/>
                <a:gd name="T11" fmla="*/ 96 h 96"/>
                <a:gd name="T12" fmla="*/ 39 w 98"/>
                <a:gd name="T13" fmla="*/ 96 h 96"/>
                <a:gd name="T14" fmla="*/ 31 w 98"/>
                <a:gd name="T15" fmla="*/ 93 h 96"/>
                <a:gd name="T16" fmla="*/ 22 w 98"/>
                <a:gd name="T17" fmla="*/ 90 h 96"/>
                <a:gd name="T18" fmla="*/ 14 w 98"/>
                <a:gd name="T19" fmla="*/ 82 h 96"/>
                <a:gd name="T20" fmla="*/ 14 w 98"/>
                <a:gd name="T21" fmla="*/ 82 h 96"/>
                <a:gd name="T22" fmla="*/ 9 w 98"/>
                <a:gd name="T23" fmla="*/ 76 h 96"/>
                <a:gd name="T24" fmla="*/ 6 w 98"/>
                <a:gd name="T25" fmla="*/ 68 h 96"/>
                <a:gd name="T26" fmla="*/ 3 w 98"/>
                <a:gd name="T27" fmla="*/ 56 h 96"/>
                <a:gd name="T28" fmla="*/ 0 w 98"/>
                <a:gd name="T29" fmla="*/ 48 h 96"/>
                <a:gd name="T30" fmla="*/ 3 w 98"/>
                <a:gd name="T31" fmla="*/ 39 h 96"/>
                <a:gd name="T32" fmla="*/ 6 w 98"/>
                <a:gd name="T33" fmla="*/ 31 h 96"/>
                <a:gd name="T34" fmla="*/ 9 w 98"/>
                <a:gd name="T35" fmla="*/ 23 h 96"/>
                <a:gd name="T36" fmla="*/ 14 w 98"/>
                <a:gd name="T37" fmla="*/ 14 h 96"/>
                <a:gd name="T38" fmla="*/ 14 w 98"/>
                <a:gd name="T39" fmla="*/ 14 h 96"/>
                <a:gd name="T40" fmla="*/ 22 w 98"/>
                <a:gd name="T41" fmla="*/ 9 h 96"/>
                <a:gd name="T42" fmla="*/ 31 w 98"/>
                <a:gd name="T43" fmla="*/ 3 h 96"/>
                <a:gd name="T44" fmla="*/ 39 w 98"/>
                <a:gd name="T45" fmla="*/ 0 h 96"/>
                <a:gd name="T46" fmla="*/ 50 w 98"/>
                <a:gd name="T47" fmla="*/ 0 h 96"/>
                <a:gd name="T48" fmla="*/ 59 w 98"/>
                <a:gd name="T49" fmla="*/ 0 h 96"/>
                <a:gd name="T50" fmla="*/ 67 w 98"/>
                <a:gd name="T51" fmla="*/ 3 h 96"/>
                <a:gd name="T52" fmla="*/ 75 w 98"/>
                <a:gd name="T53" fmla="*/ 6 h 96"/>
                <a:gd name="T54" fmla="*/ 84 w 98"/>
                <a:gd name="T55" fmla="*/ 14 h 96"/>
                <a:gd name="T56" fmla="*/ 84 w 98"/>
                <a:gd name="T57" fmla="*/ 14 h 96"/>
                <a:gd name="T58" fmla="*/ 89 w 98"/>
                <a:gd name="T59" fmla="*/ 20 h 96"/>
                <a:gd name="T60" fmla="*/ 95 w 98"/>
                <a:gd name="T61" fmla="*/ 28 h 96"/>
                <a:gd name="T62" fmla="*/ 98 w 98"/>
                <a:gd name="T63" fmla="*/ 39 h 96"/>
                <a:gd name="T64" fmla="*/ 98 w 98"/>
                <a:gd name="T65" fmla="*/ 48 h 96"/>
                <a:gd name="T66" fmla="*/ 98 w 98"/>
                <a:gd name="T67" fmla="*/ 56 h 96"/>
                <a:gd name="T68" fmla="*/ 95 w 98"/>
                <a:gd name="T69" fmla="*/ 65 h 96"/>
                <a:gd name="T70" fmla="*/ 89 w 98"/>
                <a:gd name="T71" fmla="*/ 73 h 96"/>
                <a:gd name="T72" fmla="*/ 84 w 98"/>
                <a:gd name="T73" fmla="*/ 82 h 96"/>
                <a:gd name="T74" fmla="*/ 84 w 98"/>
                <a:gd name="T75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6">
                  <a:moveTo>
                    <a:pt x="84" y="82"/>
                  </a:moveTo>
                  <a:lnTo>
                    <a:pt x="84" y="82"/>
                  </a:lnTo>
                  <a:lnTo>
                    <a:pt x="75" y="87"/>
                  </a:lnTo>
                  <a:lnTo>
                    <a:pt x="67" y="93"/>
                  </a:lnTo>
                  <a:lnTo>
                    <a:pt x="59" y="96"/>
                  </a:lnTo>
                  <a:lnTo>
                    <a:pt x="50" y="96"/>
                  </a:lnTo>
                  <a:lnTo>
                    <a:pt x="39" y="96"/>
                  </a:lnTo>
                  <a:lnTo>
                    <a:pt x="31" y="93"/>
                  </a:lnTo>
                  <a:lnTo>
                    <a:pt x="22" y="90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9" y="76"/>
                  </a:lnTo>
                  <a:lnTo>
                    <a:pt x="6" y="68"/>
                  </a:lnTo>
                  <a:lnTo>
                    <a:pt x="3" y="56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6" y="31"/>
                  </a:lnTo>
                  <a:lnTo>
                    <a:pt x="9" y="2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7" y="3"/>
                  </a:lnTo>
                  <a:lnTo>
                    <a:pt x="75" y="6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9" y="20"/>
                  </a:lnTo>
                  <a:lnTo>
                    <a:pt x="95" y="28"/>
                  </a:lnTo>
                  <a:lnTo>
                    <a:pt x="98" y="39"/>
                  </a:lnTo>
                  <a:lnTo>
                    <a:pt x="98" y="48"/>
                  </a:lnTo>
                  <a:lnTo>
                    <a:pt x="98" y="56"/>
                  </a:lnTo>
                  <a:lnTo>
                    <a:pt x="95" y="65"/>
                  </a:lnTo>
                  <a:lnTo>
                    <a:pt x="89" y="73"/>
                  </a:lnTo>
                  <a:lnTo>
                    <a:pt x="84" y="82"/>
                  </a:lnTo>
                  <a:lnTo>
                    <a:pt x="84" y="82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596" name="그룹 595">
            <a:extLst>
              <a:ext uri="{FF2B5EF4-FFF2-40B4-BE49-F238E27FC236}">
                <a16:creationId xmlns:a16="http://schemas.microsoft.com/office/drawing/2014/main" id="{A8F929BE-8500-4783-B042-578B4F0DAE71}"/>
              </a:ext>
            </a:extLst>
          </p:cNvPr>
          <p:cNvGrpSpPr/>
          <p:nvPr/>
        </p:nvGrpSpPr>
        <p:grpSpPr>
          <a:xfrm>
            <a:off x="7466366" y="1529196"/>
            <a:ext cx="375248" cy="374242"/>
            <a:chOff x="11723688" y="3911600"/>
            <a:chExt cx="1184275" cy="1181100"/>
          </a:xfrm>
        </p:grpSpPr>
        <p:sp>
          <p:nvSpPr>
            <p:cNvPr id="597" name="Rectangle 200">
              <a:extLst>
                <a:ext uri="{FF2B5EF4-FFF2-40B4-BE49-F238E27FC236}">
                  <a16:creationId xmlns:a16="http://schemas.microsoft.com/office/drawing/2014/main" id="{92490084-4AE1-47F0-A903-F9F90138A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688" y="3911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8" name="Rectangle 201">
              <a:extLst>
                <a:ext uri="{FF2B5EF4-FFF2-40B4-BE49-F238E27FC236}">
                  <a16:creationId xmlns:a16="http://schemas.microsoft.com/office/drawing/2014/main" id="{E33AA320-8CC5-4A80-A035-FD1B0629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688" y="4165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599" name="Rectangle 202">
              <a:extLst>
                <a:ext uri="{FF2B5EF4-FFF2-40B4-BE49-F238E27FC236}">
                  <a16:creationId xmlns:a16="http://schemas.microsoft.com/office/drawing/2014/main" id="{8C0C4B1C-89F3-4360-87F2-AE25D7E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688" y="4419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0" name="Rectangle 203">
              <a:extLst>
                <a:ext uri="{FF2B5EF4-FFF2-40B4-BE49-F238E27FC236}">
                  <a16:creationId xmlns:a16="http://schemas.microsoft.com/office/drawing/2014/main" id="{8463686D-A0EE-40B4-A367-4348106A7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688" y="4673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1" name="Rectangle 204">
              <a:extLst>
                <a:ext uri="{FF2B5EF4-FFF2-40B4-BE49-F238E27FC236}">
                  <a16:creationId xmlns:a16="http://schemas.microsoft.com/office/drawing/2014/main" id="{0F0BA35C-740E-4C3B-B402-98457F49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688" y="4927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2" name="Rectangle 205">
              <a:extLst>
                <a:ext uri="{FF2B5EF4-FFF2-40B4-BE49-F238E27FC236}">
                  <a16:creationId xmlns:a16="http://schemas.microsoft.com/office/drawing/2014/main" id="{1902F27B-46E7-4E58-896D-64E110233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3911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3" name="Rectangle 207">
              <a:extLst>
                <a:ext uri="{FF2B5EF4-FFF2-40B4-BE49-F238E27FC236}">
                  <a16:creationId xmlns:a16="http://schemas.microsoft.com/office/drawing/2014/main" id="{D9C78A0C-D310-4AB5-AC76-D1889F88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4165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4" name="Rectangle 208">
              <a:extLst>
                <a:ext uri="{FF2B5EF4-FFF2-40B4-BE49-F238E27FC236}">
                  <a16:creationId xmlns:a16="http://schemas.microsoft.com/office/drawing/2014/main" id="{B0254AC9-CCF5-49F9-B586-C78614C2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4419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5" name="Rectangle 209">
              <a:extLst>
                <a:ext uri="{FF2B5EF4-FFF2-40B4-BE49-F238E27FC236}">
                  <a16:creationId xmlns:a16="http://schemas.microsoft.com/office/drawing/2014/main" id="{4ABA321B-A825-4E87-BB9B-52CF7BC8A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4673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6" name="Rectangle 210">
              <a:extLst>
                <a:ext uri="{FF2B5EF4-FFF2-40B4-BE49-F238E27FC236}">
                  <a16:creationId xmlns:a16="http://schemas.microsoft.com/office/drawing/2014/main" id="{ACF1CF43-2331-4862-8939-3F947129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63" y="4927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7" name="Rectangle 211">
              <a:extLst>
                <a:ext uri="{FF2B5EF4-FFF2-40B4-BE49-F238E27FC236}">
                  <a16:creationId xmlns:a16="http://schemas.microsoft.com/office/drawing/2014/main" id="{23BEAF86-589D-4F0D-8CD7-56B960F5E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450" y="3911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8" name="Rectangle 212">
              <a:extLst>
                <a:ext uri="{FF2B5EF4-FFF2-40B4-BE49-F238E27FC236}">
                  <a16:creationId xmlns:a16="http://schemas.microsoft.com/office/drawing/2014/main" id="{C62236F7-79C7-4765-9040-61D513341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450" y="4165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09" name="Rectangle 213">
              <a:extLst>
                <a:ext uri="{FF2B5EF4-FFF2-40B4-BE49-F238E27FC236}">
                  <a16:creationId xmlns:a16="http://schemas.microsoft.com/office/drawing/2014/main" id="{0185DF6E-FFA5-452C-BFFE-572A3A79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450" y="4419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0" name="Rectangle 214">
              <a:extLst>
                <a:ext uri="{FF2B5EF4-FFF2-40B4-BE49-F238E27FC236}">
                  <a16:creationId xmlns:a16="http://schemas.microsoft.com/office/drawing/2014/main" id="{48E7AB60-7287-45DA-A9B3-35474B27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450" y="4673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1" name="Rectangle 215">
              <a:extLst>
                <a:ext uri="{FF2B5EF4-FFF2-40B4-BE49-F238E27FC236}">
                  <a16:creationId xmlns:a16="http://schemas.microsoft.com/office/drawing/2014/main" id="{440E863E-CFD8-4F29-8E46-388CEB36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450" y="4927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2" name="Rectangle 216">
              <a:extLst>
                <a:ext uri="{FF2B5EF4-FFF2-40B4-BE49-F238E27FC236}">
                  <a16:creationId xmlns:a16="http://schemas.microsoft.com/office/drawing/2014/main" id="{411C6B0E-BC2D-42D9-821E-DB5EF728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8863" y="4165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3" name="Rectangle 217">
              <a:extLst>
                <a:ext uri="{FF2B5EF4-FFF2-40B4-BE49-F238E27FC236}">
                  <a16:creationId xmlns:a16="http://schemas.microsoft.com/office/drawing/2014/main" id="{68E95869-A330-421F-BEBE-0706B4E2D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8863" y="4419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4" name="Rectangle 218">
              <a:extLst>
                <a:ext uri="{FF2B5EF4-FFF2-40B4-BE49-F238E27FC236}">
                  <a16:creationId xmlns:a16="http://schemas.microsoft.com/office/drawing/2014/main" id="{9DA234FF-0F11-45A2-A6BD-96D9D8F1F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8863" y="4673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5" name="Rectangle 219">
              <a:extLst>
                <a:ext uri="{FF2B5EF4-FFF2-40B4-BE49-F238E27FC236}">
                  <a16:creationId xmlns:a16="http://schemas.microsoft.com/office/drawing/2014/main" id="{CE32938D-70D8-497C-9D43-9AB620BA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4450" y="4419600"/>
              <a:ext cx="163513" cy="165100"/>
            </a:xfrm>
            <a:prstGeom prst="rect">
              <a:avLst/>
            </a:prstGeom>
            <a:solidFill>
              <a:srgbClr val="FF6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sp>
        <p:nvSpPr>
          <p:cNvPr id="616" name="Freeform 220">
            <a:extLst>
              <a:ext uri="{FF2B5EF4-FFF2-40B4-BE49-F238E27FC236}">
                <a16:creationId xmlns:a16="http://schemas.microsoft.com/office/drawing/2014/main" id="{51FADD83-F748-4930-BA02-1F70B01F5DAD}"/>
              </a:ext>
            </a:extLst>
          </p:cNvPr>
          <p:cNvSpPr>
            <a:spLocks/>
          </p:cNvSpPr>
          <p:nvPr/>
        </p:nvSpPr>
        <p:spPr bwMode="auto">
          <a:xfrm>
            <a:off x="9134278" y="980517"/>
            <a:ext cx="241949" cy="389835"/>
          </a:xfrm>
          <a:custGeom>
            <a:avLst/>
            <a:gdLst>
              <a:gd name="T0" fmla="*/ 98 w 481"/>
              <a:gd name="T1" fmla="*/ 775 h 775"/>
              <a:gd name="T2" fmla="*/ 0 w 481"/>
              <a:gd name="T3" fmla="*/ 680 h 775"/>
              <a:gd name="T4" fmla="*/ 289 w 481"/>
              <a:gd name="T5" fmla="*/ 388 h 775"/>
              <a:gd name="T6" fmla="*/ 0 w 481"/>
              <a:gd name="T7" fmla="*/ 96 h 775"/>
              <a:gd name="T8" fmla="*/ 98 w 481"/>
              <a:gd name="T9" fmla="*/ 0 h 775"/>
              <a:gd name="T10" fmla="*/ 481 w 481"/>
              <a:gd name="T11" fmla="*/ 388 h 775"/>
              <a:gd name="T12" fmla="*/ 98 w 481"/>
              <a:gd name="T13" fmla="*/ 77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775">
                <a:moveTo>
                  <a:pt x="98" y="775"/>
                </a:moveTo>
                <a:lnTo>
                  <a:pt x="0" y="680"/>
                </a:lnTo>
                <a:lnTo>
                  <a:pt x="289" y="388"/>
                </a:lnTo>
                <a:lnTo>
                  <a:pt x="0" y="96"/>
                </a:lnTo>
                <a:lnTo>
                  <a:pt x="98" y="0"/>
                </a:lnTo>
                <a:lnTo>
                  <a:pt x="481" y="388"/>
                </a:lnTo>
                <a:lnTo>
                  <a:pt x="98" y="775"/>
                </a:lnTo>
                <a:close/>
              </a:path>
            </a:pathLst>
          </a:custGeom>
          <a:solidFill>
            <a:srgbClr val="FF69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3231" tIns="16616" rIns="33231" bIns="16616" numCol="1" anchor="t" anchorCtr="0" compatLnSpc="1">
            <a:prstTxWarp prst="textNoShape">
              <a:avLst/>
            </a:prstTxWarp>
          </a:bodyPr>
          <a:lstStyle/>
          <a:p>
            <a:endParaRPr lang="ko-KR" altLang="en-US" sz="654"/>
          </a:p>
        </p:txBody>
      </p:sp>
      <p:grpSp>
        <p:nvGrpSpPr>
          <p:cNvPr id="617" name="그룹 616">
            <a:extLst>
              <a:ext uri="{FF2B5EF4-FFF2-40B4-BE49-F238E27FC236}">
                <a16:creationId xmlns:a16="http://schemas.microsoft.com/office/drawing/2014/main" id="{B9932E02-6458-4DE9-9A24-786DF4E739C2}"/>
              </a:ext>
            </a:extLst>
          </p:cNvPr>
          <p:cNvGrpSpPr/>
          <p:nvPr/>
        </p:nvGrpSpPr>
        <p:grpSpPr>
          <a:xfrm>
            <a:off x="8269456" y="2117215"/>
            <a:ext cx="401405" cy="308347"/>
            <a:chOff x="13933488" y="5556250"/>
            <a:chExt cx="1266825" cy="973138"/>
          </a:xfrm>
        </p:grpSpPr>
        <p:sp>
          <p:nvSpPr>
            <p:cNvPr id="618" name="Freeform 221">
              <a:extLst>
                <a:ext uri="{FF2B5EF4-FFF2-40B4-BE49-F238E27FC236}">
                  <a16:creationId xmlns:a16="http://schemas.microsoft.com/office/drawing/2014/main" id="{D22D8962-6204-4DA1-BA8B-95CC75C9A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488" y="5556250"/>
              <a:ext cx="533400" cy="973138"/>
            </a:xfrm>
            <a:custGeom>
              <a:avLst/>
              <a:gdLst>
                <a:gd name="T0" fmla="*/ 141 w 336"/>
                <a:gd name="T1" fmla="*/ 0 h 613"/>
                <a:gd name="T2" fmla="*/ 0 w 336"/>
                <a:gd name="T3" fmla="*/ 0 h 613"/>
                <a:gd name="T4" fmla="*/ 194 w 336"/>
                <a:gd name="T5" fmla="*/ 306 h 613"/>
                <a:gd name="T6" fmla="*/ 0 w 336"/>
                <a:gd name="T7" fmla="*/ 613 h 613"/>
                <a:gd name="T8" fmla="*/ 141 w 336"/>
                <a:gd name="T9" fmla="*/ 613 h 613"/>
                <a:gd name="T10" fmla="*/ 336 w 336"/>
                <a:gd name="T11" fmla="*/ 306 h 613"/>
                <a:gd name="T12" fmla="*/ 141 w 336"/>
                <a:gd name="T13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613">
                  <a:moveTo>
                    <a:pt x="141" y="0"/>
                  </a:moveTo>
                  <a:lnTo>
                    <a:pt x="0" y="0"/>
                  </a:lnTo>
                  <a:lnTo>
                    <a:pt x="194" y="306"/>
                  </a:lnTo>
                  <a:lnTo>
                    <a:pt x="0" y="613"/>
                  </a:lnTo>
                  <a:lnTo>
                    <a:pt x="141" y="613"/>
                  </a:lnTo>
                  <a:lnTo>
                    <a:pt x="336" y="30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19" name="Freeform 222">
              <a:extLst>
                <a:ext uri="{FF2B5EF4-FFF2-40B4-BE49-F238E27FC236}">
                  <a16:creationId xmlns:a16="http://schemas.microsoft.com/office/drawing/2014/main" id="{DA0498FA-055A-4868-98F2-1333D7A7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75" y="5556250"/>
              <a:ext cx="530225" cy="973138"/>
            </a:xfrm>
            <a:custGeom>
              <a:avLst/>
              <a:gdLst>
                <a:gd name="T0" fmla="*/ 139 w 334"/>
                <a:gd name="T1" fmla="*/ 0 h 613"/>
                <a:gd name="T2" fmla="*/ 0 w 334"/>
                <a:gd name="T3" fmla="*/ 0 h 613"/>
                <a:gd name="T4" fmla="*/ 192 w 334"/>
                <a:gd name="T5" fmla="*/ 306 h 613"/>
                <a:gd name="T6" fmla="*/ 0 w 334"/>
                <a:gd name="T7" fmla="*/ 613 h 613"/>
                <a:gd name="T8" fmla="*/ 139 w 334"/>
                <a:gd name="T9" fmla="*/ 613 h 613"/>
                <a:gd name="T10" fmla="*/ 334 w 334"/>
                <a:gd name="T11" fmla="*/ 306 h 613"/>
                <a:gd name="T12" fmla="*/ 139 w 334"/>
                <a:gd name="T13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613">
                  <a:moveTo>
                    <a:pt x="139" y="0"/>
                  </a:moveTo>
                  <a:lnTo>
                    <a:pt x="0" y="0"/>
                  </a:lnTo>
                  <a:lnTo>
                    <a:pt x="192" y="306"/>
                  </a:lnTo>
                  <a:lnTo>
                    <a:pt x="0" y="613"/>
                  </a:lnTo>
                  <a:lnTo>
                    <a:pt x="139" y="613"/>
                  </a:lnTo>
                  <a:lnTo>
                    <a:pt x="334" y="30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0" name="Freeform 223">
              <a:extLst>
                <a:ext uri="{FF2B5EF4-FFF2-40B4-BE49-F238E27FC236}">
                  <a16:creationId xmlns:a16="http://schemas.microsoft.com/office/drawing/2014/main" id="{937F1837-DBAD-4BA1-812D-24FE7E86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0088" y="5556250"/>
              <a:ext cx="530225" cy="973138"/>
            </a:xfrm>
            <a:custGeom>
              <a:avLst/>
              <a:gdLst>
                <a:gd name="T0" fmla="*/ 142 w 334"/>
                <a:gd name="T1" fmla="*/ 0 h 613"/>
                <a:gd name="T2" fmla="*/ 0 w 334"/>
                <a:gd name="T3" fmla="*/ 0 h 613"/>
                <a:gd name="T4" fmla="*/ 195 w 334"/>
                <a:gd name="T5" fmla="*/ 306 h 613"/>
                <a:gd name="T6" fmla="*/ 0 w 334"/>
                <a:gd name="T7" fmla="*/ 613 h 613"/>
                <a:gd name="T8" fmla="*/ 142 w 334"/>
                <a:gd name="T9" fmla="*/ 613 h 613"/>
                <a:gd name="T10" fmla="*/ 334 w 334"/>
                <a:gd name="T11" fmla="*/ 306 h 613"/>
                <a:gd name="T12" fmla="*/ 142 w 334"/>
                <a:gd name="T13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613">
                  <a:moveTo>
                    <a:pt x="142" y="0"/>
                  </a:moveTo>
                  <a:lnTo>
                    <a:pt x="0" y="0"/>
                  </a:lnTo>
                  <a:lnTo>
                    <a:pt x="195" y="306"/>
                  </a:lnTo>
                  <a:lnTo>
                    <a:pt x="0" y="613"/>
                  </a:lnTo>
                  <a:lnTo>
                    <a:pt x="142" y="613"/>
                  </a:lnTo>
                  <a:lnTo>
                    <a:pt x="334" y="30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F6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98E9CF90-188D-4715-B456-5786223EDE1F}"/>
              </a:ext>
            </a:extLst>
          </p:cNvPr>
          <p:cNvGrpSpPr/>
          <p:nvPr/>
        </p:nvGrpSpPr>
        <p:grpSpPr>
          <a:xfrm>
            <a:off x="7368863" y="1019209"/>
            <a:ext cx="545770" cy="299796"/>
            <a:chOff x="11455400" y="2538413"/>
            <a:chExt cx="1722438" cy="946150"/>
          </a:xfrm>
        </p:grpSpPr>
        <p:sp>
          <p:nvSpPr>
            <p:cNvPr id="622" name="Freeform 224">
              <a:extLst>
                <a:ext uri="{FF2B5EF4-FFF2-40B4-BE49-F238E27FC236}">
                  <a16:creationId xmlns:a16="http://schemas.microsoft.com/office/drawing/2014/main" id="{246678F6-8915-40DD-A829-F6277D7FA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400" y="2538413"/>
              <a:ext cx="750888" cy="946150"/>
            </a:xfrm>
            <a:custGeom>
              <a:avLst/>
              <a:gdLst>
                <a:gd name="T0" fmla="*/ 197 w 473"/>
                <a:gd name="T1" fmla="*/ 0 h 596"/>
                <a:gd name="T2" fmla="*/ 0 w 473"/>
                <a:gd name="T3" fmla="*/ 0 h 596"/>
                <a:gd name="T4" fmla="*/ 272 w 473"/>
                <a:gd name="T5" fmla="*/ 298 h 596"/>
                <a:gd name="T6" fmla="*/ 0 w 473"/>
                <a:gd name="T7" fmla="*/ 596 h 596"/>
                <a:gd name="T8" fmla="*/ 197 w 473"/>
                <a:gd name="T9" fmla="*/ 596 h 596"/>
                <a:gd name="T10" fmla="*/ 473 w 473"/>
                <a:gd name="T11" fmla="*/ 298 h 596"/>
                <a:gd name="T12" fmla="*/ 197 w 473"/>
                <a:gd name="T1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3" h="596">
                  <a:moveTo>
                    <a:pt x="197" y="0"/>
                  </a:moveTo>
                  <a:lnTo>
                    <a:pt x="0" y="0"/>
                  </a:lnTo>
                  <a:lnTo>
                    <a:pt x="272" y="298"/>
                  </a:lnTo>
                  <a:lnTo>
                    <a:pt x="0" y="596"/>
                  </a:lnTo>
                  <a:lnTo>
                    <a:pt x="197" y="596"/>
                  </a:lnTo>
                  <a:lnTo>
                    <a:pt x="473" y="298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3" name="Freeform 225">
              <a:extLst>
                <a:ext uri="{FF2B5EF4-FFF2-40B4-BE49-F238E27FC236}">
                  <a16:creationId xmlns:a16="http://schemas.microsoft.com/office/drawing/2014/main" id="{3C342D1B-E80D-4CD0-89B7-C75B21406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9113" y="2609850"/>
              <a:ext cx="631825" cy="803275"/>
            </a:xfrm>
            <a:custGeom>
              <a:avLst/>
              <a:gdLst>
                <a:gd name="T0" fmla="*/ 167 w 398"/>
                <a:gd name="T1" fmla="*/ 0 h 506"/>
                <a:gd name="T2" fmla="*/ 0 w 398"/>
                <a:gd name="T3" fmla="*/ 0 h 506"/>
                <a:gd name="T4" fmla="*/ 231 w 398"/>
                <a:gd name="T5" fmla="*/ 253 h 506"/>
                <a:gd name="T6" fmla="*/ 0 w 398"/>
                <a:gd name="T7" fmla="*/ 506 h 506"/>
                <a:gd name="T8" fmla="*/ 167 w 398"/>
                <a:gd name="T9" fmla="*/ 506 h 506"/>
                <a:gd name="T10" fmla="*/ 398 w 398"/>
                <a:gd name="T11" fmla="*/ 253 h 506"/>
                <a:gd name="T12" fmla="*/ 167 w 398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506">
                  <a:moveTo>
                    <a:pt x="167" y="0"/>
                  </a:moveTo>
                  <a:lnTo>
                    <a:pt x="0" y="0"/>
                  </a:lnTo>
                  <a:lnTo>
                    <a:pt x="231" y="253"/>
                  </a:lnTo>
                  <a:lnTo>
                    <a:pt x="0" y="506"/>
                  </a:lnTo>
                  <a:lnTo>
                    <a:pt x="167" y="506"/>
                  </a:lnTo>
                  <a:lnTo>
                    <a:pt x="398" y="2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4" name="Freeform 226">
              <a:extLst>
                <a:ext uri="{FF2B5EF4-FFF2-40B4-BE49-F238E27FC236}">
                  <a16:creationId xmlns:a16="http://schemas.microsoft.com/office/drawing/2014/main" id="{FFF8D7D2-75E8-4620-BA7C-8A6A39910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63" y="2686050"/>
              <a:ext cx="508000" cy="646113"/>
            </a:xfrm>
            <a:custGeom>
              <a:avLst/>
              <a:gdLst>
                <a:gd name="T0" fmla="*/ 134 w 320"/>
                <a:gd name="T1" fmla="*/ 0 h 407"/>
                <a:gd name="T2" fmla="*/ 0 w 320"/>
                <a:gd name="T3" fmla="*/ 0 h 407"/>
                <a:gd name="T4" fmla="*/ 187 w 320"/>
                <a:gd name="T5" fmla="*/ 205 h 407"/>
                <a:gd name="T6" fmla="*/ 0 w 320"/>
                <a:gd name="T7" fmla="*/ 407 h 407"/>
                <a:gd name="T8" fmla="*/ 134 w 320"/>
                <a:gd name="T9" fmla="*/ 407 h 407"/>
                <a:gd name="T10" fmla="*/ 320 w 320"/>
                <a:gd name="T11" fmla="*/ 205 h 407"/>
                <a:gd name="T12" fmla="*/ 134 w 320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407">
                  <a:moveTo>
                    <a:pt x="134" y="0"/>
                  </a:moveTo>
                  <a:lnTo>
                    <a:pt x="0" y="0"/>
                  </a:lnTo>
                  <a:lnTo>
                    <a:pt x="187" y="205"/>
                  </a:lnTo>
                  <a:lnTo>
                    <a:pt x="0" y="407"/>
                  </a:lnTo>
                  <a:lnTo>
                    <a:pt x="134" y="407"/>
                  </a:lnTo>
                  <a:lnTo>
                    <a:pt x="320" y="2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  <p:sp>
          <p:nvSpPr>
            <p:cNvPr id="625" name="Freeform 227">
              <a:extLst>
                <a:ext uri="{FF2B5EF4-FFF2-40B4-BE49-F238E27FC236}">
                  <a16:creationId xmlns:a16="http://schemas.microsoft.com/office/drawing/2014/main" id="{869F173D-323A-4E54-BE91-FAC4968A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1600" y="2774950"/>
              <a:ext cx="376238" cy="473075"/>
            </a:xfrm>
            <a:custGeom>
              <a:avLst/>
              <a:gdLst>
                <a:gd name="T0" fmla="*/ 100 w 237"/>
                <a:gd name="T1" fmla="*/ 0 h 298"/>
                <a:gd name="T2" fmla="*/ 0 w 237"/>
                <a:gd name="T3" fmla="*/ 0 h 298"/>
                <a:gd name="T4" fmla="*/ 137 w 237"/>
                <a:gd name="T5" fmla="*/ 149 h 298"/>
                <a:gd name="T6" fmla="*/ 0 w 237"/>
                <a:gd name="T7" fmla="*/ 298 h 298"/>
                <a:gd name="T8" fmla="*/ 100 w 237"/>
                <a:gd name="T9" fmla="*/ 298 h 298"/>
                <a:gd name="T10" fmla="*/ 237 w 237"/>
                <a:gd name="T11" fmla="*/ 149 h 298"/>
                <a:gd name="T12" fmla="*/ 100 w 237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98">
                  <a:moveTo>
                    <a:pt x="100" y="0"/>
                  </a:moveTo>
                  <a:lnTo>
                    <a:pt x="0" y="0"/>
                  </a:lnTo>
                  <a:lnTo>
                    <a:pt x="137" y="149"/>
                  </a:lnTo>
                  <a:lnTo>
                    <a:pt x="0" y="298"/>
                  </a:lnTo>
                  <a:lnTo>
                    <a:pt x="100" y="298"/>
                  </a:lnTo>
                  <a:lnTo>
                    <a:pt x="237" y="14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C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3231" tIns="16616" rIns="33231" bIns="16616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54"/>
            </a:p>
          </p:txBody>
        </p:sp>
      </p:grpSp>
    </p:spTree>
    <p:extLst>
      <p:ext uri="{BB962C8B-B14F-4D97-AF65-F5344CB8AC3E}">
        <p14:creationId xmlns:p14="http://schemas.microsoft.com/office/powerpoint/2010/main" val="6095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F41F2-4CEE-450E-9B7A-DD5BEFA115F1}"/>
              </a:ext>
            </a:extLst>
          </p:cNvPr>
          <p:cNvSpPr txBox="1"/>
          <p:nvPr/>
        </p:nvSpPr>
        <p:spPr>
          <a:xfrm>
            <a:off x="3125748" y="849006"/>
            <a:ext cx="58796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파워포인트 무료 소스</a:t>
            </a:r>
            <a:r>
              <a:rPr lang="en-US" altLang="ko-KR" sz="2500" dirty="0"/>
              <a:t> </a:t>
            </a:r>
            <a:r>
              <a:rPr lang="ko-KR" altLang="en-US" sz="2500" dirty="0"/>
              <a:t>공유 블로그</a:t>
            </a:r>
            <a:r>
              <a:rPr lang="en-US" altLang="ko-KR" sz="2500" dirty="0"/>
              <a:t>-*</a:t>
            </a:r>
          </a:p>
          <a:p>
            <a:pPr algn="ctr"/>
            <a:r>
              <a:rPr lang="ko-KR" altLang="en-US" sz="2500" dirty="0" err="1"/>
              <a:t>맘지아의</a:t>
            </a:r>
            <a:r>
              <a:rPr lang="ko-KR" altLang="en-US" sz="2500" dirty="0"/>
              <a:t> </a:t>
            </a:r>
            <a:r>
              <a:rPr lang="en-US" altLang="ko-KR" sz="2500" dirty="0"/>
              <a:t>1</a:t>
            </a:r>
            <a:r>
              <a:rPr lang="ko-KR" altLang="en-US" sz="2500" dirty="0"/>
              <a:t>일</a:t>
            </a:r>
            <a:r>
              <a:rPr lang="en-US" altLang="ko-KR" sz="2500" dirty="0"/>
              <a:t>1</a:t>
            </a:r>
            <a:r>
              <a:rPr lang="ko-KR" altLang="en-US" sz="2500" dirty="0"/>
              <a:t>소스 </a:t>
            </a:r>
            <a:r>
              <a:rPr lang="ko-KR" altLang="en-US" sz="2500" dirty="0" err="1"/>
              <a:t>놀러오세요</a:t>
            </a:r>
            <a:r>
              <a:rPr lang="en-US" altLang="ko-KR" sz="2500" dirty="0"/>
              <a:t>~</a:t>
            </a:r>
          </a:p>
          <a:p>
            <a:pPr algn="ctr"/>
            <a:r>
              <a:rPr lang="en-US" altLang="ko-KR" sz="2500" dirty="0">
                <a:hlinkClick r:id="rId2"/>
              </a:rPr>
              <a:t>https://blog.naver.com/pjia3</a:t>
            </a:r>
            <a:endParaRPr lang="en-US" altLang="ko-KR" sz="25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4655AF6-6037-4376-A063-B50E4A0F65F8}"/>
              </a:ext>
            </a:extLst>
          </p:cNvPr>
          <p:cNvSpPr/>
          <p:nvPr/>
        </p:nvSpPr>
        <p:spPr>
          <a:xfrm>
            <a:off x="771786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1"/>
              </a:gs>
              <a:gs pos="0">
                <a:schemeClr val="bg1">
                  <a:alpha val="0"/>
                </a:schemeClr>
              </a:gs>
              <a:gs pos="30000">
                <a:schemeClr val="accent1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556A10-9908-4BC2-B64D-9B022A16C25B}"/>
              </a:ext>
            </a:extLst>
          </p:cNvPr>
          <p:cNvSpPr/>
          <p:nvPr/>
        </p:nvSpPr>
        <p:spPr>
          <a:xfrm>
            <a:off x="771786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0">
                <a:schemeClr val="bg1">
                  <a:alpha val="0"/>
                </a:schemeClr>
              </a:gs>
              <a:gs pos="30000">
                <a:schemeClr val="accent1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1B23D8C8-9A45-4034-93AE-8A45C06EC933}"/>
              </a:ext>
            </a:extLst>
          </p:cNvPr>
          <p:cNvSpPr/>
          <p:nvPr/>
        </p:nvSpPr>
        <p:spPr>
          <a:xfrm>
            <a:off x="3500170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rgbClr val="FF0000"/>
              </a:gs>
              <a:gs pos="0">
                <a:schemeClr val="bg1">
                  <a:alpha val="0"/>
                </a:schemeClr>
              </a:gs>
              <a:gs pos="30000">
                <a:srgbClr val="FF0000">
                  <a:alpha val="50000"/>
                </a:srgb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F8F5450-AC88-4B0E-B60A-C76F6CD65114}"/>
              </a:ext>
            </a:extLst>
          </p:cNvPr>
          <p:cNvSpPr/>
          <p:nvPr/>
        </p:nvSpPr>
        <p:spPr>
          <a:xfrm>
            <a:off x="3582349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rgbClr val="FF0000"/>
              </a:gs>
              <a:gs pos="0">
                <a:schemeClr val="bg1">
                  <a:alpha val="0"/>
                </a:schemeClr>
              </a:gs>
              <a:gs pos="30000">
                <a:srgbClr val="FF0000">
                  <a:alpha val="50000"/>
                </a:srgb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1BAFBBA-637D-4D04-A2CF-7C4D07C4C90D}"/>
              </a:ext>
            </a:extLst>
          </p:cNvPr>
          <p:cNvSpPr/>
          <p:nvPr/>
        </p:nvSpPr>
        <p:spPr>
          <a:xfrm>
            <a:off x="6228554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3"/>
              </a:gs>
              <a:gs pos="0">
                <a:schemeClr val="bg1">
                  <a:alpha val="0"/>
                </a:schemeClr>
              </a:gs>
              <a:gs pos="30000">
                <a:schemeClr val="accent3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bg2">
                <a:lumMod val="25000"/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C577021-DB81-45D4-9DB8-BCD3FD81D22F}"/>
              </a:ext>
            </a:extLst>
          </p:cNvPr>
          <p:cNvSpPr/>
          <p:nvPr/>
        </p:nvSpPr>
        <p:spPr>
          <a:xfrm>
            <a:off x="6392912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3"/>
              </a:gs>
              <a:gs pos="0">
                <a:schemeClr val="bg1">
                  <a:alpha val="0"/>
                </a:schemeClr>
              </a:gs>
              <a:gs pos="30000">
                <a:schemeClr val="accent3">
                  <a:alpha val="50000"/>
                </a:schemeClr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bg2">
                <a:lumMod val="25000"/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6E86424-3BCD-4E3F-A9E6-0CA1D461F352}"/>
              </a:ext>
            </a:extLst>
          </p:cNvPr>
          <p:cNvSpPr/>
          <p:nvPr/>
        </p:nvSpPr>
        <p:spPr>
          <a:xfrm>
            <a:off x="8956939" y="2903472"/>
            <a:ext cx="2658814" cy="1392905"/>
          </a:xfrm>
          <a:custGeom>
            <a:avLst/>
            <a:gdLst>
              <a:gd name="connsiteX0" fmla="*/ 2778491 w 3448502"/>
              <a:gd name="connsiteY0" fmla="*/ 1806609 h 1806608"/>
              <a:gd name="connsiteX1" fmla="*/ 2651052 w 3448502"/>
              <a:gd name="connsiteY1" fmla="*/ 1806609 h 1806608"/>
              <a:gd name="connsiteX2" fmla="*/ 2651052 w 3448502"/>
              <a:gd name="connsiteY2" fmla="*/ 942094 h 1806608"/>
              <a:gd name="connsiteX3" fmla="*/ 3001191 w 3448502"/>
              <a:gd name="connsiteY3" fmla="*/ 942094 h 1806608"/>
              <a:gd name="connsiteX4" fmla="*/ 1724251 w 3448502"/>
              <a:gd name="connsiteY4" fmla="*/ 149900 h 1806608"/>
              <a:gd name="connsiteX5" fmla="*/ 447152 w 3448502"/>
              <a:gd name="connsiteY5" fmla="*/ 942094 h 1806608"/>
              <a:gd name="connsiteX6" fmla="*/ 797291 w 3448502"/>
              <a:gd name="connsiteY6" fmla="*/ 942094 h 1806608"/>
              <a:gd name="connsiteX7" fmla="*/ 797291 w 3448502"/>
              <a:gd name="connsiteY7" fmla="*/ 1806609 h 1806608"/>
              <a:gd name="connsiteX8" fmla="*/ 669852 w 3448502"/>
              <a:gd name="connsiteY8" fmla="*/ 1806609 h 1806608"/>
              <a:gd name="connsiteX9" fmla="*/ 669852 w 3448502"/>
              <a:gd name="connsiteY9" fmla="*/ 1069533 h 1806608"/>
              <a:gd name="connsiteX10" fmla="*/ 0 w 3448502"/>
              <a:gd name="connsiteY10" fmla="*/ 1069533 h 1806608"/>
              <a:gd name="connsiteX11" fmla="*/ 1724251 w 3448502"/>
              <a:gd name="connsiteY11" fmla="*/ 0 h 1806608"/>
              <a:gd name="connsiteX12" fmla="*/ 3448502 w 3448502"/>
              <a:gd name="connsiteY12" fmla="*/ 1069533 h 1806608"/>
              <a:gd name="connsiteX13" fmla="*/ 2778491 w 3448502"/>
              <a:gd name="connsiteY13" fmla="*/ 1069533 h 180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502" h="1806608">
                <a:moveTo>
                  <a:pt x="2778491" y="1806609"/>
                </a:moveTo>
                <a:lnTo>
                  <a:pt x="2651052" y="1806609"/>
                </a:lnTo>
                <a:lnTo>
                  <a:pt x="2651052" y="942094"/>
                </a:lnTo>
                <a:lnTo>
                  <a:pt x="3001191" y="942094"/>
                </a:lnTo>
                <a:lnTo>
                  <a:pt x="1724251" y="149900"/>
                </a:lnTo>
                <a:lnTo>
                  <a:pt x="447152" y="942094"/>
                </a:lnTo>
                <a:lnTo>
                  <a:pt x="797291" y="942094"/>
                </a:lnTo>
                <a:lnTo>
                  <a:pt x="797291" y="1806609"/>
                </a:lnTo>
                <a:lnTo>
                  <a:pt x="669852" y="1806609"/>
                </a:lnTo>
                <a:lnTo>
                  <a:pt x="669852" y="1069533"/>
                </a:lnTo>
                <a:lnTo>
                  <a:pt x="0" y="1069533"/>
                </a:lnTo>
                <a:lnTo>
                  <a:pt x="1724251" y="0"/>
                </a:lnTo>
                <a:lnTo>
                  <a:pt x="3448502" y="1069533"/>
                </a:lnTo>
                <a:lnTo>
                  <a:pt x="2778491" y="1069533"/>
                </a:lnTo>
                <a:close/>
              </a:path>
            </a:pathLst>
          </a:custGeom>
          <a:gradFill>
            <a:gsLst>
              <a:gs pos="50000">
                <a:schemeClr val="accent4"/>
              </a:gs>
              <a:gs pos="0">
                <a:schemeClr val="bg1">
                  <a:alpha val="0"/>
                </a:schemeClr>
              </a:gs>
              <a:gs pos="30000">
                <a:schemeClr val="accent4"/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FC67412E-7C28-4706-8F2C-AD23B91B50A8}"/>
              </a:ext>
            </a:extLst>
          </p:cNvPr>
          <p:cNvSpPr/>
          <p:nvPr/>
        </p:nvSpPr>
        <p:spPr>
          <a:xfrm>
            <a:off x="9203475" y="4689740"/>
            <a:ext cx="2412278" cy="1433313"/>
          </a:xfrm>
          <a:custGeom>
            <a:avLst/>
            <a:gdLst>
              <a:gd name="connsiteX0" fmla="*/ 2554892 w 3128743"/>
              <a:gd name="connsiteY0" fmla="*/ 1859018 h 1859018"/>
              <a:gd name="connsiteX1" fmla="*/ 2491173 w 3128743"/>
              <a:gd name="connsiteY1" fmla="*/ 1795299 h 1859018"/>
              <a:gd name="connsiteX2" fmla="*/ 2491173 w 3128743"/>
              <a:gd name="connsiteY2" fmla="*/ 994503 h 1859018"/>
              <a:gd name="connsiteX3" fmla="*/ 2554892 w 3128743"/>
              <a:gd name="connsiteY3" fmla="*/ 930783 h 1859018"/>
              <a:gd name="connsiteX4" fmla="*/ 2841312 w 3128743"/>
              <a:gd name="connsiteY4" fmla="*/ 930783 h 1859018"/>
              <a:gd name="connsiteX5" fmla="*/ 1564372 w 3128743"/>
              <a:gd name="connsiteY5" fmla="*/ 138590 h 1859018"/>
              <a:gd name="connsiteX6" fmla="*/ 287432 w 3128743"/>
              <a:gd name="connsiteY6" fmla="*/ 930783 h 1859018"/>
              <a:gd name="connsiteX7" fmla="*/ 573851 w 3128743"/>
              <a:gd name="connsiteY7" fmla="*/ 930783 h 1859018"/>
              <a:gd name="connsiteX8" fmla="*/ 637571 w 3128743"/>
              <a:gd name="connsiteY8" fmla="*/ 994503 h 1859018"/>
              <a:gd name="connsiteX9" fmla="*/ 637571 w 3128743"/>
              <a:gd name="connsiteY9" fmla="*/ 1795299 h 1859018"/>
              <a:gd name="connsiteX10" fmla="*/ 573851 w 3128743"/>
              <a:gd name="connsiteY10" fmla="*/ 1859018 h 1859018"/>
              <a:gd name="connsiteX11" fmla="*/ 510132 w 3128743"/>
              <a:gd name="connsiteY11" fmla="*/ 1795299 h 1859018"/>
              <a:gd name="connsiteX12" fmla="*/ 510132 w 3128743"/>
              <a:gd name="connsiteY12" fmla="*/ 1058223 h 1859018"/>
              <a:gd name="connsiteX13" fmla="*/ 63776 w 3128743"/>
              <a:gd name="connsiteY13" fmla="*/ 1058223 h 1859018"/>
              <a:gd name="connsiteX14" fmla="*/ 2446 w 3128743"/>
              <a:gd name="connsiteY14" fmla="*/ 1012026 h 1859018"/>
              <a:gd name="connsiteX15" fmla="*/ 30164 w 3128743"/>
              <a:gd name="connsiteY15" fmla="*/ 940341 h 1859018"/>
              <a:gd name="connsiteX16" fmla="*/ 1530760 w 3128743"/>
              <a:gd name="connsiteY16" fmla="*/ 9558 h 1859018"/>
              <a:gd name="connsiteX17" fmla="*/ 1597984 w 3128743"/>
              <a:gd name="connsiteY17" fmla="*/ 9558 h 1859018"/>
              <a:gd name="connsiteX18" fmla="*/ 3098580 w 3128743"/>
              <a:gd name="connsiteY18" fmla="*/ 940341 h 1859018"/>
              <a:gd name="connsiteX19" fmla="*/ 3126297 w 3128743"/>
              <a:gd name="connsiteY19" fmla="*/ 1012026 h 1859018"/>
              <a:gd name="connsiteX20" fmla="*/ 3064967 w 3128743"/>
              <a:gd name="connsiteY20" fmla="*/ 1058223 h 1859018"/>
              <a:gd name="connsiteX21" fmla="*/ 2618612 w 3128743"/>
              <a:gd name="connsiteY21" fmla="*/ 1058223 h 1859018"/>
              <a:gd name="connsiteX22" fmla="*/ 2618612 w 3128743"/>
              <a:gd name="connsiteY22" fmla="*/ 1795299 h 1859018"/>
              <a:gd name="connsiteX23" fmla="*/ 2554892 w 3128743"/>
              <a:gd name="connsiteY23" fmla="*/ 1859018 h 1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28743" h="1859018">
                <a:moveTo>
                  <a:pt x="2554892" y="1859018"/>
                </a:moveTo>
                <a:cubicBezTo>
                  <a:pt x="2519688" y="1859018"/>
                  <a:pt x="2491173" y="1830504"/>
                  <a:pt x="2491173" y="1795299"/>
                </a:cubicBezTo>
                <a:lnTo>
                  <a:pt x="2491173" y="994503"/>
                </a:lnTo>
                <a:cubicBezTo>
                  <a:pt x="2491173" y="959298"/>
                  <a:pt x="2519688" y="930783"/>
                  <a:pt x="2554892" y="930783"/>
                </a:cubicBezTo>
                <a:lnTo>
                  <a:pt x="2841312" y="930783"/>
                </a:lnTo>
                <a:lnTo>
                  <a:pt x="1564372" y="138590"/>
                </a:lnTo>
                <a:lnTo>
                  <a:pt x="287432" y="930783"/>
                </a:lnTo>
                <a:lnTo>
                  <a:pt x="573851" y="930783"/>
                </a:lnTo>
                <a:cubicBezTo>
                  <a:pt x="609057" y="930783"/>
                  <a:pt x="637571" y="959298"/>
                  <a:pt x="637571" y="994503"/>
                </a:cubicBezTo>
                <a:lnTo>
                  <a:pt x="637571" y="1795299"/>
                </a:lnTo>
                <a:cubicBezTo>
                  <a:pt x="637571" y="1830504"/>
                  <a:pt x="609057" y="1859018"/>
                  <a:pt x="573851" y="1859018"/>
                </a:cubicBezTo>
                <a:cubicBezTo>
                  <a:pt x="538646" y="1859018"/>
                  <a:pt x="510132" y="1830504"/>
                  <a:pt x="510132" y="1795299"/>
                </a:cubicBezTo>
                <a:lnTo>
                  <a:pt x="510132" y="1058223"/>
                </a:lnTo>
                <a:lnTo>
                  <a:pt x="63776" y="1058223"/>
                </a:lnTo>
                <a:cubicBezTo>
                  <a:pt x="35262" y="1058223"/>
                  <a:pt x="10252" y="1039266"/>
                  <a:pt x="2446" y="1012026"/>
                </a:cubicBezTo>
                <a:cubicBezTo>
                  <a:pt x="-5359" y="984786"/>
                  <a:pt x="5951" y="955475"/>
                  <a:pt x="30164" y="940341"/>
                </a:cubicBezTo>
                <a:lnTo>
                  <a:pt x="1530760" y="9558"/>
                </a:lnTo>
                <a:cubicBezTo>
                  <a:pt x="1551309" y="-3186"/>
                  <a:pt x="1577434" y="-3186"/>
                  <a:pt x="1597984" y="9558"/>
                </a:cubicBezTo>
                <a:lnTo>
                  <a:pt x="3098580" y="940341"/>
                </a:lnTo>
                <a:cubicBezTo>
                  <a:pt x="3122793" y="955315"/>
                  <a:pt x="3134103" y="984626"/>
                  <a:pt x="3126297" y="1012026"/>
                </a:cubicBezTo>
                <a:cubicBezTo>
                  <a:pt x="3118492" y="1039425"/>
                  <a:pt x="3093482" y="1058223"/>
                  <a:pt x="3064967" y="1058223"/>
                </a:cubicBezTo>
                <a:lnTo>
                  <a:pt x="2618612" y="1058223"/>
                </a:lnTo>
                <a:lnTo>
                  <a:pt x="2618612" y="1795299"/>
                </a:lnTo>
                <a:cubicBezTo>
                  <a:pt x="2618612" y="1830344"/>
                  <a:pt x="2590097" y="1859018"/>
                  <a:pt x="2554892" y="1859018"/>
                </a:cubicBezTo>
                <a:close/>
              </a:path>
            </a:pathLst>
          </a:custGeom>
          <a:gradFill>
            <a:gsLst>
              <a:gs pos="50000">
                <a:schemeClr val="accent4"/>
              </a:gs>
              <a:gs pos="0">
                <a:schemeClr val="bg1">
                  <a:alpha val="0"/>
                </a:schemeClr>
              </a:gs>
              <a:gs pos="30000">
                <a:schemeClr val="accent4"/>
              </a:gs>
            </a:gsLst>
            <a:lin ang="16200000" scaled="0"/>
          </a:gradFill>
          <a:ln w="15912" cap="flat">
            <a:noFill/>
            <a:prstDash val="solid"/>
            <a:miter/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41830" y="6283986"/>
            <a:ext cx="1908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Arrows icon set</a:t>
            </a:r>
            <a:endParaRPr lang="ko-KR" altLang="en-US" b="1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514333" y="2471077"/>
            <a:ext cx="441644" cy="776143"/>
          </a:xfrm>
          <a:custGeom>
            <a:avLst/>
            <a:gdLst>
              <a:gd name="T0" fmla="*/ 21 w 169"/>
              <a:gd name="T1" fmla="*/ 0 h 297"/>
              <a:gd name="T2" fmla="*/ 22 w 169"/>
              <a:gd name="T3" fmla="*/ 0 h 297"/>
              <a:gd name="T4" fmla="*/ 25 w 169"/>
              <a:gd name="T5" fmla="*/ 2 h 297"/>
              <a:gd name="T6" fmla="*/ 169 w 169"/>
              <a:gd name="T7" fmla="*/ 146 h 297"/>
              <a:gd name="T8" fmla="*/ 169 w 169"/>
              <a:gd name="T9" fmla="*/ 147 h 297"/>
              <a:gd name="T10" fmla="*/ 169 w 169"/>
              <a:gd name="T11" fmla="*/ 150 h 297"/>
              <a:gd name="T12" fmla="*/ 169 w 169"/>
              <a:gd name="T13" fmla="*/ 151 h 297"/>
              <a:gd name="T14" fmla="*/ 25 w 169"/>
              <a:gd name="T15" fmla="*/ 296 h 297"/>
              <a:gd name="T16" fmla="*/ 22 w 169"/>
              <a:gd name="T17" fmla="*/ 297 h 297"/>
              <a:gd name="T18" fmla="*/ 21 w 169"/>
              <a:gd name="T19" fmla="*/ 297 h 297"/>
              <a:gd name="T20" fmla="*/ 18 w 169"/>
              <a:gd name="T21" fmla="*/ 296 h 297"/>
              <a:gd name="T22" fmla="*/ 0 w 169"/>
              <a:gd name="T23" fmla="*/ 277 h 297"/>
              <a:gd name="T24" fmla="*/ 126 w 169"/>
              <a:gd name="T25" fmla="*/ 151 h 297"/>
              <a:gd name="T26" fmla="*/ 127 w 169"/>
              <a:gd name="T27" fmla="*/ 150 h 297"/>
              <a:gd name="T28" fmla="*/ 127 w 169"/>
              <a:gd name="T29" fmla="*/ 147 h 297"/>
              <a:gd name="T30" fmla="*/ 126 w 169"/>
              <a:gd name="T31" fmla="*/ 146 h 297"/>
              <a:gd name="T32" fmla="*/ 0 w 169"/>
              <a:gd name="T33" fmla="*/ 20 h 297"/>
              <a:gd name="T34" fmla="*/ 18 w 169"/>
              <a:gd name="T35" fmla="*/ 2 h 297"/>
              <a:gd name="T36" fmla="*/ 21 w 169"/>
              <a:gd name="T37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9" h="297">
                <a:moveTo>
                  <a:pt x="21" y="0"/>
                </a:moveTo>
                <a:lnTo>
                  <a:pt x="22" y="0"/>
                </a:lnTo>
                <a:lnTo>
                  <a:pt x="25" y="2"/>
                </a:lnTo>
                <a:lnTo>
                  <a:pt x="169" y="146"/>
                </a:lnTo>
                <a:lnTo>
                  <a:pt x="169" y="147"/>
                </a:lnTo>
                <a:lnTo>
                  <a:pt x="169" y="150"/>
                </a:lnTo>
                <a:lnTo>
                  <a:pt x="169" y="151"/>
                </a:lnTo>
                <a:lnTo>
                  <a:pt x="25" y="296"/>
                </a:lnTo>
                <a:lnTo>
                  <a:pt x="22" y="297"/>
                </a:lnTo>
                <a:lnTo>
                  <a:pt x="21" y="297"/>
                </a:lnTo>
                <a:lnTo>
                  <a:pt x="18" y="296"/>
                </a:lnTo>
                <a:lnTo>
                  <a:pt x="0" y="277"/>
                </a:lnTo>
                <a:lnTo>
                  <a:pt x="126" y="151"/>
                </a:lnTo>
                <a:lnTo>
                  <a:pt x="127" y="150"/>
                </a:lnTo>
                <a:lnTo>
                  <a:pt x="127" y="147"/>
                </a:lnTo>
                <a:lnTo>
                  <a:pt x="126" y="146"/>
                </a:lnTo>
                <a:lnTo>
                  <a:pt x="0" y="20"/>
                </a:lnTo>
                <a:lnTo>
                  <a:pt x="18" y="2"/>
                </a:lnTo>
                <a:lnTo>
                  <a:pt x="21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401119" y="2471077"/>
            <a:ext cx="478230" cy="776143"/>
          </a:xfrm>
          <a:custGeom>
            <a:avLst/>
            <a:gdLst>
              <a:gd name="T0" fmla="*/ 34 w 183"/>
              <a:gd name="T1" fmla="*/ 0 h 297"/>
              <a:gd name="T2" fmla="*/ 36 w 183"/>
              <a:gd name="T3" fmla="*/ 0 h 297"/>
              <a:gd name="T4" fmla="*/ 38 w 183"/>
              <a:gd name="T5" fmla="*/ 2 h 297"/>
              <a:gd name="T6" fmla="*/ 181 w 183"/>
              <a:gd name="T7" fmla="*/ 146 h 297"/>
              <a:gd name="T8" fmla="*/ 183 w 183"/>
              <a:gd name="T9" fmla="*/ 147 h 297"/>
              <a:gd name="T10" fmla="*/ 183 w 183"/>
              <a:gd name="T11" fmla="*/ 150 h 297"/>
              <a:gd name="T12" fmla="*/ 181 w 183"/>
              <a:gd name="T13" fmla="*/ 151 h 297"/>
              <a:gd name="T14" fmla="*/ 38 w 183"/>
              <a:gd name="T15" fmla="*/ 296 h 297"/>
              <a:gd name="T16" fmla="*/ 36 w 183"/>
              <a:gd name="T17" fmla="*/ 297 h 297"/>
              <a:gd name="T18" fmla="*/ 34 w 183"/>
              <a:gd name="T19" fmla="*/ 297 h 297"/>
              <a:gd name="T20" fmla="*/ 32 w 183"/>
              <a:gd name="T21" fmla="*/ 296 h 297"/>
              <a:gd name="T22" fmla="*/ 0 w 183"/>
              <a:gd name="T23" fmla="*/ 264 h 297"/>
              <a:gd name="T24" fmla="*/ 113 w 183"/>
              <a:gd name="T25" fmla="*/ 151 h 297"/>
              <a:gd name="T26" fmla="*/ 114 w 183"/>
              <a:gd name="T27" fmla="*/ 150 h 297"/>
              <a:gd name="T28" fmla="*/ 114 w 183"/>
              <a:gd name="T29" fmla="*/ 147 h 297"/>
              <a:gd name="T30" fmla="*/ 113 w 183"/>
              <a:gd name="T31" fmla="*/ 146 h 297"/>
              <a:gd name="T32" fmla="*/ 0 w 183"/>
              <a:gd name="T33" fmla="*/ 33 h 297"/>
              <a:gd name="T34" fmla="*/ 32 w 183"/>
              <a:gd name="T35" fmla="*/ 2 h 297"/>
              <a:gd name="T36" fmla="*/ 34 w 183"/>
              <a:gd name="T37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3" h="297">
                <a:moveTo>
                  <a:pt x="34" y="0"/>
                </a:moveTo>
                <a:lnTo>
                  <a:pt x="36" y="0"/>
                </a:lnTo>
                <a:lnTo>
                  <a:pt x="38" y="2"/>
                </a:lnTo>
                <a:lnTo>
                  <a:pt x="181" y="146"/>
                </a:lnTo>
                <a:lnTo>
                  <a:pt x="183" y="147"/>
                </a:lnTo>
                <a:lnTo>
                  <a:pt x="183" y="150"/>
                </a:lnTo>
                <a:lnTo>
                  <a:pt x="181" y="151"/>
                </a:lnTo>
                <a:lnTo>
                  <a:pt x="38" y="296"/>
                </a:lnTo>
                <a:lnTo>
                  <a:pt x="36" y="297"/>
                </a:lnTo>
                <a:lnTo>
                  <a:pt x="34" y="297"/>
                </a:lnTo>
                <a:lnTo>
                  <a:pt x="32" y="296"/>
                </a:lnTo>
                <a:lnTo>
                  <a:pt x="0" y="264"/>
                </a:lnTo>
                <a:lnTo>
                  <a:pt x="113" y="151"/>
                </a:lnTo>
                <a:lnTo>
                  <a:pt x="114" y="150"/>
                </a:lnTo>
                <a:lnTo>
                  <a:pt x="114" y="147"/>
                </a:lnTo>
                <a:lnTo>
                  <a:pt x="113" y="146"/>
                </a:lnTo>
                <a:lnTo>
                  <a:pt x="0" y="33"/>
                </a:lnTo>
                <a:lnTo>
                  <a:pt x="32" y="2"/>
                </a:lnTo>
                <a:lnTo>
                  <a:pt x="34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8324491" y="2477610"/>
            <a:ext cx="773530" cy="763077"/>
          </a:xfrm>
          <a:custGeom>
            <a:avLst/>
            <a:gdLst>
              <a:gd name="T0" fmla="*/ 147 w 296"/>
              <a:gd name="T1" fmla="*/ 0 h 292"/>
              <a:gd name="T2" fmla="*/ 295 w 296"/>
              <a:gd name="T3" fmla="*/ 81 h 292"/>
              <a:gd name="T4" fmla="*/ 296 w 296"/>
              <a:gd name="T5" fmla="*/ 82 h 292"/>
              <a:gd name="T6" fmla="*/ 296 w 296"/>
              <a:gd name="T7" fmla="*/ 84 h 292"/>
              <a:gd name="T8" fmla="*/ 295 w 296"/>
              <a:gd name="T9" fmla="*/ 85 h 292"/>
              <a:gd name="T10" fmla="*/ 147 w 296"/>
              <a:gd name="T11" fmla="*/ 166 h 292"/>
              <a:gd name="T12" fmla="*/ 147 w 296"/>
              <a:gd name="T13" fmla="*/ 103 h 292"/>
              <a:gd name="T14" fmla="*/ 86 w 296"/>
              <a:gd name="T15" fmla="*/ 103 h 292"/>
              <a:gd name="T16" fmla="*/ 69 w 296"/>
              <a:gd name="T17" fmla="*/ 106 h 292"/>
              <a:gd name="T18" fmla="*/ 56 w 296"/>
              <a:gd name="T19" fmla="*/ 115 h 292"/>
              <a:gd name="T20" fmla="*/ 47 w 296"/>
              <a:gd name="T21" fmla="*/ 130 h 292"/>
              <a:gd name="T22" fmla="*/ 43 w 296"/>
              <a:gd name="T23" fmla="*/ 145 h 292"/>
              <a:gd name="T24" fmla="*/ 43 w 296"/>
              <a:gd name="T25" fmla="*/ 187 h 292"/>
              <a:gd name="T26" fmla="*/ 43 w 296"/>
              <a:gd name="T27" fmla="*/ 202 h 292"/>
              <a:gd name="T28" fmla="*/ 43 w 296"/>
              <a:gd name="T29" fmla="*/ 215 h 292"/>
              <a:gd name="T30" fmla="*/ 43 w 296"/>
              <a:gd name="T31" fmla="*/ 229 h 292"/>
              <a:gd name="T32" fmla="*/ 43 w 296"/>
              <a:gd name="T33" fmla="*/ 271 h 292"/>
              <a:gd name="T34" fmla="*/ 40 w 296"/>
              <a:gd name="T35" fmla="*/ 282 h 292"/>
              <a:gd name="T36" fmla="*/ 32 w 296"/>
              <a:gd name="T37" fmla="*/ 290 h 292"/>
              <a:gd name="T38" fmla="*/ 22 w 296"/>
              <a:gd name="T39" fmla="*/ 292 h 292"/>
              <a:gd name="T40" fmla="*/ 10 w 296"/>
              <a:gd name="T41" fmla="*/ 290 h 292"/>
              <a:gd name="T42" fmla="*/ 2 w 296"/>
              <a:gd name="T43" fmla="*/ 282 h 292"/>
              <a:gd name="T44" fmla="*/ 0 w 296"/>
              <a:gd name="T45" fmla="*/ 271 h 292"/>
              <a:gd name="T46" fmla="*/ 0 w 296"/>
              <a:gd name="T47" fmla="*/ 197 h 292"/>
              <a:gd name="T48" fmla="*/ 0 w 296"/>
              <a:gd name="T49" fmla="*/ 177 h 292"/>
              <a:gd name="T50" fmla="*/ 0 w 296"/>
              <a:gd name="T51" fmla="*/ 157 h 292"/>
              <a:gd name="T52" fmla="*/ 0 w 296"/>
              <a:gd name="T53" fmla="*/ 103 h 292"/>
              <a:gd name="T54" fmla="*/ 2 w 296"/>
              <a:gd name="T55" fmla="*/ 86 h 292"/>
              <a:gd name="T56" fmla="*/ 11 w 296"/>
              <a:gd name="T57" fmla="*/ 72 h 292"/>
              <a:gd name="T58" fmla="*/ 26 w 296"/>
              <a:gd name="T59" fmla="*/ 63 h 292"/>
              <a:gd name="T60" fmla="*/ 43 w 296"/>
              <a:gd name="T61" fmla="*/ 60 h 292"/>
              <a:gd name="T62" fmla="*/ 147 w 296"/>
              <a:gd name="T63" fmla="*/ 60 h 292"/>
              <a:gd name="T64" fmla="*/ 147 w 296"/>
              <a:gd name="T65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6" h="292">
                <a:moveTo>
                  <a:pt x="147" y="0"/>
                </a:moveTo>
                <a:lnTo>
                  <a:pt x="295" y="81"/>
                </a:lnTo>
                <a:lnTo>
                  <a:pt x="296" y="82"/>
                </a:lnTo>
                <a:lnTo>
                  <a:pt x="296" y="84"/>
                </a:lnTo>
                <a:lnTo>
                  <a:pt x="295" y="85"/>
                </a:lnTo>
                <a:lnTo>
                  <a:pt x="147" y="166"/>
                </a:lnTo>
                <a:lnTo>
                  <a:pt x="147" y="103"/>
                </a:lnTo>
                <a:lnTo>
                  <a:pt x="86" y="103"/>
                </a:lnTo>
                <a:lnTo>
                  <a:pt x="69" y="106"/>
                </a:lnTo>
                <a:lnTo>
                  <a:pt x="56" y="115"/>
                </a:lnTo>
                <a:lnTo>
                  <a:pt x="47" y="130"/>
                </a:lnTo>
                <a:lnTo>
                  <a:pt x="43" y="145"/>
                </a:lnTo>
                <a:lnTo>
                  <a:pt x="43" y="187"/>
                </a:lnTo>
                <a:lnTo>
                  <a:pt x="43" y="202"/>
                </a:lnTo>
                <a:lnTo>
                  <a:pt x="43" y="215"/>
                </a:lnTo>
                <a:lnTo>
                  <a:pt x="43" y="229"/>
                </a:lnTo>
                <a:lnTo>
                  <a:pt x="43" y="271"/>
                </a:lnTo>
                <a:lnTo>
                  <a:pt x="40" y="282"/>
                </a:lnTo>
                <a:lnTo>
                  <a:pt x="32" y="290"/>
                </a:lnTo>
                <a:lnTo>
                  <a:pt x="22" y="292"/>
                </a:lnTo>
                <a:lnTo>
                  <a:pt x="10" y="290"/>
                </a:lnTo>
                <a:lnTo>
                  <a:pt x="2" y="282"/>
                </a:lnTo>
                <a:lnTo>
                  <a:pt x="0" y="271"/>
                </a:lnTo>
                <a:lnTo>
                  <a:pt x="0" y="197"/>
                </a:lnTo>
                <a:lnTo>
                  <a:pt x="0" y="177"/>
                </a:lnTo>
                <a:lnTo>
                  <a:pt x="0" y="157"/>
                </a:lnTo>
                <a:lnTo>
                  <a:pt x="0" y="103"/>
                </a:lnTo>
                <a:lnTo>
                  <a:pt x="2" y="86"/>
                </a:lnTo>
                <a:lnTo>
                  <a:pt x="11" y="72"/>
                </a:lnTo>
                <a:lnTo>
                  <a:pt x="26" y="63"/>
                </a:lnTo>
                <a:lnTo>
                  <a:pt x="43" y="60"/>
                </a:lnTo>
                <a:lnTo>
                  <a:pt x="147" y="60"/>
                </a:lnTo>
                <a:lnTo>
                  <a:pt x="147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978707" y="3498137"/>
            <a:ext cx="667022" cy="663816"/>
          </a:xfrm>
          <a:custGeom>
            <a:avLst/>
            <a:gdLst>
              <a:gd name="T0" fmla="*/ 32 w 208"/>
              <a:gd name="T1" fmla="*/ 0 h 207"/>
              <a:gd name="T2" fmla="*/ 164 w 208"/>
              <a:gd name="T3" fmla="*/ 132 h 207"/>
              <a:gd name="T4" fmla="*/ 164 w 208"/>
              <a:gd name="T5" fmla="*/ 18 h 207"/>
              <a:gd name="T6" fmla="*/ 204 w 208"/>
              <a:gd name="T7" fmla="*/ 18 h 207"/>
              <a:gd name="T8" fmla="*/ 206 w 208"/>
              <a:gd name="T9" fmla="*/ 18 h 207"/>
              <a:gd name="T10" fmla="*/ 208 w 208"/>
              <a:gd name="T11" fmla="*/ 19 h 207"/>
              <a:gd name="T12" fmla="*/ 208 w 208"/>
              <a:gd name="T13" fmla="*/ 22 h 207"/>
              <a:gd name="T14" fmla="*/ 208 w 208"/>
              <a:gd name="T15" fmla="*/ 203 h 207"/>
              <a:gd name="T16" fmla="*/ 208 w 208"/>
              <a:gd name="T17" fmla="*/ 206 h 207"/>
              <a:gd name="T18" fmla="*/ 206 w 208"/>
              <a:gd name="T19" fmla="*/ 207 h 207"/>
              <a:gd name="T20" fmla="*/ 204 w 208"/>
              <a:gd name="T21" fmla="*/ 207 h 207"/>
              <a:gd name="T22" fmla="*/ 21 w 208"/>
              <a:gd name="T23" fmla="*/ 207 h 207"/>
              <a:gd name="T24" fmla="*/ 20 w 208"/>
              <a:gd name="T25" fmla="*/ 207 h 207"/>
              <a:gd name="T26" fmla="*/ 19 w 208"/>
              <a:gd name="T27" fmla="*/ 206 h 207"/>
              <a:gd name="T28" fmla="*/ 19 w 208"/>
              <a:gd name="T29" fmla="*/ 203 h 207"/>
              <a:gd name="T30" fmla="*/ 19 w 208"/>
              <a:gd name="T31" fmla="*/ 164 h 207"/>
              <a:gd name="T32" fmla="*/ 133 w 208"/>
              <a:gd name="T33" fmla="*/ 164 h 207"/>
              <a:gd name="T34" fmla="*/ 0 w 208"/>
              <a:gd name="T35" fmla="*/ 31 h 207"/>
              <a:gd name="T36" fmla="*/ 32 w 208"/>
              <a:gd name="T37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" h="207">
                <a:moveTo>
                  <a:pt x="32" y="0"/>
                </a:moveTo>
                <a:lnTo>
                  <a:pt x="164" y="132"/>
                </a:lnTo>
                <a:lnTo>
                  <a:pt x="164" y="18"/>
                </a:lnTo>
                <a:lnTo>
                  <a:pt x="204" y="18"/>
                </a:lnTo>
                <a:lnTo>
                  <a:pt x="206" y="18"/>
                </a:lnTo>
                <a:lnTo>
                  <a:pt x="208" y="19"/>
                </a:lnTo>
                <a:lnTo>
                  <a:pt x="208" y="22"/>
                </a:lnTo>
                <a:lnTo>
                  <a:pt x="208" y="203"/>
                </a:lnTo>
                <a:lnTo>
                  <a:pt x="208" y="206"/>
                </a:lnTo>
                <a:lnTo>
                  <a:pt x="206" y="207"/>
                </a:lnTo>
                <a:lnTo>
                  <a:pt x="204" y="207"/>
                </a:lnTo>
                <a:lnTo>
                  <a:pt x="21" y="207"/>
                </a:lnTo>
                <a:lnTo>
                  <a:pt x="20" y="207"/>
                </a:lnTo>
                <a:lnTo>
                  <a:pt x="19" y="206"/>
                </a:lnTo>
                <a:lnTo>
                  <a:pt x="19" y="203"/>
                </a:lnTo>
                <a:lnTo>
                  <a:pt x="19" y="164"/>
                </a:lnTo>
                <a:lnTo>
                  <a:pt x="133" y="164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272834" y="3554438"/>
            <a:ext cx="785546" cy="551214"/>
          </a:xfrm>
          <a:custGeom>
            <a:avLst/>
            <a:gdLst>
              <a:gd name="T0" fmla="*/ 131 w 295"/>
              <a:gd name="T1" fmla="*/ 0 h 207"/>
              <a:gd name="T2" fmla="*/ 191 w 295"/>
              <a:gd name="T3" fmla="*/ 0 h 207"/>
              <a:gd name="T4" fmla="*/ 295 w 295"/>
              <a:gd name="T5" fmla="*/ 103 h 207"/>
              <a:gd name="T6" fmla="*/ 191 w 295"/>
              <a:gd name="T7" fmla="*/ 207 h 207"/>
              <a:gd name="T8" fmla="*/ 131 w 295"/>
              <a:gd name="T9" fmla="*/ 207 h 207"/>
              <a:gd name="T10" fmla="*/ 211 w 295"/>
              <a:gd name="T11" fmla="*/ 128 h 207"/>
              <a:gd name="T12" fmla="*/ 0 w 295"/>
              <a:gd name="T13" fmla="*/ 128 h 207"/>
              <a:gd name="T14" fmla="*/ 0 w 295"/>
              <a:gd name="T15" fmla="*/ 80 h 207"/>
              <a:gd name="T16" fmla="*/ 211 w 295"/>
              <a:gd name="T17" fmla="*/ 80 h 207"/>
              <a:gd name="T18" fmla="*/ 131 w 295"/>
              <a:gd name="T19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207">
                <a:moveTo>
                  <a:pt x="131" y="0"/>
                </a:moveTo>
                <a:lnTo>
                  <a:pt x="191" y="0"/>
                </a:lnTo>
                <a:lnTo>
                  <a:pt x="295" y="103"/>
                </a:lnTo>
                <a:lnTo>
                  <a:pt x="191" y="207"/>
                </a:lnTo>
                <a:lnTo>
                  <a:pt x="131" y="207"/>
                </a:lnTo>
                <a:lnTo>
                  <a:pt x="211" y="128"/>
                </a:lnTo>
                <a:lnTo>
                  <a:pt x="0" y="128"/>
                </a:lnTo>
                <a:lnTo>
                  <a:pt x="0" y="80"/>
                </a:lnTo>
                <a:lnTo>
                  <a:pt x="211" y="80"/>
                </a:lnTo>
                <a:lnTo>
                  <a:pt x="131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646341" y="3486430"/>
            <a:ext cx="756208" cy="687230"/>
          </a:xfrm>
          <a:custGeom>
            <a:avLst/>
            <a:gdLst>
              <a:gd name="T0" fmla="*/ 143 w 296"/>
              <a:gd name="T1" fmla="*/ 0 h 269"/>
              <a:gd name="T2" fmla="*/ 296 w 296"/>
              <a:gd name="T3" fmla="*/ 134 h 269"/>
              <a:gd name="T4" fmla="*/ 143 w 296"/>
              <a:gd name="T5" fmla="*/ 269 h 269"/>
              <a:gd name="T6" fmla="*/ 143 w 296"/>
              <a:gd name="T7" fmla="*/ 200 h 269"/>
              <a:gd name="T8" fmla="*/ 0 w 296"/>
              <a:gd name="T9" fmla="*/ 200 h 269"/>
              <a:gd name="T10" fmla="*/ 0 w 296"/>
              <a:gd name="T11" fmla="*/ 70 h 269"/>
              <a:gd name="T12" fmla="*/ 143 w 296"/>
              <a:gd name="T13" fmla="*/ 70 h 269"/>
              <a:gd name="T14" fmla="*/ 143 w 296"/>
              <a:gd name="T1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6" h="269">
                <a:moveTo>
                  <a:pt x="143" y="0"/>
                </a:moveTo>
                <a:lnTo>
                  <a:pt x="296" y="134"/>
                </a:lnTo>
                <a:lnTo>
                  <a:pt x="143" y="269"/>
                </a:lnTo>
                <a:lnTo>
                  <a:pt x="143" y="200"/>
                </a:lnTo>
                <a:lnTo>
                  <a:pt x="0" y="200"/>
                </a:lnTo>
                <a:lnTo>
                  <a:pt x="0" y="70"/>
                </a:lnTo>
                <a:lnTo>
                  <a:pt x="143" y="70"/>
                </a:lnTo>
                <a:lnTo>
                  <a:pt x="143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235736" y="5405051"/>
            <a:ext cx="552508" cy="793895"/>
          </a:xfrm>
          <a:custGeom>
            <a:avLst/>
            <a:gdLst>
              <a:gd name="T0" fmla="*/ 0 w 206"/>
              <a:gd name="T1" fmla="*/ 0 h 296"/>
              <a:gd name="T2" fmla="*/ 206 w 206"/>
              <a:gd name="T3" fmla="*/ 148 h 296"/>
              <a:gd name="T4" fmla="*/ 0 w 206"/>
              <a:gd name="T5" fmla="*/ 296 h 296"/>
              <a:gd name="T6" fmla="*/ 0 w 206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" h="296">
                <a:moveTo>
                  <a:pt x="0" y="0"/>
                </a:moveTo>
                <a:lnTo>
                  <a:pt x="206" y="148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78708" y="4435289"/>
            <a:ext cx="843223" cy="760611"/>
          </a:xfrm>
          <a:custGeom>
            <a:avLst/>
            <a:gdLst>
              <a:gd name="T0" fmla="*/ 164 w 296"/>
              <a:gd name="T1" fmla="*/ 0 h 267"/>
              <a:gd name="T2" fmla="*/ 296 w 296"/>
              <a:gd name="T3" fmla="*/ 133 h 267"/>
              <a:gd name="T4" fmla="*/ 164 w 296"/>
              <a:gd name="T5" fmla="*/ 267 h 267"/>
              <a:gd name="T6" fmla="*/ 127 w 296"/>
              <a:gd name="T7" fmla="*/ 232 h 267"/>
              <a:gd name="T8" fmla="*/ 199 w 296"/>
              <a:gd name="T9" fmla="*/ 159 h 267"/>
              <a:gd name="T10" fmla="*/ 0 w 296"/>
              <a:gd name="T11" fmla="*/ 159 h 267"/>
              <a:gd name="T12" fmla="*/ 0 w 296"/>
              <a:gd name="T13" fmla="*/ 108 h 267"/>
              <a:gd name="T14" fmla="*/ 199 w 296"/>
              <a:gd name="T15" fmla="*/ 108 h 267"/>
              <a:gd name="T16" fmla="*/ 127 w 296"/>
              <a:gd name="T17" fmla="*/ 36 h 267"/>
              <a:gd name="T18" fmla="*/ 164 w 296"/>
              <a:gd name="T19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" h="267">
                <a:moveTo>
                  <a:pt x="164" y="0"/>
                </a:moveTo>
                <a:lnTo>
                  <a:pt x="296" y="133"/>
                </a:lnTo>
                <a:lnTo>
                  <a:pt x="164" y="267"/>
                </a:lnTo>
                <a:lnTo>
                  <a:pt x="127" y="232"/>
                </a:lnTo>
                <a:lnTo>
                  <a:pt x="199" y="159"/>
                </a:lnTo>
                <a:lnTo>
                  <a:pt x="0" y="159"/>
                </a:lnTo>
                <a:lnTo>
                  <a:pt x="0" y="108"/>
                </a:lnTo>
                <a:lnTo>
                  <a:pt x="199" y="108"/>
                </a:lnTo>
                <a:lnTo>
                  <a:pt x="127" y="36"/>
                </a:lnTo>
                <a:lnTo>
                  <a:pt x="164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293609" y="4403681"/>
            <a:ext cx="818238" cy="823824"/>
          </a:xfrm>
          <a:custGeom>
            <a:avLst/>
            <a:gdLst>
              <a:gd name="T0" fmla="*/ 117 w 293"/>
              <a:gd name="T1" fmla="*/ 0 h 295"/>
              <a:gd name="T2" fmla="*/ 136 w 293"/>
              <a:gd name="T3" fmla="*/ 0 h 295"/>
              <a:gd name="T4" fmla="*/ 190 w 293"/>
              <a:gd name="T5" fmla="*/ 0 h 295"/>
              <a:gd name="T6" fmla="*/ 207 w 293"/>
              <a:gd name="T7" fmla="*/ 3 h 295"/>
              <a:gd name="T8" fmla="*/ 220 w 293"/>
              <a:gd name="T9" fmla="*/ 12 h 295"/>
              <a:gd name="T10" fmla="*/ 231 w 293"/>
              <a:gd name="T11" fmla="*/ 26 h 295"/>
              <a:gd name="T12" fmla="*/ 234 w 293"/>
              <a:gd name="T13" fmla="*/ 42 h 295"/>
              <a:gd name="T14" fmla="*/ 234 w 293"/>
              <a:gd name="T15" fmla="*/ 146 h 295"/>
              <a:gd name="T16" fmla="*/ 293 w 293"/>
              <a:gd name="T17" fmla="*/ 146 h 295"/>
              <a:gd name="T18" fmla="*/ 211 w 293"/>
              <a:gd name="T19" fmla="*/ 294 h 295"/>
              <a:gd name="T20" fmla="*/ 211 w 293"/>
              <a:gd name="T21" fmla="*/ 295 h 295"/>
              <a:gd name="T22" fmla="*/ 210 w 293"/>
              <a:gd name="T23" fmla="*/ 295 h 295"/>
              <a:gd name="T24" fmla="*/ 209 w 293"/>
              <a:gd name="T25" fmla="*/ 294 h 295"/>
              <a:gd name="T26" fmla="*/ 127 w 293"/>
              <a:gd name="T27" fmla="*/ 146 h 295"/>
              <a:gd name="T28" fmla="*/ 190 w 293"/>
              <a:gd name="T29" fmla="*/ 146 h 295"/>
              <a:gd name="T30" fmla="*/ 190 w 293"/>
              <a:gd name="T31" fmla="*/ 85 h 295"/>
              <a:gd name="T32" fmla="*/ 186 w 293"/>
              <a:gd name="T33" fmla="*/ 70 h 295"/>
              <a:gd name="T34" fmla="*/ 177 w 293"/>
              <a:gd name="T35" fmla="*/ 55 h 295"/>
              <a:gd name="T36" fmla="*/ 164 w 293"/>
              <a:gd name="T37" fmla="*/ 46 h 295"/>
              <a:gd name="T38" fmla="*/ 148 w 293"/>
              <a:gd name="T39" fmla="*/ 43 h 295"/>
              <a:gd name="T40" fmla="*/ 123 w 293"/>
              <a:gd name="T41" fmla="*/ 43 h 295"/>
              <a:gd name="T42" fmla="*/ 106 w 293"/>
              <a:gd name="T43" fmla="*/ 43 h 295"/>
              <a:gd name="T44" fmla="*/ 92 w 293"/>
              <a:gd name="T45" fmla="*/ 43 h 295"/>
              <a:gd name="T46" fmla="*/ 79 w 293"/>
              <a:gd name="T47" fmla="*/ 43 h 295"/>
              <a:gd name="T48" fmla="*/ 64 w 293"/>
              <a:gd name="T49" fmla="*/ 43 h 295"/>
              <a:gd name="T50" fmla="*/ 46 w 293"/>
              <a:gd name="T51" fmla="*/ 43 h 295"/>
              <a:gd name="T52" fmla="*/ 22 w 293"/>
              <a:gd name="T53" fmla="*/ 43 h 295"/>
              <a:gd name="T54" fmla="*/ 12 w 293"/>
              <a:gd name="T55" fmla="*/ 39 h 295"/>
              <a:gd name="T56" fmla="*/ 4 w 293"/>
              <a:gd name="T57" fmla="*/ 33 h 295"/>
              <a:gd name="T58" fmla="*/ 0 w 293"/>
              <a:gd name="T59" fmla="*/ 21 h 295"/>
              <a:gd name="T60" fmla="*/ 4 w 293"/>
              <a:gd name="T61" fmla="*/ 11 h 295"/>
              <a:gd name="T62" fmla="*/ 12 w 293"/>
              <a:gd name="T63" fmla="*/ 3 h 295"/>
              <a:gd name="T64" fmla="*/ 22 w 293"/>
              <a:gd name="T65" fmla="*/ 0 h 295"/>
              <a:gd name="T66" fmla="*/ 76 w 293"/>
              <a:gd name="T67" fmla="*/ 0 h 295"/>
              <a:gd name="T68" fmla="*/ 97 w 293"/>
              <a:gd name="T69" fmla="*/ 0 h 295"/>
              <a:gd name="T70" fmla="*/ 117 w 293"/>
              <a:gd name="T7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3" h="295">
                <a:moveTo>
                  <a:pt x="117" y="0"/>
                </a:moveTo>
                <a:lnTo>
                  <a:pt x="136" y="0"/>
                </a:lnTo>
                <a:lnTo>
                  <a:pt x="190" y="0"/>
                </a:lnTo>
                <a:lnTo>
                  <a:pt x="207" y="3"/>
                </a:lnTo>
                <a:lnTo>
                  <a:pt x="220" y="12"/>
                </a:lnTo>
                <a:lnTo>
                  <a:pt x="231" y="26"/>
                </a:lnTo>
                <a:lnTo>
                  <a:pt x="234" y="42"/>
                </a:lnTo>
                <a:lnTo>
                  <a:pt x="234" y="146"/>
                </a:lnTo>
                <a:lnTo>
                  <a:pt x="293" y="146"/>
                </a:lnTo>
                <a:lnTo>
                  <a:pt x="211" y="294"/>
                </a:lnTo>
                <a:lnTo>
                  <a:pt x="211" y="295"/>
                </a:lnTo>
                <a:lnTo>
                  <a:pt x="210" y="295"/>
                </a:lnTo>
                <a:lnTo>
                  <a:pt x="209" y="294"/>
                </a:lnTo>
                <a:lnTo>
                  <a:pt x="127" y="146"/>
                </a:lnTo>
                <a:lnTo>
                  <a:pt x="190" y="146"/>
                </a:lnTo>
                <a:lnTo>
                  <a:pt x="190" y="85"/>
                </a:lnTo>
                <a:lnTo>
                  <a:pt x="186" y="70"/>
                </a:lnTo>
                <a:lnTo>
                  <a:pt x="177" y="55"/>
                </a:lnTo>
                <a:lnTo>
                  <a:pt x="164" y="46"/>
                </a:lnTo>
                <a:lnTo>
                  <a:pt x="148" y="43"/>
                </a:lnTo>
                <a:lnTo>
                  <a:pt x="123" y="43"/>
                </a:lnTo>
                <a:lnTo>
                  <a:pt x="106" y="43"/>
                </a:lnTo>
                <a:lnTo>
                  <a:pt x="92" y="43"/>
                </a:lnTo>
                <a:lnTo>
                  <a:pt x="79" y="43"/>
                </a:lnTo>
                <a:lnTo>
                  <a:pt x="64" y="43"/>
                </a:lnTo>
                <a:lnTo>
                  <a:pt x="46" y="43"/>
                </a:lnTo>
                <a:lnTo>
                  <a:pt x="22" y="43"/>
                </a:lnTo>
                <a:lnTo>
                  <a:pt x="12" y="39"/>
                </a:lnTo>
                <a:lnTo>
                  <a:pt x="4" y="33"/>
                </a:lnTo>
                <a:lnTo>
                  <a:pt x="0" y="21"/>
                </a:lnTo>
                <a:lnTo>
                  <a:pt x="4" y="11"/>
                </a:lnTo>
                <a:lnTo>
                  <a:pt x="12" y="3"/>
                </a:lnTo>
                <a:lnTo>
                  <a:pt x="22" y="0"/>
                </a:lnTo>
                <a:lnTo>
                  <a:pt x="76" y="0"/>
                </a:lnTo>
                <a:lnTo>
                  <a:pt x="97" y="0"/>
                </a:lnTo>
                <a:lnTo>
                  <a:pt x="117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567740" y="3480935"/>
            <a:ext cx="488991" cy="698223"/>
          </a:xfrm>
          <a:custGeom>
            <a:avLst/>
            <a:gdLst>
              <a:gd name="T0" fmla="*/ 80 w 208"/>
              <a:gd name="T1" fmla="*/ 0 h 297"/>
              <a:gd name="T2" fmla="*/ 128 w 208"/>
              <a:gd name="T3" fmla="*/ 0 h 297"/>
              <a:gd name="T4" fmla="*/ 128 w 208"/>
              <a:gd name="T5" fmla="*/ 213 h 297"/>
              <a:gd name="T6" fmla="*/ 208 w 208"/>
              <a:gd name="T7" fmla="*/ 133 h 297"/>
              <a:gd name="T8" fmla="*/ 208 w 208"/>
              <a:gd name="T9" fmla="*/ 193 h 297"/>
              <a:gd name="T10" fmla="*/ 104 w 208"/>
              <a:gd name="T11" fmla="*/ 297 h 297"/>
              <a:gd name="T12" fmla="*/ 0 w 208"/>
              <a:gd name="T13" fmla="*/ 193 h 297"/>
              <a:gd name="T14" fmla="*/ 0 w 208"/>
              <a:gd name="T15" fmla="*/ 133 h 297"/>
              <a:gd name="T16" fmla="*/ 80 w 208"/>
              <a:gd name="T17" fmla="*/ 213 h 297"/>
              <a:gd name="T18" fmla="*/ 80 w 208"/>
              <a:gd name="T1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97">
                <a:moveTo>
                  <a:pt x="80" y="0"/>
                </a:moveTo>
                <a:lnTo>
                  <a:pt x="128" y="0"/>
                </a:lnTo>
                <a:lnTo>
                  <a:pt x="128" y="213"/>
                </a:lnTo>
                <a:lnTo>
                  <a:pt x="208" y="133"/>
                </a:lnTo>
                <a:lnTo>
                  <a:pt x="208" y="193"/>
                </a:lnTo>
                <a:lnTo>
                  <a:pt x="104" y="297"/>
                </a:lnTo>
                <a:lnTo>
                  <a:pt x="0" y="193"/>
                </a:lnTo>
                <a:lnTo>
                  <a:pt x="0" y="133"/>
                </a:lnTo>
                <a:lnTo>
                  <a:pt x="80" y="213"/>
                </a:lnTo>
                <a:lnTo>
                  <a:pt x="8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6249187" y="5376284"/>
            <a:ext cx="632998" cy="787258"/>
            <a:chOff x="5295900" y="6049963"/>
            <a:chExt cx="377825" cy="469900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295900" y="6457950"/>
              <a:ext cx="377825" cy="61913"/>
            </a:xfrm>
            <a:custGeom>
              <a:avLst/>
              <a:gdLst>
                <a:gd name="T0" fmla="*/ 14 w 238"/>
                <a:gd name="T1" fmla="*/ 0 h 39"/>
                <a:gd name="T2" fmla="*/ 224 w 238"/>
                <a:gd name="T3" fmla="*/ 0 h 39"/>
                <a:gd name="T4" fmla="*/ 228 w 238"/>
                <a:gd name="T5" fmla="*/ 1 h 39"/>
                <a:gd name="T6" fmla="*/ 233 w 238"/>
                <a:gd name="T7" fmla="*/ 3 h 39"/>
                <a:gd name="T8" fmla="*/ 236 w 238"/>
                <a:gd name="T9" fmla="*/ 7 h 39"/>
                <a:gd name="T10" fmla="*/ 238 w 238"/>
                <a:gd name="T11" fmla="*/ 10 h 39"/>
                <a:gd name="T12" fmla="*/ 238 w 238"/>
                <a:gd name="T13" fmla="*/ 14 h 39"/>
                <a:gd name="T14" fmla="*/ 238 w 238"/>
                <a:gd name="T15" fmla="*/ 24 h 39"/>
                <a:gd name="T16" fmla="*/ 238 w 238"/>
                <a:gd name="T17" fmla="*/ 28 h 39"/>
                <a:gd name="T18" fmla="*/ 236 w 238"/>
                <a:gd name="T19" fmla="*/ 33 h 39"/>
                <a:gd name="T20" fmla="*/ 233 w 238"/>
                <a:gd name="T21" fmla="*/ 35 h 39"/>
                <a:gd name="T22" fmla="*/ 228 w 238"/>
                <a:gd name="T23" fmla="*/ 38 h 39"/>
                <a:gd name="T24" fmla="*/ 224 w 238"/>
                <a:gd name="T25" fmla="*/ 39 h 39"/>
                <a:gd name="T26" fmla="*/ 14 w 238"/>
                <a:gd name="T27" fmla="*/ 39 h 39"/>
                <a:gd name="T28" fmla="*/ 10 w 238"/>
                <a:gd name="T29" fmla="*/ 38 h 39"/>
                <a:gd name="T30" fmla="*/ 5 w 238"/>
                <a:gd name="T31" fmla="*/ 35 h 39"/>
                <a:gd name="T32" fmla="*/ 2 w 238"/>
                <a:gd name="T33" fmla="*/ 33 h 39"/>
                <a:gd name="T34" fmla="*/ 0 w 238"/>
                <a:gd name="T35" fmla="*/ 28 h 39"/>
                <a:gd name="T36" fmla="*/ 0 w 238"/>
                <a:gd name="T37" fmla="*/ 24 h 39"/>
                <a:gd name="T38" fmla="*/ 0 w 238"/>
                <a:gd name="T39" fmla="*/ 14 h 39"/>
                <a:gd name="T40" fmla="*/ 0 w 238"/>
                <a:gd name="T41" fmla="*/ 10 h 39"/>
                <a:gd name="T42" fmla="*/ 2 w 238"/>
                <a:gd name="T43" fmla="*/ 7 h 39"/>
                <a:gd name="T44" fmla="*/ 5 w 238"/>
                <a:gd name="T45" fmla="*/ 3 h 39"/>
                <a:gd name="T46" fmla="*/ 10 w 238"/>
                <a:gd name="T47" fmla="*/ 1 h 39"/>
                <a:gd name="T48" fmla="*/ 14 w 238"/>
                <a:gd name="T4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9">
                  <a:moveTo>
                    <a:pt x="14" y="0"/>
                  </a:moveTo>
                  <a:lnTo>
                    <a:pt x="224" y="0"/>
                  </a:lnTo>
                  <a:lnTo>
                    <a:pt x="228" y="1"/>
                  </a:lnTo>
                  <a:lnTo>
                    <a:pt x="233" y="3"/>
                  </a:lnTo>
                  <a:lnTo>
                    <a:pt x="236" y="7"/>
                  </a:lnTo>
                  <a:lnTo>
                    <a:pt x="238" y="10"/>
                  </a:lnTo>
                  <a:lnTo>
                    <a:pt x="238" y="14"/>
                  </a:lnTo>
                  <a:lnTo>
                    <a:pt x="238" y="24"/>
                  </a:lnTo>
                  <a:lnTo>
                    <a:pt x="238" y="28"/>
                  </a:lnTo>
                  <a:lnTo>
                    <a:pt x="236" y="33"/>
                  </a:lnTo>
                  <a:lnTo>
                    <a:pt x="233" y="35"/>
                  </a:lnTo>
                  <a:lnTo>
                    <a:pt x="228" y="38"/>
                  </a:lnTo>
                  <a:lnTo>
                    <a:pt x="224" y="39"/>
                  </a:lnTo>
                  <a:lnTo>
                    <a:pt x="14" y="39"/>
                  </a:lnTo>
                  <a:lnTo>
                    <a:pt x="10" y="38"/>
                  </a:lnTo>
                  <a:lnTo>
                    <a:pt x="5" y="35"/>
                  </a:lnTo>
                  <a:lnTo>
                    <a:pt x="2" y="33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345113" y="6049963"/>
              <a:ext cx="280988" cy="361950"/>
            </a:xfrm>
            <a:custGeom>
              <a:avLst/>
              <a:gdLst>
                <a:gd name="T0" fmla="*/ 89 w 177"/>
                <a:gd name="T1" fmla="*/ 0 h 228"/>
                <a:gd name="T2" fmla="*/ 93 w 177"/>
                <a:gd name="T3" fmla="*/ 1 h 228"/>
                <a:gd name="T4" fmla="*/ 96 w 177"/>
                <a:gd name="T5" fmla="*/ 2 h 228"/>
                <a:gd name="T6" fmla="*/ 98 w 177"/>
                <a:gd name="T7" fmla="*/ 6 h 228"/>
                <a:gd name="T8" fmla="*/ 98 w 177"/>
                <a:gd name="T9" fmla="*/ 9 h 228"/>
                <a:gd name="T10" fmla="*/ 98 w 177"/>
                <a:gd name="T11" fmla="*/ 193 h 228"/>
                <a:gd name="T12" fmla="*/ 165 w 177"/>
                <a:gd name="T13" fmla="*/ 127 h 228"/>
                <a:gd name="T14" fmla="*/ 176 w 177"/>
                <a:gd name="T15" fmla="*/ 138 h 228"/>
                <a:gd name="T16" fmla="*/ 177 w 177"/>
                <a:gd name="T17" fmla="*/ 139 h 228"/>
                <a:gd name="T18" fmla="*/ 177 w 177"/>
                <a:gd name="T19" fmla="*/ 140 h 228"/>
                <a:gd name="T20" fmla="*/ 176 w 177"/>
                <a:gd name="T21" fmla="*/ 141 h 228"/>
                <a:gd name="T22" fmla="*/ 91 w 177"/>
                <a:gd name="T23" fmla="*/ 227 h 228"/>
                <a:gd name="T24" fmla="*/ 88 w 177"/>
                <a:gd name="T25" fmla="*/ 228 h 228"/>
                <a:gd name="T26" fmla="*/ 87 w 177"/>
                <a:gd name="T27" fmla="*/ 227 h 228"/>
                <a:gd name="T28" fmla="*/ 0 w 177"/>
                <a:gd name="T29" fmla="*/ 141 h 228"/>
                <a:gd name="T30" fmla="*/ 0 w 177"/>
                <a:gd name="T31" fmla="*/ 140 h 228"/>
                <a:gd name="T32" fmla="*/ 0 w 177"/>
                <a:gd name="T33" fmla="*/ 139 h 228"/>
                <a:gd name="T34" fmla="*/ 0 w 177"/>
                <a:gd name="T35" fmla="*/ 138 h 228"/>
                <a:gd name="T36" fmla="*/ 12 w 177"/>
                <a:gd name="T37" fmla="*/ 127 h 228"/>
                <a:gd name="T38" fmla="*/ 80 w 177"/>
                <a:gd name="T39" fmla="*/ 194 h 228"/>
                <a:gd name="T40" fmla="*/ 80 w 177"/>
                <a:gd name="T41" fmla="*/ 9 h 228"/>
                <a:gd name="T42" fmla="*/ 80 w 177"/>
                <a:gd name="T43" fmla="*/ 6 h 228"/>
                <a:gd name="T44" fmla="*/ 83 w 177"/>
                <a:gd name="T45" fmla="*/ 2 h 228"/>
                <a:gd name="T46" fmla="*/ 85 w 177"/>
                <a:gd name="T47" fmla="*/ 1 h 228"/>
                <a:gd name="T48" fmla="*/ 89 w 177"/>
                <a:gd name="T4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228">
                  <a:moveTo>
                    <a:pt x="89" y="0"/>
                  </a:moveTo>
                  <a:lnTo>
                    <a:pt x="93" y="1"/>
                  </a:lnTo>
                  <a:lnTo>
                    <a:pt x="96" y="2"/>
                  </a:lnTo>
                  <a:lnTo>
                    <a:pt x="98" y="6"/>
                  </a:lnTo>
                  <a:lnTo>
                    <a:pt x="98" y="9"/>
                  </a:lnTo>
                  <a:lnTo>
                    <a:pt x="98" y="193"/>
                  </a:lnTo>
                  <a:lnTo>
                    <a:pt x="165" y="127"/>
                  </a:lnTo>
                  <a:lnTo>
                    <a:pt x="176" y="138"/>
                  </a:lnTo>
                  <a:lnTo>
                    <a:pt x="177" y="139"/>
                  </a:lnTo>
                  <a:lnTo>
                    <a:pt x="177" y="140"/>
                  </a:lnTo>
                  <a:lnTo>
                    <a:pt x="176" y="141"/>
                  </a:lnTo>
                  <a:lnTo>
                    <a:pt x="91" y="227"/>
                  </a:lnTo>
                  <a:lnTo>
                    <a:pt x="88" y="228"/>
                  </a:lnTo>
                  <a:lnTo>
                    <a:pt x="87" y="227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0" y="139"/>
                  </a:lnTo>
                  <a:lnTo>
                    <a:pt x="0" y="138"/>
                  </a:lnTo>
                  <a:lnTo>
                    <a:pt x="12" y="127"/>
                  </a:lnTo>
                  <a:lnTo>
                    <a:pt x="80" y="194"/>
                  </a:lnTo>
                  <a:lnTo>
                    <a:pt x="80" y="9"/>
                  </a:lnTo>
                  <a:lnTo>
                    <a:pt x="80" y="6"/>
                  </a:lnTo>
                  <a:lnTo>
                    <a:pt x="83" y="2"/>
                  </a:lnTo>
                  <a:lnTo>
                    <a:pt x="85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Freeform 19"/>
          <p:cNvSpPr>
            <a:spLocks/>
          </p:cNvSpPr>
          <p:nvPr/>
        </p:nvSpPr>
        <p:spPr bwMode="auto">
          <a:xfrm>
            <a:off x="5037114" y="5566020"/>
            <a:ext cx="826615" cy="471954"/>
          </a:xfrm>
          <a:custGeom>
            <a:avLst/>
            <a:gdLst>
              <a:gd name="T0" fmla="*/ 17 w 296"/>
              <a:gd name="T1" fmla="*/ 0 h 169"/>
              <a:gd name="T2" fmla="*/ 137 w 296"/>
              <a:gd name="T3" fmla="*/ 120 h 169"/>
              <a:gd name="T4" fmla="*/ 144 w 296"/>
              <a:gd name="T5" fmla="*/ 124 h 169"/>
              <a:gd name="T6" fmla="*/ 152 w 296"/>
              <a:gd name="T7" fmla="*/ 124 h 169"/>
              <a:gd name="T8" fmla="*/ 159 w 296"/>
              <a:gd name="T9" fmla="*/ 120 h 169"/>
              <a:gd name="T10" fmla="*/ 279 w 296"/>
              <a:gd name="T11" fmla="*/ 0 h 169"/>
              <a:gd name="T12" fmla="*/ 291 w 296"/>
              <a:gd name="T13" fmla="*/ 12 h 169"/>
              <a:gd name="T14" fmla="*/ 295 w 296"/>
              <a:gd name="T15" fmla="*/ 15 h 169"/>
              <a:gd name="T16" fmla="*/ 296 w 296"/>
              <a:gd name="T17" fmla="*/ 21 h 169"/>
              <a:gd name="T18" fmla="*/ 296 w 296"/>
              <a:gd name="T19" fmla="*/ 25 h 169"/>
              <a:gd name="T20" fmla="*/ 295 w 296"/>
              <a:gd name="T21" fmla="*/ 29 h 169"/>
              <a:gd name="T22" fmla="*/ 291 w 296"/>
              <a:gd name="T23" fmla="*/ 33 h 169"/>
              <a:gd name="T24" fmla="*/ 159 w 296"/>
              <a:gd name="T25" fmla="*/ 166 h 169"/>
              <a:gd name="T26" fmla="*/ 152 w 296"/>
              <a:gd name="T27" fmla="*/ 169 h 169"/>
              <a:gd name="T28" fmla="*/ 144 w 296"/>
              <a:gd name="T29" fmla="*/ 169 h 169"/>
              <a:gd name="T30" fmla="*/ 137 w 296"/>
              <a:gd name="T31" fmla="*/ 166 h 169"/>
              <a:gd name="T32" fmla="*/ 5 w 296"/>
              <a:gd name="T33" fmla="*/ 33 h 169"/>
              <a:gd name="T34" fmla="*/ 1 w 296"/>
              <a:gd name="T35" fmla="*/ 29 h 169"/>
              <a:gd name="T36" fmla="*/ 0 w 296"/>
              <a:gd name="T37" fmla="*/ 25 h 169"/>
              <a:gd name="T38" fmla="*/ 0 w 296"/>
              <a:gd name="T39" fmla="*/ 21 h 169"/>
              <a:gd name="T40" fmla="*/ 1 w 296"/>
              <a:gd name="T41" fmla="*/ 15 h 169"/>
              <a:gd name="T42" fmla="*/ 5 w 296"/>
              <a:gd name="T43" fmla="*/ 12 h 169"/>
              <a:gd name="T44" fmla="*/ 17 w 296"/>
              <a:gd name="T4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6" h="169">
                <a:moveTo>
                  <a:pt x="17" y="0"/>
                </a:moveTo>
                <a:lnTo>
                  <a:pt x="137" y="120"/>
                </a:lnTo>
                <a:lnTo>
                  <a:pt x="144" y="124"/>
                </a:lnTo>
                <a:lnTo>
                  <a:pt x="152" y="124"/>
                </a:lnTo>
                <a:lnTo>
                  <a:pt x="159" y="120"/>
                </a:lnTo>
                <a:lnTo>
                  <a:pt x="279" y="0"/>
                </a:lnTo>
                <a:lnTo>
                  <a:pt x="291" y="12"/>
                </a:lnTo>
                <a:lnTo>
                  <a:pt x="295" y="15"/>
                </a:lnTo>
                <a:lnTo>
                  <a:pt x="296" y="21"/>
                </a:lnTo>
                <a:lnTo>
                  <a:pt x="296" y="25"/>
                </a:lnTo>
                <a:lnTo>
                  <a:pt x="295" y="29"/>
                </a:lnTo>
                <a:lnTo>
                  <a:pt x="291" y="33"/>
                </a:lnTo>
                <a:lnTo>
                  <a:pt x="159" y="166"/>
                </a:lnTo>
                <a:lnTo>
                  <a:pt x="152" y="169"/>
                </a:lnTo>
                <a:lnTo>
                  <a:pt x="144" y="169"/>
                </a:lnTo>
                <a:lnTo>
                  <a:pt x="137" y="166"/>
                </a:lnTo>
                <a:lnTo>
                  <a:pt x="5" y="33"/>
                </a:lnTo>
                <a:lnTo>
                  <a:pt x="1" y="29"/>
                </a:lnTo>
                <a:lnTo>
                  <a:pt x="0" y="25"/>
                </a:lnTo>
                <a:lnTo>
                  <a:pt x="0" y="21"/>
                </a:lnTo>
                <a:lnTo>
                  <a:pt x="1" y="15"/>
                </a:lnTo>
                <a:lnTo>
                  <a:pt x="5" y="12"/>
                </a:lnTo>
                <a:lnTo>
                  <a:pt x="17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964660" y="5327385"/>
            <a:ext cx="827364" cy="949224"/>
          </a:xfrm>
          <a:custGeom>
            <a:avLst/>
            <a:gdLst>
              <a:gd name="T0" fmla="*/ 129 w 258"/>
              <a:gd name="T1" fmla="*/ 0 h 296"/>
              <a:gd name="T2" fmla="*/ 142 w 258"/>
              <a:gd name="T3" fmla="*/ 2 h 296"/>
              <a:gd name="T4" fmla="*/ 153 w 258"/>
              <a:gd name="T5" fmla="*/ 9 h 296"/>
              <a:gd name="T6" fmla="*/ 159 w 258"/>
              <a:gd name="T7" fmla="*/ 19 h 296"/>
              <a:gd name="T8" fmla="*/ 162 w 258"/>
              <a:gd name="T9" fmla="*/ 33 h 296"/>
              <a:gd name="T10" fmla="*/ 162 w 258"/>
              <a:gd name="T11" fmla="*/ 185 h 296"/>
              <a:gd name="T12" fmla="*/ 203 w 258"/>
              <a:gd name="T13" fmla="*/ 144 h 296"/>
              <a:gd name="T14" fmla="*/ 213 w 258"/>
              <a:gd name="T15" fmla="*/ 138 h 296"/>
              <a:gd name="T16" fmla="*/ 226 w 258"/>
              <a:gd name="T17" fmla="*/ 135 h 296"/>
              <a:gd name="T18" fmla="*/ 238 w 258"/>
              <a:gd name="T19" fmla="*/ 138 h 296"/>
              <a:gd name="T20" fmla="*/ 249 w 258"/>
              <a:gd name="T21" fmla="*/ 144 h 296"/>
              <a:gd name="T22" fmla="*/ 255 w 258"/>
              <a:gd name="T23" fmla="*/ 155 h 296"/>
              <a:gd name="T24" fmla="*/ 258 w 258"/>
              <a:gd name="T25" fmla="*/ 168 h 296"/>
              <a:gd name="T26" fmla="*/ 255 w 258"/>
              <a:gd name="T27" fmla="*/ 180 h 296"/>
              <a:gd name="T28" fmla="*/ 249 w 258"/>
              <a:gd name="T29" fmla="*/ 190 h 296"/>
              <a:gd name="T30" fmla="*/ 153 w 258"/>
              <a:gd name="T31" fmla="*/ 286 h 296"/>
              <a:gd name="T32" fmla="*/ 150 w 258"/>
              <a:gd name="T33" fmla="*/ 288 h 296"/>
              <a:gd name="T34" fmla="*/ 147 w 258"/>
              <a:gd name="T35" fmla="*/ 290 h 296"/>
              <a:gd name="T36" fmla="*/ 146 w 258"/>
              <a:gd name="T37" fmla="*/ 291 h 296"/>
              <a:gd name="T38" fmla="*/ 145 w 258"/>
              <a:gd name="T39" fmla="*/ 291 h 296"/>
              <a:gd name="T40" fmla="*/ 144 w 258"/>
              <a:gd name="T41" fmla="*/ 292 h 296"/>
              <a:gd name="T42" fmla="*/ 142 w 258"/>
              <a:gd name="T43" fmla="*/ 294 h 296"/>
              <a:gd name="T44" fmla="*/ 140 w 258"/>
              <a:gd name="T45" fmla="*/ 294 h 296"/>
              <a:gd name="T46" fmla="*/ 138 w 258"/>
              <a:gd name="T47" fmla="*/ 295 h 296"/>
              <a:gd name="T48" fmla="*/ 137 w 258"/>
              <a:gd name="T49" fmla="*/ 295 h 296"/>
              <a:gd name="T50" fmla="*/ 136 w 258"/>
              <a:gd name="T51" fmla="*/ 295 h 296"/>
              <a:gd name="T52" fmla="*/ 129 w 258"/>
              <a:gd name="T53" fmla="*/ 296 h 296"/>
              <a:gd name="T54" fmla="*/ 123 w 258"/>
              <a:gd name="T55" fmla="*/ 295 h 296"/>
              <a:gd name="T56" fmla="*/ 121 w 258"/>
              <a:gd name="T57" fmla="*/ 295 h 296"/>
              <a:gd name="T58" fmla="*/ 120 w 258"/>
              <a:gd name="T59" fmla="*/ 295 h 296"/>
              <a:gd name="T60" fmla="*/ 119 w 258"/>
              <a:gd name="T61" fmla="*/ 294 h 296"/>
              <a:gd name="T62" fmla="*/ 117 w 258"/>
              <a:gd name="T63" fmla="*/ 294 h 296"/>
              <a:gd name="T64" fmla="*/ 116 w 258"/>
              <a:gd name="T65" fmla="*/ 292 h 296"/>
              <a:gd name="T66" fmla="*/ 115 w 258"/>
              <a:gd name="T67" fmla="*/ 291 h 296"/>
              <a:gd name="T68" fmla="*/ 112 w 258"/>
              <a:gd name="T69" fmla="*/ 291 h 296"/>
              <a:gd name="T70" fmla="*/ 112 w 258"/>
              <a:gd name="T71" fmla="*/ 290 h 296"/>
              <a:gd name="T72" fmla="*/ 109 w 258"/>
              <a:gd name="T73" fmla="*/ 290 h 296"/>
              <a:gd name="T74" fmla="*/ 108 w 258"/>
              <a:gd name="T75" fmla="*/ 287 h 296"/>
              <a:gd name="T76" fmla="*/ 107 w 258"/>
              <a:gd name="T77" fmla="*/ 286 h 296"/>
              <a:gd name="T78" fmla="*/ 11 w 258"/>
              <a:gd name="T79" fmla="*/ 190 h 296"/>
              <a:gd name="T80" fmla="*/ 3 w 258"/>
              <a:gd name="T81" fmla="*/ 180 h 296"/>
              <a:gd name="T82" fmla="*/ 0 w 258"/>
              <a:gd name="T83" fmla="*/ 168 h 296"/>
              <a:gd name="T84" fmla="*/ 3 w 258"/>
              <a:gd name="T85" fmla="*/ 155 h 296"/>
              <a:gd name="T86" fmla="*/ 11 w 258"/>
              <a:gd name="T87" fmla="*/ 144 h 296"/>
              <a:gd name="T88" fmla="*/ 21 w 258"/>
              <a:gd name="T89" fmla="*/ 138 h 296"/>
              <a:gd name="T90" fmla="*/ 33 w 258"/>
              <a:gd name="T91" fmla="*/ 135 h 296"/>
              <a:gd name="T92" fmla="*/ 45 w 258"/>
              <a:gd name="T93" fmla="*/ 138 h 296"/>
              <a:gd name="T94" fmla="*/ 56 w 258"/>
              <a:gd name="T95" fmla="*/ 144 h 296"/>
              <a:gd name="T96" fmla="*/ 96 w 258"/>
              <a:gd name="T97" fmla="*/ 185 h 296"/>
              <a:gd name="T98" fmla="*/ 96 w 258"/>
              <a:gd name="T99" fmla="*/ 33 h 296"/>
              <a:gd name="T100" fmla="*/ 99 w 258"/>
              <a:gd name="T101" fmla="*/ 19 h 296"/>
              <a:gd name="T102" fmla="*/ 107 w 258"/>
              <a:gd name="T103" fmla="*/ 9 h 296"/>
              <a:gd name="T104" fmla="*/ 117 w 258"/>
              <a:gd name="T105" fmla="*/ 2 h 296"/>
              <a:gd name="T106" fmla="*/ 129 w 258"/>
              <a:gd name="T10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8" h="296">
                <a:moveTo>
                  <a:pt x="129" y="0"/>
                </a:moveTo>
                <a:lnTo>
                  <a:pt x="142" y="2"/>
                </a:lnTo>
                <a:lnTo>
                  <a:pt x="153" y="9"/>
                </a:lnTo>
                <a:lnTo>
                  <a:pt x="159" y="19"/>
                </a:lnTo>
                <a:lnTo>
                  <a:pt x="162" y="33"/>
                </a:lnTo>
                <a:lnTo>
                  <a:pt x="162" y="185"/>
                </a:lnTo>
                <a:lnTo>
                  <a:pt x="203" y="144"/>
                </a:lnTo>
                <a:lnTo>
                  <a:pt x="213" y="138"/>
                </a:lnTo>
                <a:lnTo>
                  <a:pt x="226" y="135"/>
                </a:lnTo>
                <a:lnTo>
                  <a:pt x="238" y="138"/>
                </a:lnTo>
                <a:lnTo>
                  <a:pt x="249" y="144"/>
                </a:lnTo>
                <a:lnTo>
                  <a:pt x="255" y="155"/>
                </a:lnTo>
                <a:lnTo>
                  <a:pt x="258" y="168"/>
                </a:lnTo>
                <a:lnTo>
                  <a:pt x="255" y="180"/>
                </a:lnTo>
                <a:lnTo>
                  <a:pt x="249" y="190"/>
                </a:lnTo>
                <a:lnTo>
                  <a:pt x="153" y="286"/>
                </a:lnTo>
                <a:lnTo>
                  <a:pt x="150" y="288"/>
                </a:lnTo>
                <a:lnTo>
                  <a:pt x="147" y="290"/>
                </a:lnTo>
                <a:lnTo>
                  <a:pt x="146" y="291"/>
                </a:lnTo>
                <a:lnTo>
                  <a:pt x="145" y="291"/>
                </a:lnTo>
                <a:lnTo>
                  <a:pt x="144" y="292"/>
                </a:lnTo>
                <a:lnTo>
                  <a:pt x="142" y="294"/>
                </a:lnTo>
                <a:lnTo>
                  <a:pt x="140" y="294"/>
                </a:lnTo>
                <a:lnTo>
                  <a:pt x="138" y="295"/>
                </a:lnTo>
                <a:lnTo>
                  <a:pt x="137" y="295"/>
                </a:lnTo>
                <a:lnTo>
                  <a:pt x="136" y="295"/>
                </a:lnTo>
                <a:lnTo>
                  <a:pt x="129" y="296"/>
                </a:lnTo>
                <a:lnTo>
                  <a:pt x="123" y="295"/>
                </a:lnTo>
                <a:lnTo>
                  <a:pt x="121" y="295"/>
                </a:lnTo>
                <a:lnTo>
                  <a:pt x="120" y="295"/>
                </a:lnTo>
                <a:lnTo>
                  <a:pt x="119" y="294"/>
                </a:lnTo>
                <a:lnTo>
                  <a:pt x="117" y="294"/>
                </a:lnTo>
                <a:lnTo>
                  <a:pt x="116" y="292"/>
                </a:lnTo>
                <a:lnTo>
                  <a:pt x="115" y="291"/>
                </a:lnTo>
                <a:lnTo>
                  <a:pt x="112" y="291"/>
                </a:lnTo>
                <a:lnTo>
                  <a:pt x="112" y="290"/>
                </a:lnTo>
                <a:lnTo>
                  <a:pt x="109" y="290"/>
                </a:lnTo>
                <a:lnTo>
                  <a:pt x="108" y="287"/>
                </a:lnTo>
                <a:lnTo>
                  <a:pt x="107" y="286"/>
                </a:lnTo>
                <a:lnTo>
                  <a:pt x="11" y="190"/>
                </a:lnTo>
                <a:lnTo>
                  <a:pt x="3" y="180"/>
                </a:lnTo>
                <a:lnTo>
                  <a:pt x="0" y="168"/>
                </a:lnTo>
                <a:lnTo>
                  <a:pt x="3" y="155"/>
                </a:lnTo>
                <a:lnTo>
                  <a:pt x="11" y="144"/>
                </a:lnTo>
                <a:lnTo>
                  <a:pt x="21" y="138"/>
                </a:lnTo>
                <a:lnTo>
                  <a:pt x="33" y="135"/>
                </a:lnTo>
                <a:lnTo>
                  <a:pt x="45" y="138"/>
                </a:lnTo>
                <a:lnTo>
                  <a:pt x="56" y="144"/>
                </a:lnTo>
                <a:lnTo>
                  <a:pt x="96" y="185"/>
                </a:lnTo>
                <a:lnTo>
                  <a:pt x="96" y="33"/>
                </a:lnTo>
                <a:lnTo>
                  <a:pt x="99" y="19"/>
                </a:lnTo>
                <a:lnTo>
                  <a:pt x="107" y="9"/>
                </a:lnTo>
                <a:lnTo>
                  <a:pt x="117" y="2"/>
                </a:lnTo>
                <a:lnTo>
                  <a:pt x="129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557450" y="3482111"/>
            <a:ext cx="686468" cy="695871"/>
          </a:xfrm>
          <a:custGeom>
            <a:avLst/>
            <a:gdLst>
              <a:gd name="T0" fmla="*/ 209 w 292"/>
              <a:gd name="T1" fmla="*/ 0 h 296"/>
              <a:gd name="T2" fmla="*/ 210 w 292"/>
              <a:gd name="T3" fmla="*/ 0 h 296"/>
              <a:gd name="T4" fmla="*/ 212 w 292"/>
              <a:gd name="T5" fmla="*/ 0 h 296"/>
              <a:gd name="T6" fmla="*/ 292 w 292"/>
              <a:gd name="T7" fmla="*/ 150 h 296"/>
              <a:gd name="T8" fmla="*/ 233 w 292"/>
              <a:gd name="T9" fmla="*/ 150 h 296"/>
              <a:gd name="T10" fmla="*/ 233 w 292"/>
              <a:gd name="T11" fmla="*/ 252 h 296"/>
              <a:gd name="T12" fmla="*/ 230 w 292"/>
              <a:gd name="T13" fmla="*/ 270 h 296"/>
              <a:gd name="T14" fmla="*/ 221 w 292"/>
              <a:gd name="T15" fmla="*/ 283 h 296"/>
              <a:gd name="T16" fmla="*/ 206 w 292"/>
              <a:gd name="T17" fmla="*/ 292 h 296"/>
              <a:gd name="T18" fmla="*/ 191 w 292"/>
              <a:gd name="T19" fmla="*/ 296 h 296"/>
              <a:gd name="T20" fmla="*/ 160 w 292"/>
              <a:gd name="T21" fmla="*/ 296 h 296"/>
              <a:gd name="T22" fmla="*/ 137 w 292"/>
              <a:gd name="T23" fmla="*/ 296 h 296"/>
              <a:gd name="T24" fmla="*/ 116 w 292"/>
              <a:gd name="T25" fmla="*/ 296 h 296"/>
              <a:gd name="T26" fmla="*/ 96 w 292"/>
              <a:gd name="T27" fmla="*/ 296 h 296"/>
              <a:gd name="T28" fmla="*/ 75 w 292"/>
              <a:gd name="T29" fmla="*/ 296 h 296"/>
              <a:gd name="T30" fmla="*/ 51 w 292"/>
              <a:gd name="T31" fmla="*/ 296 h 296"/>
              <a:gd name="T32" fmla="*/ 21 w 292"/>
              <a:gd name="T33" fmla="*/ 296 h 296"/>
              <a:gd name="T34" fmla="*/ 11 w 292"/>
              <a:gd name="T35" fmla="*/ 293 h 296"/>
              <a:gd name="T36" fmla="*/ 3 w 292"/>
              <a:gd name="T37" fmla="*/ 285 h 296"/>
              <a:gd name="T38" fmla="*/ 0 w 292"/>
              <a:gd name="T39" fmla="*/ 273 h 296"/>
              <a:gd name="T40" fmla="*/ 3 w 292"/>
              <a:gd name="T41" fmla="*/ 263 h 296"/>
              <a:gd name="T42" fmla="*/ 11 w 292"/>
              <a:gd name="T43" fmla="*/ 255 h 296"/>
              <a:gd name="T44" fmla="*/ 21 w 292"/>
              <a:gd name="T45" fmla="*/ 252 h 296"/>
              <a:gd name="T46" fmla="*/ 45 w 292"/>
              <a:gd name="T47" fmla="*/ 252 h 296"/>
              <a:gd name="T48" fmla="*/ 63 w 292"/>
              <a:gd name="T49" fmla="*/ 252 h 296"/>
              <a:gd name="T50" fmla="*/ 78 w 292"/>
              <a:gd name="T51" fmla="*/ 252 h 296"/>
              <a:gd name="T52" fmla="*/ 91 w 292"/>
              <a:gd name="T53" fmla="*/ 252 h 296"/>
              <a:gd name="T54" fmla="*/ 105 w 292"/>
              <a:gd name="T55" fmla="*/ 252 h 296"/>
              <a:gd name="T56" fmla="*/ 122 w 292"/>
              <a:gd name="T57" fmla="*/ 252 h 296"/>
              <a:gd name="T58" fmla="*/ 146 w 292"/>
              <a:gd name="T59" fmla="*/ 252 h 296"/>
              <a:gd name="T60" fmla="*/ 163 w 292"/>
              <a:gd name="T61" fmla="*/ 249 h 296"/>
              <a:gd name="T62" fmla="*/ 177 w 292"/>
              <a:gd name="T63" fmla="*/ 239 h 296"/>
              <a:gd name="T64" fmla="*/ 187 w 292"/>
              <a:gd name="T65" fmla="*/ 226 h 296"/>
              <a:gd name="T66" fmla="*/ 191 w 292"/>
              <a:gd name="T67" fmla="*/ 209 h 296"/>
              <a:gd name="T68" fmla="*/ 191 w 292"/>
              <a:gd name="T69" fmla="*/ 150 h 296"/>
              <a:gd name="T70" fmla="*/ 126 w 292"/>
              <a:gd name="T71" fmla="*/ 150 h 296"/>
              <a:gd name="T72" fmla="*/ 208 w 292"/>
              <a:gd name="T73" fmla="*/ 0 h 296"/>
              <a:gd name="T74" fmla="*/ 209 w 292"/>
              <a:gd name="T75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2" h="296">
                <a:moveTo>
                  <a:pt x="209" y="0"/>
                </a:moveTo>
                <a:lnTo>
                  <a:pt x="210" y="0"/>
                </a:lnTo>
                <a:lnTo>
                  <a:pt x="212" y="0"/>
                </a:lnTo>
                <a:lnTo>
                  <a:pt x="292" y="150"/>
                </a:lnTo>
                <a:lnTo>
                  <a:pt x="233" y="150"/>
                </a:lnTo>
                <a:lnTo>
                  <a:pt x="233" y="252"/>
                </a:lnTo>
                <a:lnTo>
                  <a:pt x="230" y="270"/>
                </a:lnTo>
                <a:lnTo>
                  <a:pt x="221" y="283"/>
                </a:lnTo>
                <a:lnTo>
                  <a:pt x="206" y="292"/>
                </a:lnTo>
                <a:lnTo>
                  <a:pt x="191" y="296"/>
                </a:lnTo>
                <a:lnTo>
                  <a:pt x="160" y="296"/>
                </a:lnTo>
                <a:lnTo>
                  <a:pt x="137" y="296"/>
                </a:lnTo>
                <a:lnTo>
                  <a:pt x="116" y="296"/>
                </a:lnTo>
                <a:lnTo>
                  <a:pt x="96" y="296"/>
                </a:lnTo>
                <a:lnTo>
                  <a:pt x="75" y="296"/>
                </a:lnTo>
                <a:lnTo>
                  <a:pt x="51" y="296"/>
                </a:lnTo>
                <a:lnTo>
                  <a:pt x="21" y="296"/>
                </a:lnTo>
                <a:lnTo>
                  <a:pt x="11" y="293"/>
                </a:lnTo>
                <a:lnTo>
                  <a:pt x="3" y="285"/>
                </a:lnTo>
                <a:lnTo>
                  <a:pt x="0" y="273"/>
                </a:lnTo>
                <a:lnTo>
                  <a:pt x="3" y="263"/>
                </a:lnTo>
                <a:lnTo>
                  <a:pt x="11" y="255"/>
                </a:lnTo>
                <a:lnTo>
                  <a:pt x="21" y="252"/>
                </a:lnTo>
                <a:lnTo>
                  <a:pt x="45" y="252"/>
                </a:lnTo>
                <a:lnTo>
                  <a:pt x="63" y="252"/>
                </a:lnTo>
                <a:lnTo>
                  <a:pt x="78" y="252"/>
                </a:lnTo>
                <a:lnTo>
                  <a:pt x="91" y="252"/>
                </a:lnTo>
                <a:lnTo>
                  <a:pt x="105" y="252"/>
                </a:lnTo>
                <a:lnTo>
                  <a:pt x="122" y="252"/>
                </a:lnTo>
                <a:lnTo>
                  <a:pt x="146" y="252"/>
                </a:lnTo>
                <a:lnTo>
                  <a:pt x="163" y="249"/>
                </a:lnTo>
                <a:lnTo>
                  <a:pt x="177" y="239"/>
                </a:lnTo>
                <a:lnTo>
                  <a:pt x="187" y="226"/>
                </a:lnTo>
                <a:lnTo>
                  <a:pt x="191" y="209"/>
                </a:lnTo>
                <a:lnTo>
                  <a:pt x="191" y="150"/>
                </a:lnTo>
                <a:lnTo>
                  <a:pt x="126" y="150"/>
                </a:lnTo>
                <a:lnTo>
                  <a:pt x="208" y="0"/>
                </a:lnTo>
                <a:lnTo>
                  <a:pt x="209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4167598" y="5388689"/>
            <a:ext cx="580865" cy="826616"/>
          </a:xfrm>
          <a:custGeom>
            <a:avLst/>
            <a:gdLst>
              <a:gd name="T0" fmla="*/ 103 w 208"/>
              <a:gd name="T1" fmla="*/ 0 h 296"/>
              <a:gd name="T2" fmla="*/ 208 w 208"/>
              <a:gd name="T3" fmla="*/ 103 h 296"/>
              <a:gd name="T4" fmla="*/ 208 w 208"/>
              <a:gd name="T5" fmla="*/ 164 h 296"/>
              <a:gd name="T6" fmla="*/ 128 w 208"/>
              <a:gd name="T7" fmla="*/ 85 h 296"/>
              <a:gd name="T8" fmla="*/ 128 w 208"/>
              <a:gd name="T9" fmla="*/ 296 h 296"/>
              <a:gd name="T10" fmla="*/ 80 w 208"/>
              <a:gd name="T11" fmla="*/ 296 h 296"/>
              <a:gd name="T12" fmla="*/ 80 w 208"/>
              <a:gd name="T13" fmla="*/ 85 h 296"/>
              <a:gd name="T14" fmla="*/ 0 w 208"/>
              <a:gd name="T15" fmla="*/ 164 h 296"/>
              <a:gd name="T16" fmla="*/ 0 w 208"/>
              <a:gd name="T17" fmla="*/ 103 h 296"/>
              <a:gd name="T18" fmla="*/ 103 w 208"/>
              <a:gd name="T1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96">
                <a:moveTo>
                  <a:pt x="103" y="0"/>
                </a:moveTo>
                <a:lnTo>
                  <a:pt x="208" y="103"/>
                </a:lnTo>
                <a:lnTo>
                  <a:pt x="208" y="164"/>
                </a:lnTo>
                <a:lnTo>
                  <a:pt x="128" y="85"/>
                </a:lnTo>
                <a:lnTo>
                  <a:pt x="128" y="296"/>
                </a:lnTo>
                <a:lnTo>
                  <a:pt x="80" y="296"/>
                </a:lnTo>
                <a:lnTo>
                  <a:pt x="80" y="85"/>
                </a:lnTo>
                <a:lnTo>
                  <a:pt x="0" y="164"/>
                </a:lnTo>
                <a:lnTo>
                  <a:pt x="0" y="103"/>
                </a:lnTo>
                <a:lnTo>
                  <a:pt x="103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459154" y="3625515"/>
            <a:ext cx="695872" cy="409060"/>
          </a:xfrm>
          <a:custGeom>
            <a:avLst/>
            <a:gdLst>
              <a:gd name="T0" fmla="*/ 155 w 296"/>
              <a:gd name="T1" fmla="*/ 0 h 174"/>
              <a:gd name="T2" fmla="*/ 166 w 296"/>
              <a:gd name="T3" fmla="*/ 6 h 174"/>
              <a:gd name="T4" fmla="*/ 287 w 296"/>
              <a:gd name="T5" fmla="*/ 127 h 174"/>
              <a:gd name="T6" fmla="*/ 292 w 296"/>
              <a:gd name="T7" fmla="*/ 135 h 174"/>
              <a:gd name="T8" fmla="*/ 296 w 296"/>
              <a:gd name="T9" fmla="*/ 144 h 174"/>
              <a:gd name="T10" fmla="*/ 295 w 296"/>
              <a:gd name="T11" fmla="*/ 155 h 174"/>
              <a:gd name="T12" fmla="*/ 288 w 296"/>
              <a:gd name="T13" fmla="*/ 163 h 174"/>
              <a:gd name="T14" fmla="*/ 284 w 296"/>
              <a:gd name="T15" fmla="*/ 168 h 174"/>
              <a:gd name="T16" fmla="*/ 274 w 296"/>
              <a:gd name="T17" fmla="*/ 174 h 174"/>
              <a:gd name="T18" fmla="*/ 265 w 296"/>
              <a:gd name="T19" fmla="*/ 174 h 174"/>
              <a:gd name="T20" fmla="*/ 254 w 296"/>
              <a:gd name="T21" fmla="*/ 169 h 174"/>
              <a:gd name="T22" fmla="*/ 166 w 296"/>
              <a:gd name="T23" fmla="*/ 80 h 174"/>
              <a:gd name="T24" fmla="*/ 157 w 296"/>
              <a:gd name="T25" fmla="*/ 75 h 174"/>
              <a:gd name="T26" fmla="*/ 148 w 296"/>
              <a:gd name="T27" fmla="*/ 72 h 174"/>
              <a:gd name="T28" fmla="*/ 137 w 296"/>
              <a:gd name="T29" fmla="*/ 75 h 174"/>
              <a:gd name="T30" fmla="*/ 130 w 296"/>
              <a:gd name="T31" fmla="*/ 80 h 174"/>
              <a:gd name="T32" fmla="*/ 40 w 296"/>
              <a:gd name="T33" fmla="*/ 169 h 174"/>
              <a:gd name="T34" fmla="*/ 31 w 296"/>
              <a:gd name="T35" fmla="*/ 174 h 174"/>
              <a:gd name="T36" fmla="*/ 21 w 296"/>
              <a:gd name="T37" fmla="*/ 174 h 174"/>
              <a:gd name="T38" fmla="*/ 11 w 296"/>
              <a:gd name="T39" fmla="*/ 168 h 174"/>
              <a:gd name="T40" fmla="*/ 6 w 296"/>
              <a:gd name="T41" fmla="*/ 163 h 174"/>
              <a:gd name="T42" fmla="*/ 1 w 296"/>
              <a:gd name="T43" fmla="*/ 155 h 174"/>
              <a:gd name="T44" fmla="*/ 0 w 296"/>
              <a:gd name="T45" fmla="*/ 144 h 174"/>
              <a:gd name="T46" fmla="*/ 2 w 296"/>
              <a:gd name="T47" fmla="*/ 135 h 174"/>
              <a:gd name="T48" fmla="*/ 9 w 296"/>
              <a:gd name="T49" fmla="*/ 127 h 174"/>
              <a:gd name="T50" fmla="*/ 130 w 296"/>
              <a:gd name="T51" fmla="*/ 6 h 174"/>
              <a:gd name="T52" fmla="*/ 141 w 296"/>
              <a:gd name="T53" fmla="*/ 0 h 174"/>
              <a:gd name="T54" fmla="*/ 155 w 296"/>
              <a:gd name="T5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6" h="174">
                <a:moveTo>
                  <a:pt x="155" y="0"/>
                </a:moveTo>
                <a:lnTo>
                  <a:pt x="166" y="6"/>
                </a:lnTo>
                <a:lnTo>
                  <a:pt x="287" y="127"/>
                </a:lnTo>
                <a:lnTo>
                  <a:pt x="292" y="135"/>
                </a:lnTo>
                <a:lnTo>
                  <a:pt x="296" y="144"/>
                </a:lnTo>
                <a:lnTo>
                  <a:pt x="295" y="155"/>
                </a:lnTo>
                <a:lnTo>
                  <a:pt x="288" y="163"/>
                </a:lnTo>
                <a:lnTo>
                  <a:pt x="284" y="168"/>
                </a:lnTo>
                <a:lnTo>
                  <a:pt x="274" y="174"/>
                </a:lnTo>
                <a:lnTo>
                  <a:pt x="265" y="174"/>
                </a:lnTo>
                <a:lnTo>
                  <a:pt x="254" y="169"/>
                </a:lnTo>
                <a:lnTo>
                  <a:pt x="166" y="80"/>
                </a:lnTo>
                <a:lnTo>
                  <a:pt x="157" y="75"/>
                </a:lnTo>
                <a:lnTo>
                  <a:pt x="148" y="72"/>
                </a:lnTo>
                <a:lnTo>
                  <a:pt x="137" y="75"/>
                </a:lnTo>
                <a:lnTo>
                  <a:pt x="130" y="80"/>
                </a:lnTo>
                <a:lnTo>
                  <a:pt x="40" y="169"/>
                </a:lnTo>
                <a:lnTo>
                  <a:pt x="31" y="174"/>
                </a:lnTo>
                <a:lnTo>
                  <a:pt x="21" y="174"/>
                </a:lnTo>
                <a:lnTo>
                  <a:pt x="11" y="168"/>
                </a:lnTo>
                <a:lnTo>
                  <a:pt x="6" y="163"/>
                </a:lnTo>
                <a:lnTo>
                  <a:pt x="1" y="155"/>
                </a:lnTo>
                <a:lnTo>
                  <a:pt x="0" y="144"/>
                </a:lnTo>
                <a:lnTo>
                  <a:pt x="2" y="135"/>
                </a:lnTo>
                <a:lnTo>
                  <a:pt x="9" y="127"/>
                </a:lnTo>
                <a:lnTo>
                  <a:pt x="130" y="6"/>
                </a:lnTo>
                <a:lnTo>
                  <a:pt x="141" y="0"/>
                </a:lnTo>
                <a:lnTo>
                  <a:pt x="15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 rot="5400000">
            <a:off x="7366973" y="5345028"/>
            <a:ext cx="525366" cy="849770"/>
            <a:chOff x="6251575" y="6049963"/>
            <a:chExt cx="290513" cy="469900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376988" y="6172200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0 h 26"/>
                <a:gd name="T4" fmla="*/ 21 w 26"/>
                <a:gd name="T5" fmla="*/ 3 h 26"/>
                <a:gd name="T6" fmla="*/ 23 w 26"/>
                <a:gd name="T7" fmla="*/ 5 h 26"/>
                <a:gd name="T8" fmla="*/ 26 w 26"/>
                <a:gd name="T9" fmla="*/ 8 h 26"/>
                <a:gd name="T10" fmla="*/ 26 w 26"/>
                <a:gd name="T11" fmla="*/ 13 h 26"/>
                <a:gd name="T12" fmla="*/ 26 w 26"/>
                <a:gd name="T13" fmla="*/ 17 h 26"/>
                <a:gd name="T14" fmla="*/ 23 w 26"/>
                <a:gd name="T15" fmla="*/ 21 h 26"/>
                <a:gd name="T16" fmla="*/ 21 w 26"/>
                <a:gd name="T17" fmla="*/ 24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4 h 26"/>
                <a:gd name="T26" fmla="*/ 2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8 h 26"/>
                <a:gd name="T34" fmla="*/ 2 w 26"/>
                <a:gd name="T35" fmla="*/ 5 h 26"/>
                <a:gd name="T36" fmla="*/ 5 w 26"/>
                <a:gd name="T37" fmla="*/ 3 h 26"/>
                <a:gd name="T38" fmla="*/ 9 w 26"/>
                <a:gd name="T39" fmla="*/ 0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0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438900" y="6172200"/>
              <a:ext cx="41275" cy="41275"/>
            </a:xfrm>
            <a:custGeom>
              <a:avLst/>
              <a:gdLst>
                <a:gd name="T0" fmla="*/ 12 w 26"/>
                <a:gd name="T1" fmla="*/ 0 h 26"/>
                <a:gd name="T2" fmla="*/ 17 w 26"/>
                <a:gd name="T3" fmla="*/ 0 h 26"/>
                <a:gd name="T4" fmla="*/ 21 w 26"/>
                <a:gd name="T5" fmla="*/ 3 h 26"/>
                <a:gd name="T6" fmla="*/ 24 w 26"/>
                <a:gd name="T7" fmla="*/ 5 h 26"/>
                <a:gd name="T8" fmla="*/ 25 w 26"/>
                <a:gd name="T9" fmla="*/ 8 h 26"/>
                <a:gd name="T10" fmla="*/ 26 w 26"/>
                <a:gd name="T11" fmla="*/ 13 h 26"/>
                <a:gd name="T12" fmla="*/ 25 w 26"/>
                <a:gd name="T13" fmla="*/ 17 h 26"/>
                <a:gd name="T14" fmla="*/ 24 w 26"/>
                <a:gd name="T15" fmla="*/ 21 h 26"/>
                <a:gd name="T16" fmla="*/ 21 w 26"/>
                <a:gd name="T17" fmla="*/ 24 h 26"/>
                <a:gd name="T18" fmla="*/ 17 w 26"/>
                <a:gd name="T19" fmla="*/ 25 h 26"/>
                <a:gd name="T20" fmla="*/ 12 w 26"/>
                <a:gd name="T21" fmla="*/ 26 h 26"/>
                <a:gd name="T22" fmla="*/ 8 w 26"/>
                <a:gd name="T23" fmla="*/ 25 h 26"/>
                <a:gd name="T24" fmla="*/ 5 w 26"/>
                <a:gd name="T25" fmla="*/ 24 h 26"/>
                <a:gd name="T26" fmla="*/ 3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8 h 26"/>
                <a:gd name="T34" fmla="*/ 3 w 26"/>
                <a:gd name="T35" fmla="*/ 5 h 26"/>
                <a:gd name="T36" fmla="*/ 5 w 26"/>
                <a:gd name="T37" fmla="*/ 3 h 26"/>
                <a:gd name="T38" fmla="*/ 8 w 26"/>
                <a:gd name="T39" fmla="*/ 0 h 26"/>
                <a:gd name="T40" fmla="*/ 12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2" y="0"/>
                  </a:moveTo>
                  <a:lnTo>
                    <a:pt x="17" y="0"/>
                  </a:lnTo>
                  <a:lnTo>
                    <a:pt x="21" y="3"/>
                  </a:lnTo>
                  <a:lnTo>
                    <a:pt x="24" y="5"/>
                  </a:lnTo>
                  <a:lnTo>
                    <a:pt x="25" y="8"/>
                  </a:lnTo>
                  <a:lnTo>
                    <a:pt x="26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1" y="24"/>
                  </a:lnTo>
                  <a:lnTo>
                    <a:pt x="17" y="25"/>
                  </a:lnTo>
                  <a:lnTo>
                    <a:pt x="12" y="26"/>
                  </a:lnTo>
                  <a:lnTo>
                    <a:pt x="8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5"/>
                  </a:lnTo>
                  <a:lnTo>
                    <a:pt x="5" y="3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502400" y="6172200"/>
              <a:ext cx="39688" cy="41275"/>
            </a:xfrm>
            <a:custGeom>
              <a:avLst/>
              <a:gdLst>
                <a:gd name="T0" fmla="*/ 13 w 25"/>
                <a:gd name="T1" fmla="*/ 0 h 26"/>
                <a:gd name="T2" fmla="*/ 17 w 25"/>
                <a:gd name="T3" fmla="*/ 0 h 26"/>
                <a:gd name="T4" fmla="*/ 19 w 25"/>
                <a:gd name="T5" fmla="*/ 3 h 26"/>
                <a:gd name="T6" fmla="*/ 23 w 25"/>
                <a:gd name="T7" fmla="*/ 5 h 26"/>
                <a:gd name="T8" fmla="*/ 25 w 25"/>
                <a:gd name="T9" fmla="*/ 8 h 26"/>
                <a:gd name="T10" fmla="*/ 25 w 25"/>
                <a:gd name="T11" fmla="*/ 13 h 26"/>
                <a:gd name="T12" fmla="*/ 25 w 25"/>
                <a:gd name="T13" fmla="*/ 17 h 26"/>
                <a:gd name="T14" fmla="*/ 23 w 25"/>
                <a:gd name="T15" fmla="*/ 21 h 26"/>
                <a:gd name="T16" fmla="*/ 19 w 25"/>
                <a:gd name="T17" fmla="*/ 24 h 26"/>
                <a:gd name="T18" fmla="*/ 17 w 25"/>
                <a:gd name="T19" fmla="*/ 25 h 26"/>
                <a:gd name="T20" fmla="*/ 13 w 25"/>
                <a:gd name="T21" fmla="*/ 26 h 26"/>
                <a:gd name="T22" fmla="*/ 7 w 25"/>
                <a:gd name="T23" fmla="*/ 25 h 26"/>
                <a:gd name="T24" fmla="*/ 5 w 25"/>
                <a:gd name="T25" fmla="*/ 24 h 26"/>
                <a:gd name="T26" fmla="*/ 2 w 25"/>
                <a:gd name="T27" fmla="*/ 21 h 26"/>
                <a:gd name="T28" fmla="*/ 0 w 25"/>
                <a:gd name="T29" fmla="*/ 17 h 26"/>
                <a:gd name="T30" fmla="*/ 0 w 25"/>
                <a:gd name="T31" fmla="*/ 13 h 26"/>
                <a:gd name="T32" fmla="*/ 0 w 25"/>
                <a:gd name="T33" fmla="*/ 8 h 26"/>
                <a:gd name="T34" fmla="*/ 2 w 25"/>
                <a:gd name="T35" fmla="*/ 5 h 26"/>
                <a:gd name="T36" fmla="*/ 5 w 25"/>
                <a:gd name="T37" fmla="*/ 3 h 26"/>
                <a:gd name="T38" fmla="*/ 7 w 25"/>
                <a:gd name="T39" fmla="*/ 0 h 26"/>
                <a:gd name="T40" fmla="*/ 13 w 25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lnTo>
                    <a:pt x="17" y="0"/>
                  </a:lnTo>
                  <a:lnTo>
                    <a:pt x="19" y="3"/>
                  </a:lnTo>
                  <a:lnTo>
                    <a:pt x="23" y="5"/>
                  </a:lnTo>
                  <a:lnTo>
                    <a:pt x="25" y="8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19" y="24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7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251575" y="6172200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0 h 26"/>
                <a:gd name="T4" fmla="*/ 21 w 26"/>
                <a:gd name="T5" fmla="*/ 3 h 26"/>
                <a:gd name="T6" fmla="*/ 24 w 26"/>
                <a:gd name="T7" fmla="*/ 5 h 26"/>
                <a:gd name="T8" fmla="*/ 26 w 26"/>
                <a:gd name="T9" fmla="*/ 8 h 26"/>
                <a:gd name="T10" fmla="*/ 26 w 26"/>
                <a:gd name="T11" fmla="*/ 13 h 26"/>
                <a:gd name="T12" fmla="*/ 26 w 26"/>
                <a:gd name="T13" fmla="*/ 17 h 26"/>
                <a:gd name="T14" fmla="*/ 24 w 26"/>
                <a:gd name="T15" fmla="*/ 21 h 26"/>
                <a:gd name="T16" fmla="*/ 21 w 26"/>
                <a:gd name="T17" fmla="*/ 24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4 h 26"/>
                <a:gd name="T26" fmla="*/ 3 w 26"/>
                <a:gd name="T27" fmla="*/ 21 h 26"/>
                <a:gd name="T28" fmla="*/ 1 w 26"/>
                <a:gd name="T29" fmla="*/ 17 h 26"/>
                <a:gd name="T30" fmla="*/ 0 w 26"/>
                <a:gd name="T31" fmla="*/ 13 h 26"/>
                <a:gd name="T32" fmla="*/ 1 w 26"/>
                <a:gd name="T33" fmla="*/ 8 h 26"/>
                <a:gd name="T34" fmla="*/ 3 w 26"/>
                <a:gd name="T35" fmla="*/ 5 h 26"/>
                <a:gd name="T36" fmla="*/ 5 w 26"/>
                <a:gd name="T37" fmla="*/ 3 h 26"/>
                <a:gd name="T38" fmla="*/ 9 w 26"/>
                <a:gd name="T39" fmla="*/ 0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0"/>
                  </a:lnTo>
                  <a:lnTo>
                    <a:pt x="21" y="3"/>
                  </a:lnTo>
                  <a:lnTo>
                    <a:pt x="24" y="5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4" y="21"/>
                  </a:lnTo>
                  <a:lnTo>
                    <a:pt x="21" y="24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376988" y="6049963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1 h 26"/>
                <a:gd name="T4" fmla="*/ 21 w 26"/>
                <a:gd name="T5" fmla="*/ 2 h 26"/>
                <a:gd name="T6" fmla="*/ 23 w 26"/>
                <a:gd name="T7" fmla="*/ 5 h 26"/>
                <a:gd name="T8" fmla="*/ 26 w 26"/>
                <a:gd name="T9" fmla="*/ 9 h 26"/>
                <a:gd name="T10" fmla="*/ 26 w 26"/>
                <a:gd name="T11" fmla="*/ 13 h 26"/>
                <a:gd name="T12" fmla="*/ 26 w 26"/>
                <a:gd name="T13" fmla="*/ 17 h 26"/>
                <a:gd name="T14" fmla="*/ 23 w 26"/>
                <a:gd name="T15" fmla="*/ 21 h 26"/>
                <a:gd name="T16" fmla="*/ 21 w 26"/>
                <a:gd name="T17" fmla="*/ 23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3 h 26"/>
                <a:gd name="T26" fmla="*/ 2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9 h 26"/>
                <a:gd name="T34" fmla="*/ 2 w 26"/>
                <a:gd name="T35" fmla="*/ 5 h 26"/>
                <a:gd name="T36" fmla="*/ 5 w 26"/>
                <a:gd name="T37" fmla="*/ 2 h 26"/>
                <a:gd name="T38" fmla="*/ 9 w 26"/>
                <a:gd name="T39" fmla="*/ 1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1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3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313488" y="6110288"/>
              <a:ext cx="42863" cy="41275"/>
            </a:xfrm>
            <a:custGeom>
              <a:avLst/>
              <a:gdLst>
                <a:gd name="T0" fmla="*/ 14 w 27"/>
                <a:gd name="T1" fmla="*/ 0 h 26"/>
                <a:gd name="T2" fmla="*/ 18 w 27"/>
                <a:gd name="T3" fmla="*/ 1 h 26"/>
                <a:gd name="T4" fmla="*/ 21 w 27"/>
                <a:gd name="T5" fmla="*/ 2 h 26"/>
                <a:gd name="T6" fmla="*/ 24 w 27"/>
                <a:gd name="T7" fmla="*/ 5 h 26"/>
                <a:gd name="T8" fmla="*/ 27 w 27"/>
                <a:gd name="T9" fmla="*/ 9 h 26"/>
                <a:gd name="T10" fmla="*/ 27 w 27"/>
                <a:gd name="T11" fmla="*/ 13 h 26"/>
                <a:gd name="T12" fmla="*/ 27 w 27"/>
                <a:gd name="T13" fmla="*/ 17 h 26"/>
                <a:gd name="T14" fmla="*/ 24 w 27"/>
                <a:gd name="T15" fmla="*/ 21 h 26"/>
                <a:gd name="T16" fmla="*/ 21 w 27"/>
                <a:gd name="T17" fmla="*/ 23 h 26"/>
                <a:gd name="T18" fmla="*/ 18 w 27"/>
                <a:gd name="T19" fmla="*/ 26 h 26"/>
                <a:gd name="T20" fmla="*/ 14 w 27"/>
                <a:gd name="T21" fmla="*/ 26 h 26"/>
                <a:gd name="T22" fmla="*/ 10 w 27"/>
                <a:gd name="T23" fmla="*/ 26 h 26"/>
                <a:gd name="T24" fmla="*/ 6 w 27"/>
                <a:gd name="T25" fmla="*/ 23 h 26"/>
                <a:gd name="T26" fmla="*/ 3 w 27"/>
                <a:gd name="T27" fmla="*/ 21 h 26"/>
                <a:gd name="T28" fmla="*/ 2 w 27"/>
                <a:gd name="T29" fmla="*/ 17 h 26"/>
                <a:gd name="T30" fmla="*/ 0 w 27"/>
                <a:gd name="T31" fmla="*/ 13 h 26"/>
                <a:gd name="T32" fmla="*/ 2 w 27"/>
                <a:gd name="T33" fmla="*/ 9 h 26"/>
                <a:gd name="T34" fmla="*/ 3 w 27"/>
                <a:gd name="T35" fmla="*/ 5 h 26"/>
                <a:gd name="T36" fmla="*/ 6 w 27"/>
                <a:gd name="T37" fmla="*/ 2 h 26"/>
                <a:gd name="T38" fmla="*/ 10 w 27"/>
                <a:gd name="T39" fmla="*/ 1 h 26"/>
                <a:gd name="T40" fmla="*/ 14 w 27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8" y="1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7"/>
                  </a:lnTo>
                  <a:lnTo>
                    <a:pt x="24" y="21"/>
                  </a:lnTo>
                  <a:lnTo>
                    <a:pt x="21" y="23"/>
                  </a:lnTo>
                  <a:lnTo>
                    <a:pt x="18" y="26"/>
                  </a:lnTo>
                  <a:lnTo>
                    <a:pt x="14" y="26"/>
                  </a:lnTo>
                  <a:lnTo>
                    <a:pt x="10" y="26"/>
                  </a:lnTo>
                  <a:lnTo>
                    <a:pt x="6" y="23"/>
                  </a:lnTo>
                  <a:lnTo>
                    <a:pt x="3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2" y="9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438900" y="6110288"/>
              <a:ext cx="41275" cy="41275"/>
            </a:xfrm>
            <a:custGeom>
              <a:avLst/>
              <a:gdLst>
                <a:gd name="T0" fmla="*/ 12 w 26"/>
                <a:gd name="T1" fmla="*/ 0 h 26"/>
                <a:gd name="T2" fmla="*/ 17 w 26"/>
                <a:gd name="T3" fmla="*/ 1 h 26"/>
                <a:gd name="T4" fmla="*/ 21 w 26"/>
                <a:gd name="T5" fmla="*/ 2 h 26"/>
                <a:gd name="T6" fmla="*/ 24 w 26"/>
                <a:gd name="T7" fmla="*/ 5 h 26"/>
                <a:gd name="T8" fmla="*/ 25 w 26"/>
                <a:gd name="T9" fmla="*/ 9 h 26"/>
                <a:gd name="T10" fmla="*/ 26 w 26"/>
                <a:gd name="T11" fmla="*/ 13 h 26"/>
                <a:gd name="T12" fmla="*/ 25 w 26"/>
                <a:gd name="T13" fmla="*/ 17 h 26"/>
                <a:gd name="T14" fmla="*/ 24 w 26"/>
                <a:gd name="T15" fmla="*/ 21 h 26"/>
                <a:gd name="T16" fmla="*/ 21 w 26"/>
                <a:gd name="T17" fmla="*/ 23 h 26"/>
                <a:gd name="T18" fmla="*/ 17 w 26"/>
                <a:gd name="T19" fmla="*/ 26 h 26"/>
                <a:gd name="T20" fmla="*/ 12 w 26"/>
                <a:gd name="T21" fmla="*/ 26 h 26"/>
                <a:gd name="T22" fmla="*/ 8 w 26"/>
                <a:gd name="T23" fmla="*/ 26 h 26"/>
                <a:gd name="T24" fmla="*/ 5 w 26"/>
                <a:gd name="T25" fmla="*/ 23 h 26"/>
                <a:gd name="T26" fmla="*/ 3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9 h 26"/>
                <a:gd name="T34" fmla="*/ 3 w 26"/>
                <a:gd name="T35" fmla="*/ 5 h 26"/>
                <a:gd name="T36" fmla="*/ 5 w 26"/>
                <a:gd name="T37" fmla="*/ 2 h 26"/>
                <a:gd name="T38" fmla="*/ 8 w 26"/>
                <a:gd name="T39" fmla="*/ 1 h 26"/>
                <a:gd name="T40" fmla="*/ 12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2" y="0"/>
                  </a:moveTo>
                  <a:lnTo>
                    <a:pt x="17" y="1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5" y="9"/>
                  </a:lnTo>
                  <a:lnTo>
                    <a:pt x="26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1" y="23"/>
                  </a:lnTo>
                  <a:lnTo>
                    <a:pt x="17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76988" y="6110288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1 h 26"/>
                <a:gd name="T4" fmla="*/ 21 w 26"/>
                <a:gd name="T5" fmla="*/ 2 h 26"/>
                <a:gd name="T6" fmla="*/ 23 w 26"/>
                <a:gd name="T7" fmla="*/ 5 h 26"/>
                <a:gd name="T8" fmla="*/ 26 w 26"/>
                <a:gd name="T9" fmla="*/ 9 h 26"/>
                <a:gd name="T10" fmla="*/ 26 w 26"/>
                <a:gd name="T11" fmla="*/ 13 h 26"/>
                <a:gd name="T12" fmla="*/ 25 w 26"/>
                <a:gd name="T13" fmla="*/ 18 h 26"/>
                <a:gd name="T14" fmla="*/ 22 w 26"/>
                <a:gd name="T15" fmla="*/ 22 h 26"/>
                <a:gd name="T16" fmla="*/ 18 w 26"/>
                <a:gd name="T17" fmla="*/ 25 h 26"/>
                <a:gd name="T18" fmla="*/ 13 w 26"/>
                <a:gd name="T19" fmla="*/ 26 h 26"/>
                <a:gd name="T20" fmla="*/ 9 w 26"/>
                <a:gd name="T21" fmla="*/ 26 h 26"/>
                <a:gd name="T22" fmla="*/ 5 w 26"/>
                <a:gd name="T23" fmla="*/ 23 h 26"/>
                <a:gd name="T24" fmla="*/ 2 w 26"/>
                <a:gd name="T25" fmla="*/ 21 h 26"/>
                <a:gd name="T26" fmla="*/ 0 w 26"/>
                <a:gd name="T27" fmla="*/ 17 h 26"/>
                <a:gd name="T28" fmla="*/ 0 w 26"/>
                <a:gd name="T29" fmla="*/ 13 h 26"/>
                <a:gd name="T30" fmla="*/ 0 w 26"/>
                <a:gd name="T31" fmla="*/ 9 h 26"/>
                <a:gd name="T32" fmla="*/ 2 w 26"/>
                <a:gd name="T33" fmla="*/ 5 h 26"/>
                <a:gd name="T34" fmla="*/ 5 w 26"/>
                <a:gd name="T35" fmla="*/ 2 h 26"/>
                <a:gd name="T36" fmla="*/ 9 w 26"/>
                <a:gd name="T37" fmla="*/ 1 h 26"/>
                <a:gd name="T38" fmla="*/ 13 w 26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1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22" y="22"/>
                  </a:lnTo>
                  <a:lnTo>
                    <a:pt x="18" y="25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376988" y="6478588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0 h 26"/>
                <a:gd name="T4" fmla="*/ 21 w 26"/>
                <a:gd name="T5" fmla="*/ 3 h 26"/>
                <a:gd name="T6" fmla="*/ 23 w 26"/>
                <a:gd name="T7" fmla="*/ 5 h 26"/>
                <a:gd name="T8" fmla="*/ 26 w 26"/>
                <a:gd name="T9" fmla="*/ 8 h 26"/>
                <a:gd name="T10" fmla="*/ 26 w 26"/>
                <a:gd name="T11" fmla="*/ 13 h 26"/>
                <a:gd name="T12" fmla="*/ 26 w 26"/>
                <a:gd name="T13" fmla="*/ 17 h 26"/>
                <a:gd name="T14" fmla="*/ 23 w 26"/>
                <a:gd name="T15" fmla="*/ 21 h 26"/>
                <a:gd name="T16" fmla="*/ 21 w 26"/>
                <a:gd name="T17" fmla="*/ 24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4 h 26"/>
                <a:gd name="T26" fmla="*/ 2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8 h 26"/>
                <a:gd name="T34" fmla="*/ 2 w 26"/>
                <a:gd name="T35" fmla="*/ 5 h 26"/>
                <a:gd name="T36" fmla="*/ 5 w 26"/>
                <a:gd name="T37" fmla="*/ 3 h 26"/>
                <a:gd name="T38" fmla="*/ 9 w 26"/>
                <a:gd name="T39" fmla="*/ 0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0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376988" y="6232525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0 h 26"/>
                <a:gd name="T4" fmla="*/ 21 w 26"/>
                <a:gd name="T5" fmla="*/ 3 h 26"/>
                <a:gd name="T6" fmla="*/ 23 w 26"/>
                <a:gd name="T7" fmla="*/ 5 h 26"/>
                <a:gd name="T8" fmla="*/ 26 w 26"/>
                <a:gd name="T9" fmla="*/ 9 h 26"/>
                <a:gd name="T10" fmla="*/ 26 w 26"/>
                <a:gd name="T11" fmla="*/ 13 h 26"/>
                <a:gd name="T12" fmla="*/ 26 w 26"/>
                <a:gd name="T13" fmla="*/ 17 h 26"/>
                <a:gd name="T14" fmla="*/ 23 w 26"/>
                <a:gd name="T15" fmla="*/ 21 h 26"/>
                <a:gd name="T16" fmla="*/ 21 w 26"/>
                <a:gd name="T17" fmla="*/ 24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4 h 26"/>
                <a:gd name="T26" fmla="*/ 2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9 h 26"/>
                <a:gd name="T34" fmla="*/ 2 w 26"/>
                <a:gd name="T35" fmla="*/ 5 h 26"/>
                <a:gd name="T36" fmla="*/ 5 w 26"/>
                <a:gd name="T37" fmla="*/ 3 h 26"/>
                <a:gd name="T38" fmla="*/ 9 w 26"/>
                <a:gd name="T39" fmla="*/ 0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0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376988" y="6292850"/>
              <a:ext cx="41275" cy="44450"/>
            </a:xfrm>
            <a:custGeom>
              <a:avLst/>
              <a:gdLst>
                <a:gd name="T0" fmla="*/ 13 w 26"/>
                <a:gd name="T1" fmla="*/ 0 h 28"/>
                <a:gd name="T2" fmla="*/ 17 w 26"/>
                <a:gd name="T3" fmla="*/ 2 h 28"/>
                <a:gd name="T4" fmla="*/ 21 w 26"/>
                <a:gd name="T5" fmla="*/ 3 h 28"/>
                <a:gd name="T6" fmla="*/ 23 w 26"/>
                <a:gd name="T7" fmla="*/ 6 h 28"/>
                <a:gd name="T8" fmla="*/ 26 w 26"/>
                <a:gd name="T9" fmla="*/ 9 h 28"/>
                <a:gd name="T10" fmla="*/ 26 w 26"/>
                <a:gd name="T11" fmla="*/ 13 h 28"/>
                <a:gd name="T12" fmla="*/ 26 w 26"/>
                <a:gd name="T13" fmla="*/ 17 h 28"/>
                <a:gd name="T14" fmla="*/ 23 w 26"/>
                <a:gd name="T15" fmla="*/ 21 h 28"/>
                <a:gd name="T16" fmla="*/ 21 w 26"/>
                <a:gd name="T17" fmla="*/ 25 h 28"/>
                <a:gd name="T18" fmla="*/ 17 w 26"/>
                <a:gd name="T19" fmla="*/ 27 h 28"/>
                <a:gd name="T20" fmla="*/ 13 w 26"/>
                <a:gd name="T21" fmla="*/ 28 h 28"/>
                <a:gd name="T22" fmla="*/ 9 w 26"/>
                <a:gd name="T23" fmla="*/ 27 h 28"/>
                <a:gd name="T24" fmla="*/ 5 w 26"/>
                <a:gd name="T25" fmla="*/ 25 h 28"/>
                <a:gd name="T26" fmla="*/ 2 w 26"/>
                <a:gd name="T27" fmla="*/ 21 h 28"/>
                <a:gd name="T28" fmla="*/ 0 w 26"/>
                <a:gd name="T29" fmla="*/ 17 h 28"/>
                <a:gd name="T30" fmla="*/ 0 w 26"/>
                <a:gd name="T31" fmla="*/ 13 h 28"/>
                <a:gd name="T32" fmla="*/ 0 w 26"/>
                <a:gd name="T33" fmla="*/ 9 h 28"/>
                <a:gd name="T34" fmla="*/ 2 w 26"/>
                <a:gd name="T35" fmla="*/ 6 h 28"/>
                <a:gd name="T36" fmla="*/ 5 w 26"/>
                <a:gd name="T37" fmla="*/ 3 h 28"/>
                <a:gd name="T38" fmla="*/ 9 w 26"/>
                <a:gd name="T39" fmla="*/ 2 h 28"/>
                <a:gd name="T40" fmla="*/ 13 w 26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8">
                  <a:moveTo>
                    <a:pt x="13" y="0"/>
                  </a:moveTo>
                  <a:lnTo>
                    <a:pt x="17" y="2"/>
                  </a:lnTo>
                  <a:lnTo>
                    <a:pt x="21" y="3"/>
                  </a:lnTo>
                  <a:lnTo>
                    <a:pt x="23" y="6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5"/>
                  </a:lnTo>
                  <a:lnTo>
                    <a:pt x="17" y="27"/>
                  </a:lnTo>
                  <a:lnTo>
                    <a:pt x="13" y="28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376988" y="6356350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7 w 26"/>
                <a:gd name="T3" fmla="*/ 0 h 26"/>
                <a:gd name="T4" fmla="*/ 21 w 26"/>
                <a:gd name="T5" fmla="*/ 2 h 26"/>
                <a:gd name="T6" fmla="*/ 23 w 26"/>
                <a:gd name="T7" fmla="*/ 5 h 26"/>
                <a:gd name="T8" fmla="*/ 26 w 26"/>
                <a:gd name="T9" fmla="*/ 9 h 26"/>
                <a:gd name="T10" fmla="*/ 26 w 26"/>
                <a:gd name="T11" fmla="*/ 13 h 26"/>
                <a:gd name="T12" fmla="*/ 26 w 26"/>
                <a:gd name="T13" fmla="*/ 17 h 26"/>
                <a:gd name="T14" fmla="*/ 23 w 26"/>
                <a:gd name="T15" fmla="*/ 21 h 26"/>
                <a:gd name="T16" fmla="*/ 21 w 26"/>
                <a:gd name="T17" fmla="*/ 23 h 26"/>
                <a:gd name="T18" fmla="*/ 17 w 26"/>
                <a:gd name="T19" fmla="*/ 25 h 26"/>
                <a:gd name="T20" fmla="*/ 13 w 26"/>
                <a:gd name="T21" fmla="*/ 26 h 26"/>
                <a:gd name="T22" fmla="*/ 9 w 26"/>
                <a:gd name="T23" fmla="*/ 25 h 26"/>
                <a:gd name="T24" fmla="*/ 5 w 26"/>
                <a:gd name="T25" fmla="*/ 23 h 26"/>
                <a:gd name="T26" fmla="*/ 2 w 26"/>
                <a:gd name="T27" fmla="*/ 21 h 26"/>
                <a:gd name="T28" fmla="*/ 0 w 26"/>
                <a:gd name="T29" fmla="*/ 17 h 26"/>
                <a:gd name="T30" fmla="*/ 0 w 26"/>
                <a:gd name="T31" fmla="*/ 13 h 26"/>
                <a:gd name="T32" fmla="*/ 0 w 26"/>
                <a:gd name="T33" fmla="*/ 9 h 26"/>
                <a:gd name="T34" fmla="*/ 2 w 26"/>
                <a:gd name="T35" fmla="*/ 5 h 26"/>
                <a:gd name="T36" fmla="*/ 5 w 26"/>
                <a:gd name="T37" fmla="*/ 2 h 26"/>
                <a:gd name="T38" fmla="*/ 9 w 26"/>
                <a:gd name="T39" fmla="*/ 0 h 26"/>
                <a:gd name="T40" fmla="*/ 13 w 26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7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3"/>
                  </a:lnTo>
                  <a:lnTo>
                    <a:pt x="17" y="25"/>
                  </a:lnTo>
                  <a:lnTo>
                    <a:pt x="13" y="26"/>
                  </a:lnTo>
                  <a:lnTo>
                    <a:pt x="9" y="25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376988" y="6416675"/>
              <a:ext cx="41275" cy="41275"/>
            </a:xfrm>
            <a:custGeom>
              <a:avLst/>
              <a:gdLst>
                <a:gd name="T0" fmla="*/ 13 w 26"/>
                <a:gd name="T1" fmla="*/ 0 h 26"/>
                <a:gd name="T2" fmla="*/ 18 w 26"/>
                <a:gd name="T3" fmla="*/ 1 h 26"/>
                <a:gd name="T4" fmla="*/ 22 w 26"/>
                <a:gd name="T5" fmla="*/ 4 h 26"/>
                <a:gd name="T6" fmla="*/ 25 w 26"/>
                <a:gd name="T7" fmla="*/ 8 h 26"/>
                <a:gd name="T8" fmla="*/ 26 w 26"/>
                <a:gd name="T9" fmla="*/ 13 h 26"/>
                <a:gd name="T10" fmla="*/ 26 w 26"/>
                <a:gd name="T11" fmla="*/ 17 h 26"/>
                <a:gd name="T12" fmla="*/ 23 w 26"/>
                <a:gd name="T13" fmla="*/ 21 h 26"/>
                <a:gd name="T14" fmla="*/ 21 w 26"/>
                <a:gd name="T15" fmla="*/ 23 h 26"/>
                <a:gd name="T16" fmla="*/ 17 w 26"/>
                <a:gd name="T17" fmla="*/ 26 h 26"/>
                <a:gd name="T18" fmla="*/ 13 w 26"/>
                <a:gd name="T19" fmla="*/ 26 h 26"/>
                <a:gd name="T20" fmla="*/ 9 w 26"/>
                <a:gd name="T21" fmla="*/ 26 h 26"/>
                <a:gd name="T22" fmla="*/ 5 w 26"/>
                <a:gd name="T23" fmla="*/ 23 h 26"/>
                <a:gd name="T24" fmla="*/ 2 w 26"/>
                <a:gd name="T25" fmla="*/ 21 h 26"/>
                <a:gd name="T26" fmla="*/ 0 w 26"/>
                <a:gd name="T27" fmla="*/ 17 h 26"/>
                <a:gd name="T28" fmla="*/ 0 w 26"/>
                <a:gd name="T29" fmla="*/ 13 h 26"/>
                <a:gd name="T30" fmla="*/ 0 w 26"/>
                <a:gd name="T31" fmla="*/ 9 h 26"/>
                <a:gd name="T32" fmla="*/ 2 w 26"/>
                <a:gd name="T33" fmla="*/ 5 h 26"/>
                <a:gd name="T34" fmla="*/ 5 w 26"/>
                <a:gd name="T35" fmla="*/ 2 h 26"/>
                <a:gd name="T36" fmla="*/ 9 w 26"/>
                <a:gd name="T37" fmla="*/ 1 h 26"/>
                <a:gd name="T38" fmla="*/ 13 w 26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lnTo>
                    <a:pt x="18" y="1"/>
                  </a:lnTo>
                  <a:lnTo>
                    <a:pt x="22" y="4"/>
                  </a:lnTo>
                  <a:lnTo>
                    <a:pt x="25" y="8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3" y="21"/>
                  </a:lnTo>
                  <a:lnTo>
                    <a:pt x="21" y="23"/>
                  </a:lnTo>
                  <a:lnTo>
                    <a:pt x="17" y="26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5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313488" y="6172200"/>
              <a:ext cx="42863" cy="41275"/>
            </a:xfrm>
            <a:custGeom>
              <a:avLst/>
              <a:gdLst>
                <a:gd name="T0" fmla="*/ 14 w 27"/>
                <a:gd name="T1" fmla="*/ 0 h 26"/>
                <a:gd name="T2" fmla="*/ 18 w 27"/>
                <a:gd name="T3" fmla="*/ 0 h 26"/>
                <a:gd name="T4" fmla="*/ 21 w 27"/>
                <a:gd name="T5" fmla="*/ 3 h 26"/>
                <a:gd name="T6" fmla="*/ 24 w 27"/>
                <a:gd name="T7" fmla="*/ 5 h 26"/>
                <a:gd name="T8" fmla="*/ 27 w 27"/>
                <a:gd name="T9" fmla="*/ 8 h 26"/>
                <a:gd name="T10" fmla="*/ 27 w 27"/>
                <a:gd name="T11" fmla="*/ 13 h 26"/>
                <a:gd name="T12" fmla="*/ 27 w 27"/>
                <a:gd name="T13" fmla="*/ 17 h 26"/>
                <a:gd name="T14" fmla="*/ 24 w 27"/>
                <a:gd name="T15" fmla="*/ 21 h 26"/>
                <a:gd name="T16" fmla="*/ 21 w 27"/>
                <a:gd name="T17" fmla="*/ 24 h 26"/>
                <a:gd name="T18" fmla="*/ 18 w 27"/>
                <a:gd name="T19" fmla="*/ 25 h 26"/>
                <a:gd name="T20" fmla="*/ 14 w 27"/>
                <a:gd name="T21" fmla="*/ 26 h 26"/>
                <a:gd name="T22" fmla="*/ 10 w 27"/>
                <a:gd name="T23" fmla="*/ 25 h 26"/>
                <a:gd name="T24" fmla="*/ 6 w 27"/>
                <a:gd name="T25" fmla="*/ 24 h 26"/>
                <a:gd name="T26" fmla="*/ 3 w 27"/>
                <a:gd name="T27" fmla="*/ 21 h 26"/>
                <a:gd name="T28" fmla="*/ 2 w 27"/>
                <a:gd name="T29" fmla="*/ 17 h 26"/>
                <a:gd name="T30" fmla="*/ 0 w 27"/>
                <a:gd name="T31" fmla="*/ 13 h 26"/>
                <a:gd name="T32" fmla="*/ 2 w 27"/>
                <a:gd name="T33" fmla="*/ 8 h 26"/>
                <a:gd name="T34" fmla="*/ 3 w 27"/>
                <a:gd name="T35" fmla="*/ 5 h 26"/>
                <a:gd name="T36" fmla="*/ 6 w 27"/>
                <a:gd name="T37" fmla="*/ 3 h 26"/>
                <a:gd name="T38" fmla="*/ 10 w 27"/>
                <a:gd name="T39" fmla="*/ 0 h 26"/>
                <a:gd name="T40" fmla="*/ 14 w 27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8" y="0"/>
                  </a:lnTo>
                  <a:lnTo>
                    <a:pt x="21" y="3"/>
                  </a:lnTo>
                  <a:lnTo>
                    <a:pt x="24" y="5"/>
                  </a:lnTo>
                  <a:lnTo>
                    <a:pt x="27" y="8"/>
                  </a:lnTo>
                  <a:lnTo>
                    <a:pt x="27" y="13"/>
                  </a:lnTo>
                  <a:lnTo>
                    <a:pt x="27" y="17"/>
                  </a:lnTo>
                  <a:lnTo>
                    <a:pt x="24" y="21"/>
                  </a:lnTo>
                  <a:lnTo>
                    <a:pt x="21" y="24"/>
                  </a:lnTo>
                  <a:lnTo>
                    <a:pt x="18" y="25"/>
                  </a:lnTo>
                  <a:lnTo>
                    <a:pt x="14" y="26"/>
                  </a:lnTo>
                  <a:lnTo>
                    <a:pt x="10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" name="Freeform 38"/>
          <p:cNvSpPr>
            <a:spLocks/>
          </p:cNvSpPr>
          <p:nvPr/>
        </p:nvSpPr>
        <p:spPr bwMode="auto">
          <a:xfrm>
            <a:off x="7515495" y="4497236"/>
            <a:ext cx="823823" cy="636717"/>
          </a:xfrm>
          <a:custGeom>
            <a:avLst/>
            <a:gdLst>
              <a:gd name="T0" fmla="*/ 182 w 295"/>
              <a:gd name="T1" fmla="*/ 0 h 228"/>
              <a:gd name="T2" fmla="*/ 182 w 295"/>
              <a:gd name="T3" fmla="*/ 1 h 228"/>
              <a:gd name="T4" fmla="*/ 295 w 295"/>
              <a:gd name="T5" fmla="*/ 113 h 228"/>
              <a:gd name="T6" fmla="*/ 295 w 295"/>
              <a:gd name="T7" fmla="*/ 114 h 228"/>
              <a:gd name="T8" fmla="*/ 295 w 295"/>
              <a:gd name="T9" fmla="*/ 115 h 228"/>
              <a:gd name="T10" fmla="*/ 295 w 295"/>
              <a:gd name="T11" fmla="*/ 117 h 228"/>
              <a:gd name="T12" fmla="*/ 182 w 295"/>
              <a:gd name="T13" fmla="*/ 228 h 228"/>
              <a:gd name="T14" fmla="*/ 182 w 295"/>
              <a:gd name="T15" fmla="*/ 228 h 228"/>
              <a:gd name="T16" fmla="*/ 181 w 295"/>
              <a:gd name="T17" fmla="*/ 228 h 228"/>
              <a:gd name="T18" fmla="*/ 179 w 295"/>
              <a:gd name="T19" fmla="*/ 228 h 228"/>
              <a:gd name="T20" fmla="*/ 165 w 295"/>
              <a:gd name="T21" fmla="*/ 214 h 228"/>
              <a:gd name="T22" fmla="*/ 250 w 295"/>
              <a:gd name="T23" fmla="*/ 127 h 228"/>
              <a:gd name="T24" fmla="*/ 13 w 295"/>
              <a:gd name="T25" fmla="*/ 127 h 228"/>
              <a:gd name="T26" fmla="*/ 9 w 295"/>
              <a:gd name="T27" fmla="*/ 127 h 228"/>
              <a:gd name="T28" fmla="*/ 5 w 295"/>
              <a:gd name="T29" fmla="*/ 126 h 228"/>
              <a:gd name="T30" fmla="*/ 2 w 295"/>
              <a:gd name="T31" fmla="*/ 123 h 228"/>
              <a:gd name="T32" fmla="*/ 0 w 295"/>
              <a:gd name="T33" fmla="*/ 119 h 228"/>
              <a:gd name="T34" fmla="*/ 0 w 295"/>
              <a:gd name="T35" fmla="*/ 115 h 228"/>
              <a:gd name="T36" fmla="*/ 0 w 295"/>
              <a:gd name="T37" fmla="*/ 111 h 228"/>
              <a:gd name="T38" fmla="*/ 2 w 295"/>
              <a:gd name="T39" fmla="*/ 109 h 228"/>
              <a:gd name="T40" fmla="*/ 5 w 295"/>
              <a:gd name="T41" fmla="*/ 105 h 228"/>
              <a:gd name="T42" fmla="*/ 9 w 295"/>
              <a:gd name="T43" fmla="*/ 104 h 228"/>
              <a:gd name="T44" fmla="*/ 13 w 295"/>
              <a:gd name="T45" fmla="*/ 104 h 228"/>
              <a:gd name="T46" fmla="*/ 253 w 295"/>
              <a:gd name="T47" fmla="*/ 104 h 228"/>
              <a:gd name="T48" fmla="*/ 165 w 295"/>
              <a:gd name="T49" fmla="*/ 16 h 228"/>
              <a:gd name="T50" fmla="*/ 179 w 295"/>
              <a:gd name="T51" fmla="*/ 1 h 228"/>
              <a:gd name="T52" fmla="*/ 181 w 295"/>
              <a:gd name="T53" fmla="*/ 0 h 228"/>
              <a:gd name="T54" fmla="*/ 182 w 295"/>
              <a:gd name="T5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5" h="228">
                <a:moveTo>
                  <a:pt x="182" y="0"/>
                </a:moveTo>
                <a:lnTo>
                  <a:pt x="182" y="1"/>
                </a:lnTo>
                <a:lnTo>
                  <a:pt x="295" y="113"/>
                </a:lnTo>
                <a:lnTo>
                  <a:pt x="295" y="114"/>
                </a:lnTo>
                <a:lnTo>
                  <a:pt x="295" y="115"/>
                </a:lnTo>
                <a:lnTo>
                  <a:pt x="295" y="117"/>
                </a:lnTo>
                <a:lnTo>
                  <a:pt x="182" y="228"/>
                </a:lnTo>
                <a:lnTo>
                  <a:pt x="182" y="228"/>
                </a:lnTo>
                <a:lnTo>
                  <a:pt x="181" y="228"/>
                </a:lnTo>
                <a:lnTo>
                  <a:pt x="179" y="228"/>
                </a:lnTo>
                <a:lnTo>
                  <a:pt x="165" y="214"/>
                </a:lnTo>
                <a:lnTo>
                  <a:pt x="250" y="127"/>
                </a:lnTo>
                <a:lnTo>
                  <a:pt x="13" y="127"/>
                </a:lnTo>
                <a:lnTo>
                  <a:pt x="9" y="127"/>
                </a:lnTo>
                <a:lnTo>
                  <a:pt x="5" y="126"/>
                </a:lnTo>
                <a:lnTo>
                  <a:pt x="2" y="123"/>
                </a:lnTo>
                <a:lnTo>
                  <a:pt x="0" y="119"/>
                </a:lnTo>
                <a:lnTo>
                  <a:pt x="0" y="115"/>
                </a:lnTo>
                <a:lnTo>
                  <a:pt x="0" y="111"/>
                </a:lnTo>
                <a:lnTo>
                  <a:pt x="2" y="109"/>
                </a:lnTo>
                <a:lnTo>
                  <a:pt x="5" y="105"/>
                </a:lnTo>
                <a:lnTo>
                  <a:pt x="9" y="104"/>
                </a:lnTo>
                <a:lnTo>
                  <a:pt x="13" y="104"/>
                </a:lnTo>
                <a:lnTo>
                  <a:pt x="253" y="104"/>
                </a:lnTo>
                <a:lnTo>
                  <a:pt x="165" y="16"/>
                </a:lnTo>
                <a:lnTo>
                  <a:pt x="179" y="1"/>
                </a:lnTo>
                <a:lnTo>
                  <a:pt x="181" y="0"/>
                </a:lnTo>
                <a:lnTo>
                  <a:pt x="182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455840" y="4403683"/>
            <a:ext cx="471953" cy="823823"/>
          </a:xfrm>
          <a:custGeom>
            <a:avLst/>
            <a:gdLst>
              <a:gd name="T0" fmla="*/ 147 w 169"/>
              <a:gd name="T1" fmla="*/ 0 h 295"/>
              <a:gd name="T2" fmla="*/ 149 w 169"/>
              <a:gd name="T3" fmla="*/ 0 h 295"/>
              <a:gd name="T4" fmla="*/ 151 w 169"/>
              <a:gd name="T5" fmla="*/ 1 h 295"/>
              <a:gd name="T6" fmla="*/ 169 w 169"/>
              <a:gd name="T7" fmla="*/ 20 h 295"/>
              <a:gd name="T8" fmla="*/ 44 w 169"/>
              <a:gd name="T9" fmla="*/ 144 h 295"/>
              <a:gd name="T10" fmla="*/ 43 w 169"/>
              <a:gd name="T11" fmla="*/ 147 h 295"/>
              <a:gd name="T12" fmla="*/ 43 w 169"/>
              <a:gd name="T13" fmla="*/ 150 h 295"/>
              <a:gd name="T14" fmla="*/ 44 w 169"/>
              <a:gd name="T15" fmla="*/ 151 h 295"/>
              <a:gd name="T16" fmla="*/ 169 w 169"/>
              <a:gd name="T17" fmla="*/ 276 h 295"/>
              <a:gd name="T18" fmla="*/ 151 w 169"/>
              <a:gd name="T19" fmla="*/ 294 h 295"/>
              <a:gd name="T20" fmla="*/ 149 w 169"/>
              <a:gd name="T21" fmla="*/ 295 h 295"/>
              <a:gd name="T22" fmla="*/ 147 w 169"/>
              <a:gd name="T23" fmla="*/ 295 h 295"/>
              <a:gd name="T24" fmla="*/ 145 w 169"/>
              <a:gd name="T25" fmla="*/ 294 h 295"/>
              <a:gd name="T26" fmla="*/ 1 w 169"/>
              <a:gd name="T27" fmla="*/ 151 h 295"/>
              <a:gd name="T28" fmla="*/ 0 w 169"/>
              <a:gd name="T29" fmla="*/ 150 h 295"/>
              <a:gd name="T30" fmla="*/ 0 w 169"/>
              <a:gd name="T31" fmla="*/ 147 h 295"/>
              <a:gd name="T32" fmla="*/ 1 w 169"/>
              <a:gd name="T33" fmla="*/ 144 h 295"/>
              <a:gd name="T34" fmla="*/ 145 w 169"/>
              <a:gd name="T35" fmla="*/ 1 h 295"/>
              <a:gd name="T36" fmla="*/ 147 w 169"/>
              <a:gd name="T37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9" h="295">
                <a:moveTo>
                  <a:pt x="147" y="0"/>
                </a:moveTo>
                <a:lnTo>
                  <a:pt x="149" y="0"/>
                </a:lnTo>
                <a:lnTo>
                  <a:pt x="151" y="1"/>
                </a:lnTo>
                <a:lnTo>
                  <a:pt x="169" y="20"/>
                </a:lnTo>
                <a:lnTo>
                  <a:pt x="44" y="144"/>
                </a:lnTo>
                <a:lnTo>
                  <a:pt x="43" y="147"/>
                </a:lnTo>
                <a:lnTo>
                  <a:pt x="43" y="150"/>
                </a:lnTo>
                <a:lnTo>
                  <a:pt x="44" y="151"/>
                </a:lnTo>
                <a:lnTo>
                  <a:pt x="169" y="276"/>
                </a:lnTo>
                <a:lnTo>
                  <a:pt x="151" y="294"/>
                </a:lnTo>
                <a:lnTo>
                  <a:pt x="149" y="295"/>
                </a:lnTo>
                <a:lnTo>
                  <a:pt x="147" y="295"/>
                </a:lnTo>
                <a:lnTo>
                  <a:pt x="145" y="294"/>
                </a:lnTo>
                <a:lnTo>
                  <a:pt x="1" y="151"/>
                </a:lnTo>
                <a:lnTo>
                  <a:pt x="0" y="150"/>
                </a:lnTo>
                <a:lnTo>
                  <a:pt x="0" y="147"/>
                </a:lnTo>
                <a:lnTo>
                  <a:pt x="1" y="144"/>
                </a:lnTo>
                <a:lnTo>
                  <a:pt x="145" y="1"/>
                </a:lnTo>
                <a:lnTo>
                  <a:pt x="147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9543166" y="4409706"/>
            <a:ext cx="876430" cy="843861"/>
            <a:chOff x="7075488" y="6057900"/>
            <a:chExt cx="469900" cy="452438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7075488" y="6057900"/>
              <a:ext cx="469900" cy="285750"/>
            </a:xfrm>
            <a:custGeom>
              <a:avLst/>
              <a:gdLst>
                <a:gd name="T0" fmla="*/ 31 w 296"/>
                <a:gd name="T1" fmla="*/ 0 h 180"/>
                <a:gd name="T2" fmla="*/ 148 w 296"/>
                <a:gd name="T3" fmla="*/ 117 h 180"/>
                <a:gd name="T4" fmla="*/ 263 w 296"/>
                <a:gd name="T5" fmla="*/ 0 h 180"/>
                <a:gd name="T6" fmla="*/ 296 w 296"/>
                <a:gd name="T7" fmla="*/ 31 h 180"/>
                <a:gd name="T8" fmla="*/ 148 w 296"/>
                <a:gd name="T9" fmla="*/ 180 h 180"/>
                <a:gd name="T10" fmla="*/ 0 w 296"/>
                <a:gd name="T11" fmla="*/ 31 h 180"/>
                <a:gd name="T12" fmla="*/ 31 w 296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80">
                  <a:moveTo>
                    <a:pt x="31" y="0"/>
                  </a:moveTo>
                  <a:lnTo>
                    <a:pt x="148" y="117"/>
                  </a:lnTo>
                  <a:lnTo>
                    <a:pt x="263" y="0"/>
                  </a:lnTo>
                  <a:lnTo>
                    <a:pt x="296" y="31"/>
                  </a:lnTo>
                  <a:lnTo>
                    <a:pt x="148" y="180"/>
                  </a:lnTo>
                  <a:lnTo>
                    <a:pt x="0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7075488" y="6226175"/>
              <a:ext cx="469900" cy="284163"/>
            </a:xfrm>
            <a:custGeom>
              <a:avLst/>
              <a:gdLst>
                <a:gd name="T0" fmla="*/ 31 w 296"/>
                <a:gd name="T1" fmla="*/ 0 h 179"/>
                <a:gd name="T2" fmla="*/ 148 w 296"/>
                <a:gd name="T3" fmla="*/ 116 h 179"/>
                <a:gd name="T4" fmla="*/ 263 w 296"/>
                <a:gd name="T5" fmla="*/ 0 h 179"/>
                <a:gd name="T6" fmla="*/ 296 w 296"/>
                <a:gd name="T7" fmla="*/ 32 h 179"/>
                <a:gd name="T8" fmla="*/ 148 w 296"/>
                <a:gd name="T9" fmla="*/ 179 h 179"/>
                <a:gd name="T10" fmla="*/ 0 w 296"/>
                <a:gd name="T11" fmla="*/ 32 h 179"/>
                <a:gd name="T12" fmla="*/ 31 w 296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79">
                  <a:moveTo>
                    <a:pt x="31" y="0"/>
                  </a:moveTo>
                  <a:lnTo>
                    <a:pt x="148" y="116"/>
                  </a:lnTo>
                  <a:lnTo>
                    <a:pt x="263" y="0"/>
                  </a:lnTo>
                  <a:lnTo>
                    <a:pt x="296" y="32"/>
                  </a:lnTo>
                  <a:lnTo>
                    <a:pt x="148" y="179"/>
                  </a:lnTo>
                  <a:lnTo>
                    <a:pt x="0" y="3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3" name="Freeform 42"/>
          <p:cNvSpPr>
            <a:spLocks/>
          </p:cNvSpPr>
          <p:nvPr/>
        </p:nvSpPr>
        <p:spPr bwMode="auto">
          <a:xfrm>
            <a:off x="5460805" y="3482120"/>
            <a:ext cx="704511" cy="695850"/>
          </a:xfrm>
          <a:custGeom>
            <a:avLst/>
            <a:gdLst>
              <a:gd name="T0" fmla="*/ 125 w 244"/>
              <a:gd name="T1" fmla="*/ 0 h 241"/>
              <a:gd name="T2" fmla="*/ 127 w 244"/>
              <a:gd name="T3" fmla="*/ 1 h 241"/>
              <a:gd name="T4" fmla="*/ 131 w 244"/>
              <a:gd name="T5" fmla="*/ 4 h 241"/>
              <a:gd name="T6" fmla="*/ 244 w 244"/>
              <a:gd name="T7" fmla="*/ 116 h 241"/>
              <a:gd name="T8" fmla="*/ 164 w 244"/>
              <a:gd name="T9" fmla="*/ 116 h 241"/>
              <a:gd name="T10" fmla="*/ 157 w 244"/>
              <a:gd name="T11" fmla="*/ 145 h 241"/>
              <a:gd name="T12" fmla="*/ 146 w 244"/>
              <a:gd name="T13" fmla="*/ 172 h 241"/>
              <a:gd name="T14" fmla="*/ 129 w 244"/>
              <a:gd name="T15" fmla="*/ 195 h 241"/>
              <a:gd name="T16" fmla="*/ 106 w 244"/>
              <a:gd name="T17" fmla="*/ 215 h 241"/>
              <a:gd name="T18" fmla="*/ 81 w 244"/>
              <a:gd name="T19" fmla="*/ 229 h 241"/>
              <a:gd name="T20" fmla="*/ 54 w 244"/>
              <a:gd name="T21" fmla="*/ 239 h 241"/>
              <a:gd name="T22" fmla="*/ 24 w 244"/>
              <a:gd name="T23" fmla="*/ 241 h 241"/>
              <a:gd name="T24" fmla="*/ 18 w 244"/>
              <a:gd name="T25" fmla="*/ 241 h 241"/>
              <a:gd name="T26" fmla="*/ 13 w 244"/>
              <a:gd name="T27" fmla="*/ 241 h 241"/>
              <a:gd name="T28" fmla="*/ 38 w 244"/>
              <a:gd name="T29" fmla="*/ 228 h 241"/>
              <a:gd name="T30" fmla="*/ 58 w 244"/>
              <a:gd name="T31" fmla="*/ 210 h 241"/>
              <a:gd name="T32" fmla="*/ 72 w 244"/>
              <a:gd name="T33" fmla="*/ 187 h 241"/>
              <a:gd name="T34" fmla="*/ 83 w 244"/>
              <a:gd name="T35" fmla="*/ 161 h 241"/>
              <a:gd name="T36" fmla="*/ 85 w 244"/>
              <a:gd name="T37" fmla="*/ 132 h 241"/>
              <a:gd name="T38" fmla="*/ 85 w 244"/>
              <a:gd name="T39" fmla="*/ 124 h 241"/>
              <a:gd name="T40" fmla="*/ 85 w 244"/>
              <a:gd name="T41" fmla="*/ 116 h 241"/>
              <a:gd name="T42" fmla="*/ 0 w 244"/>
              <a:gd name="T43" fmla="*/ 116 h 241"/>
              <a:gd name="T44" fmla="*/ 114 w 244"/>
              <a:gd name="T45" fmla="*/ 4 h 241"/>
              <a:gd name="T46" fmla="*/ 117 w 244"/>
              <a:gd name="T47" fmla="*/ 1 h 241"/>
              <a:gd name="T48" fmla="*/ 121 w 244"/>
              <a:gd name="T49" fmla="*/ 0 h 241"/>
              <a:gd name="T50" fmla="*/ 125 w 244"/>
              <a:gd name="T51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4" h="241">
                <a:moveTo>
                  <a:pt x="125" y="0"/>
                </a:moveTo>
                <a:lnTo>
                  <a:pt x="127" y="1"/>
                </a:lnTo>
                <a:lnTo>
                  <a:pt x="131" y="4"/>
                </a:lnTo>
                <a:lnTo>
                  <a:pt x="244" y="116"/>
                </a:lnTo>
                <a:lnTo>
                  <a:pt x="164" y="116"/>
                </a:lnTo>
                <a:lnTo>
                  <a:pt x="157" y="145"/>
                </a:lnTo>
                <a:lnTo>
                  <a:pt x="146" y="172"/>
                </a:lnTo>
                <a:lnTo>
                  <a:pt x="129" y="195"/>
                </a:lnTo>
                <a:lnTo>
                  <a:pt x="106" y="215"/>
                </a:lnTo>
                <a:lnTo>
                  <a:pt x="81" y="229"/>
                </a:lnTo>
                <a:lnTo>
                  <a:pt x="54" y="239"/>
                </a:lnTo>
                <a:lnTo>
                  <a:pt x="24" y="241"/>
                </a:lnTo>
                <a:lnTo>
                  <a:pt x="18" y="241"/>
                </a:lnTo>
                <a:lnTo>
                  <a:pt x="13" y="241"/>
                </a:lnTo>
                <a:lnTo>
                  <a:pt x="38" y="228"/>
                </a:lnTo>
                <a:lnTo>
                  <a:pt x="58" y="210"/>
                </a:lnTo>
                <a:lnTo>
                  <a:pt x="72" y="187"/>
                </a:lnTo>
                <a:lnTo>
                  <a:pt x="83" y="161"/>
                </a:lnTo>
                <a:lnTo>
                  <a:pt x="85" y="132"/>
                </a:lnTo>
                <a:lnTo>
                  <a:pt x="85" y="124"/>
                </a:lnTo>
                <a:lnTo>
                  <a:pt x="85" y="116"/>
                </a:lnTo>
                <a:lnTo>
                  <a:pt x="0" y="116"/>
                </a:lnTo>
                <a:lnTo>
                  <a:pt x="114" y="4"/>
                </a:lnTo>
                <a:lnTo>
                  <a:pt x="117" y="1"/>
                </a:lnTo>
                <a:lnTo>
                  <a:pt x="121" y="0"/>
                </a:lnTo>
                <a:lnTo>
                  <a:pt x="12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331440" y="4403682"/>
            <a:ext cx="558523" cy="823822"/>
          </a:xfrm>
          <a:custGeom>
            <a:avLst/>
            <a:gdLst>
              <a:gd name="T0" fmla="*/ 72 w 200"/>
              <a:gd name="T1" fmla="*/ 0 h 295"/>
              <a:gd name="T2" fmla="*/ 128 w 200"/>
              <a:gd name="T3" fmla="*/ 0 h 295"/>
              <a:gd name="T4" fmla="*/ 132 w 200"/>
              <a:gd name="T5" fmla="*/ 0 h 295"/>
              <a:gd name="T6" fmla="*/ 135 w 200"/>
              <a:gd name="T7" fmla="*/ 3 h 295"/>
              <a:gd name="T8" fmla="*/ 138 w 200"/>
              <a:gd name="T9" fmla="*/ 5 h 295"/>
              <a:gd name="T10" fmla="*/ 141 w 200"/>
              <a:gd name="T11" fmla="*/ 9 h 295"/>
              <a:gd name="T12" fmla="*/ 141 w 200"/>
              <a:gd name="T13" fmla="*/ 13 h 295"/>
              <a:gd name="T14" fmla="*/ 141 w 200"/>
              <a:gd name="T15" fmla="*/ 162 h 295"/>
              <a:gd name="T16" fmla="*/ 200 w 200"/>
              <a:gd name="T17" fmla="*/ 162 h 295"/>
              <a:gd name="T18" fmla="*/ 100 w 200"/>
              <a:gd name="T19" fmla="*/ 295 h 295"/>
              <a:gd name="T20" fmla="*/ 0 w 200"/>
              <a:gd name="T21" fmla="*/ 162 h 295"/>
              <a:gd name="T22" fmla="*/ 59 w 200"/>
              <a:gd name="T23" fmla="*/ 162 h 295"/>
              <a:gd name="T24" fmla="*/ 59 w 200"/>
              <a:gd name="T25" fmla="*/ 13 h 295"/>
              <a:gd name="T26" fmla="*/ 61 w 200"/>
              <a:gd name="T27" fmla="*/ 9 h 295"/>
              <a:gd name="T28" fmla="*/ 62 w 200"/>
              <a:gd name="T29" fmla="*/ 5 h 295"/>
              <a:gd name="T30" fmla="*/ 65 w 200"/>
              <a:gd name="T31" fmla="*/ 3 h 295"/>
              <a:gd name="T32" fmla="*/ 68 w 200"/>
              <a:gd name="T33" fmla="*/ 0 h 295"/>
              <a:gd name="T34" fmla="*/ 72 w 200"/>
              <a:gd name="T3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" h="295">
                <a:moveTo>
                  <a:pt x="72" y="0"/>
                </a:moveTo>
                <a:lnTo>
                  <a:pt x="128" y="0"/>
                </a:lnTo>
                <a:lnTo>
                  <a:pt x="132" y="0"/>
                </a:lnTo>
                <a:lnTo>
                  <a:pt x="135" y="3"/>
                </a:lnTo>
                <a:lnTo>
                  <a:pt x="138" y="5"/>
                </a:lnTo>
                <a:lnTo>
                  <a:pt x="141" y="9"/>
                </a:lnTo>
                <a:lnTo>
                  <a:pt x="141" y="13"/>
                </a:lnTo>
                <a:lnTo>
                  <a:pt x="141" y="162"/>
                </a:lnTo>
                <a:lnTo>
                  <a:pt x="200" y="162"/>
                </a:lnTo>
                <a:lnTo>
                  <a:pt x="100" y="295"/>
                </a:lnTo>
                <a:lnTo>
                  <a:pt x="0" y="162"/>
                </a:lnTo>
                <a:lnTo>
                  <a:pt x="59" y="162"/>
                </a:lnTo>
                <a:lnTo>
                  <a:pt x="59" y="13"/>
                </a:lnTo>
                <a:lnTo>
                  <a:pt x="61" y="9"/>
                </a:lnTo>
                <a:lnTo>
                  <a:pt x="62" y="5"/>
                </a:lnTo>
                <a:lnTo>
                  <a:pt x="65" y="3"/>
                </a:lnTo>
                <a:lnTo>
                  <a:pt x="68" y="0"/>
                </a:lnTo>
                <a:lnTo>
                  <a:pt x="72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3225578" y="4569843"/>
            <a:ext cx="826615" cy="491500"/>
          </a:xfrm>
          <a:custGeom>
            <a:avLst/>
            <a:gdLst>
              <a:gd name="T0" fmla="*/ 265 w 296"/>
              <a:gd name="T1" fmla="*/ 0 h 176"/>
              <a:gd name="T2" fmla="*/ 275 w 296"/>
              <a:gd name="T3" fmla="*/ 0 h 176"/>
              <a:gd name="T4" fmla="*/ 285 w 296"/>
              <a:gd name="T5" fmla="*/ 7 h 176"/>
              <a:gd name="T6" fmla="*/ 290 w 296"/>
              <a:gd name="T7" fmla="*/ 12 h 176"/>
              <a:gd name="T8" fmla="*/ 295 w 296"/>
              <a:gd name="T9" fmla="*/ 20 h 176"/>
              <a:gd name="T10" fmla="*/ 296 w 296"/>
              <a:gd name="T11" fmla="*/ 29 h 176"/>
              <a:gd name="T12" fmla="*/ 294 w 296"/>
              <a:gd name="T13" fmla="*/ 40 h 176"/>
              <a:gd name="T14" fmla="*/ 287 w 296"/>
              <a:gd name="T15" fmla="*/ 48 h 176"/>
              <a:gd name="T16" fmla="*/ 166 w 296"/>
              <a:gd name="T17" fmla="*/ 167 h 176"/>
              <a:gd name="T18" fmla="*/ 159 w 296"/>
              <a:gd name="T19" fmla="*/ 174 h 176"/>
              <a:gd name="T20" fmla="*/ 148 w 296"/>
              <a:gd name="T21" fmla="*/ 176 h 176"/>
              <a:gd name="T22" fmla="*/ 139 w 296"/>
              <a:gd name="T23" fmla="*/ 174 h 176"/>
              <a:gd name="T24" fmla="*/ 130 w 296"/>
              <a:gd name="T25" fmla="*/ 167 h 176"/>
              <a:gd name="T26" fmla="*/ 10 w 296"/>
              <a:gd name="T27" fmla="*/ 48 h 176"/>
              <a:gd name="T28" fmla="*/ 4 w 296"/>
              <a:gd name="T29" fmla="*/ 40 h 176"/>
              <a:gd name="T30" fmla="*/ 0 w 296"/>
              <a:gd name="T31" fmla="*/ 29 h 176"/>
              <a:gd name="T32" fmla="*/ 1 w 296"/>
              <a:gd name="T33" fmla="*/ 20 h 176"/>
              <a:gd name="T34" fmla="*/ 8 w 296"/>
              <a:gd name="T35" fmla="*/ 12 h 176"/>
              <a:gd name="T36" fmla="*/ 12 w 296"/>
              <a:gd name="T37" fmla="*/ 7 h 176"/>
              <a:gd name="T38" fmla="*/ 22 w 296"/>
              <a:gd name="T39" fmla="*/ 0 h 176"/>
              <a:gd name="T40" fmla="*/ 31 w 296"/>
              <a:gd name="T41" fmla="*/ 0 h 176"/>
              <a:gd name="T42" fmla="*/ 42 w 296"/>
              <a:gd name="T43" fmla="*/ 6 h 176"/>
              <a:gd name="T44" fmla="*/ 130 w 296"/>
              <a:gd name="T45" fmla="*/ 95 h 176"/>
              <a:gd name="T46" fmla="*/ 139 w 296"/>
              <a:gd name="T47" fmla="*/ 100 h 176"/>
              <a:gd name="T48" fmla="*/ 148 w 296"/>
              <a:gd name="T49" fmla="*/ 103 h 176"/>
              <a:gd name="T50" fmla="*/ 159 w 296"/>
              <a:gd name="T51" fmla="*/ 100 h 176"/>
              <a:gd name="T52" fmla="*/ 166 w 296"/>
              <a:gd name="T53" fmla="*/ 95 h 176"/>
              <a:gd name="T54" fmla="*/ 256 w 296"/>
              <a:gd name="T55" fmla="*/ 6 h 176"/>
              <a:gd name="T56" fmla="*/ 265 w 296"/>
              <a:gd name="T57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6" h="176">
                <a:moveTo>
                  <a:pt x="265" y="0"/>
                </a:moveTo>
                <a:lnTo>
                  <a:pt x="275" y="0"/>
                </a:lnTo>
                <a:lnTo>
                  <a:pt x="285" y="7"/>
                </a:lnTo>
                <a:lnTo>
                  <a:pt x="290" y="12"/>
                </a:lnTo>
                <a:lnTo>
                  <a:pt x="295" y="20"/>
                </a:lnTo>
                <a:lnTo>
                  <a:pt x="296" y="29"/>
                </a:lnTo>
                <a:lnTo>
                  <a:pt x="294" y="40"/>
                </a:lnTo>
                <a:lnTo>
                  <a:pt x="287" y="48"/>
                </a:lnTo>
                <a:lnTo>
                  <a:pt x="166" y="167"/>
                </a:lnTo>
                <a:lnTo>
                  <a:pt x="159" y="174"/>
                </a:lnTo>
                <a:lnTo>
                  <a:pt x="148" y="176"/>
                </a:lnTo>
                <a:lnTo>
                  <a:pt x="139" y="174"/>
                </a:lnTo>
                <a:lnTo>
                  <a:pt x="130" y="167"/>
                </a:lnTo>
                <a:lnTo>
                  <a:pt x="10" y="48"/>
                </a:lnTo>
                <a:lnTo>
                  <a:pt x="4" y="40"/>
                </a:lnTo>
                <a:lnTo>
                  <a:pt x="0" y="29"/>
                </a:lnTo>
                <a:lnTo>
                  <a:pt x="1" y="20"/>
                </a:lnTo>
                <a:lnTo>
                  <a:pt x="8" y="12"/>
                </a:lnTo>
                <a:lnTo>
                  <a:pt x="12" y="7"/>
                </a:lnTo>
                <a:lnTo>
                  <a:pt x="22" y="0"/>
                </a:lnTo>
                <a:lnTo>
                  <a:pt x="31" y="0"/>
                </a:lnTo>
                <a:lnTo>
                  <a:pt x="42" y="6"/>
                </a:lnTo>
                <a:lnTo>
                  <a:pt x="130" y="95"/>
                </a:lnTo>
                <a:lnTo>
                  <a:pt x="139" y="100"/>
                </a:lnTo>
                <a:lnTo>
                  <a:pt x="148" y="103"/>
                </a:lnTo>
                <a:lnTo>
                  <a:pt x="159" y="100"/>
                </a:lnTo>
                <a:lnTo>
                  <a:pt x="166" y="95"/>
                </a:lnTo>
                <a:lnTo>
                  <a:pt x="256" y="6"/>
                </a:lnTo>
                <a:lnTo>
                  <a:pt x="26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8478389" y="305627"/>
            <a:ext cx="875467" cy="859432"/>
          </a:xfrm>
          <a:custGeom>
            <a:avLst/>
            <a:gdLst>
              <a:gd name="T0" fmla="*/ 121 w 273"/>
              <a:gd name="T1" fmla="*/ 0 h 268"/>
              <a:gd name="T2" fmla="*/ 153 w 273"/>
              <a:gd name="T3" fmla="*/ 0 h 268"/>
              <a:gd name="T4" fmla="*/ 155 w 273"/>
              <a:gd name="T5" fmla="*/ 2 h 268"/>
              <a:gd name="T6" fmla="*/ 158 w 273"/>
              <a:gd name="T7" fmla="*/ 4 h 268"/>
              <a:gd name="T8" fmla="*/ 159 w 273"/>
              <a:gd name="T9" fmla="*/ 8 h 268"/>
              <a:gd name="T10" fmla="*/ 159 w 273"/>
              <a:gd name="T11" fmla="*/ 184 h 268"/>
              <a:gd name="T12" fmla="*/ 243 w 273"/>
              <a:gd name="T13" fmla="*/ 100 h 268"/>
              <a:gd name="T14" fmla="*/ 272 w 273"/>
              <a:gd name="T15" fmla="*/ 130 h 268"/>
              <a:gd name="T16" fmla="*/ 273 w 273"/>
              <a:gd name="T17" fmla="*/ 132 h 268"/>
              <a:gd name="T18" fmla="*/ 273 w 273"/>
              <a:gd name="T19" fmla="*/ 133 h 268"/>
              <a:gd name="T20" fmla="*/ 272 w 273"/>
              <a:gd name="T21" fmla="*/ 136 h 268"/>
              <a:gd name="T22" fmla="*/ 140 w 273"/>
              <a:gd name="T23" fmla="*/ 268 h 268"/>
              <a:gd name="T24" fmla="*/ 138 w 273"/>
              <a:gd name="T25" fmla="*/ 268 h 268"/>
              <a:gd name="T26" fmla="*/ 136 w 273"/>
              <a:gd name="T27" fmla="*/ 268 h 268"/>
              <a:gd name="T28" fmla="*/ 134 w 273"/>
              <a:gd name="T29" fmla="*/ 268 h 268"/>
              <a:gd name="T30" fmla="*/ 2 w 273"/>
              <a:gd name="T31" fmla="*/ 136 h 268"/>
              <a:gd name="T32" fmla="*/ 0 w 273"/>
              <a:gd name="T33" fmla="*/ 133 h 268"/>
              <a:gd name="T34" fmla="*/ 0 w 273"/>
              <a:gd name="T35" fmla="*/ 132 h 268"/>
              <a:gd name="T36" fmla="*/ 2 w 273"/>
              <a:gd name="T37" fmla="*/ 130 h 268"/>
              <a:gd name="T38" fmla="*/ 31 w 273"/>
              <a:gd name="T39" fmla="*/ 100 h 268"/>
              <a:gd name="T40" fmla="*/ 115 w 273"/>
              <a:gd name="T41" fmla="*/ 184 h 268"/>
              <a:gd name="T42" fmla="*/ 115 w 273"/>
              <a:gd name="T43" fmla="*/ 8 h 268"/>
              <a:gd name="T44" fmla="*/ 115 w 273"/>
              <a:gd name="T45" fmla="*/ 4 h 268"/>
              <a:gd name="T46" fmla="*/ 116 w 273"/>
              <a:gd name="T47" fmla="*/ 3 h 268"/>
              <a:gd name="T48" fmla="*/ 119 w 273"/>
              <a:gd name="T49" fmla="*/ 2 h 268"/>
              <a:gd name="T50" fmla="*/ 121 w 273"/>
              <a:gd name="T51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3" h="268">
                <a:moveTo>
                  <a:pt x="121" y="0"/>
                </a:moveTo>
                <a:lnTo>
                  <a:pt x="153" y="0"/>
                </a:lnTo>
                <a:lnTo>
                  <a:pt x="155" y="2"/>
                </a:lnTo>
                <a:lnTo>
                  <a:pt x="158" y="4"/>
                </a:lnTo>
                <a:lnTo>
                  <a:pt x="159" y="8"/>
                </a:lnTo>
                <a:lnTo>
                  <a:pt x="159" y="184"/>
                </a:lnTo>
                <a:lnTo>
                  <a:pt x="243" y="100"/>
                </a:lnTo>
                <a:lnTo>
                  <a:pt x="272" y="130"/>
                </a:lnTo>
                <a:lnTo>
                  <a:pt x="273" y="132"/>
                </a:lnTo>
                <a:lnTo>
                  <a:pt x="273" y="133"/>
                </a:lnTo>
                <a:lnTo>
                  <a:pt x="272" y="136"/>
                </a:lnTo>
                <a:lnTo>
                  <a:pt x="140" y="268"/>
                </a:lnTo>
                <a:lnTo>
                  <a:pt x="138" y="268"/>
                </a:lnTo>
                <a:lnTo>
                  <a:pt x="136" y="268"/>
                </a:lnTo>
                <a:lnTo>
                  <a:pt x="134" y="268"/>
                </a:lnTo>
                <a:lnTo>
                  <a:pt x="2" y="136"/>
                </a:lnTo>
                <a:lnTo>
                  <a:pt x="0" y="133"/>
                </a:lnTo>
                <a:lnTo>
                  <a:pt x="0" y="132"/>
                </a:lnTo>
                <a:lnTo>
                  <a:pt x="2" y="130"/>
                </a:lnTo>
                <a:lnTo>
                  <a:pt x="31" y="100"/>
                </a:lnTo>
                <a:lnTo>
                  <a:pt x="115" y="184"/>
                </a:lnTo>
                <a:lnTo>
                  <a:pt x="115" y="8"/>
                </a:lnTo>
                <a:lnTo>
                  <a:pt x="115" y="4"/>
                </a:lnTo>
                <a:lnTo>
                  <a:pt x="116" y="3"/>
                </a:lnTo>
                <a:lnTo>
                  <a:pt x="119" y="2"/>
                </a:lnTo>
                <a:lnTo>
                  <a:pt x="121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684618" y="1405399"/>
            <a:ext cx="545527" cy="788876"/>
          </a:xfrm>
          <a:custGeom>
            <a:avLst/>
            <a:gdLst>
              <a:gd name="T0" fmla="*/ 0 w 204"/>
              <a:gd name="T1" fmla="*/ 147 h 295"/>
              <a:gd name="T2" fmla="*/ 204 w 204"/>
              <a:gd name="T3" fmla="*/ 147 h 295"/>
              <a:gd name="T4" fmla="*/ 102 w 204"/>
              <a:gd name="T5" fmla="*/ 295 h 295"/>
              <a:gd name="T6" fmla="*/ 0 w 204"/>
              <a:gd name="T7" fmla="*/ 147 h 295"/>
              <a:gd name="T8" fmla="*/ 0 w 204"/>
              <a:gd name="T9" fmla="*/ 0 h 295"/>
              <a:gd name="T10" fmla="*/ 204 w 204"/>
              <a:gd name="T11" fmla="*/ 0 h 295"/>
              <a:gd name="T12" fmla="*/ 102 w 204"/>
              <a:gd name="T13" fmla="*/ 147 h 295"/>
              <a:gd name="T14" fmla="*/ 0 w 204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295">
                <a:moveTo>
                  <a:pt x="0" y="147"/>
                </a:moveTo>
                <a:lnTo>
                  <a:pt x="204" y="147"/>
                </a:lnTo>
                <a:lnTo>
                  <a:pt x="102" y="295"/>
                </a:lnTo>
                <a:lnTo>
                  <a:pt x="0" y="147"/>
                </a:lnTo>
                <a:close/>
                <a:moveTo>
                  <a:pt x="0" y="0"/>
                </a:moveTo>
                <a:lnTo>
                  <a:pt x="204" y="0"/>
                </a:lnTo>
                <a:lnTo>
                  <a:pt x="102" y="147"/>
                </a:lnTo>
                <a:lnTo>
                  <a:pt x="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7689281" y="1343148"/>
            <a:ext cx="470622" cy="913378"/>
          </a:xfrm>
          <a:custGeom>
            <a:avLst/>
            <a:gdLst>
              <a:gd name="T0" fmla="*/ 0 w 152"/>
              <a:gd name="T1" fmla="*/ 0 h 295"/>
              <a:gd name="T2" fmla="*/ 92 w 152"/>
              <a:gd name="T3" fmla="*/ 0 h 295"/>
              <a:gd name="T4" fmla="*/ 105 w 152"/>
              <a:gd name="T5" fmla="*/ 2 h 295"/>
              <a:gd name="T6" fmla="*/ 115 w 152"/>
              <a:gd name="T7" fmla="*/ 10 h 295"/>
              <a:gd name="T8" fmla="*/ 123 w 152"/>
              <a:gd name="T9" fmla="*/ 22 h 295"/>
              <a:gd name="T10" fmla="*/ 127 w 152"/>
              <a:gd name="T11" fmla="*/ 35 h 295"/>
              <a:gd name="T12" fmla="*/ 127 w 152"/>
              <a:gd name="T13" fmla="*/ 155 h 295"/>
              <a:gd name="T14" fmla="*/ 152 w 152"/>
              <a:gd name="T15" fmla="*/ 155 h 295"/>
              <a:gd name="T16" fmla="*/ 81 w 152"/>
              <a:gd name="T17" fmla="*/ 295 h 295"/>
              <a:gd name="T18" fmla="*/ 10 w 152"/>
              <a:gd name="T19" fmla="*/ 155 h 295"/>
              <a:gd name="T20" fmla="*/ 35 w 152"/>
              <a:gd name="T21" fmla="*/ 155 h 295"/>
              <a:gd name="T22" fmla="*/ 35 w 152"/>
              <a:gd name="T23" fmla="*/ 35 h 295"/>
              <a:gd name="T24" fmla="*/ 33 w 152"/>
              <a:gd name="T25" fmla="*/ 22 h 295"/>
              <a:gd name="T26" fmla="*/ 23 w 152"/>
              <a:gd name="T27" fmla="*/ 10 h 295"/>
              <a:gd name="T28" fmla="*/ 13 w 152"/>
              <a:gd name="T29" fmla="*/ 2 h 295"/>
              <a:gd name="T30" fmla="*/ 0 w 152"/>
              <a:gd name="T3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295">
                <a:moveTo>
                  <a:pt x="0" y="0"/>
                </a:moveTo>
                <a:lnTo>
                  <a:pt x="92" y="0"/>
                </a:lnTo>
                <a:lnTo>
                  <a:pt x="105" y="2"/>
                </a:lnTo>
                <a:lnTo>
                  <a:pt x="115" y="10"/>
                </a:lnTo>
                <a:lnTo>
                  <a:pt x="123" y="22"/>
                </a:lnTo>
                <a:lnTo>
                  <a:pt x="127" y="35"/>
                </a:lnTo>
                <a:lnTo>
                  <a:pt x="127" y="155"/>
                </a:lnTo>
                <a:lnTo>
                  <a:pt x="152" y="155"/>
                </a:lnTo>
                <a:lnTo>
                  <a:pt x="81" y="295"/>
                </a:lnTo>
                <a:lnTo>
                  <a:pt x="10" y="155"/>
                </a:lnTo>
                <a:lnTo>
                  <a:pt x="35" y="155"/>
                </a:lnTo>
                <a:lnTo>
                  <a:pt x="35" y="35"/>
                </a:lnTo>
                <a:lnTo>
                  <a:pt x="33" y="22"/>
                </a:lnTo>
                <a:lnTo>
                  <a:pt x="23" y="10"/>
                </a:lnTo>
                <a:lnTo>
                  <a:pt x="13" y="2"/>
                </a:lnTo>
                <a:lnTo>
                  <a:pt x="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8742964" y="4403683"/>
            <a:ext cx="396552" cy="823823"/>
          </a:xfrm>
          <a:custGeom>
            <a:avLst/>
            <a:gdLst>
              <a:gd name="T0" fmla="*/ 71 w 142"/>
              <a:gd name="T1" fmla="*/ 0 h 295"/>
              <a:gd name="T2" fmla="*/ 98 w 142"/>
              <a:gd name="T3" fmla="*/ 216 h 295"/>
              <a:gd name="T4" fmla="*/ 142 w 142"/>
              <a:gd name="T5" fmla="*/ 201 h 295"/>
              <a:gd name="T6" fmla="*/ 71 w 142"/>
              <a:gd name="T7" fmla="*/ 295 h 295"/>
              <a:gd name="T8" fmla="*/ 0 w 142"/>
              <a:gd name="T9" fmla="*/ 201 h 295"/>
              <a:gd name="T10" fmla="*/ 43 w 142"/>
              <a:gd name="T11" fmla="*/ 216 h 295"/>
              <a:gd name="T12" fmla="*/ 71 w 142"/>
              <a:gd name="T13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5">
                <a:moveTo>
                  <a:pt x="71" y="0"/>
                </a:moveTo>
                <a:lnTo>
                  <a:pt x="98" y="216"/>
                </a:lnTo>
                <a:lnTo>
                  <a:pt x="142" y="201"/>
                </a:lnTo>
                <a:lnTo>
                  <a:pt x="71" y="295"/>
                </a:lnTo>
                <a:lnTo>
                  <a:pt x="0" y="201"/>
                </a:lnTo>
                <a:lnTo>
                  <a:pt x="43" y="216"/>
                </a:lnTo>
                <a:lnTo>
                  <a:pt x="71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1993191" y="2442258"/>
            <a:ext cx="634954" cy="833778"/>
            <a:chOff x="1677988" y="3344863"/>
            <a:chExt cx="314325" cy="412750"/>
          </a:xfrm>
        </p:grpSpPr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677988" y="3536950"/>
              <a:ext cx="314325" cy="220663"/>
            </a:xfrm>
            <a:custGeom>
              <a:avLst/>
              <a:gdLst>
                <a:gd name="T0" fmla="*/ 198 w 198"/>
                <a:gd name="T1" fmla="*/ 0 h 139"/>
                <a:gd name="T2" fmla="*/ 198 w 198"/>
                <a:gd name="T3" fmla="*/ 64 h 139"/>
                <a:gd name="T4" fmla="*/ 195 w 198"/>
                <a:gd name="T5" fmla="*/ 65 h 139"/>
                <a:gd name="T6" fmla="*/ 97 w 198"/>
                <a:gd name="T7" fmla="*/ 139 h 139"/>
                <a:gd name="T8" fmla="*/ 0 w 198"/>
                <a:gd name="T9" fmla="*/ 65 h 139"/>
                <a:gd name="T10" fmla="*/ 0 w 198"/>
                <a:gd name="T11" fmla="*/ 1 h 139"/>
                <a:gd name="T12" fmla="*/ 97 w 198"/>
                <a:gd name="T13" fmla="*/ 74 h 139"/>
                <a:gd name="T14" fmla="*/ 195 w 198"/>
                <a:gd name="T15" fmla="*/ 1 h 139"/>
                <a:gd name="T16" fmla="*/ 198 w 198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39">
                  <a:moveTo>
                    <a:pt x="198" y="0"/>
                  </a:moveTo>
                  <a:lnTo>
                    <a:pt x="198" y="64"/>
                  </a:lnTo>
                  <a:lnTo>
                    <a:pt x="195" y="65"/>
                  </a:lnTo>
                  <a:lnTo>
                    <a:pt x="97" y="139"/>
                  </a:lnTo>
                  <a:lnTo>
                    <a:pt x="0" y="65"/>
                  </a:lnTo>
                  <a:lnTo>
                    <a:pt x="0" y="1"/>
                  </a:lnTo>
                  <a:lnTo>
                    <a:pt x="97" y="74"/>
                  </a:lnTo>
                  <a:lnTo>
                    <a:pt x="195" y="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754188" y="3344863"/>
              <a:ext cx="160338" cy="279400"/>
            </a:xfrm>
            <a:custGeom>
              <a:avLst/>
              <a:gdLst>
                <a:gd name="T0" fmla="*/ 0 w 101"/>
                <a:gd name="T1" fmla="*/ 0 h 176"/>
                <a:gd name="T2" fmla="*/ 101 w 101"/>
                <a:gd name="T3" fmla="*/ 0 h 176"/>
                <a:gd name="T4" fmla="*/ 101 w 101"/>
                <a:gd name="T5" fmla="*/ 136 h 176"/>
                <a:gd name="T6" fmla="*/ 49 w 101"/>
                <a:gd name="T7" fmla="*/ 176 h 176"/>
                <a:gd name="T8" fmla="*/ 0 w 101"/>
                <a:gd name="T9" fmla="*/ 138 h 176"/>
                <a:gd name="T10" fmla="*/ 0 w 101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76">
                  <a:moveTo>
                    <a:pt x="0" y="0"/>
                  </a:moveTo>
                  <a:lnTo>
                    <a:pt x="101" y="0"/>
                  </a:lnTo>
                  <a:lnTo>
                    <a:pt x="101" y="136"/>
                  </a:lnTo>
                  <a:lnTo>
                    <a:pt x="49" y="176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071940" y="2439051"/>
            <a:ext cx="596472" cy="840192"/>
            <a:chOff x="2598738" y="3343275"/>
            <a:chExt cx="295275" cy="415925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598738" y="3498850"/>
              <a:ext cx="295275" cy="260350"/>
            </a:xfrm>
            <a:custGeom>
              <a:avLst/>
              <a:gdLst>
                <a:gd name="T0" fmla="*/ 39 w 186"/>
                <a:gd name="T1" fmla="*/ 0 h 164"/>
                <a:gd name="T2" fmla="*/ 147 w 186"/>
                <a:gd name="T3" fmla="*/ 0 h 164"/>
                <a:gd name="T4" fmla="*/ 147 w 186"/>
                <a:gd name="T5" fmla="*/ 70 h 164"/>
                <a:gd name="T6" fmla="*/ 186 w 186"/>
                <a:gd name="T7" fmla="*/ 70 h 164"/>
                <a:gd name="T8" fmla="*/ 93 w 186"/>
                <a:gd name="T9" fmla="*/ 164 h 164"/>
                <a:gd name="T10" fmla="*/ 0 w 186"/>
                <a:gd name="T11" fmla="*/ 70 h 164"/>
                <a:gd name="T12" fmla="*/ 39 w 186"/>
                <a:gd name="T13" fmla="*/ 70 h 164"/>
                <a:gd name="T14" fmla="*/ 39 w 186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64">
                  <a:moveTo>
                    <a:pt x="39" y="0"/>
                  </a:moveTo>
                  <a:lnTo>
                    <a:pt x="147" y="0"/>
                  </a:lnTo>
                  <a:lnTo>
                    <a:pt x="147" y="70"/>
                  </a:lnTo>
                  <a:lnTo>
                    <a:pt x="186" y="70"/>
                  </a:lnTo>
                  <a:lnTo>
                    <a:pt x="93" y="164"/>
                  </a:lnTo>
                  <a:lnTo>
                    <a:pt x="0" y="70"/>
                  </a:lnTo>
                  <a:lnTo>
                    <a:pt x="39" y="7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660650" y="3414713"/>
              <a:ext cx="171450" cy="55563"/>
            </a:xfrm>
            <a:prstGeom prst="rect">
              <a:avLst/>
            </a:pr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660650" y="3343275"/>
              <a:ext cx="171450" cy="41275"/>
            </a:xfrm>
            <a:prstGeom prst="rect">
              <a:avLst/>
            </a:pr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555" y="2517620"/>
            <a:ext cx="955637" cy="683057"/>
            <a:chOff x="3421063" y="3381375"/>
            <a:chExt cx="473075" cy="338138"/>
          </a:xfrm>
        </p:grpSpPr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598863" y="3381375"/>
              <a:ext cx="295275" cy="338138"/>
            </a:xfrm>
            <a:custGeom>
              <a:avLst/>
              <a:gdLst>
                <a:gd name="T0" fmla="*/ 80 w 186"/>
                <a:gd name="T1" fmla="*/ 0 h 213"/>
                <a:gd name="T2" fmla="*/ 186 w 186"/>
                <a:gd name="T3" fmla="*/ 107 h 213"/>
                <a:gd name="T4" fmla="*/ 80 w 186"/>
                <a:gd name="T5" fmla="*/ 213 h 213"/>
                <a:gd name="T6" fmla="*/ 80 w 186"/>
                <a:gd name="T7" fmla="*/ 167 h 213"/>
                <a:gd name="T8" fmla="*/ 0 w 186"/>
                <a:gd name="T9" fmla="*/ 167 h 213"/>
                <a:gd name="T10" fmla="*/ 0 w 186"/>
                <a:gd name="T11" fmla="*/ 46 h 213"/>
                <a:gd name="T12" fmla="*/ 80 w 186"/>
                <a:gd name="T13" fmla="*/ 46 h 213"/>
                <a:gd name="T14" fmla="*/ 80 w 186"/>
                <a:gd name="T1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13">
                  <a:moveTo>
                    <a:pt x="80" y="0"/>
                  </a:moveTo>
                  <a:lnTo>
                    <a:pt x="186" y="107"/>
                  </a:lnTo>
                  <a:lnTo>
                    <a:pt x="80" y="213"/>
                  </a:lnTo>
                  <a:lnTo>
                    <a:pt x="80" y="167"/>
                  </a:lnTo>
                  <a:lnTo>
                    <a:pt x="0" y="167"/>
                  </a:lnTo>
                  <a:lnTo>
                    <a:pt x="0" y="46"/>
                  </a:lnTo>
                  <a:lnTo>
                    <a:pt x="80" y="4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503613" y="3454400"/>
              <a:ext cx="61913" cy="193675"/>
            </a:xfrm>
            <a:custGeom>
              <a:avLst/>
              <a:gdLst>
                <a:gd name="T0" fmla="*/ 0 w 39"/>
                <a:gd name="T1" fmla="*/ 0 h 122"/>
                <a:gd name="T2" fmla="*/ 39 w 39"/>
                <a:gd name="T3" fmla="*/ 0 h 122"/>
                <a:gd name="T4" fmla="*/ 39 w 39"/>
                <a:gd name="T5" fmla="*/ 121 h 122"/>
                <a:gd name="T6" fmla="*/ 0 w 39"/>
                <a:gd name="T7" fmla="*/ 122 h 122"/>
                <a:gd name="T8" fmla="*/ 0 w 39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22">
                  <a:moveTo>
                    <a:pt x="0" y="0"/>
                  </a:moveTo>
                  <a:lnTo>
                    <a:pt x="39" y="0"/>
                  </a:lnTo>
                  <a:lnTo>
                    <a:pt x="39" y="121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421063" y="3454400"/>
              <a:ext cx="49213" cy="193675"/>
            </a:xfrm>
            <a:prstGeom prst="rect">
              <a:avLst/>
            </a:pr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481702" y="1429204"/>
            <a:ext cx="743778" cy="741266"/>
            <a:chOff x="4337050" y="2405063"/>
            <a:chExt cx="469900" cy="468313"/>
          </a:xfrm>
        </p:grpSpPr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337050" y="2405063"/>
              <a:ext cx="269875" cy="468313"/>
            </a:xfrm>
            <a:custGeom>
              <a:avLst/>
              <a:gdLst>
                <a:gd name="T0" fmla="*/ 98 w 170"/>
                <a:gd name="T1" fmla="*/ 0 h 295"/>
                <a:gd name="T2" fmla="*/ 170 w 170"/>
                <a:gd name="T3" fmla="*/ 0 h 295"/>
                <a:gd name="T4" fmla="*/ 72 w 170"/>
                <a:gd name="T5" fmla="*/ 147 h 295"/>
                <a:gd name="T6" fmla="*/ 170 w 170"/>
                <a:gd name="T7" fmla="*/ 295 h 295"/>
                <a:gd name="T8" fmla="*/ 98 w 170"/>
                <a:gd name="T9" fmla="*/ 295 h 295"/>
                <a:gd name="T10" fmla="*/ 0 w 170"/>
                <a:gd name="T11" fmla="*/ 147 h 295"/>
                <a:gd name="T12" fmla="*/ 98 w 170"/>
                <a:gd name="T1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95">
                  <a:moveTo>
                    <a:pt x="98" y="0"/>
                  </a:moveTo>
                  <a:lnTo>
                    <a:pt x="170" y="0"/>
                  </a:lnTo>
                  <a:lnTo>
                    <a:pt x="72" y="147"/>
                  </a:lnTo>
                  <a:lnTo>
                    <a:pt x="170" y="295"/>
                  </a:lnTo>
                  <a:lnTo>
                    <a:pt x="98" y="295"/>
                  </a:lnTo>
                  <a:lnTo>
                    <a:pt x="0" y="1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537075" y="2405063"/>
              <a:ext cx="269875" cy="468313"/>
            </a:xfrm>
            <a:custGeom>
              <a:avLst/>
              <a:gdLst>
                <a:gd name="T0" fmla="*/ 98 w 170"/>
                <a:gd name="T1" fmla="*/ 0 h 295"/>
                <a:gd name="T2" fmla="*/ 170 w 170"/>
                <a:gd name="T3" fmla="*/ 0 h 295"/>
                <a:gd name="T4" fmla="*/ 72 w 170"/>
                <a:gd name="T5" fmla="*/ 147 h 295"/>
                <a:gd name="T6" fmla="*/ 170 w 170"/>
                <a:gd name="T7" fmla="*/ 295 h 295"/>
                <a:gd name="T8" fmla="*/ 98 w 170"/>
                <a:gd name="T9" fmla="*/ 295 h 295"/>
                <a:gd name="T10" fmla="*/ 0 w 170"/>
                <a:gd name="T11" fmla="*/ 147 h 295"/>
                <a:gd name="T12" fmla="*/ 98 w 170"/>
                <a:gd name="T1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95">
                  <a:moveTo>
                    <a:pt x="98" y="0"/>
                  </a:moveTo>
                  <a:lnTo>
                    <a:pt x="170" y="0"/>
                  </a:lnTo>
                  <a:lnTo>
                    <a:pt x="72" y="147"/>
                  </a:lnTo>
                  <a:lnTo>
                    <a:pt x="170" y="295"/>
                  </a:lnTo>
                  <a:lnTo>
                    <a:pt x="98" y="295"/>
                  </a:lnTo>
                  <a:lnTo>
                    <a:pt x="0" y="1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0" name="Freeform 59"/>
          <p:cNvSpPr>
            <a:spLocks/>
          </p:cNvSpPr>
          <p:nvPr/>
        </p:nvSpPr>
        <p:spPr bwMode="auto">
          <a:xfrm>
            <a:off x="9748939" y="340100"/>
            <a:ext cx="405925" cy="790486"/>
          </a:xfrm>
          <a:custGeom>
            <a:avLst/>
            <a:gdLst>
              <a:gd name="T0" fmla="*/ 80 w 152"/>
              <a:gd name="T1" fmla="*/ 0 h 296"/>
              <a:gd name="T2" fmla="*/ 152 w 152"/>
              <a:gd name="T3" fmla="*/ 141 h 296"/>
              <a:gd name="T4" fmla="*/ 127 w 152"/>
              <a:gd name="T5" fmla="*/ 141 h 296"/>
              <a:gd name="T6" fmla="*/ 127 w 152"/>
              <a:gd name="T7" fmla="*/ 260 h 296"/>
              <a:gd name="T8" fmla="*/ 123 w 152"/>
              <a:gd name="T9" fmla="*/ 273 h 296"/>
              <a:gd name="T10" fmla="*/ 115 w 152"/>
              <a:gd name="T11" fmla="*/ 285 h 296"/>
              <a:gd name="T12" fmla="*/ 105 w 152"/>
              <a:gd name="T13" fmla="*/ 293 h 296"/>
              <a:gd name="T14" fmla="*/ 92 w 152"/>
              <a:gd name="T15" fmla="*/ 296 h 296"/>
              <a:gd name="T16" fmla="*/ 0 w 152"/>
              <a:gd name="T17" fmla="*/ 296 h 296"/>
              <a:gd name="T18" fmla="*/ 13 w 152"/>
              <a:gd name="T19" fmla="*/ 293 h 296"/>
              <a:gd name="T20" fmla="*/ 23 w 152"/>
              <a:gd name="T21" fmla="*/ 285 h 296"/>
              <a:gd name="T22" fmla="*/ 31 w 152"/>
              <a:gd name="T23" fmla="*/ 273 h 296"/>
              <a:gd name="T24" fmla="*/ 35 w 152"/>
              <a:gd name="T25" fmla="*/ 260 h 296"/>
              <a:gd name="T26" fmla="*/ 35 w 152"/>
              <a:gd name="T27" fmla="*/ 141 h 296"/>
              <a:gd name="T28" fmla="*/ 10 w 152"/>
              <a:gd name="T29" fmla="*/ 141 h 296"/>
              <a:gd name="T30" fmla="*/ 80 w 152"/>
              <a:gd name="T31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296">
                <a:moveTo>
                  <a:pt x="80" y="0"/>
                </a:moveTo>
                <a:lnTo>
                  <a:pt x="152" y="141"/>
                </a:lnTo>
                <a:lnTo>
                  <a:pt x="127" y="141"/>
                </a:lnTo>
                <a:lnTo>
                  <a:pt x="127" y="260"/>
                </a:lnTo>
                <a:lnTo>
                  <a:pt x="123" y="273"/>
                </a:lnTo>
                <a:lnTo>
                  <a:pt x="115" y="285"/>
                </a:lnTo>
                <a:lnTo>
                  <a:pt x="105" y="293"/>
                </a:lnTo>
                <a:lnTo>
                  <a:pt x="92" y="296"/>
                </a:lnTo>
                <a:lnTo>
                  <a:pt x="0" y="296"/>
                </a:lnTo>
                <a:lnTo>
                  <a:pt x="13" y="293"/>
                </a:lnTo>
                <a:lnTo>
                  <a:pt x="23" y="285"/>
                </a:lnTo>
                <a:lnTo>
                  <a:pt x="31" y="273"/>
                </a:lnTo>
                <a:lnTo>
                  <a:pt x="35" y="260"/>
                </a:lnTo>
                <a:lnTo>
                  <a:pt x="35" y="141"/>
                </a:lnTo>
                <a:lnTo>
                  <a:pt x="10" y="141"/>
                </a:lnTo>
                <a:lnTo>
                  <a:pt x="8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074362" y="1410206"/>
            <a:ext cx="545162" cy="779262"/>
          </a:xfrm>
          <a:custGeom>
            <a:avLst/>
            <a:gdLst>
              <a:gd name="T0" fmla="*/ 0 w 170"/>
              <a:gd name="T1" fmla="*/ 0 h 243"/>
              <a:gd name="T2" fmla="*/ 79 w 170"/>
              <a:gd name="T3" fmla="*/ 0 h 243"/>
              <a:gd name="T4" fmla="*/ 81 w 170"/>
              <a:gd name="T5" fmla="*/ 3 h 243"/>
              <a:gd name="T6" fmla="*/ 170 w 170"/>
              <a:gd name="T7" fmla="*/ 123 h 243"/>
              <a:gd name="T8" fmla="*/ 81 w 170"/>
              <a:gd name="T9" fmla="*/ 243 h 243"/>
              <a:gd name="T10" fmla="*/ 2 w 170"/>
              <a:gd name="T11" fmla="*/ 243 h 243"/>
              <a:gd name="T12" fmla="*/ 92 w 170"/>
              <a:gd name="T13" fmla="*/ 123 h 243"/>
              <a:gd name="T14" fmla="*/ 2 w 170"/>
              <a:gd name="T15" fmla="*/ 3 h 243"/>
              <a:gd name="T16" fmla="*/ 0 w 170"/>
              <a:gd name="T1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243">
                <a:moveTo>
                  <a:pt x="0" y="0"/>
                </a:moveTo>
                <a:lnTo>
                  <a:pt x="79" y="0"/>
                </a:lnTo>
                <a:lnTo>
                  <a:pt x="81" y="3"/>
                </a:lnTo>
                <a:lnTo>
                  <a:pt x="170" y="123"/>
                </a:lnTo>
                <a:lnTo>
                  <a:pt x="81" y="243"/>
                </a:lnTo>
                <a:lnTo>
                  <a:pt x="2" y="243"/>
                </a:lnTo>
                <a:lnTo>
                  <a:pt x="92" y="123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3073288" y="2467077"/>
            <a:ext cx="553511" cy="784140"/>
          </a:xfrm>
          <a:custGeom>
            <a:avLst/>
            <a:gdLst>
              <a:gd name="T0" fmla="*/ 117 w 216"/>
              <a:gd name="T1" fmla="*/ 0 h 306"/>
              <a:gd name="T2" fmla="*/ 216 w 216"/>
              <a:gd name="T3" fmla="*/ 0 h 306"/>
              <a:gd name="T4" fmla="*/ 213 w 216"/>
              <a:gd name="T5" fmla="*/ 3 h 306"/>
              <a:gd name="T6" fmla="*/ 100 w 216"/>
              <a:gd name="T7" fmla="*/ 154 h 306"/>
              <a:gd name="T8" fmla="*/ 213 w 216"/>
              <a:gd name="T9" fmla="*/ 306 h 306"/>
              <a:gd name="T10" fmla="*/ 115 w 216"/>
              <a:gd name="T11" fmla="*/ 306 h 306"/>
              <a:gd name="T12" fmla="*/ 0 w 216"/>
              <a:gd name="T13" fmla="*/ 154 h 306"/>
              <a:gd name="T14" fmla="*/ 115 w 216"/>
              <a:gd name="T15" fmla="*/ 3 h 306"/>
              <a:gd name="T16" fmla="*/ 117 w 216"/>
              <a:gd name="T17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306">
                <a:moveTo>
                  <a:pt x="117" y="0"/>
                </a:moveTo>
                <a:lnTo>
                  <a:pt x="216" y="0"/>
                </a:lnTo>
                <a:lnTo>
                  <a:pt x="213" y="3"/>
                </a:lnTo>
                <a:lnTo>
                  <a:pt x="100" y="154"/>
                </a:lnTo>
                <a:lnTo>
                  <a:pt x="213" y="306"/>
                </a:lnTo>
                <a:lnTo>
                  <a:pt x="115" y="306"/>
                </a:lnTo>
                <a:lnTo>
                  <a:pt x="0" y="154"/>
                </a:lnTo>
                <a:lnTo>
                  <a:pt x="115" y="3"/>
                </a:lnTo>
                <a:lnTo>
                  <a:pt x="117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4076547" y="1413414"/>
            <a:ext cx="946018" cy="772849"/>
            <a:chOff x="3424238" y="2447925"/>
            <a:chExt cx="468313" cy="382588"/>
          </a:xfrm>
        </p:grpSpPr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424238" y="2560638"/>
              <a:ext cx="373063" cy="269875"/>
            </a:xfrm>
            <a:custGeom>
              <a:avLst/>
              <a:gdLst>
                <a:gd name="T0" fmla="*/ 44 w 235"/>
                <a:gd name="T1" fmla="*/ 0 h 170"/>
                <a:gd name="T2" fmla="*/ 47 w 235"/>
                <a:gd name="T3" fmla="*/ 0 h 170"/>
                <a:gd name="T4" fmla="*/ 51 w 235"/>
                <a:gd name="T5" fmla="*/ 2 h 170"/>
                <a:gd name="T6" fmla="*/ 54 w 235"/>
                <a:gd name="T7" fmla="*/ 4 h 170"/>
                <a:gd name="T8" fmla="*/ 71 w 235"/>
                <a:gd name="T9" fmla="*/ 21 h 170"/>
                <a:gd name="T10" fmla="*/ 89 w 235"/>
                <a:gd name="T11" fmla="*/ 40 h 170"/>
                <a:gd name="T12" fmla="*/ 92 w 235"/>
                <a:gd name="T13" fmla="*/ 42 h 170"/>
                <a:gd name="T14" fmla="*/ 92 w 235"/>
                <a:gd name="T15" fmla="*/ 45 h 170"/>
                <a:gd name="T16" fmla="*/ 92 w 235"/>
                <a:gd name="T17" fmla="*/ 46 h 170"/>
                <a:gd name="T18" fmla="*/ 89 w 235"/>
                <a:gd name="T19" fmla="*/ 48 h 170"/>
                <a:gd name="T20" fmla="*/ 86 w 235"/>
                <a:gd name="T21" fmla="*/ 48 h 170"/>
                <a:gd name="T22" fmla="*/ 65 w 235"/>
                <a:gd name="T23" fmla="*/ 48 h 170"/>
                <a:gd name="T24" fmla="*/ 68 w 235"/>
                <a:gd name="T25" fmla="*/ 70 h 170"/>
                <a:gd name="T26" fmla="*/ 76 w 235"/>
                <a:gd name="T27" fmla="*/ 90 h 170"/>
                <a:gd name="T28" fmla="*/ 89 w 235"/>
                <a:gd name="T29" fmla="*/ 107 h 170"/>
                <a:gd name="T30" fmla="*/ 106 w 235"/>
                <a:gd name="T31" fmla="*/ 120 h 170"/>
                <a:gd name="T32" fmla="*/ 126 w 235"/>
                <a:gd name="T33" fmla="*/ 128 h 170"/>
                <a:gd name="T34" fmla="*/ 148 w 235"/>
                <a:gd name="T35" fmla="*/ 130 h 170"/>
                <a:gd name="T36" fmla="*/ 170 w 235"/>
                <a:gd name="T37" fmla="*/ 128 h 170"/>
                <a:gd name="T38" fmla="*/ 190 w 235"/>
                <a:gd name="T39" fmla="*/ 120 h 170"/>
                <a:gd name="T40" fmla="*/ 207 w 235"/>
                <a:gd name="T41" fmla="*/ 107 h 170"/>
                <a:gd name="T42" fmla="*/ 235 w 235"/>
                <a:gd name="T43" fmla="*/ 134 h 170"/>
                <a:gd name="T44" fmla="*/ 216 w 235"/>
                <a:gd name="T45" fmla="*/ 150 h 170"/>
                <a:gd name="T46" fmla="*/ 195 w 235"/>
                <a:gd name="T47" fmla="*/ 160 h 170"/>
                <a:gd name="T48" fmla="*/ 173 w 235"/>
                <a:gd name="T49" fmla="*/ 168 h 170"/>
                <a:gd name="T50" fmla="*/ 148 w 235"/>
                <a:gd name="T51" fmla="*/ 170 h 170"/>
                <a:gd name="T52" fmla="*/ 120 w 235"/>
                <a:gd name="T53" fmla="*/ 167 h 170"/>
                <a:gd name="T54" fmla="*/ 94 w 235"/>
                <a:gd name="T55" fmla="*/ 158 h 170"/>
                <a:gd name="T56" fmla="*/ 72 w 235"/>
                <a:gd name="T57" fmla="*/ 143 h 170"/>
                <a:gd name="T58" fmla="*/ 54 w 235"/>
                <a:gd name="T59" fmla="*/ 124 h 170"/>
                <a:gd name="T60" fmla="*/ 38 w 235"/>
                <a:gd name="T61" fmla="*/ 101 h 170"/>
                <a:gd name="T62" fmla="*/ 29 w 235"/>
                <a:gd name="T63" fmla="*/ 75 h 170"/>
                <a:gd name="T64" fmla="*/ 26 w 235"/>
                <a:gd name="T65" fmla="*/ 48 h 170"/>
                <a:gd name="T66" fmla="*/ 5 w 235"/>
                <a:gd name="T67" fmla="*/ 48 h 170"/>
                <a:gd name="T68" fmla="*/ 2 w 235"/>
                <a:gd name="T69" fmla="*/ 48 h 170"/>
                <a:gd name="T70" fmla="*/ 0 w 235"/>
                <a:gd name="T71" fmla="*/ 46 h 170"/>
                <a:gd name="T72" fmla="*/ 0 w 235"/>
                <a:gd name="T73" fmla="*/ 45 h 170"/>
                <a:gd name="T74" fmla="*/ 0 w 235"/>
                <a:gd name="T75" fmla="*/ 42 h 170"/>
                <a:gd name="T76" fmla="*/ 2 w 235"/>
                <a:gd name="T77" fmla="*/ 40 h 170"/>
                <a:gd name="T78" fmla="*/ 19 w 235"/>
                <a:gd name="T79" fmla="*/ 21 h 170"/>
                <a:gd name="T80" fmla="*/ 38 w 235"/>
                <a:gd name="T81" fmla="*/ 4 h 170"/>
                <a:gd name="T82" fmla="*/ 40 w 235"/>
                <a:gd name="T83" fmla="*/ 2 h 170"/>
                <a:gd name="T84" fmla="*/ 44 w 23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170">
                  <a:moveTo>
                    <a:pt x="44" y="0"/>
                  </a:moveTo>
                  <a:lnTo>
                    <a:pt x="47" y="0"/>
                  </a:lnTo>
                  <a:lnTo>
                    <a:pt x="51" y="2"/>
                  </a:lnTo>
                  <a:lnTo>
                    <a:pt x="54" y="4"/>
                  </a:lnTo>
                  <a:lnTo>
                    <a:pt x="71" y="21"/>
                  </a:lnTo>
                  <a:lnTo>
                    <a:pt x="89" y="40"/>
                  </a:lnTo>
                  <a:lnTo>
                    <a:pt x="92" y="42"/>
                  </a:lnTo>
                  <a:lnTo>
                    <a:pt x="92" y="45"/>
                  </a:lnTo>
                  <a:lnTo>
                    <a:pt x="92" y="46"/>
                  </a:lnTo>
                  <a:lnTo>
                    <a:pt x="89" y="48"/>
                  </a:lnTo>
                  <a:lnTo>
                    <a:pt x="86" y="48"/>
                  </a:lnTo>
                  <a:lnTo>
                    <a:pt x="65" y="48"/>
                  </a:lnTo>
                  <a:lnTo>
                    <a:pt x="68" y="70"/>
                  </a:lnTo>
                  <a:lnTo>
                    <a:pt x="76" y="90"/>
                  </a:lnTo>
                  <a:lnTo>
                    <a:pt x="89" y="107"/>
                  </a:lnTo>
                  <a:lnTo>
                    <a:pt x="106" y="120"/>
                  </a:lnTo>
                  <a:lnTo>
                    <a:pt x="126" y="128"/>
                  </a:lnTo>
                  <a:lnTo>
                    <a:pt x="148" y="130"/>
                  </a:lnTo>
                  <a:lnTo>
                    <a:pt x="170" y="128"/>
                  </a:lnTo>
                  <a:lnTo>
                    <a:pt x="190" y="120"/>
                  </a:lnTo>
                  <a:lnTo>
                    <a:pt x="207" y="107"/>
                  </a:lnTo>
                  <a:lnTo>
                    <a:pt x="235" y="134"/>
                  </a:lnTo>
                  <a:lnTo>
                    <a:pt x="216" y="150"/>
                  </a:lnTo>
                  <a:lnTo>
                    <a:pt x="195" y="160"/>
                  </a:lnTo>
                  <a:lnTo>
                    <a:pt x="173" y="168"/>
                  </a:lnTo>
                  <a:lnTo>
                    <a:pt x="148" y="170"/>
                  </a:lnTo>
                  <a:lnTo>
                    <a:pt x="120" y="167"/>
                  </a:lnTo>
                  <a:lnTo>
                    <a:pt x="94" y="158"/>
                  </a:lnTo>
                  <a:lnTo>
                    <a:pt x="72" y="143"/>
                  </a:lnTo>
                  <a:lnTo>
                    <a:pt x="54" y="124"/>
                  </a:lnTo>
                  <a:lnTo>
                    <a:pt x="38" y="101"/>
                  </a:lnTo>
                  <a:lnTo>
                    <a:pt x="29" y="75"/>
                  </a:lnTo>
                  <a:lnTo>
                    <a:pt x="26" y="48"/>
                  </a:lnTo>
                  <a:lnTo>
                    <a:pt x="5" y="48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2" y="40"/>
                  </a:lnTo>
                  <a:lnTo>
                    <a:pt x="19" y="21"/>
                  </a:lnTo>
                  <a:lnTo>
                    <a:pt x="38" y="4"/>
                  </a:lnTo>
                  <a:lnTo>
                    <a:pt x="40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19488" y="2447925"/>
              <a:ext cx="373063" cy="269875"/>
            </a:xfrm>
            <a:custGeom>
              <a:avLst/>
              <a:gdLst>
                <a:gd name="T0" fmla="*/ 87 w 235"/>
                <a:gd name="T1" fmla="*/ 0 h 170"/>
                <a:gd name="T2" fmla="*/ 114 w 235"/>
                <a:gd name="T3" fmla="*/ 3 h 170"/>
                <a:gd name="T4" fmla="*/ 141 w 235"/>
                <a:gd name="T5" fmla="*/ 12 h 170"/>
                <a:gd name="T6" fmla="*/ 163 w 235"/>
                <a:gd name="T7" fmla="*/ 27 h 170"/>
                <a:gd name="T8" fmla="*/ 183 w 235"/>
                <a:gd name="T9" fmla="*/ 46 h 170"/>
                <a:gd name="T10" fmla="*/ 197 w 235"/>
                <a:gd name="T11" fmla="*/ 69 h 170"/>
                <a:gd name="T12" fmla="*/ 206 w 235"/>
                <a:gd name="T13" fmla="*/ 95 h 170"/>
                <a:gd name="T14" fmla="*/ 209 w 235"/>
                <a:gd name="T15" fmla="*/ 122 h 170"/>
                <a:gd name="T16" fmla="*/ 230 w 235"/>
                <a:gd name="T17" fmla="*/ 122 h 170"/>
                <a:gd name="T18" fmla="*/ 232 w 235"/>
                <a:gd name="T19" fmla="*/ 122 h 170"/>
                <a:gd name="T20" fmla="*/ 235 w 235"/>
                <a:gd name="T21" fmla="*/ 124 h 170"/>
                <a:gd name="T22" fmla="*/ 235 w 235"/>
                <a:gd name="T23" fmla="*/ 126 h 170"/>
                <a:gd name="T24" fmla="*/ 235 w 235"/>
                <a:gd name="T25" fmla="*/ 128 h 170"/>
                <a:gd name="T26" fmla="*/ 232 w 235"/>
                <a:gd name="T27" fmla="*/ 130 h 170"/>
                <a:gd name="T28" fmla="*/ 215 w 235"/>
                <a:gd name="T29" fmla="*/ 149 h 170"/>
                <a:gd name="T30" fmla="*/ 197 w 235"/>
                <a:gd name="T31" fmla="*/ 167 h 170"/>
                <a:gd name="T32" fmla="*/ 194 w 235"/>
                <a:gd name="T33" fmla="*/ 168 h 170"/>
                <a:gd name="T34" fmla="*/ 190 w 235"/>
                <a:gd name="T35" fmla="*/ 170 h 170"/>
                <a:gd name="T36" fmla="*/ 188 w 235"/>
                <a:gd name="T37" fmla="*/ 170 h 170"/>
                <a:gd name="T38" fmla="*/ 184 w 235"/>
                <a:gd name="T39" fmla="*/ 168 h 170"/>
                <a:gd name="T40" fmla="*/ 181 w 235"/>
                <a:gd name="T41" fmla="*/ 167 h 170"/>
                <a:gd name="T42" fmla="*/ 163 w 235"/>
                <a:gd name="T43" fmla="*/ 149 h 170"/>
                <a:gd name="T44" fmla="*/ 146 w 235"/>
                <a:gd name="T45" fmla="*/ 130 h 170"/>
                <a:gd name="T46" fmla="*/ 143 w 235"/>
                <a:gd name="T47" fmla="*/ 128 h 170"/>
                <a:gd name="T48" fmla="*/ 143 w 235"/>
                <a:gd name="T49" fmla="*/ 126 h 170"/>
                <a:gd name="T50" fmla="*/ 143 w 235"/>
                <a:gd name="T51" fmla="*/ 124 h 170"/>
                <a:gd name="T52" fmla="*/ 146 w 235"/>
                <a:gd name="T53" fmla="*/ 122 h 170"/>
                <a:gd name="T54" fmla="*/ 148 w 235"/>
                <a:gd name="T55" fmla="*/ 122 h 170"/>
                <a:gd name="T56" fmla="*/ 171 w 235"/>
                <a:gd name="T57" fmla="*/ 122 h 170"/>
                <a:gd name="T58" fmla="*/ 167 w 235"/>
                <a:gd name="T59" fmla="*/ 100 h 170"/>
                <a:gd name="T60" fmla="*/ 159 w 235"/>
                <a:gd name="T61" fmla="*/ 80 h 170"/>
                <a:gd name="T62" fmla="*/ 146 w 235"/>
                <a:gd name="T63" fmla="*/ 63 h 170"/>
                <a:gd name="T64" fmla="*/ 129 w 235"/>
                <a:gd name="T65" fmla="*/ 50 h 170"/>
                <a:gd name="T66" fmla="*/ 109 w 235"/>
                <a:gd name="T67" fmla="*/ 42 h 170"/>
                <a:gd name="T68" fmla="*/ 87 w 235"/>
                <a:gd name="T69" fmla="*/ 40 h 170"/>
                <a:gd name="T70" fmla="*/ 64 w 235"/>
                <a:gd name="T71" fmla="*/ 42 h 170"/>
                <a:gd name="T72" fmla="*/ 45 w 235"/>
                <a:gd name="T73" fmla="*/ 50 h 170"/>
                <a:gd name="T74" fmla="*/ 28 w 235"/>
                <a:gd name="T75" fmla="*/ 63 h 170"/>
                <a:gd name="T76" fmla="*/ 0 w 235"/>
                <a:gd name="T77" fmla="*/ 36 h 170"/>
                <a:gd name="T78" fmla="*/ 18 w 235"/>
                <a:gd name="T79" fmla="*/ 21 h 170"/>
                <a:gd name="T80" fmla="*/ 38 w 235"/>
                <a:gd name="T81" fmla="*/ 10 h 170"/>
                <a:gd name="T82" fmla="*/ 62 w 235"/>
                <a:gd name="T83" fmla="*/ 3 h 170"/>
                <a:gd name="T84" fmla="*/ 87 w 23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170">
                  <a:moveTo>
                    <a:pt x="87" y="0"/>
                  </a:moveTo>
                  <a:lnTo>
                    <a:pt x="114" y="3"/>
                  </a:lnTo>
                  <a:lnTo>
                    <a:pt x="141" y="12"/>
                  </a:lnTo>
                  <a:lnTo>
                    <a:pt x="163" y="27"/>
                  </a:lnTo>
                  <a:lnTo>
                    <a:pt x="183" y="46"/>
                  </a:lnTo>
                  <a:lnTo>
                    <a:pt x="197" y="69"/>
                  </a:lnTo>
                  <a:lnTo>
                    <a:pt x="206" y="95"/>
                  </a:lnTo>
                  <a:lnTo>
                    <a:pt x="209" y="122"/>
                  </a:lnTo>
                  <a:lnTo>
                    <a:pt x="230" y="122"/>
                  </a:lnTo>
                  <a:lnTo>
                    <a:pt x="232" y="122"/>
                  </a:lnTo>
                  <a:lnTo>
                    <a:pt x="235" y="124"/>
                  </a:lnTo>
                  <a:lnTo>
                    <a:pt x="235" y="126"/>
                  </a:lnTo>
                  <a:lnTo>
                    <a:pt x="235" y="128"/>
                  </a:lnTo>
                  <a:lnTo>
                    <a:pt x="232" y="130"/>
                  </a:lnTo>
                  <a:lnTo>
                    <a:pt x="215" y="149"/>
                  </a:lnTo>
                  <a:lnTo>
                    <a:pt x="197" y="167"/>
                  </a:lnTo>
                  <a:lnTo>
                    <a:pt x="194" y="168"/>
                  </a:lnTo>
                  <a:lnTo>
                    <a:pt x="190" y="170"/>
                  </a:lnTo>
                  <a:lnTo>
                    <a:pt x="188" y="170"/>
                  </a:lnTo>
                  <a:lnTo>
                    <a:pt x="184" y="168"/>
                  </a:lnTo>
                  <a:lnTo>
                    <a:pt x="181" y="167"/>
                  </a:lnTo>
                  <a:lnTo>
                    <a:pt x="163" y="149"/>
                  </a:lnTo>
                  <a:lnTo>
                    <a:pt x="146" y="130"/>
                  </a:lnTo>
                  <a:lnTo>
                    <a:pt x="143" y="128"/>
                  </a:lnTo>
                  <a:lnTo>
                    <a:pt x="143" y="126"/>
                  </a:lnTo>
                  <a:lnTo>
                    <a:pt x="143" y="124"/>
                  </a:lnTo>
                  <a:lnTo>
                    <a:pt x="146" y="122"/>
                  </a:lnTo>
                  <a:lnTo>
                    <a:pt x="148" y="122"/>
                  </a:lnTo>
                  <a:lnTo>
                    <a:pt x="171" y="122"/>
                  </a:lnTo>
                  <a:lnTo>
                    <a:pt x="167" y="100"/>
                  </a:lnTo>
                  <a:lnTo>
                    <a:pt x="159" y="80"/>
                  </a:lnTo>
                  <a:lnTo>
                    <a:pt x="146" y="63"/>
                  </a:lnTo>
                  <a:lnTo>
                    <a:pt x="129" y="50"/>
                  </a:lnTo>
                  <a:lnTo>
                    <a:pt x="109" y="42"/>
                  </a:lnTo>
                  <a:lnTo>
                    <a:pt x="87" y="40"/>
                  </a:lnTo>
                  <a:lnTo>
                    <a:pt x="64" y="42"/>
                  </a:lnTo>
                  <a:lnTo>
                    <a:pt x="45" y="50"/>
                  </a:lnTo>
                  <a:lnTo>
                    <a:pt x="28" y="63"/>
                  </a:lnTo>
                  <a:lnTo>
                    <a:pt x="0" y="36"/>
                  </a:lnTo>
                  <a:lnTo>
                    <a:pt x="18" y="21"/>
                  </a:lnTo>
                  <a:lnTo>
                    <a:pt x="38" y="10"/>
                  </a:lnTo>
                  <a:lnTo>
                    <a:pt x="62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5" name="Freeform 64"/>
          <p:cNvSpPr>
            <a:spLocks noEditPoints="1"/>
          </p:cNvSpPr>
          <p:nvPr/>
        </p:nvSpPr>
        <p:spPr bwMode="auto">
          <a:xfrm>
            <a:off x="3078662" y="1413414"/>
            <a:ext cx="538749" cy="772849"/>
          </a:xfrm>
          <a:custGeom>
            <a:avLst/>
            <a:gdLst>
              <a:gd name="T0" fmla="*/ 0 w 168"/>
              <a:gd name="T1" fmla="*/ 121 h 241"/>
              <a:gd name="T2" fmla="*/ 168 w 168"/>
              <a:gd name="T3" fmla="*/ 121 h 241"/>
              <a:gd name="T4" fmla="*/ 84 w 168"/>
              <a:gd name="T5" fmla="*/ 241 h 241"/>
              <a:gd name="T6" fmla="*/ 0 w 168"/>
              <a:gd name="T7" fmla="*/ 121 h 241"/>
              <a:gd name="T8" fmla="*/ 0 w 168"/>
              <a:gd name="T9" fmla="*/ 0 h 241"/>
              <a:gd name="T10" fmla="*/ 168 w 168"/>
              <a:gd name="T11" fmla="*/ 0 h 241"/>
              <a:gd name="T12" fmla="*/ 84 w 168"/>
              <a:gd name="T13" fmla="*/ 121 h 241"/>
              <a:gd name="T14" fmla="*/ 0 w 168"/>
              <a:gd name="T15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241">
                <a:moveTo>
                  <a:pt x="0" y="121"/>
                </a:moveTo>
                <a:lnTo>
                  <a:pt x="168" y="121"/>
                </a:lnTo>
                <a:lnTo>
                  <a:pt x="84" y="241"/>
                </a:lnTo>
                <a:lnTo>
                  <a:pt x="0" y="121"/>
                </a:lnTo>
                <a:close/>
                <a:moveTo>
                  <a:pt x="0" y="0"/>
                </a:moveTo>
                <a:lnTo>
                  <a:pt x="168" y="0"/>
                </a:lnTo>
                <a:lnTo>
                  <a:pt x="84" y="121"/>
                </a:lnTo>
                <a:lnTo>
                  <a:pt x="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7134079" y="376177"/>
            <a:ext cx="949226" cy="718332"/>
            <a:chOff x="4337050" y="1550988"/>
            <a:chExt cx="469901" cy="355600"/>
          </a:xfrm>
        </p:grpSpPr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554538" y="1550988"/>
              <a:ext cx="252413" cy="355600"/>
            </a:xfrm>
            <a:custGeom>
              <a:avLst/>
              <a:gdLst>
                <a:gd name="T0" fmla="*/ 0 w 159"/>
                <a:gd name="T1" fmla="*/ 0 h 224"/>
                <a:gd name="T2" fmla="*/ 73 w 159"/>
                <a:gd name="T3" fmla="*/ 0 h 224"/>
                <a:gd name="T4" fmla="*/ 75 w 159"/>
                <a:gd name="T5" fmla="*/ 1 h 224"/>
                <a:gd name="T6" fmla="*/ 159 w 159"/>
                <a:gd name="T7" fmla="*/ 113 h 224"/>
                <a:gd name="T8" fmla="*/ 75 w 159"/>
                <a:gd name="T9" fmla="*/ 224 h 224"/>
                <a:gd name="T10" fmla="*/ 2 w 159"/>
                <a:gd name="T11" fmla="*/ 224 h 224"/>
                <a:gd name="T12" fmla="*/ 86 w 159"/>
                <a:gd name="T13" fmla="*/ 113 h 224"/>
                <a:gd name="T14" fmla="*/ 2 w 159"/>
                <a:gd name="T15" fmla="*/ 1 h 224"/>
                <a:gd name="T16" fmla="*/ 0 w 159"/>
                <a:gd name="T1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24">
                  <a:moveTo>
                    <a:pt x="0" y="0"/>
                  </a:moveTo>
                  <a:lnTo>
                    <a:pt x="73" y="0"/>
                  </a:lnTo>
                  <a:lnTo>
                    <a:pt x="75" y="1"/>
                  </a:lnTo>
                  <a:lnTo>
                    <a:pt x="159" y="113"/>
                  </a:lnTo>
                  <a:lnTo>
                    <a:pt x="75" y="224"/>
                  </a:lnTo>
                  <a:lnTo>
                    <a:pt x="2" y="224"/>
                  </a:lnTo>
                  <a:lnTo>
                    <a:pt x="86" y="1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337050" y="1635125"/>
              <a:ext cx="319088" cy="185738"/>
            </a:xfrm>
            <a:custGeom>
              <a:avLst/>
              <a:gdLst>
                <a:gd name="T0" fmla="*/ 0 w 201"/>
                <a:gd name="T1" fmla="*/ 0 h 117"/>
                <a:gd name="T2" fmla="*/ 156 w 201"/>
                <a:gd name="T3" fmla="*/ 0 h 117"/>
                <a:gd name="T4" fmla="*/ 201 w 201"/>
                <a:gd name="T5" fmla="*/ 60 h 117"/>
                <a:gd name="T6" fmla="*/ 157 w 201"/>
                <a:gd name="T7" fmla="*/ 117 h 117"/>
                <a:gd name="T8" fmla="*/ 0 w 201"/>
                <a:gd name="T9" fmla="*/ 117 h 117"/>
                <a:gd name="T10" fmla="*/ 0 w 20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156" y="0"/>
                  </a:lnTo>
                  <a:lnTo>
                    <a:pt x="201" y="60"/>
                  </a:lnTo>
                  <a:lnTo>
                    <a:pt x="157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757384" y="465970"/>
            <a:ext cx="769641" cy="538749"/>
            <a:chOff x="2557463" y="684213"/>
            <a:chExt cx="381000" cy="266700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557463" y="684213"/>
              <a:ext cx="230188" cy="266700"/>
            </a:xfrm>
            <a:custGeom>
              <a:avLst/>
              <a:gdLst>
                <a:gd name="T0" fmla="*/ 145 w 145"/>
                <a:gd name="T1" fmla="*/ 0 h 168"/>
                <a:gd name="T2" fmla="*/ 145 w 145"/>
                <a:gd name="T3" fmla="*/ 28 h 168"/>
                <a:gd name="T4" fmla="*/ 124 w 145"/>
                <a:gd name="T5" fmla="*/ 42 h 168"/>
                <a:gd name="T6" fmla="*/ 51 w 145"/>
                <a:gd name="T7" fmla="*/ 84 h 168"/>
                <a:gd name="T8" fmla="*/ 124 w 145"/>
                <a:gd name="T9" fmla="*/ 126 h 168"/>
                <a:gd name="T10" fmla="*/ 145 w 145"/>
                <a:gd name="T11" fmla="*/ 137 h 168"/>
                <a:gd name="T12" fmla="*/ 145 w 145"/>
                <a:gd name="T13" fmla="*/ 168 h 168"/>
                <a:gd name="T14" fmla="*/ 72 w 145"/>
                <a:gd name="T15" fmla="*/ 126 h 168"/>
                <a:gd name="T16" fmla="*/ 0 w 145"/>
                <a:gd name="T17" fmla="*/ 84 h 168"/>
                <a:gd name="T18" fmla="*/ 72 w 145"/>
                <a:gd name="T19" fmla="*/ 42 h 168"/>
                <a:gd name="T20" fmla="*/ 145 w 145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68">
                  <a:moveTo>
                    <a:pt x="145" y="0"/>
                  </a:moveTo>
                  <a:lnTo>
                    <a:pt x="145" y="28"/>
                  </a:lnTo>
                  <a:lnTo>
                    <a:pt x="124" y="42"/>
                  </a:lnTo>
                  <a:lnTo>
                    <a:pt x="51" y="84"/>
                  </a:lnTo>
                  <a:lnTo>
                    <a:pt x="124" y="126"/>
                  </a:lnTo>
                  <a:lnTo>
                    <a:pt x="145" y="137"/>
                  </a:lnTo>
                  <a:lnTo>
                    <a:pt x="145" y="168"/>
                  </a:lnTo>
                  <a:lnTo>
                    <a:pt x="72" y="126"/>
                  </a:lnTo>
                  <a:lnTo>
                    <a:pt x="0" y="84"/>
                  </a:lnTo>
                  <a:lnTo>
                    <a:pt x="72" y="4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706688" y="684213"/>
              <a:ext cx="231775" cy="266700"/>
            </a:xfrm>
            <a:custGeom>
              <a:avLst/>
              <a:gdLst>
                <a:gd name="T0" fmla="*/ 146 w 146"/>
                <a:gd name="T1" fmla="*/ 0 h 168"/>
                <a:gd name="T2" fmla="*/ 146 w 146"/>
                <a:gd name="T3" fmla="*/ 28 h 168"/>
                <a:gd name="T4" fmla="*/ 125 w 146"/>
                <a:gd name="T5" fmla="*/ 42 h 168"/>
                <a:gd name="T6" fmla="*/ 51 w 146"/>
                <a:gd name="T7" fmla="*/ 84 h 168"/>
                <a:gd name="T8" fmla="*/ 125 w 146"/>
                <a:gd name="T9" fmla="*/ 126 h 168"/>
                <a:gd name="T10" fmla="*/ 146 w 146"/>
                <a:gd name="T11" fmla="*/ 137 h 168"/>
                <a:gd name="T12" fmla="*/ 146 w 146"/>
                <a:gd name="T13" fmla="*/ 168 h 168"/>
                <a:gd name="T14" fmla="*/ 72 w 146"/>
                <a:gd name="T15" fmla="*/ 126 h 168"/>
                <a:gd name="T16" fmla="*/ 0 w 146"/>
                <a:gd name="T17" fmla="*/ 84 h 168"/>
                <a:gd name="T18" fmla="*/ 72 w 146"/>
                <a:gd name="T19" fmla="*/ 42 h 168"/>
                <a:gd name="T20" fmla="*/ 146 w 146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68">
                  <a:moveTo>
                    <a:pt x="146" y="0"/>
                  </a:moveTo>
                  <a:lnTo>
                    <a:pt x="146" y="28"/>
                  </a:lnTo>
                  <a:lnTo>
                    <a:pt x="125" y="42"/>
                  </a:lnTo>
                  <a:lnTo>
                    <a:pt x="51" y="84"/>
                  </a:lnTo>
                  <a:lnTo>
                    <a:pt x="125" y="126"/>
                  </a:lnTo>
                  <a:lnTo>
                    <a:pt x="146" y="137"/>
                  </a:lnTo>
                  <a:lnTo>
                    <a:pt x="146" y="168"/>
                  </a:lnTo>
                  <a:lnTo>
                    <a:pt x="72" y="126"/>
                  </a:lnTo>
                  <a:lnTo>
                    <a:pt x="0" y="84"/>
                  </a:lnTo>
                  <a:lnTo>
                    <a:pt x="72" y="4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9640835" y="1389552"/>
            <a:ext cx="574675" cy="820570"/>
            <a:chOff x="6232525" y="581025"/>
            <a:chExt cx="330200" cy="471488"/>
          </a:xfrm>
        </p:grpSpPr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6232525" y="581025"/>
              <a:ext cx="330200" cy="285750"/>
            </a:xfrm>
            <a:custGeom>
              <a:avLst/>
              <a:gdLst>
                <a:gd name="T0" fmla="*/ 104 w 208"/>
                <a:gd name="T1" fmla="*/ 0 h 180"/>
                <a:gd name="T2" fmla="*/ 155 w 208"/>
                <a:gd name="T3" fmla="*/ 91 h 180"/>
                <a:gd name="T4" fmla="*/ 208 w 208"/>
                <a:gd name="T5" fmla="*/ 180 h 180"/>
                <a:gd name="T6" fmla="*/ 171 w 208"/>
                <a:gd name="T7" fmla="*/ 180 h 180"/>
                <a:gd name="T8" fmla="*/ 155 w 208"/>
                <a:gd name="T9" fmla="*/ 154 h 180"/>
                <a:gd name="T10" fmla="*/ 104 w 208"/>
                <a:gd name="T11" fmla="*/ 65 h 180"/>
                <a:gd name="T12" fmla="*/ 51 w 208"/>
                <a:gd name="T13" fmla="*/ 154 h 180"/>
                <a:gd name="T14" fmla="*/ 37 w 208"/>
                <a:gd name="T15" fmla="*/ 180 h 180"/>
                <a:gd name="T16" fmla="*/ 0 w 208"/>
                <a:gd name="T17" fmla="*/ 180 h 180"/>
                <a:gd name="T18" fmla="*/ 51 w 208"/>
                <a:gd name="T19" fmla="*/ 91 h 180"/>
                <a:gd name="T20" fmla="*/ 104 w 20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180">
                  <a:moveTo>
                    <a:pt x="104" y="0"/>
                  </a:moveTo>
                  <a:lnTo>
                    <a:pt x="155" y="91"/>
                  </a:lnTo>
                  <a:lnTo>
                    <a:pt x="208" y="180"/>
                  </a:lnTo>
                  <a:lnTo>
                    <a:pt x="171" y="180"/>
                  </a:lnTo>
                  <a:lnTo>
                    <a:pt x="155" y="154"/>
                  </a:lnTo>
                  <a:lnTo>
                    <a:pt x="104" y="65"/>
                  </a:lnTo>
                  <a:lnTo>
                    <a:pt x="51" y="154"/>
                  </a:lnTo>
                  <a:lnTo>
                    <a:pt x="37" y="180"/>
                  </a:lnTo>
                  <a:lnTo>
                    <a:pt x="0" y="180"/>
                  </a:lnTo>
                  <a:lnTo>
                    <a:pt x="51" y="9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232525" y="766763"/>
              <a:ext cx="330200" cy="285750"/>
            </a:xfrm>
            <a:custGeom>
              <a:avLst/>
              <a:gdLst>
                <a:gd name="T0" fmla="*/ 104 w 208"/>
                <a:gd name="T1" fmla="*/ 0 h 180"/>
                <a:gd name="T2" fmla="*/ 155 w 208"/>
                <a:gd name="T3" fmla="*/ 89 h 180"/>
                <a:gd name="T4" fmla="*/ 208 w 208"/>
                <a:gd name="T5" fmla="*/ 180 h 180"/>
                <a:gd name="T6" fmla="*/ 171 w 208"/>
                <a:gd name="T7" fmla="*/ 180 h 180"/>
                <a:gd name="T8" fmla="*/ 155 w 208"/>
                <a:gd name="T9" fmla="*/ 154 h 180"/>
                <a:gd name="T10" fmla="*/ 104 w 208"/>
                <a:gd name="T11" fmla="*/ 63 h 180"/>
                <a:gd name="T12" fmla="*/ 51 w 208"/>
                <a:gd name="T13" fmla="*/ 154 h 180"/>
                <a:gd name="T14" fmla="*/ 37 w 208"/>
                <a:gd name="T15" fmla="*/ 180 h 180"/>
                <a:gd name="T16" fmla="*/ 0 w 208"/>
                <a:gd name="T17" fmla="*/ 180 h 180"/>
                <a:gd name="T18" fmla="*/ 51 w 208"/>
                <a:gd name="T19" fmla="*/ 89 h 180"/>
                <a:gd name="T20" fmla="*/ 104 w 20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180">
                  <a:moveTo>
                    <a:pt x="104" y="0"/>
                  </a:moveTo>
                  <a:lnTo>
                    <a:pt x="155" y="89"/>
                  </a:lnTo>
                  <a:lnTo>
                    <a:pt x="208" y="180"/>
                  </a:lnTo>
                  <a:lnTo>
                    <a:pt x="171" y="180"/>
                  </a:lnTo>
                  <a:lnTo>
                    <a:pt x="155" y="154"/>
                  </a:lnTo>
                  <a:lnTo>
                    <a:pt x="104" y="63"/>
                  </a:lnTo>
                  <a:lnTo>
                    <a:pt x="51" y="154"/>
                  </a:lnTo>
                  <a:lnTo>
                    <a:pt x="37" y="180"/>
                  </a:lnTo>
                  <a:lnTo>
                    <a:pt x="0" y="180"/>
                  </a:lnTo>
                  <a:lnTo>
                    <a:pt x="51" y="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619040" y="1398136"/>
            <a:ext cx="562654" cy="803405"/>
            <a:chOff x="7145338" y="581025"/>
            <a:chExt cx="330200" cy="471488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7145338" y="766763"/>
              <a:ext cx="330200" cy="285750"/>
            </a:xfrm>
            <a:custGeom>
              <a:avLst/>
              <a:gdLst>
                <a:gd name="T0" fmla="*/ 0 w 208"/>
                <a:gd name="T1" fmla="*/ 0 h 180"/>
                <a:gd name="T2" fmla="*/ 37 w 208"/>
                <a:gd name="T3" fmla="*/ 0 h 180"/>
                <a:gd name="T4" fmla="*/ 51 w 208"/>
                <a:gd name="T5" fmla="*/ 25 h 180"/>
                <a:gd name="T6" fmla="*/ 104 w 208"/>
                <a:gd name="T7" fmla="*/ 116 h 180"/>
                <a:gd name="T8" fmla="*/ 156 w 208"/>
                <a:gd name="T9" fmla="*/ 25 h 180"/>
                <a:gd name="T10" fmla="*/ 171 w 208"/>
                <a:gd name="T11" fmla="*/ 0 h 180"/>
                <a:gd name="T12" fmla="*/ 208 w 208"/>
                <a:gd name="T13" fmla="*/ 0 h 180"/>
                <a:gd name="T14" fmla="*/ 156 w 208"/>
                <a:gd name="T15" fmla="*/ 89 h 180"/>
                <a:gd name="T16" fmla="*/ 104 w 208"/>
                <a:gd name="T17" fmla="*/ 180 h 180"/>
                <a:gd name="T18" fmla="*/ 51 w 208"/>
                <a:gd name="T19" fmla="*/ 89 h 180"/>
                <a:gd name="T20" fmla="*/ 0 w 20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180">
                  <a:moveTo>
                    <a:pt x="0" y="0"/>
                  </a:moveTo>
                  <a:lnTo>
                    <a:pt x="37" y="0"/>
                  </a:lnTo>
                  <a:lnTo>
                    <a:pt x="51" y="25"/>
                  </a:lnTo>
                  <a:lnTo>
                    <a:pt x="104" y="116"/>
                  </a:lnTo>
                  <a:lnTo>
                    <a:pt x="156" y="25"/>
                  </a:lnTo>
                  <a:lnTo>
                    <a:pt x="171" y="0"/>
                  </a:lnTo>
                  <a:lnTo>
                    <a:pt x="208" y="0"/>
                  </a:lnTo>
                  <a:lnTo>
                    <a:pt x="156" y="89"/>
                  </a:lnTo>
                  <a:lnTo>
                    <a:pt x="104" y="180"/>
                  </a:lnTo>
                  <a:lnTo>
                    <a:pt x="51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7145338" y="581025"/>
              <a:ext cx="330200" cy="285750"/>
            </a:xfrm>
            <a:custGeom>
              <a:avLst/>
              <a:gdLst>
                <a:gd name="T0" fmla="*/ 0 w 208"/>
                <a:gd name="T1" fmla="*/ 0 h 180"/>
                <a:gd name="T2" fmla="*/ 37 w 208"/>
                <a:gd name="T3" fmla="*/ 0 h 180"/>
                <a:gd name="T4" fmla="*/ 51 w 208"/>
                <a:gd name="T5" fmla="*/ 26 h 180"/>
                <a:gd name="T6" fmla="*/ 104 w 208"/>
                <a:gd name="T7" fmla="*/ 116 h 180"/>
                <a:gd name="T8" fmla="*/ 156 w 208"/>
                <a:gd name="T9" fmla="*/ 26 h 180"/>
                <a:gd name="T10" fmla="*/ 171 w 208"/>
                <a:gd name="T11" fmla="*/ 0 h 180"/>
                <a:gd name="T12" fmla="*/ 208 w 208"/>
                <a:gd name="T13" fmla="*/ 0 h 180"/>
                <a:gd name="T14" fmla="*/ 156 w 208"/>
                <a:gd name="T15" fmla="*/ 91 h 180"/>
                <a:gd name="T16" fmla="*/ 104 w 208"/>
                <a:gd name="T17" fmla="*/ 180 h 180"/>
                <a:gd name="T18" fmla="*/ 51 w 208"/>
                <a:gd name="T19" fmla="*/ 91 h 180"/>
                <a:gd name="T20" fmla="*/ 0 w 20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180">
                  <a:moveTo>
                    <a:pt x="0" y="0"/>
                  </a:moveTo>
                  <a:lnTo>
                    <a:pt x="37" y="0"/>
                  </a:lnTo>
                  <a:lnTo>
                    <a:pt x="51" y="26"/>
                  </a:lnTo>
                  <a:lnTo>
                    <a:pt x="104" y="116"/>
                  </a:lnTo>
                  <a:lnTo>
                    <a:pt x="156" y="26"/>
                  </a:lnTo>
                  <a:lnTo>
                    <a:pt x="171" y="0"/>
                  </a:lnTo>
                  <a:lnTo>
                    <a:pt x="208" y="0"/>
                  </a:lnTo>
                  <a:lnTo>
                    <a:pt x="156" y="91"/>
                  </a:lnTo>
                  <a:lnTo>
                    <a:pt x="104" y="180"/>
                  </a:lnTo>
                  <a:lnTo>
                    <a:pt x="51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4" name="Freeform 73"/>
          <p:cNvSpPr>
            <a:spLocks/>
          </p:cNvSpPr>
          <p:nvPr/>
        </p:nvSpPr>
        <p:spPr bwMode="auto">
          <a:xfrm>
            <a:off x="3922108" y="406642"/>
            <a:ext cx="721539" cy="657402"/>
          </a:xfrm>
          <a:custGeom>
            <a:avLst/>
            <a:gdLst>
              <a:gd name="T0" fmla="*/ 70 w 225"/>
              <a:gd name="T1" fmla="*/ 0 h 205"/>
              <a:gd name="T2" fmla="*/ 162 w 225"/>
              <a:gd name="T3" fmla="*/ 77 h 205"/>
              <a:gd name="T4" fmla="*/ 199 w 225"/>
              <a:gd name="T5" fmla="*/ 33 h 205"/>
              <a:gd name="T6" fmla="*/ 225 w 225"/>
              <a:gd name="T7" fmla="*/ 201 h 205"/>
              <a:gd name="T8" fmla="*/ 54 w 225"/>
              <a:gd name="T9" fmla="*/ 205 h 205"/>
              <a:gd name="T10" fmla="*/ 92 w 225"/>
              <a:gd name="T11" fmla="*/ 160 h 205"/>
              <a:gd name="T12" fmla="*/ 0 w 225"/>
              <a:gd name="T13" fmla="*/ 83 h 205"/>
              <a:gd name="T14" fmla="*/ 70 w 225"/>
              <a:gd name="T15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205">
                <a:moveTo>
                  <a:pt x="70" y="0"/>
                </a:moveTo>
                <a:lnTo>
                  <a:pt x="162" y="77"/>
                </a:lnTo>
                <a:lnTo>
                  <a:pt x="199" y="33"/>
                </a:lnTo>
                <a:lnTo>
                  <a:pt x="225" y="201"/>
                </a:lnTo>
                <a:lnTo>
                  <a:pt x="54" y="205"/>
                </a:lnTo>
                <a:lnTo>
                  <a:pt x="92" y="160"/>
                </a:lnTo>
                <a:lnTo>
                  <a:pt x="0" y="83"/>
                </a:lnTo>
                <a:lnTo>
                  <a:pt x="7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5038729" y="411454"/>
            <a:ext cx="711918" cy="647781"/>
          </a:xfrm>
          <a:custGeom>
            <a:avLst/>
            <a:gdLst>
              <a:gd name="T0" fmla="*/ 152 w 222"/>
              <a:gd name="T1" fmla="*/ 0 h 202"/>
              <a:gd name="T2" fmla="*/ 222 w 222"/>
              <a:gd name="T3" fmla="*/ 83 h 202"/>
              <a:gd name="T4" fmla="*/ 130 w 222"/>
              <a:gd name="T5" fmla="*/ 159 h 202"/>
              <a:gd name="T6" fmla="*/ 168 w 222"/>
              <a:gd name="T7" fmla="*/ 202 h 202"/>
              <a:gd name="T8" fmla="*/ 0 w 222"/>
              <a:gd name="T9" fmla="*/ 198 h 202"/>
              <a:gd name="T10" fmla="*/ 25 w 222"/>
              <a:gd name="T11" fmla="*/ 33 h 202"/>
              <a:gd name="T12" fmla="*/ 61 w 222"/>
              <a:gd name="T13" fmla="*/ 76 h 202"/>
              <a:gd name="T14" fmla="*/ 76 w 222"/>
              <a:gd name="T15" fmla="*/ 64 h 202"/>
              <a:gd name="T16" fmla="*/ 76 w 222"/>
              <a:gd name="T17" fmla="*/ 53 h 202"/>
              <a:gd name="T18" fmla="*/ 84 w 222"/>
              <a:gd name="T19" fmla="*/ 59 h 202"/>
              <a:gd name="T20" fmla="*/ 152 w 222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2" h="202">
                <a:moveTo>
                  <a:pt x="152" y="0"/>
                </a:moveTo>
                <a:lnTo>
                  <a:pt x="222" y="83"/>
                </a:lnTo>
                <a:lnTo>
                  <a:pt x="130" y="159"/>
                </a:lnTo>
                <a:lnTo>
                  <a:pt x="168" y="202"/>
                </a:lnTo>
                <a:lnTo>
                  <a:pt x="0" y="198"/>
                </a:lnTo>
                <a:lnTo>
                  <a:pt x="25" y="33"/>
                </a:lnTo>
                <a:lnTo>
                  <a:pt x="61" y="76"/>
                </a:lnTo>
                <a:lnTo>
                  <a:pt x="76" y="64"/>
                </a:lnTo>
                <a:lnTo>
                  <a:pt x="76" y="53"/>
                </a:lnTo>
                <a:lnTo>
                  <a:pt x="84" y="59"/>
                </a:lnTo>
                <a:lnTo>
                  <a:pt x="152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6145730" y="419469"/>
            <a:ext cx="593266" cy="631748"/>
          </a:xfrm>
          <a:custGeom>
            <a:avLst/>
            <a:gdLst>
              <a:gd name="T0" fmla="*/ 185 w 185"/>
              <a:gd name="T1" fmla="*/ 0 h 197"/>
              <a:gd name="T2" fmla="*/ 182 w 185"/>
              <a:gd name="T3" fmla="*/ 152 h 197"/>
              <a:gd name="T4" fmla="*/ 144 w 185"/>
              <a:gd name="T5" fmla="*/ 118 h 197"/>
              <a:gd name="T6" fmla="*/ 72 w 185"/>
              <a:gd name="T7" fmla="*/ 197 h 197"/>
              <a:gd name="T8" fmla="*/ 0 w 185"/>
              <a:gd name="T9" fmla="*/ 132 h 197"/>
              <a:gd name="T10" fmla="*/ 72 w 185"/>
              <a:gd name="T11" fmla="*/ 52 h 197"/>
              <a:gd name="T12" fmla="*/ 34 w 185"/>
              <a:gd name="T13" fmla="*/ 18 h 197"/>
              <a:gd name="T14" fmla="*/ 185 w 185"/>
              <a:gd name="T1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197">
                <a:moveTo>
                  <a:pt x="185" y="0"/>
                </a:moveTo>
                <a:lnTo>
                  <a:pt x="182" y="152"/>
                </a:lnTo>
                <a:lnTo>
                  <a:pt x="144" y="118"/>
                </a:lnTo>
                <a:lnTo>
                  <a:pt x="72" y="197"/>
                </a:lnTo>
                <a:lnTo>
                  <a:pt x="0" y="132"/>
                </a:lnTo>
                <a:lnTo>
                  <a:pt x="72" y="52"/>
                </a:lnTo>
                <a:lnTo>
                  <a:pt x="34" y="18"/>
                </a:lnTo>
                <a:lnTo>
                  <a:pt x="18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2137822" y="332885"/>
            <a:ext cx="224479" cy="804919"/>
          </a:xfrm>
          <a:custGeom>
            <a:avLst/>
            <a:gdLst>
              <a:gd name="T0" fmla="*/ 35 w 70"/>
              <a:gd name="T1" fmla="*/ 0 h 251"/>
              <a:gd name="T2" fmla="*/ 70 w 70"/>
              <a:gd name="T3" fmla="*/ 55 h 251"/>
              <a:gd name="T4" fmla="*/ 42 w 70"/>
              <a:gd name="T5" fmla="*/ 55 h 251"/>
              <a:gd name="T6" fmla="*/ 42 w 70"/>
              <a:gd name="T7" fmla="*/ 194 h 251"/>
              <a:gd name="T8" fmla="*/ 70 w 70"/>
              <a:gd name="T9" fmla="*/ 194 h 251"/>
              <a:gd name="T10" fmla="*/ 35 w 70"/>
              <a:gd name="T11" fmla="*/ 251 h 251"/>
              <a:gd name="T12" fmla="*/ 0 w 70"/>
              <a:gd name="T13" fmla="*/ 194 h 251"/>
              <a:gd name="T14" fmla="*/ 29 w 70"/>
              <a:gd name="T15" fmla="*/ 194 h 251"/>
              <a:gd name="T16" fmla="*/ 29 w 70"/>
              <a:gd name="T17" fmla="*/ 55 h 251"/>
              <a:gd name="T18" fmla="*/ 0 w 70"/>
              <a:gd name="T19" fmla="*/ 55 h 251"/>
              <a:gd name="T20" fmla="*/ 35 w 70"/>
              <a:gd name="T2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251">
                <a:moveTo>
                  <a:pt x="35" y="0"/>
                </a:moveTo>
                <a:lnTo>
                  <a:pt x="70" y="55"/>
                </a:lnTo>
                <a:lnTo>
                  <a:pt x="42" y="55"/>
                </a:lnTo>
                <a:lnTo>
                  <a:pt x="42" y="194"/>
                </a:lnTo>
                <a:lnTo>
                  <a:pt x="70" y="194"/>
                </a:lnTo>
                <a:lnTo>
                  <a:pt x="35" y="251"/>
                </a:lnTo>
                <a:lnTo>
                  <a:pt x="0" y="194"/>
                </a:lnTo>
                <a:lnTo>
                  <a:pt x="29" y="194"/>
                </a:lnTo>
                <a:lnTo>
                  <a:pt x="29" y="55"/>
                </a:lnTo>
                <a:lnTo>
                  <a:pt x="0" y="55"/>
                </a:lnTo>
                <a:lnTo>
                  <a:pt x="3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9543167" y="2432936"/>
            <a:ext cx="849551" cy="852422"/>
            <a:chOff x="4337050" y="3314700"/>
            <a:chExt cx="469900" cy="471488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337050" y="3314700"/>
              <a:ext cx="469900" cy="471488"/>
            </a:xfrm>
            <a:custGeom>
              <a:avLst/>
              <a:gdLst>
                <a:gd name="T0" fmla="*/ 148 w 296"/>
                <a:gd name="T1" fmla="*/ 0 h 297"/>
                <a:gd name="T2" fmla="*/ 178 w 296"/>
                <a:gd name="T3" fmla="*/ 3 h 297"/>
                <a:gd name="T4" fmla="*/ 206 w 296"/>
                <a:gd name="T5" fmla="*/ 12 h 297"/>
                <a:gd name="T6" fmla="*/ 231 w 296"/>
                <a:gd name="T7" fmla="*/ 25 h 297"/>
                <a:gd name="T8" fmla="*/ 253 w 296"/>
                <a:gd name="T9" fmla="*/ 44 h 297"/>
                <a:gd name="T10" fmla="*/ 271 w 296"/>
                <a:gd name="T11" fmla="*/ 66 h 297"/>
                <a:gd name="T12" fmla="*/ 285 w 296"/>
                <a:gd name="T13" fmla="*/ 91 h 297"/>
                <a:gd name="T14" fmla="*/ 294 w 296"/>
                <a:gd name="T15" fmla="*/ 119 h 297"/>
                <a:gd name="T16" fmla="*/ 296 w 296"/>
                <a:gd name="T17" fmla="*/ 149 h 297"/>
                <a:gd name="T18" fmla="*/ 294 w 296"/>
                <a:gd name="T19" fmla="*/ 179 h 297"/>
                <a:gd name="T20" fmla="*/ 285 w 296"/>
                <a:gd name="T21" fmla="*/ 207 h 297"/>
                <a:gd name="T22" fmla="*/ 271 w 296"/>
                <a:gd name="T23" fmla="*/ 231 h 297"/>
                <a:gd name="T24" fmla="*/ 253 w 296"/>
                <a:gd name="T25" fmla="*/ 254 h 297"/>
                <a:gd name="T26" fmla="*/ 231 w 296"/>
                <a:gd name="T27" fmla="*/ 271 h 297"/>
                <a:gd name="T28" fmla="*/ 206 w 296"/>
                <a:gd name="T29" fmla="*/ 285 h 297"/>
                <a:gd name="T30" fmla="*/ 178 w 296"/>
                <a:gd name="T31" fmla="*/ 294 h 297"/>
                <a:gd name="T32" fmla="*/ 148 w 296"/>
                <a:gd name="T33" fmla="*/ 297 h 297"/>
                <a:gd name="T34" fmla="*/ 118 w 296"/>
                <a:gd name="T35" fmla="*/ 294 h 297"/>
                <a:gd name="T36" fmla="*/ 90 w 296"/>
                <a:gd name="T37" fmla="*/ 285 h 297"/>
                <a:gd name="T38" fmla="*/ 65 w 296"/>
                <a:gd name="T39" fmla="*/ 271 h 297"/>
                <a:gd name="T40" fmla="*/ 43 w 296"/>
                <a:gd name="T41" fmla="*/ 254 h 297"/>
                <a:gd name="T42" fmla="*/ 25 w 296"/>
                <a:gd name="T43" fmla="*/ 231 h 297"/>
                <a:gd name="T44" fmla="*/ 11 w 296"/>
                <a:gd name="T45" fmla="*/ 207 h 297"/>
                <a:gd name="T46" fmla="*/ 2 w 296"/>
                <a:gd name="T47" fmla="*/ 179 h 297"/>
                <a:gd name="T48" fmla="*/ 0 w 296"/>
                <a:gd name="T49" fmla="*/ 149 h 297"/>
                <a:gd name="T50" fmla="*/ 2 w 296"/>
                <a:gd name="T51" fmla="*/ 119 h 297"/>
                <a:gd name="T52" fmla="*/ 11 w 296"/>
                <a:gd name="T53" fmla="*/ 91 h 297"/>
                <a:gd name="T54" fmla="*/ 25 w 296"/>
                <a:gd name="T55" fmla="*/ 66 h 297"/>
                <a:gd name="T56" fmla="*/ 43 w 296"/>
                <a:gd name="T57" fmla="*/ 44 h 297"/>
                <a:gd name="T58" fmla="*/ 65 w 296"/>
                <a:gd name="T59" fmla="*/ 25 h 297"/>
                <a:gd name="T60" fmla="*/ 90 w 296"/>
                <a:gd name="T61" fmla="*/ 12 h 297"/>
                <a:gd name="T62" fmla="*/ 118 w 296"/>
                <a:gd name="T63" fmla="*/ 3 h 297"/>
                <a:gd name="T64" fmla="*/ 148 w 296"/>
                <a:gd name="T6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297">
                  <a:moveTo>
                    <a:pt x="148" y="0"/>
                  </a:moveTo>
                  <a:lnTo>
                    <a:pt x="178" y="3"/>
                  </a:lnTo>
                  <a:lnTo>
                    <a:pt x="206" y="12"/>
                  </a:lnTo>
                  <a:lnTo>
                    <a:pt x="231" y="25"/>
                  </a:lnTo>
                  <a:lnTo>
                    <a:pt x="253" y="44"/>
                  </a:lnTo>
                  <a:lnTo>
                    <a:pt x="271" y="66"/>
                  </a:lnTo>
                  <a:lnTo>
                    <a:pt x="285" y="91"/>
                  </a:lnTo>
                  <a:lnTo>
                    <a:pt x="294" y="119"/>
                  </a:lnTo>
                  <a:lnTo>
                    <a:pt x="296" y="149"/>
                  </a:lnTo>
                  <a:lnTo>
                    <a:pt x="294" y="179"/>
                  </a:lnTo>
                  <a:lnTo>
                    <a:pt x="285" y="207"/>
                  </a:lnTo>
                  <a:lnTo>
                    <a:pt x="271" y="231"/>
                  </a:lnTo>
                  <a:lnTo>
                    <a:pt x="253" y="254"/>
                  </a:lnTo>
                  <a:lnTo>
                    <a:pt x="231" y="271"/>
                  </a:lnTo>
                  <a:lnTo>
                    <a:pt x="206" y="285"/>
                  </a:lnTo>
                  <a:lnTo>
                    <a:pt x="178" y="294"/>
                  </a:lnTo>
                  <a:lnTo>
                    <a:pt x="148" y="297"/>
                  </a:lnTo>
                  <a:lnTo>
                    <a:pt x="118" y="294"/>
                  </a:lnTo>
                  <a:lnTo>
                    <a:pt x="90" y="285"/>
                  </a:lnTo>
                  <a:lnTo>
                    <a:pt x="65" y="271"/>
                  </a:lnTo>
                  <a:lnTo>
                    <a:pt x="43" y="254"/>
                  </a:lnTo>
                  <a:lnTo>
                    <a:pt x="25" y="231"/>
                  </a:lnTo>
                  <a:lnTo>
                    <a:pt x="11" y="207"/>
                  </a:lnTo>
                  <a:lnTo>
                    <a:pt x="2" y="179"/>
                  </a:lnTo>
                  <a:lnTo>
                    <a:pt x="0" y="149"/>
                  </a:lnTo>
                  <a:lnTo>
                    <a:pt x="2" y="119"/>
                  </a:lnTo>
                  <a:lnTo>
                    <a:pt x="11" y="91"/>
                  </a:lnTo>
                  <a:lnTo>
                    <a:pt x="25" y="66"/>
                  </a:lnTo>
                  <a:lnTo>
                    <a:pt x="43" y="44"/>
                  </a:lnTo>
                  <a:lnTo>
                    <a:pt x="65" y="25"/>
                  </a:lnTo>
                  <a:lnTo>
                    <a:pt x="90" y="12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386263" y="3365500"/>
              <a:ext cx="371475" cy="371475"/>
            </a:xfrm>
            <a:custGeom>
              <a:avLst/>
              <a:gdLst>
                <a:gd name="T0" fmla="*/ 117 w 234"/>
                <a:gd name="T1" fmla="*/ 0 h 234"/>
                <a:gd name="T2" fmla="*/ 141 w 234"/>
                <a:gd name="T3" fmla="*/ 3 h 234"/>
                <a:gd name="T4" fmla="*/ 163 w 234"/>
                <a:gd name="T5" fmla="*/ 9 h 234"/>
                <a:gd name="T6" fmla="*/ 183 w 234"/>
                <a:gd name="T7" fmla="*/ 20 h 234"/>
                <a:gd name="T8" fmla="*/ 200 w 234"/>
                <a:gd name="T9" fmla="*/ 34 h 234"/>
                <a:gd name="T10" fmla="*/ 214 w 234"/>
                <a:gd name="T11" fmla="*/ 51 h 234"/>
                <a:gd name="T12" fmla="*/ 225 w 234"/>
                <a:gd name="T13" fmla="*/ 71 h 234"/>
                <a:gd name="T14" fmla="*/ 231 w 234"/>
                <a:gd name="T15" fmla="*/ 93 h 234"/>
                <a:gd name="T16" fmla="*/ 234 w 234"/>
                <a:gd name="T17" fmla="*/ 117 h 234"/>
                <a:gd name="T18" fmla="*/ 230 w 234"/>
                <a:gd name="T19" fmla="*/ 147 h 234"/>
                <a:gd name="T20" fmla="*/ 218 w 234"/>
                <a:gd name="T21" fmla="*/ 176 h 234"/>
                <a:gd name="T22" fmla="*/ 200 w 234"/>
                <a:gd name="T23" fmla="*/ 199 h 234"/>
                <a:gd name="T24" fmla="*/ 183 w 234"/>
                <a:gd name="T25" fmla="*/ 214 h 234"/>
                <a:gd name="T26" fmla="*/ 163 w 234"/>
                <a:gd name="T27" fmla="*/ 224 h 234"/>
                <a:gd name="T28" fmla="*/ 141 w 234"/>
                <a:gd name="T29" fmla="*/ 231 h 234"/>
                <a:gd name="T30" fmla="*/ 117 w 234"/>
                <a:gd name="T31" fmla="*/ 234 h 234"/>
                <a:gd name="T32" fmla="*/ 93 w 234"/>
                <a:gd name="T33" fmla="*/ 231 h 234"/>
                <a:gd name="T34" fmla="*/ 72 w 234"/>
                <a:gd name="T35" fmla="*/ 224 h 234"/>
                <a:gd name="T36" fmla="*/ 53 w 234"/>
                <a:gd name="T37" fmla="*/ 214 h 234"/>
                <a:gd name="T38" fmla="*/ 34 w 234"/>
                <a:gd name="T39" fmla="*/ 199 h 234"/>
                <a:gd name="T40" fmla="*/ 21 w 234"/>
                <a:gd name="T41" fmla="*/ 181 h 234"/>
                <a:gd name="T42" fmla="*/ 9 w 234"/>
                <a:gd name="T43" fmla="*/ 161 h 234"/>
                <a:gd name="T44" fmla="*/ 3 w 234"/>
                <a:gd name="T45" fmla="*/ 140 h 234"/>
                <a:gd name="T46" fmla="*/ 0 w 234"/>
                <a:gd name="T47" fmla="*/ 117 h 234"/>
                <a:gd name="T48" fmla="*/ 3 w 234"/>
                <a:gd name="T49" fmla="*/ 93 h 234"/>
                <a:gd name="T50" fmla="*/ 9 w 234"/>
                <a:gd name="T51" fmla="*/ 71 h 234"/>
                <a:gd name="T52" fmla="*/ 21 w 234"/>
                <a:gd name="T53" fmla="*/ 51 h 234"/>
                <a:gd name="T54" fmla="*/ 34 w 234"/>
                <a:gd name="T55" fmla="*/ 34 h 234"/>
                <a:gd name="T56" fmla="*/ 53 w 234"/>
                <a:gd name="T57" fmla="*/ 20 h 234"/>
                <a:gd name="T58" fmla="*/ 72 w 234"/>
                <a:gd name="T59" fmla="*/ 9 h 234"/>
                <a:gd name="T60" fmla="*/ 93 w 234"/>
                <a:gd name="T61" fmla="*/ 3 h 234"/>
                <a:gd name="T62" fmla="*/ 117 w 234"/>
                <a:gd name="T6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" h="234">
                  <a:moveTo>
                    <a:pt x="117" y="0"/>
                  </a:moveTo>
                  <a:lnTo>
                    <a:pt x="141" y="3"/>
                  </a:lnTo>
                  <a:lnTo>
                    <a:pt x="163" y="9"/>
                  </a:lnTo>
                  <a:lnTo>
                    <a:pt x="183" y="20"/>
                  </a:lnTo>
                  <a:lnTo>
                    <a:pt x="200" y="34"/>
                  </a:lnTo>
                  <a:lnTo>
                    <a:pt x="214" y="51"/>
                  </a:lnTo>
                  <a:lnTo>
                    <a:pt x="225" y="71"/>
                  </a:lnTo>
                  <a:lnTo>
                    <a:pt x="231" y="93"/>
                  </a:lnTo>
                  <a:lnTo>
                    <a:pt x="234" y="117"/>
                  </a:lnTo>
                  <a:lnTo>
                    <a:pt x="230" y="147"/>
                  </a:lnTo>
                  <a:lnTo>
                    <a:pt x="218" y="176"/>
                  </a:lnTo>
                  <a:lnTo>
                    <a:pt x="200" y="199"/>
                  </a:lnTo>
                  <a:lnTo>
                    <a:pt x="183" y="214"/>
                  </a:lnTo>
                  <a:lnTo>
                    <a:pt x="163" y="224"/>
                  </a:lnTo>
                  <a:lnTo>
                    <a:pt x="141" y="231"/>
                  </a:lnTo>
                  <a:lnTo>
                    <a:pt x="117" y="234"/>
                  </a:lnTo>
                  <a:lnTo>
                    <a:pt x="93" y="231"/>
                  </a:lnTo>
                  <a:lnTo>
                    <a:pt x="72" y="224"/>
                  </a:lnTo>
                  <a:lnTo>
                    <a:pt x="53" y="214"/>
                  </a:lnTo>
                  <a:lnTo>
                    <a:pt x="34" y="199"/>
                  </a:lnTo>
                  <a:lnTo>
                    <a:pt x="21" y="181"/>
                  </a:lnTo>
                  <a:lnTo>
                    <a:pt x="9" y="161"/>
                  </a:lnTo>
                  <a:lnTo>
                    <a:pt x="3" y="140"/>
                  </a:lnTo>
                  <a:lnTo>
                    <a:pt x="0" y="117"/>
                  </a:lnTo>
                  <a:lnTo>
                    <a:pt x="3" y="93"/>
                  </a:lnTo>
                  <a:lnTo>
                    <a:pt x="9" y="71"/>
                  </a:lnTo>
                  <a:lnTo>
                    <a:pt x="21" y="51"/>
                  </a:lnTo>
                  <a:lnTo>
                    <a:pt x="34" y="34"/>
                  </a:lnTo>
                  <a:lnTo>
                    <a:pt x="53" y="20"/>
                  </a:lnTo>
                  <a:lnTo>
                    <a:pt x="72" y="9"/>
                  </a:lnTo>
                  <a:lnTo>
                    <a:pt x="93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519613" y="3451225"/>
              <a:ext cx="123825" cy="200025"/>
            </a:xfrm>
            <a:custGeom>
              <a:avLst/>
              <a:gdLst>
                <a:gd name="T0" fmla="*/ 15 w 78"/>
                <a:gd name="T1" fmla="*/ 0 h 126"/>
                <a:gd name="T2" fmla="*/ 16 w 78"/>
                <a:gd name="T3" fmla="*/ 0 h 126"/>
                <a:gd name="T4" fmla="*/ 76 w 78"/>
                <a:gd name="T5" fmla="*/ 61 h 126"/>
                <a:gd name="T6" fmla="*/ 78 w 78"/>
                <a:gd name="T7" fmla="*/ 63 h 126"/>
                <a:gd name="T8" fmla="*/ 76 w 78"/>
                <a:gd name="T9" fmla="*/ 64 h 126"/>
                <a:gd name="T10" fmla="*/ 16 w 78"/>
                <a:gd name="T11" fmla="*/ 124 h 126"/>
                <a:gd name="T12" fmla="*/ 15 w 78"/>
                <a:gd name="T13" fmla="*/ 126 h 126"/>
                <a:gd name="T14" fmla="*/ 13 w 78"/>
                <a:gd name="T15" fmla="*/ 124 h 126"/>
                <a:gd name="T16" fmla="*/ 0 w 78"/>
                <a:gd name="T17" fmla="*/ 111 h 126"/>
                <a:gd name="T18" fmla="*/ 47 w 78"/>
                <a:gd name="T19" fmla="*/ 64 h 126"/>
                <a:gd name="T20" fmla="*/ 47 w 78"/>
                <a:gd name="T21" fmla="*/ 63 h 126"/>
                <a:gd name="T22" fmla="*/ 47 w 78"/>
                <a:gd name="T23" fmla="*/ 61 h 126"/>
                <a:gd name="T24" fmla="*/ 0 w 78"/>
                <a:gd name="T25" fmla="*/ 14 h 126"/>
                <a:gd name="T26" fmla="*/ 13 w 78"/>
                <a:gd name="T27" fmla="*/ 0 h 126"/>
                <a:gd name="T28" fmla="*/ 15 w 78"/>
                <a:gd name="T2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26">
                  <a:moveTo>
                    <a:pt x="15" y="0"/>
                  </a:moveTo>
                  <a:lnTo>
                    <a:pt x="16" y="0"/>
                  </a:lnTo>
                  <a:lnTo>
                    <a:pt x="76" y="61"/>
                  </a:lnTo>
                  <a:lnTo>
                    <a:pt x="78" y="63"/>
                  </a:lnTo>
                  <a:lnTo>
                    <a:pt x="76" y="64"/>
                  </a:lnTo>
                  <a:lnTo>
                    <a:pt x="16" y="124"/>
                  </a:lnTo>
                  <a:lnTo>
                    <a:pt x="15" y="126"/>
                  </a:lnTo>
                  <a:lnTo>
                    <a:pt x="13" y="124"/>
                  </a:lnTo>
                  <a:lnTo>
                    <a:pt x="0" y="111"/>
                  </a:lnTo>
                  <a:lnTo>
                    <a:pt x="47" y="64"/>
                  </a:lnTo>
                  <a:lnTo>
                    <a:pt x="47" y="63"/>
                  </a:lnTo>
                  <a:lnTo>
                    <a:pt x="47" y="61"/>
                  </a:lnTo>
                  <a:lnTo>
                    <a:pt x="0" y="14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048154" y="3417527"/>
            <a:ext cx="822257" cy="825036"/>
            <a:chOff x="2511425" y="4225925"/>
            <a:chExt cx="469900" cy="471488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11425" y="4225925"/>
              <a:ext cx="469900" cy="471488"/>
            </a:xfrm>
            <a:custGeom>
              <a:avLst/>
              <a:gdLst>
                <a:gd name="T0" fmla="*/ 148 w 296"/>
                <a:gd name="T1" fmla="*/ 0 h 297"/>
                <a:gd name="T2" fmla="*/ 178 w 296"/>
                <a:gd name="T3" fmla="*/ 4 h 297"/>
                <a:gd name="T4" fmla="*/ 206 w 296"/>
                <a:gd name="T5" fmla="*/ 12 h 297"/>
                <a:gd name="T6" fmla="*/ 231 w 296"/>
                <a:gd name="T7" fmla="*/ 25 h 297"/>
                <a:gd name="T8" fmla="*/ 253 w 296"/>
                <a:gd name="T9" fmla="*/ 43 h 297"/>
                <a:gd name="T10" fmla="*/ 271 w 296"/>
                <a:gd name="T11" fmla="*/ 66 h 297"/>
                <a:gd name="T12" fmla="*/ 285 w 296"/>
                <a:gd name="T13" fmla="*/ 91 h 297"/>
                <a:gd name="T14" fmla="*/ 294 w 296"/>
                <a:gd name="T15" fmla="*/ 118 h 297"/>
                <a:gd name="T16" fmla="*/ 296 w 296"/>
                <a:gd name="T17" fmla="*/ 148 h 297"/>
                <a:gd name="T18" fmla="*/ 294 w 296"/>
                <a:gd name="T19" fmla="*/ 179 h 297"/>
                <a:gd name="T20" fmla="*/ 285 w 296"/>
                <a:gd name="T21" fmla="*/ 206 h 297"/>
                <a:gd name="T22" fmla="*/ 271 w 296"/>
                <a:gd name="T23" fmla="*/ 231 h 297"/>
                <a:gd name="T24" fmla="*/ 253 w 296"/>
                <a:gd name="T25" fmla="*/ 253 h 297"/>
                <a:gd name="T26" fmla="*/ 231 w 296"/>
                <a:gd name="T27" fmla="*/ 272 h 297"/>
                <a:gd name="T28" fmla="*/ 206 w 296"/>
                <a:gd name="T29" fmla="*/ 285 h 297"/>
                <a:gd name="T30" fmla="*/ 178 w 296"/>
                <a:gd name="T31" fmla="*/ 294 h 297"/>
                <a:gd name="T32" fmla="*/ 148 w 296"/>
                <a:gd name="T33" fmla="*/ 297 h 297"/>
                <a:gd name="T34" fmla="*/ 118 w 296"/>
                <a:gd name="T35" fmla="*/ 294 h 297"/>
                <a:gd name="T36" fmla="*/ 90 w 296"/>
                <a:gd name="T37" fmla="*/ 285 h 297"/>
                <a:gd name="T38" fmla="*/ 65 w 296"/>
                <a:gd name="T39" fmla="*/ 272 h 297"/>
                <a:gd name="T40" fmla="*/ 43 w 296"/>
                <a:gd name="T41" fmla="*/ 253 h 297"/>
                <a:gd name="T42" fmla="*/ 26 w 296"/>
                <a:gd name="T43" fmla="*/ 231 h 297"/>
                <a:gd name="T44" fmla="*/ 12 w 296"/>
                <a:gd name="T45" fmla="*/ 206 h 297"/>
                <a:gd name="T46" fmla="*/ 4 w 296"/>
                <a:gd name="T47" fmla="*/ 179 h 297"/>
                <a:gd name="T48" fmla="*/ 0 w 296"/>
                <a:gd name="T49" fmla="*/ 148 h 297"/>
                <a:gd name="T50" fmla="*/ 4 w 296"/>
                <a:gd name="T51" fmla="*/ 118 h 297"/>
                <a:gd name="T52" fmla="*/ 12 w 296"/>
                <a:gd name="T53" fmla="*/ 91 h 297"/>
                <a:gd name="T54" fmla="*/ 26 w 296"/>
                <a:gd name="T55" fmla="*/ 66 h 297"/>
                <a:gd name="T56" fmla="*/ 43 w 296"/>
                <a:gd name="T57" fmla="*/ 43 h 297"/>
                <a:gd name="T58" fmla="*/ 65 w 296"/>
                <a:gd name="T59" fmla="*/ 25 h 297"/>
                <a:gd name="T60" fmla="*/ 90 w 296"/>
                <a:gd name="T61" fmla="*/ 12 h 297"/>
                <a:gd name="T62" fmla="*/ 118 w 296"/>
                <a:gd name="T63" fmla="*/ 4 h 297"/>
                <a:gd name="T64" fmla="*/ 148 w 296"/>
                <a:gd name="T6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297">
                  <a:moveTo>
                    <a:pt x="148" y="0"/>
                  </a:moveTo>
                  <a:lnTo>
                    <a:pt x="178" y="4"/>
                  </a:lnTo>
                  <a:lnTo>
                    <a:pt x="206" y="12"/>
                  </a:lnTo>
                  <a:lnTo>
                    <a:pt x="231" y="25"/>
                  </a:lnTo>
                  <a:lnTo>
                    <a:pt x="253" y="43"/>
                  </a:lnTo>
                  <a:lnTo>
                    <a:pt x="271" y="66"/>
                  </a:lnTo>
                  <a:lnTo>
                    <a:pt x="285" y="91"/>
                  </a:lnTo>
                  <a:lnTo>
                    <a:pt x="294" y="118"/>
                  </a:lnTo>
                  <a:lnTo>
                    <a:pt x="296" y="148"/>
                  </a:lnTo>
                  <a:lnTo>
                    <a:pt x="294" y="179"/>
                  </a:lnTo>
                  <a:lnTo>
                    <a:pt x="285" y="206"/>
                  </a:lnTo>
                  <a:lnTo>
                    <a:pt x="271" y="231"/>
                  </a:lnTo>
                  <a:lnTo>
                    <a:pt x="253" y="253"/>
                  </a:lnTo>
                  <a:lnTo>
                    <a:pt x="231" y="272"/>
                  </a:lnTo>
                  <a:lnTo>
                    <a:pt x="206" y="285"/>
                  </a:lnTo>
                  <a:lnTo>
                    <a:pt x="178" y="294"/>
                  </a:lnTo>
                  <a:lnTo>
                    <a:pt x="148" y="297"/>
                  </a:lnTo>
                  <a:lnTo>
                    <a:pt x="118" y="294"/>
                  </a:lnTo>
                  <a:lnTo>
                    <a:pt x="90" y="285"/>
                  </a:lnTo>
                  <a:lnTo>
                    <a:pt x="65" y="272"/>
                  </a:lnTo>
                  <a:lnTo>
                    <a:pt x="43" y="253"/>
                  </a:lnTo>
                  <a:lnTo>
                    <a:pt x="26" y="231"/>
                  </a:lnTo>
                  <a:lnTo>
                    <a:pt x="12" y="206"/>
                  </a:lnTo>
                  <a:lnTo>
                    <a:pt x="4" y="179"/>
                  </a:lnTo>
                  <a:lnTo>
                    <a:pt x="0" y="148"/>
                  </a:lnTo>
                  <a:lnTo>
                    <a:pt x="4" y="118"/>
                  </a:lnTo>
                  <a:lnTo>
                    <a:pt x="12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5" y="25"/>
                  </a:lnTo>
                  <a:lnTo>
                    <a:pt x="90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63813" y="4278313"/>
              <a:ext cx="368300" cy="368300"/>
            </a:xfrm>
            <a:custGeom>
              <a:avLst/>
              <a:gdLst>
                <a:gd name="T0" fmla="*/ 115 w 232"/>
                <a:gd name="T1" fmla="*/ 0 h 232"/>
                <a:gd name="T2" fmla="*/ 139 w 232"/>
                <a:gd name="T3" fmla="*/ 1 h 232"/>
                <a:gd name="T4" fmla="*/ 161 w 232"/>
                <a:gd name="T5" fmla="*/ 8 h 232"/>
                <a:gd name="T6" fmla="*/ 181 w 232"/>
                <a:gd name="T7" fmla="*/ 18 h 232"/>
                <a:gd name="T8" fmla="*/ 198 w 232"/>
                <a:gd name="T9" fmla="*/ 33 h 232"/>
                <a:gd name="T10" fmla="*/ 211 w 232"/>
                <a:gd name="T11" fmla="*/ 51 h 232"/>
                <a:gd name="T12" fmla="*/ 223 w 232"/>
                <a:gd name="T13" fmla="*/ 71 h 232"/>
                <a:gd name="T14" fmla="*/ 229 w 232"/>
                <a:gd name="T15" fmla="*/ 92 h 232"/>
                <a:gd name="T16" fmla="*/ 232 w 232"/>
                <a:gd name="T17" fmla="*/ 115 h 232"/>
                <a:gd name="T18" fmla="*/ 229 w 232"/>
                <a:gd name="T19" fmla="*/ 139 h 232"/>
                <a:gd name="T20" fmla="*/ 223 w 232"/>
                <a:gd name="T21" fmla="*/ 160 h 232"/>
                <a:gd name="T22" fmla="*/ 211 w 232"/>
                <a:gd name="T23" fmla="*/ 181 h 232"/>
                <a:gd name="T24" fmla="*/ 198 w 232"/>
                <a:gd name="T25" fmla="*/ 198 h 232"/>
                <a:gd name="T26" fmla="*/ 181 w 232"/>
                <a:gd name="T27" fmla="*/ 213 h 232"/>
                <a:gd name="T28" fmla="*/ 161 w 232"/>
                <a:gd name="T29" fmla="*/ 223 h 232"/>
                <a:gd name="T30" fmla="*/ 139 w 232"/>
                <a:gd name="T31" fmla="*/ 230 h 232"/>
                <a:gd name="T32" fmla="*/ 115 w 232"/>
                <a:gd name="T33" fmla="*/ 232 h 232"/>
                <a:gd name="T34" fmla="*/ 91 w 232"/>
                <a:gd name="T35" fmla="*/ 230 h 232"/>
                <a:gd name="T36" fmla="*/ 70 w 232"/>
                <a:gd name="T37" fmla="*/ 223 h 232"/>
                <a:gd name="T38" fmla="*/ 51 w 232"/>
                <a:gd name="T39" fmla="*/ 213 h 232"/>
                <a:gd name="T40" fmla="*/ 34 w 232"/>
                <a:gd name="T41" fmla="*/ 198 h 232"/>
                <a:gd name="T42" fmla="*/ 19 w 232"/>
                <a:gd name="T43" fmla="*/ 181 h 232"/>
                <a:gd name="T44" fmla="*/ 7 w 232"/>
                <a:gd name="T45" fmla="*/ 160 h 232"/>
                <a:gd name="T46" fmla="*/ 1 w 232"/>
                <a:gd name="T47" fmla="*/ 139 h 232"/>
                <a:gd name="T48" fmla="*/ 0 w 232"/>
                <a:gd name="T49" fmla="*/ 115 h 232"/>
                <a:gd name="T50" fmla="*/ 1 w 232"/>
                <a:gd name="T51" fmla="*/ 92 h 232"/>
                <a:gd name="T52" fmla="*/ 7 w 232"/>
                <a:gd name="T53" fmla="*/ 71 h 232"/>
                <a:gd name="T54" fmla="*/ 19 w 232"/>
                <a:gd name="T55" fmla="*/ 51 h 232"/>
                <a:gd name="T56" fmla="*/ 34 w 232"/>
                <a:gd name="T57" fmla="*/ 33 h 232"/>
                <a:gd name="T58" fmla="*/ 51 w 232"/>
                <a:gd name="T59" fmla="*/ 18 h 232"/>
                <a:gd name="T60" fmla="*/ 70 w 232"/>
                <a:gd name="T61" fmla="*/ 8 h 232"/>
                <a:gd name="T62" fmla="*/ 91 w 232"/>
                <a:gd name="T63" fmla="*/ 1 h 232"/>
                <a:gd name="T64" fmla="*/ 115 w 232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32">
                  <a:moveTo>
                    <a:pt x="115" y="0"/>
                  </a:moveTo>
                  <a:lnTo>
                    <a:pt x="139" y="1"/>
                  </a:lnTo>
                  <a:lnTo>
                    <a:pt x="161" y="8"/>
                  </a:lnTo>
                  <a:lnTo>
                    <a:pt x="181" y="18"/>
                  </a:lnTo>
                  <a:lnTo>
                    <a:pt x="198" y="33"/>
                  </a:lnTo>
                  <a:lnTo>
                    <a:pt x="211" y="51"/>
                  </a:lnTo>
                  <a:lnTo>
                    <a:pt x="223" y="71"/>
                  </a:lnTo>
                  <a:lnTo>
                    <a:pt x="229" y="92"/>
                  </a:lnTo>
                  <a:lnTo>
                    <a:pt x="232" y="115"/>
                  </a:lnTo>
                  <a:lnTo>
                    <a:pt x="229" y="139"/>
                  </a:lnTo>
                  <a:lnTo>
                    <a:pt x="223" y="160"/>
                  </a:lnTo>
                  <a:lnTo>
                    <a:pt x="211" y="181"/>
                  </a:lnTo>
                  <a:lnTo>
                    <a:pt x="198" y="198"/>
                  </a:lnTo>
                  <a:lnTo>
                    <a:pt x="181" y="213"/>
                  </a:lnTo>
                  <a:lnTo>
                    <a:pt x="161" y="223"/>
                  </a:lnTo>
                  <a:lnTo>
                    <a:pt x="139" y="230"/>
                  </a:lnTo>
                  <a:lnTo>
                    <a:pt x="115" y="232"/>
                  </a:lnTo>
                  <a:lnTo>
                    <a:pt x="91" y="230"/>
                  </a:lnTo>
                  <a:lnTo>
                    <a:pt x="70" y="223"/>
                  </a:lnTo>
                  <a:lnTo>
                    <a:pt x="51" y="213"/>
                  </a:lnTo>
                  <a:lnTo>
                    <a:pt x="34" y="198"/>
                  </a:lnTo>
                  <a:lnTo>
                    <a:pt x="19" y="181"/>
                  </a:lnTo>
                  <a:lnTo>
                    <a:pt x="7" y="160"/>
                  </a:lnTo>
                  <a:lnTo>
                    <a:pt x="1" y="139"/>
                  </a:lnTo>
                  <a:lnTo>
                    <a:pt x="0" y="115"/>
                  </a:lnTo>
                  <a:lnTo>
                    <a:pt x="1" y="92"/>
                  </a:lnTo>
                  <a:lnTo>
                    <a:pt x="7" y="71"/>
                  </a:lnTo>
                  <a:lnTo>
                    <a:pt x="19" y="51"/>
                  </a:lnTo>
                  <a:lnTo>
                    <a:pt x="34" y="33"/>
                  </a:lnTo>
                  <a:lnTo>
                    <a:pt x="51" y="18"/>
                  </a:lnTo>
                  <a:lnTo>
                    <a:pt x="70" y="8"/>
                  </a:lnTo>
                  <a:lnTo>
                    <a:pt x="91" y="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706688" y="4387850"/>
              <a:ext cx="120650" cy="146050"/>
            </a:xfrm>
            <a:custGeom>
              <a:avLst/>
              <a:gdLst>
                <a:gd name="T0" fmla="*/ 0 w 76"/>
                <a:gd name="T1" fmla="*/ 0 h 92"/>
                <a:gd name="T2" fmla="*/ 72 w 76"/>
                <a:gd name="T3" fmla="*/ 40 h 92"/>
                <a:gd name="T4" fmla="*/ 75 w 76"/>
                <a:gd name="T5" fmla="*/ 42 h 92"/>
                <a:gd name="T6" fmla="*/ 76 w 76"/>
                <a:gd name="T7" fmla="*/ 45 h 92"/>
                <a:gd name="T8" fmla="*/ 76 w 76"/>
                <a:gd name="T9" fmla="*/ 48 h 92"/>
                <a:gd name="T10" fmla="*/ 75 w 76"/>
                <a:gd name="T11" fmla="*/ 50 h 92"/>
                <a:gd name="T12" fmla="*/ 72 w 76"/>
                <a:gd name="T13" fmla="*/ 53 h 92"/>
                <a:gd name="T14" fmla="*/ 0 w 76"/>
                <a:gd name="T15" fmla="*/ 92 h 92"/>
                <a:gd name="T16" fmla="*/ 0 w 7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2">
                  <a:moveTo>
                    <a:pt x="0" y="0"/>
                  </a:moveTo>
                  <a:lnTo>
                    <a:pt x="72" y="40"/>
                  </a:lnTo>
                  <a:lnTo>
                    <a:pt x="75" y="42"/>
                  </a:lnTo>
                  <a:lnTo>
                    <a:pt x="76" y="45"/>
                  </a:lnTo>
                  <a:lnTo>
                    <a:pt x="76" y="48"/>
                  </a:lnTo>
                  <a:lnTo>
                    <a:pt x="75" y="50"/>
                  </a:lnTo>
                  <a:lnTo>
                    <a:pt x="72" y="53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6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그룹 1210"/>
          <p:cNvGrpSpPr/>
          <p:nvPr/>
        </p:nvGrpSpPr>
        <p:grpSpPr>
          <a:xfrm>
            <a:off x="8677036" y="2655204"/>
            <a:ext cx="1163380" cy="1163380"/>
            <a:chOff x="6145213" y="2903538"/>
            <a:chExt cx="731838" cy="731838"/>
          </a:xfrm>
        </p:grpSpPr>
        <p:sp>
          <p:nvSpPr>
            <p:cNvPr id="1111" name="Freeform 119"/>
            <p:cNvSpPr>
              <a:spLocks/>
            </p:cNvSpPr>
            <p:nvPr/>
          </p:nvSpPr>
          <p:spPr bwMode="auto">
            <a:xfrm>
              <a:off x="6559551" y="2903538"/>
              <a:ext cx="317500" cy="319088"/>
            </a:xfrm>
            <a:custGeom>
              <a:avLst/>
              <a:gdLst>
                <a:gd name="T0" fmla="*/ 194 w 200"/>
                <a:gd name="T1" fmla="*/ 0 h 201"/>
                <a:gd name="T2" fmla="*/ 196 w 200"/>
                <a:gd name="T3" fmla="*/ 1 h 201"/>
                <a:gd name="T4" fmla="*/ 199 w 200"/>
                <a:gd name="T5" fmla="*/ 4 h 201"/>
                <a:gd name="T6" fmla="*/ 200 w 200"/>
                <a:gd name="T7" fmla="*/ 6 h 201"/>
                <a:gd name="T8" fmla="*/ 200 w 200"/>
                <a:gd name="T9" fmla="*/ 9 h 201"/>
                <a:gd name="T10" fmla="*/ 154 w 200"/>
                <a:gd name="T11" fmla="*/ 124 h 201"/>
                <a:gd name="T12" fmla="*/ 153 w 200"/>
                <a:gd name="T13" fmla="*/ 127 h 201"/>
                <a:gd name="T14" fmla="*/ 150 w 200"/>
                <a:gd name="T15" fmla="*/ 128 h 201"/>
                <a:gd name="T16" fmla="*/ 148 w 200"/>
                <a:gd name="T17" fmla="*/ 129 h 201"/>
                <a:gd name="T18" fmla="*/ 145 w 200"/>
                <a:gd name="T19" fmla="*/ 128 h 201"/>
                <a:gd name="T20" fmla="*/ 144 w 200"/>
                <a:gd name="T21" fmla="*/ 127 h 201"/>
                <a:gd name="T22" fmla="*/ 141 w 200"/>
                <a:gd name="T23" fmla="*/ 124 h 201"/>
                <a:gd name="T24" fmla="*/ 129 w 200"/>
                <a:gd name="T25" fmla="*/ 94 h 201"/>
                <a:gd name="T26" fmla="*/ 22 w 200"/>
                <a:gd name="T27" fmla="*/ 201 h 201"/>
                <a:gd name="T28" fmla="*/ 0 w 200"/>
                <a:gd name="T29" fmla="*/ 179 h 201"/>
                <a:gd name="T30" fmla="*/ 106 w 200"/>
                <a:gd name="T31" fmla="*/ 72 h 201"/>
                <a:gd name="T32" fmla="*/ 76 w 200"/>
                <a:gd name="T33" fmla="*/ 59 h 201"/>
                <a:gd name="T34" fmla="*/ 73 w 200"/>
                <a:gd name="T35" fmla="*/ 57 h 201"/>
                <a:gd name="T36" fmla="*/ 72 w 200"/>
                <a:gd name="T37" fmla="*/ 55 h 201"/>
                <a:gd name="T38" fmla="*/ 72 w 200"/>
                <a:gd name="T39" fmla="*/ 52 h 201"/>
                <a:gd name="T40" fmla="*/ 72 w 200"/>
                <a:gd name="T41" fmla="*/ 50 h 201"/>
                <a:gd name="T42" fmla="*/ 73 w 200"/>
                <a:gd name="T43" fmla="*/ 47 h 201"/>
                <a:gd name="T44" fmla="*/ 76 w 200"/>
                <a:gd name="T45" fmla="*/ 46 h 201"/>
                <a:gd name="T46" fmla="*/ 191 w 200"/>
                <a:gd name="T47" fmla="*/ 1 h 201"/>
                <a:gd name="T48" fmla="*/ 194 w 200"/>
                <a:gd name="T4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201">
                  <a:moveTo>
                    <a:pt x="194" y="0"/>
                  </a:moveTo>
                  <a:lnTo>
                    <a:pt x="196" y="1"/>
                  </a:lnTo>
                  <a:lnTo>
                    <a:pt x="199" y="4"/>
                  </a:lnTo>
                  <a:lnTo>
                    <a:pt x="200" y="6"/>
                  </a:lnTo>
                  <a:lnTo>
                    <a:pt x="200" y="9"/>
                  </a:lnTo>
                  <a:lnTo>
                    <a:pt x="154" y="124"/>
                  </a:lnTo>
                  <a:lnTo>
                    <a:pt x="153" y="127"/>
                  </a:lnTo>
                  <a:lnTo>
                    <a:pt x="150" y="128"/>
                  </a:lnTo>
                  <a:lnTo>
                    <a:pt x="148" y="129"/>
                  </a:lnTo>
                  <a:lnTo>
                    <a:pt x="145" y="128"/>
                  </a:lnTo>
                  <a:lnTo>
                    <a:pt x="144" y="127"/>
                  </a:lnTo>
                  <a:lnTo>
                    <a:pt x="141" y="124"/>
                  </a:lnTo>
                  <a:lnTo>
                    <a:pt x="129" y="94"/>
                  </a:lnTo>
                  <a:lnTo>
                    <a:pt x="22" y="201"/>
                  </a:lnTo>
                  <a:lnTo>
                    <a:pt x="0" y="179"/>
                  </a:lnTo>
                  <a:lnTo>
                    <a:pt x="106" y="72"/>
                  </a:lnTo>
                  <a:lnTo>
                    <a:pt x="76" y="59"/>
                  </a:lnTo>
                  <a:lnTo>
                    <a:pt x="73" y="57"/>
                  </a:lnTo>
                  <a:lnTo>
                    <a:pt x="72" y="55"/>
                  </a:lnTo>
                  <a:lnTo>
                    <a:pt x="72" y="52"/>
                  </a:lnTo>
                  <a:lnTo>
                    <a:pt x="72" y="50"/>
                  </a:lnTo>
                  <a:lnTo>
                    <a:pt x="73" y="47"/>
                  </a:lnTo>
                  <a:lnTo>
                    <a:pt x="76" y="46"/>
                  </a:lnTo>
                  <a:lnTo>
                    <a:pt x="191" y="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120"/>
            <p:cNvSpPr>
              <a:spLocks/>
            </p:cNvSpPr>
            <p:nvPr/>
          </p:nvSpPr>
          <p:spPr bwMode="auto">
            <a:xfrm>
              <a:off x="6145213" y="2903538"/>
              <a:ext cx="317500" cy="319088"/>
            </a:xfrm>
            <a:custGeom>
              <a:avLst/>
              <a:gdLst>
                <a:gd name="T0" fmla="*/ 7 w 200"/>
                <a:gd name="T1" fmla="*/ 0 h 201"/>
                <a:gd name="T2" fmla="*/ 9 w 200"/>
                <a:gd name="T3" fmla="*/ 1 h 201"/>
                <a:gd name="T4" fmla="*/ 124 w 200"/>
                <a:gd name="T5" fmla="*/ 46 h 201"/>
                <a:gd name="T6" fmla="*/ 127 w 200"/>
                <a:gd name="T7" fmla="*/ 47 h 201"/>
                <a:gd name="T8" fmla="*/ 128 w 200"/>
                <a:gd name="T9" fmla="*/ 50 h 201"/>
                <a:gd name="T10" fmla="*/ 128 w 200"/>
                <a:gd name="T11" fmla="*/ 52 h 201"/>
                <a:gd name="T12" fmla="*/ 128 w 200"/>
                <a:gd name="T13" fmla="*/ 55 h 201"/>
                <a:gd name="T14" fmla="*/ 127 w 200"/>
                <a:gd name="T15" fmla="*/ 57 h 201"/>
                <a:gd name="T16" fmla="*/ 124 w 200"/>
                <a:gd name="T17" fmla="*/ 59 h 201"/>
                <a:gd name="T18" fmla="*/ 93 w 200"/>
                <a:gd name="T19" fmla="*/ 72 h 201"/>
                <a:gd name="T20" fmla="*/ 200 w 200"/>
                <a:gd name="T21" fmla="*/ 179 h 201"/>
                <a:gd name="T22" fmla="*/ 178 w 200"/>
                <a:gd name="T23" fmla="*/ 201 h 201"/>
                <a:gd name="T24" fmla="*/ 71 w 200"/>
                <a:gd name="T25" fmla="*/ 94 h 201"/>
                <a:gd name="T26" fmla="*/ 58 w 200"/>
                <a:gd name="T27" fmla="*/ 124 h 201"/>
                <a:gd name="T28" fmla="*/ 56 w 200"/>
                <a:gd name="T29" fmla="*/ 127 h 201"/>
                <a:gd name="T30" fmla="*/ 54 w 200"/>
                <a:gd name="T31" fmla="*/ 128 h 201"/>
                <a:gd name="T32" fmla="*/ 52 w 200"/>
                <a:gd name="T33" fmla="*/ 129 h 201"/>
                <a:gd name="T34" fmla="*/ 50 w 200"/>
                <a:gd name="T35" fmla="*/ 128 h 201"/>
                <a:gd name="T36" fmla="*/ 47 w 200"/>
                <a:gd name="T37" fmla="*/ 127 h 201"/>
                <a:gd name="T38" fmla="*/ 46 w 200"/>
                <a:gd name="T39" fmla="*/ 124 h 201"/>
                <a:gd name="T40" fmla="*/ 0 w 200"/>
                <a:gd name="T41" fmla="*/ 9 h 201"/>
                <a:gd name="T42" fmla="*/ 0 w 200"/>
                <a:gd name="T43" fmla="*/ 6 h 201"/>
                <a:gd name="T44" fmla="*/ 1 w 200"/>
                <a:gd name="T45" fmla="*/ 4 h 201"/>
                <a:gd name="T46" fmla="*/ 3 w 200"/>
                <a:gd name="T47" fmla="*/ 1 h 201"/>
                <a:gd name="T48" fmla="*/ 7 w 200"/>
                <a:gd name="T4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201">
                  <a:moveTo>
                    <a:pt x="7" y="0"/>
                  </a:moveTo>
                  <a:lnTo>
                    <a:pt x="9" y="1"/>
                  </a:lnTo>
                  <a:lnTo>
                    <a:pt x="124" y="46"/>
                  </a:lnTo>
                  <a:lnTo>
                    <a:pt x="127" y="47"/>
                  </a:lnTo>
                  <a:lnTo>
                    <a:pt x="128" y="50"/>
                  </a:lnTo>
                  <a:lnTo>
                    <a:pt x="128" y="52"/>
                  </a:lnTo>
                  <a:lnTo>
                    <a:pt x="128" y="55"/>
                  </a:lnTo>
                  <a:lnTo>
                    <a:pt x="127" y="57"/>
                  </a:lnTo>
                  <a:lnTo>
                    <a:pt x="124" y="59"/>
                  </a:lnTo>
                  <a:lnTo>
                    <a:pt x="93" y="72"/>
                  </a:lnTo>
                  <a:lnTo>
                    <a:pt x="200" y="179"/>
                  </a:lnTo>
                  <a:lnTo>
                    <a:pt x="178" y="201"/>
                  </a:lnTo>
                  <a:lnTo>
                    <a:pt x="71" y="94"/>
                  </a:lnTo>
                  <a:lnTo>
                    <a:pt x="58" y="124"/>
                  </a:lnTo>
                  <a:lnTo>
                    <a:pt x="56" y="127"/>
                  </a:lnTo>
                  <a:lnTo>
                    <a:pt x="54" y="128"/>
                  </a:lnTo>
                  <a:lnTo>
                    <a:pt x="52" y="129"/>
                  </a:lnTo>
                  <a:lnTo>
                    <a:pt x="50" y="128"/>
                  </a:lnTo>
                  <a:lnTo>
                    <a:pt x="47" y="127"/>
                  </a:lnTo>
                  <a:lnTo>
                    <a:pt x="46" y="124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Freeform 121"/>
            <p:cNvSpPr>
              <a:spLocks/>
            </p:cNvSpPr>
            <p:nvPr/>
          </p:nvSpPr>
          <p:spPr bwMode="auto">
            <a:xfrm>
              <a:off x="6559551" y="3316288"/>
              <a:ext cx="317500" cy="319088"/>
            </a:xfrm>
            <a:custGeom>
              <a:avLst/>
              <a:gdLst>
                <a:gd name="T0" fmla="*/ 22 w 200"/>
                <a:gd name="T1" fmla="*/ 0 h 201"/>
                <a:gd name="T2" fmla="*/ 129 w 200"/>
                <a:gd name="T3" fmla="*/ 108 h 201"/>
                <a:gd name="T4" fmla="*/ 141 w 200"/>
                <a:gd name="T5" fmla="*/ 76 h 201"/>
                <a:gd name="T6" fmla="*/ 144 w 200"/>
                <a:gd name="T7" fmla="*/ 75 h 201"/>
                <a:gd name="T8" fmla="*/ 145 w 200"/>
                <a:gd name="T9" fmla="*/ 72 h 201"/>
                <a:gd name="T10" fmla="*/ 148 w 200"/>
                <a:gd name="T11" fmla="*/ 72 h 201"/>
                <a:gd name="T12" fmla="*/ 150 w 200"/>
                <a:gd name="T13" fmla="*/ 74 h 201"/>
                <a:gd name="T14" fmla="*/ 153 w 200"/>
                <a:gd name="T15" fmla="*/ 75 h 201"/>
                <a:gd name="T16" fmla="*/ 154 w 200"/>
                <a:gd name="T17" fmla="*/ 76 h 201"/>
                <a:gd name="T18" fmla="*/ 200 w 200"/>
                <a:gd name="T19" fmla="*/ 191 h 201"/>
                <a:gd name="T20" fmla="*/ 200 w 200"/>
                <a:gd name="T21" fmla="*/ 195 h 201"/>
                <a:gd name="T22" fmla="*/ 199 w 200"/>
                <a:gd name="T23" fmla="*/ 198 h 201"/>
                <a:gd name="T24" fmla="*/ 196 w 200"/>
                <a:gd name="T25" fmla="*/ 201 h 201"/>
                <a:gd name="T26" fmla="*/ 194 w 200"/>
                <a:gd name="T27" fmla="*/ 201 h 201"/>
                <a:gd name="T28" fmla="*/ 191 w 200"/>
                <a:gd name="T29" fmla="*/ 201 h 201"/>
                <a:gd name="T30" fmla="*/ 76 w 200"/>
                <a:gd name="T31" fmla="*/ 156 h 201"/>
                <a:gd name="T32" fmla="*/ 73 w 200"/>
                <a:gd name="T33" fmla="*/ 153 h 201"/>
                <a:gd name="T34" fmla="*/ 72 w 200"/>
                <a:gd name="T35" fmla="*/ 152 h 201"/>
                <a:gd name="T36" fmla="*/ 72 w 200"/>
                <a:gd name="T37" fmla="*/ 150 h 201"/>
                <a:gd name="T38" fmla="*/ 72 w 200"/>
                <a:gd name="T39" fmla="*/ 147 h 201"/>
                <a:gd name="T40" fmla="*/ 73 w 200"/>
                <a:gd name="T41" fmla="*/ 144 h 201"/>
                <a:gd name="T42" fmla="*/ 76 w 200"/>
                <a:gd name="T43" fmla="*/ 143 h 201"/>
                <a:gd name="T44" fmla="*/ 106 w 200"/>
                <a:gd name="T45" fmla="*/ 130 h 201"/>
                <a:gd name="T46" fmla="*/ 0 w 200"/>
                <a:gd name="T47" fmla="*/ 23 h 201"/>
                <a:gd name="T48" fmla="*/ 22 w 200"/>
                <a:gd name="T4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201">
                  <a:moveTo>
                    <a:pt x="22" y="0"/>
                  </a:moveTo>
                  <a:lnTo>
                    <a:pt x="129" y="108"/>
                  </a:lnTo>
                  <a:lnTo>
                    <a:pt x="141" y="76"/>
                  </a:lnTo>
                  <a:lnTo>
                    <a:pt x="144" y="75"/>
                  </a:lnTo>
                  <a:lnTo>
                    <a:pt x="145" y="72"/>
                  </a:lnTo>
                  <a:lnTo>
                    <a:pt x="148" y="72"/>
                  </a:lnTo>
                  <a:lnTo>
                    <a:pt x="150" y="74"/>
                  </a:lnTo>
                  <a:lnTo>
                    <a:pt x="153" y="75"/>
                  </a:lnTo>
                  <a:lnTo>
                    <a:pt x="154" y="76"/>
                  </a:lnTo>
                  <a:lnTo>
                    <a:pt x="200" y="191"/>
                  </a:lnTo>
                  <a:lnTo>
                    <a:pt x="200" y="195"/>
                  </a:lnTo>
                  <a:lnTo>
                    <a:pt x="199" y="198"/>
                  </a:lnTo>
                  <a:lnTo>
                    <a:pt x="196" y="201"/>
                  </a:lnTo>
                  <a:lnTo>
                    <a:pt x="194" y="201"/>
                  </a:lnTo>
                  <a:lnTo>
                    <a:pt x="191" y="201"/>
                  </a:lnTo>
                  <a:lnTo>
                    <a:pt x="76" y="156"/>
                  </a:lnTo>
                  <a:lnTo>
                    <a:pt x="73" y="153"/>
                  </a:lnTo>
                  <a:lnTo>
                    <a:pt x="72" y="152"/>
                  </a:lnTo>
                  <a:lnTo>
                    <a:pt x="72" y="150"/>
                  </a:lnTo>
                  <a:lnTo>
                    <a:pt x="72" y="147"/>
                  </a:lnTo>
                  <a:lnTo>
                    <a:pt x="73" y="144"/>
                  </a:lnTo>
                  <a:lnTo>
                    <a:pt x="76" y="143"/>
                  </a:lnTo>
                  <a:lnTo>
                    <a:pt x="106" y="130"/>
                  </a:lnTo>
                  <a:lnTo>
                    <a:pt x="0" y="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Freeform 122"/>
            <p:cNvSpPr>
              <a:spLocks/>
            </p:cNvSpPr>
            <p:nvPr/>
          </p:nvSpPr>
          <p:spPr bwMode="auto">
            <a:xfrm>
              <a:off x="6145213" y="3316288"/>
              <a:ext cx="317500" cy="319088"/>
            </a:xfrm>
            <a:custGeom>
              <a:avLst/>
              <a:gdLst>
                <a:gd name="T0" fmla="*/ 178 w 200"/>
                <a:gd name="T1" fmla="*/ 0 h 201"/>
                <a:gd name="T2" fmla="*/ 200 w 200"/>
                <a:gd name="T3" fmla="*/ 23 h 201"/>
                <a:gd name="T4" fmla="*/ 93 w 200"/>
                <a:gd name="T5" fmla="*/ 130 h 201"/>
                <a:gd name="T6" fmla="*/ 124 w 200"/>
                <a:gd name="T7" fmla="*/ 143 h 201"/>
                <a:gd name="T8" fmla="*/ 127 w 200"/>
                <a:gd name="T9" fmla="*/ 144 h 201"/>
                <a:gd name="T10" fmla="*/ 128 w 200"/>
                <a:gd name="T11" fmla="*/ 147 h 201"/>
                <a:gd name="T12" fmla="*/ 128 w 200"/>
                <a:gd name="T13" fmla="*/ 150 h 201"/>
                <a:gd name="T14" fmla="*/ 128 w 200"/>
                <a:gd name="T15" fmla="*/ 152 h 201"/>
                <a:gd name="T16" fmla="*/ 127 w 200"/>
                <a:gd name="T17" fmla="*/ 153 h 201"/>
                <a:gd name="T18" fmla="*/ 124 w 200"/>
                <a:gd name="T19" fmla="*/ 156 h 201"/>
                <a:gd name="T20" fmla="*/ 9 w 200"/>
                <a:gd name="T21" fmla="*/ 201 h 201"/>
                <a:gd name="T22" fmla="*/ 7 w 200"/>
                <a:gd name="T23" fmla="*/ 201 h 201"/>
                <a:gd name="T24" fmla="*/ 3 w 200"/>
                <a:gd name="T25" fmla="*/ 201 h 201"/>
                <a:gd name="T26" fmla="*/ 1 w 200"/>
                <a:gd name="T27" fmla="*/ 198 h 201"/>
                <a:gd name="T28" fmla="*/ 0 w 200"/>
                <a:gd name="T29" fmla="*/ 195 h 201"/>
                <a:gd name="T30" fmla="*/ 0 w 200"/>
                <a:gd name="T31" fmla="*/ 191 h 201"/>
                <a:gd name="T32" fmla="*/ 46 w 200"/>
                <a:gd name="T33" fmla="*/ 76 h 201"/>
                <a:gd name="T34" fmla="*/ 47 w 200"/>
                <a:gd name="T35" fmla="*/ 75 h 201"/>
                <a:gd name="T36" fmla="*/ 50 w 200"/>
                <a:gd name="T37" fmla="*/ 74 h 201"/>
                <a:gd name="T38" fmla="*/ 52 w 200"/>
                <a:gd name="T39" fmla="*/ 72 h 201"/>
                <a:gd name="T40" fmla="*/ 54 w 200"/>
                <a:gd name="T41" fmla="*/ 72 h 201"/>
                <a:gd name="T42" fmla="*/ 56 w 200"/>
                <a:gd name="T43" fmla="*/ 75 h 201"/>
                <a:gd name="T44" fmla="*/ 58 w 200"/>
                <a:gd name="T45" fmla="*/ 76 h 201"/>
                <a:gd name="T46" fmla="*/ 71 w 200"/>
                <a:gd name="T47" fmla="*/ 108 h 201"/>
                <a:gd name="T48" fmla="*/ 178 w 200"/>
                <a:gd name="T4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201">
                  <a:moveTo>
                    <a:pt x="178" y="0"/>
                  </a:moveTo>
                  <a:lnTo>
                    <a:pt x="200" y="23"/>
                  </a:lnTo>
                  <a:lnTo>
                    <a:pt x="93" y="130"/>
                  </a:lnTo>
                  <a:lnTo>
                    <a:pt x="124" y="143"/>
                  </a:lnTo>
                  <a:lnTo>
                    <a:pt x="127" y="144"/>
                  </a:lnTo>
                  <a:lnTo>
                    <a:pt x="128" y="147"/>
                  </a:lnTo>
                  <a:lnTo>
                    <a:pt x="128" y="150"/>
                  </a:lnTo>
                  <a:lnTo>
                    <a:pt x="128" y="152"/>
                  </a:lnTo>
                  <a:lnTo>
                    <a:pt x="127" y="153"/>
                  </a:lnTo>
                  <a:lnTo>
                    <a:pt x="124" y="156"/>
                  </a:lnTo>
                  <a:lnTo>
                    <a:pt x="9" y="201"/>
                  </a:lnTo>
                  <a:lnTo>
                    <a:pt x="7" y="201"/>
                  </a:lnTo>
                  <a:lnTo>
                    <a:pt x="3" y="201"/>
                  </a:lnTo>
                  <a:lnTo>
                    <a:pt x="1" y="198"/>
                  </a:lnTo>
                  <a:lnTo>
                    <a:pt x="0" y="195"/>
                  </a:lnTo>
                  <a:lnTo>
                    <a:pt x="0" y="191"/>
                  </a:lnTo>
                  <a:lnTo>
                    <a:pt x="46" y="76"/>
                  </a:lnTo>
                  <a:lnTo>
                    <a:pt x="47" y="75"/>
                  </a:lnTo>
                  <a:lnTo>
                    <a:pt x="50" y="74"/>
                  </a:lnTo>
                  <a:lnTo>
                    <a:pt x="52" y="72"/>
                  </a:lnTo>
                  <a:lnTo>
                    <a:pt x="54" y="72"/>
                  </a:lnTo>
                  <a:lnTo>
                    <a:pt x="56" y="75"/>
                  </a:lnTo>
                  <a:lnTo>
                    <a:pt x="58" y="76"/>
                  </a:lnTo>
                  <a:lnTo>
                    <a:pt x="71" y="10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5" name="Freeform 123"/>
          <p:cNvSpPr>
            <a:spLocks/>
          </p:cNvSpPr>
          <p:nvPr/>
        </p:nvSpPr>
        <p:spPr bwMode="auto">
          <a:xfrm>
            <a:off x="4151784" y="804511"/>
            <a:ext cx="1565390" cy="1316205"/>
          </a:xfrm>
          <a:custGeom>
            <a:avLst/>
            <a:gdLst>
              <a:gd name="T0" fmla="*/ 490 w 490"/>
              <a:gd name="T1" fmla="*/ 76 h 412"/>
              <a:gd name="T2" fmla="*/ 353 w 490"/>
              <a:gd name="T3" fmla="*/ 87 h 412"/>
              <a:gd name="T4" fmla="*/ 332 w 490"/>
              <a:gd name="T5" fmla="*/ 91 h 412"/>
              <a:gd name="T6" fmla="*/ 300 w 490"/>
              <a:gd name="T7" fmla="*/ 99 h 412"/>
              <a:gd name="T8" fmla="*/ 283 w 490"/>
              <a:gd name="T9" fmla="*/ 106 h 412"/>
              <a:gd name="T10" fmla="*/ 265 w 490"/>
              <a:gd name="T11" fmla="*/ 114 h 412"/>
              <a:gd name="T12" fmla="*/ 191 w 490"/>
              <a:gd name="T13" fmla="*/ 159 h 412"/>
              <a:gd name="T14" fmla="*/ 131 w 490"/>
              <a:gd name="T15" fmla="*/ 228 h 412"/>
              <a:gd name="T16" fmla="*/ 97 w 490"/>
              <a:gd name="T17" fmla="*/ 303 h 412"/>
              <a:gd name="T18" fmla="*/ 92 w 490"/>
              <a:gd name="T19" fmla="*/ 321 h 412"/>
              <a:gd name="T20" fmla="*/ 88 w 490"/>
              <a:gd name="T21" fmla="*/ 338 h 412"/>
              <a:gd name="T22" fmla="*/ 84 w 490"/>
              <a:gd name="T23" fmla="*/ 381 h 412"/>
              <a:gd name="T24" fmla="*/ 84 w 490"/>
              <a:gd name="T25" fmla="*/ 394 h 412"/>
              <a:gd name="T26" fmla="*/ 84 w 490"/>
              <a:gd name="T27" fmla="*/ 403 h 412"/>
              <a:gd name="T28" fmla="*/ 84 w 490"/>
              <a:gd name="T29" fmla="*/ 410 h 412"/>
              <a:gd name="T30" fmla="*/ 84 w 490"/>
              <a:gd name="T31" fmla="*/ 412 h 412"/>
              <a:gd name="T32" fmla="*/ 0 w 490"/>
              <a:gd name="T33" fmla="*/ 410 h 412"/>
              <a:gd name="T34" fmla="*/ 1 w 490"/>
              <a:gd name="T35" fmla="*/ 404 h 412"/>
              <a:gd name="T36" fmla="*/ 1 w 490"/>
              <a:gd name="T37" fmla="*/ 396 h 412"/>
              <a:gd name="T38" fmla="*/ 3 w 490"/>
              <a:gd name="T39" fmla="*/ 386 h 412"/>
              <a:gd name="T40" fmla="*/ 4 w 490"/>
              <a:gd name="T41" fmla="*/ 372 h 412"/>
              <a:gd name="T42" fmla="*/ 8 w 490"/>
              <a:gd name="T43" fmla="*/ 357 h 412"/>
              <a:gd name="T44" fmla="*/ 17 w 490"/>
              <a:gd name="T45" fmla="*/ 321 h 412"/>
              <a:gd name="T46" fmla="*/ 24 w 490"/>
              <a:gd name="T47" fmla="*/ 300 h 412"/>
              <a:gd name="T48" fmla="*/ 43 w 490"/>
              <a:gd name="T49" fmla="*/ 258 h 412"/>
              <a:gd name="T50" fmla="*/ 70 w 490"/>
              <a:gd name="T51" fmla="*/ 214 h 412"/>
              <a:gd name="T52" fmla="*/ 122 w 490"/>
              <a:gd name="T53" fmla="*/ 156 h 412"/>
              <a:gd name="T54" fmla="*/ 208 w 490"/>
              <a:gd name="T55" fmla="*/ 98 h 412"/>
              <a:gd name="T56" fmla="*/ 253 w 490"/>
              <a:gd name="T57" fmla="*/ 81 h 412"/>
              <a:gd name="T58" fmla="*/ 274 w 490"/>
              <a:gd name="T59" fmla="*/ 76 h 412"/>
              <a:gd name="T60" fmla="*/ 294 w 490"/>
              <a:gd name="T61" fmla="*/ 72 h 412"/>
              <a:gd name="T62" fmla="*/ 328 w 490"/>
              <a:gd name="T63" fmla="*/ 67 h 412"/>
              <a:gd name="T64" fmla="*/ 353 w 490"/>
              <a:gd name="T65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0" h="412">
                <a:moveTo>
                  <a:pt x="353" y="0"/>
                </a:moveTo>
                <a:lnTo>
                  <a:pt x="490" y="76"/>
                </a:lnTo>
                <a:lnTo>
                  <a:pt x="353" y="150"/>
                </a:lnTo>
                <a:lnTo>
                  <a:pt x="353" y="87"/>
                </a:lnTo>
                <a:lnTo>
                  <a:pt x="345" y="89"/>
                </a:lnTo>
                <a:lnTo>
                  <a:pt x="332" y="91"/>
                </a:lnTo>
                <a:lnTo>
                  <a:pt x="316" y="94"/>
                </a:lnTo>
                <a:lnTo>
                  <a:pt x="300" y="99"/>
                </a:lnTo>
                <a:lnTo>
                  <a:pt x="291" y="102"/>
                </a:lnTo>
                <a:lnTo>
                  <a:pt x="283" y="106"/>
                </a:lnTo>
                <a:lnTo>
                  <a:pt x="274" y="108"/>
                </a:lnTo>
                <a:lnTo>
                  <a:pt x="265" y="114"/>
                </a:lnTo>
                <a:lnTo>
                  <a:pt x="228" y="133"/>
                </a:lnTo>
                <a:lnTo>
                  <a:pt x="191" y="159"/>
                </a:lnTo>
                <a:lnTo>
                  <a:pt x="159" y="191"/>
                </a:lnTo>
                <a:lnTo>
                  <a:pt x="131" y="228"/>
                </a:lnTo>
                <a:lnTo>
                  <a:pt x="110" y="266"/>
                </a:lnTo>
                <a:lnTo>
                  <a:pt x="97" y="303"/>
                </a:lnTo>
                <a:lnTo>
                  <a:pt x="94" y="313"/>
                </a:lnTo>
                <a:lnTo>
                  <a:pt x="92" y="321"/>
                </a:lnTo>
                <a:lnTo>
                  <a:pt x="91" y="330"/>
                </a:lnTo>
                <a:lnTo>
                  <a:pt x="88" y="338"/>
                </a:lnTo>
                <a:lnTo>
                  <a:pt x="84" y="368"/>
                </a:lnTo>
                <a:lnTo>
                  <a:pt x="84" y="381"/>
                </a:lnTo>
                <a:lnTo>
                  <a:pt x="84" y="390"/>
                </a:lnTo>
                <a:lnTo>
                  <a:pt x="84" y="394"/>
                </a:lnTo>
                <a:lnTo>
                  <a:pt x="84" y="399"/>
                </a:lnTo>
                <a:lnTo>
                  <a:pt x="84" y="403"/>
                </a:lnTo>
                <a:lnTo>
                  <a:pt x="84" y="406"/>
                </a:lnTo>
                <a:lnTo>
                  <a:pt x="84" y="410"/>
                </a:lnTo>
                <a:lnTo>
                  <a:pt x="84" y="411"/>
                </a:lnTo>
                <a:lnTo>
                  <a:pt x="84" y="412"/>
                </a:lnTo>
                <a:lnTo>
                  <a:pt x="0" y="410"/>
                </a:lnTo>
                <a:lnTo>
                  <a:pt x="0" y="410"/>
                </a:lnTo>
                <a:lnTo>
                  <a:pt x="0" y="407"/>
                </a:lnTo>
                <a:lnTo>
                  <a:pt x="1" y="404"/>
                </a:lnTo>
                <a:lnTo>
                  <a:pt x="1" y="400"/>
                </a:lnTo>
                <a:lnTo>
                  <a:pt x="1" y="396"/>
                </a:lnTo>
                <a:lnTo>
                  <a:pt x="1" y="393"/>
                </a:lnTo>
                <a:lnTo>
                  <a:pt x="3" y="386"/>
                </a:lnTo>
                <a:lnTo>
                  <a:pt x="4" y="379"/>
                </a:lnTo>
                <a:lnTo>
                  <a:pt x="4" y="372"/>
                </a:lnTo>
                <a:lnTo>
                  <a:pt x="5" y="365"/>
                </a:lnTo>
                <a:lnTo>
                  <a:pt x="8" y="357"/>
                </a:lnTo>
                <a:lnTo>
                  <a:pt x="12" y="339"/>
                </a:lnTo>
                <a:lnTo>
                  <a:pt x="17" y="321"/>
                </a:lnTo>
                <a:lnTo>
                  <a:pt x="20" y="310"/>
                </a:lnTo>
                <a:lnTo>
                  <a:pt x="24" y="300"/>
                </a:lnTo>
                <a:lnTo>
                  <a:pt x="33" y="279"/>
                </a:lnTo>
                <a:lnTo>
                  <a:pt x="43" y="258"/>
                </a:lnTo>
                <a:lnTo>
                  <a:pt x="55" y="235"/>
                </a:lnTo>
                <a:lnTo>
                  <a:pt x="70" y="214"/>
                </a:lnTo>
                <a:lnTo>
                  <a:pt x="85" y="194"/>
                </a:lnTo>
                <a:lnTo>
                  <a:pt x="122" y="156"/>
                </a:lnTo>
                <a:lnTo>
                  <a:pt x="164" y="123"/>
                </a:lnTo>
                <a:lnTo>
                  <a:pt x="208" y="98"/>
                </a:lnTo>
                <a:lnTo>
                  <a:pt x="231" y="89"/>
                </a:lnTo>
                <a:lnTo>
                  <a:pt x="253" y="81"/>
                </a:lnTo>
                <a:lnTo>
                  <a:pt x="263" y="78"/>
                </a:lnTo>
                <a:lnTo>
                  <a:pt x="274" y="76"/>
                </a:lnTo>
                <a:lnTo>
                  <a:pt x="283" y="73"/>
                </a:lnTo>
                <a:lnTo>
                  <a:pt x="294" y="72"/>
                </a:lnTo>
                <a:lnTo>
                  <a:pt x="312" y="68"/>
                </a:lnTo>
                <a:lnTo>
                  <a:pt x="328" y="67"/>
                </a:lnTo>
                <a:lnTo>
                  <a:pt x="342" y="65"/>
                </a:lnTo>
                <a:lnTo>
                  <a:pt x="353" y="65"/>
                </a:lnTo>
                <a:lnTo>
                  <a:pt x="353" y="0"/>
                </a:lnTo>
                <a:close/>
              </a:path>
            </a:pathLst>
          </a:custGeom>
          <a:solidFill>
            <a:srgbClr val="4BFDD6"/>
          </a:solidFill>
          <a:ln w="0">
            <a:solidFill>
              <a:srgbClr val="4BFDD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12" name="그룹 1211"/>
          <p:cNvGrpSpPr/>
          <p:nvPr/>
        </p:nvGrpSpPr>
        <p:grpSpPr>
          <a:xfrm>
            <a:off x="2207568" y="2532855"/>
            <a:ext cx="1677102" cy="1408081"/>
            <a:chOff x="2305051" y="3057525"/>
            <a:chExt cx="930275" cy="781051"/>
          </a:xfrm>
        </p:grpSpPr>
        <p:sp>
          <p:nvSpPr>
            <p:cNvPr id="1116" name="Freeform 124"/>
            <p:cNvSpPr>
              <a:spLocks/>
            </p:cNvSpPr>
            <p:nvPr/>
          </p:nvSpPr>
          <p:spPr bwMode="auto">
            <a:xfrm>
              <a:off x="2305051" y="3763963"/>
              <a:ext cx="158750" cy="74613"/>
            </a:xfrm>
            <a:custGeom>
              <a:avLst/>
              <a:gdLst>
                <a:gd name="T0" fmla="*/ 5 w 100"/>
                <a:gd name="T1" fmla="*/ 0 h 47"/>
                <a:gd name="T2" fmla="*/ 99 w 100"/>
                <a:gd name="T3" fmla="*/ 10 h 47"/>
                <a:gd name="T4" fmla="*/ 99 w 100"/>
                <a:gd name="T5" fmla="*/ 10 h 47"/>
                <a:gd name="T6" fmla="*/ 99 w 100"/>
                <a:gd name="T7" fmla="*/ 13 h 47"/>
                <a:gd name="T8" fmla="*/ 99 w 100"/>
                <a:gd name="T9" fmla="*/ 18 h 47"/>
                <a:gd name="T10" fmla="*/ 99 w 100"/>
                <a:gd name="T11" fmla="*/ 23 h 47"/>
                <a:gd name="T12" fmla="*/ 99 w 100"/>
                <a:gd name="T13" fmla="*/ 29 h 47"/>
                <a:gd name="T14" fmla="*/ 100 w 100"/>
                <a:gd name="T15" fmla="*/ 35 h 47"/>
                <a:gd name="T16" fmla="*/ 100 w 100"/>
                <a:gd name="T17" fmla="*/ 42 h 47"/>
                <a:gd name="T18" fmla="*/ 100 w 100"/>
                <a:gd name="T19" fmla="*/ 44 h 47"/>
                <a:gd name="T20" fmla="*/ 100 w 100"/>
                <a:gd name="T21" fmla="*/ 47 h 47"/>
                <a:gd name="T22" fmla="*/ 100 w 100"/>
                <a:gd name="T23" fmla="*/ 47 h 47"/>
                <a:gd name="T24" fmla="*/ 0 w 100"/>
                <a:gd name="T25" fmla="*/ 47 h 47"/>
                <a:gd name="T26" fmla="*/ 0 w 100"/>
                <a:gd name="T27" fmla="*/ 46 h 47"/>
                <a:gd name="T28" fmla="*/ 1 w 100"/>
                <a:gd name="T29" fmla="*/ 43 h 47"/>
                <a:gd name="T30" fmla="*/ 1 w 100"/>
                <a:gd name="T31" fmla="*/ 39 h 47"/>
                <a:gd name="T32" fmla="*/ 1 w 100"/>
                <a:gd name="T33" fmla="*/ 32 h 47"/>
                <a:gd name="T34" fmla="*/ 2 w 100"/>
                <a:gd name="T35" fmla="*/ 23 h 47"/>
                <a:gd name="T36" fmla="*/ 3 w 100"/>
                <a:gd name="T37" fmla="*/ 12 h 47"/>
                <a:gd name="T38" fmla="*/ 5 w 100"/>
                <a:gd name="T39" fmla="*/ 4 h 47"/>
                <a:gd name="T40" fmla="*/ 5 w 100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47">
                  <a:moveTo>
                    <a:pt x="5" y="0"/>
                  </a:moveTo>
                  <a:lnTo>
                    <a:pt x="99" y="10"/>
                  </a:lnTo>
                  <a:lnTo>
                    <a:pt x="99" y="10"/>
                  </a:lnTo>
                  <a:lnTo>
                    <a:pt x="99" y="13"/>
                  </a:lnTo>
                  <a:lnTo>
                    <a:pt x="99" y="18"/>
                  </a:lnTo>
                  <a:lnTo>
                    <a:pt x="99" y="23"/>
                  </a:lnTo>
                  <a:lnTo>
                    <a:pt x="99" y="29"/>
                  </a:lnTo>
                  <a:lnTo>
                    <a:pt x="100" y="35"/>
                  </a:lnTo>
                  <a:lnTo>
                    <a:pt x="100" y="42"/>
                  </a:lnTo>
                  <a:lnTo>
                    <a:pt x="100" y="44"/>
                  </a:lnTo>
                  <a:lnTo>
                    <a:pt x="100" y="47"/>
                  </a:lnTo>
                  <a:lnTo>
                    <a:pt x="10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2"/>
                  </a:lnTo>
                  <a:lnTo>
                    <a:pt x="2" y="23"/>
                  </a:lnTo>
                  <a:lnTo>
                    <a:pt x="3" y="12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Freeform 125"/>
            <p:cNvSpPr>
              <a:spLocks/>
            </p:cNvSpPr>
            <p:nvPr/>
          </p:nvSpPr>
          <p:spPr bwMode="auto">
            <a:xfrm>
              <a:off x="2328863" y="3619500"/>
              <a:ext cx="152400" cy="100013"/>
            </a:xfrm>
            <a:custGeom>
              <a:avLst/>
              <a:gdLst>
                <a:gd name="T0" fmla="*/ 15 w 96"/>
                <a:gd name="T1" fmla="*/ 0 h 63"/>
                <a:gd name="T2" fmla="*/ 96 w 96"/>
                <a:gd name="T3" fmla="*/ 27 h 63"/>
                <a:gd name="T4" fmla="*/ 95 w 96"/>
                <a:gd name="T5" fmla="*/ 27 h 63"/>
                <a:gd name="T6" fmla="*/ 95 w 96"/>
                <a:gd name="T7" fmla="*/ 29 h 63"/>
                <a:gd name="T8" fmla="*/ 93 w 96"/>
                <a:gd name="T9" fmla="*/ 32 h 63"/>
                <a:gd name="T10" fmla="*/ 93 w 96"/>
                <a:gd name="T11" fmla="*/ 36 h 63"/>
                <a:gd name="T12" fmla="*/ 92 w 96"/>
                <a:gd name="T13" fmla="*/ 40 h 63"/>
                <a:gd name="T14" fmla="*/ 91 w 96"/>
                <a:gd name="T15" fmla="*/ 45 h 63"/>
                <a:gd name="T16" fmla="*/ 89 w 96"/>
                <a:gd name="T17" fmla="*/ 51 h 63"/>
                <a:gd name="T18" fmla="*/ 89 w 96"/>
                <a:gd name="T19" fmla="*/ 58 h 63"/>
                <a:gd name="T20" fmla="*/ 88 w 96"/>
                <a:gd name="T21" fmla="*/ 61 h 63"/>
                <a:gd name="T22" fmla="*/ 88 w 96"/>
                <a:gd name="T23" fmla="*/ 63 h 63"/>
                <a:gd name="T24" fmla="*/ 88 w 96"/>
                <a:gd name="T25" fmla="*/ 63 h 63"/>
                <a:gd name="T26" fmla="*/ 0 w 96"/>
                <a:gd name="T27" fmla="*/ 45 h 63"/>
                <a:gd name="T28" fmla="*/ 0 w 96"/>
                <a:gd name="T29" fmla="*/ 44 h 63"/>
                <a:gd name="T30" fmla="*/ 2 w 96"/>
                <a:gd name="T31" fmla="*/ 41 h 63"/>
                <a:gd name="T32" fmla="*/ 2 w 96"/>
                <a:gd name="T33" fmla="*/ 37 h 63"/>
                <a:gd name="T34" fmla="*/ 3 w 96"/>
                <a:gd name="T35" fmla="*/ 33 h 63"/>
                <a:gd name="T36" fmla="*/ 5 w 96"/>
                <a:gd name="T37" fmla="*/ 28 h 63"/>
                <a:gd name="T38" fmla="*/ 7 w 96"/>
                <a:gd name="T39" fmla="*/ 23 h 63"/>
                <a:gd name="T40" fmla="*/ 11 w 96"/>
                <a:gd name="T41" fmla="*/ 11 h 63"/>
                <a:gd name="T42" fmla="*/ 13 w 96"/>
                <a:gd name="T43" fmla="*/ 3 h 63"/>
                <a:gd name="T44" fmla="*/ 15 w 96"/>
                <a:gd name="T4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63">
                  <a:moveTo>
                    <a:pt x="15" y="0"/>
                  </a:moveTo>
                  <a:lnTo>
                    <a:pt x="96" y="27"/>
                  </a:lnTo>
                  <a:lnTo>
                    <a:pt x="95" y="27"/>
                  </a:lnTo>
                  <a:lnTo>
                    <a:pt x="95" y="29"/>
                  </a:lnTo>
                  <a:lnTo>
                    <a:pt x="93" y="32"/>
                  </a:lnTo>
                  <a:lnTo>
                    <a:pt x="93" y="36"/>
                  </a:lnTo>
                  <a:lnTo>
                    <a:pt x="92" y="40"/>
                  </a:lnTo>
                  <a:lnTo>
                    <a:pt x="91" y="45"/>
                  </a:lnTo>
                  <a:lnTo>
                    <a:pt x="89" y="51"/>
                  </a:lnTo>
                  <a:lnTo>
                    <a:pt x="89" y="58"/>
                  </a:lnTo>
                  <a:lnTo>
                    <a:pt x="88" y="61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2" y="41"/>
                  </a:lnTo>
                  <a:lnTo>
                    <a:pt x="2" y="37"/>
                  </a:lnTo>
                  <a:lnTo>
                    <a:pt x="3" y="33"/>
                  </a:lnTo>
                  <a:lnTo>
                    <a:pt x="5" y="28"/>
                  </a:lnTo>
                  <a:lnTo>
                    <a:pt x="7" y="23"/>
                  </a:lnTo>
                  <a:lnTo>
                    <a:pt x="11" y="11"/>
                  </a:lnTo>
                  <a:lnTo>
                    <a:pt x="13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Freeform 126"/>
            <p:cNvSpPr>
              <a:spLocks/>
            </p:cNvSpPr>
            <p:nvPr/>
          </p:nvSpPr>
          <p:spPr bwMode="auto">
            <a:xfrm>
              <a:off x="2382838" y="3489325"/>
              <a:ext cx="139700" cy="114300"/>
            </a:xfrm>
            <a:custGeom>
              <a:avLst/>
              <a:gdLst>
                <a:gd name="T0" fmla="*/ 24 w 88"/>
                <a:gd name="T1" fmla="*/ 0 h 72"/>
                <a:gd name="T2" fmla="*/ 88 w 88"/>
                <a:gd name="T3" fmla="*/ 37 h 72"/>
                <a:gd name="T4" fmla="*/ 87 w 88"/>
                <a:gd name="T5" fmla="*/ 38 h 72"/>
                <a:gd name="T6" fmla="*/ 87 w 88"/>
                <a:gd name="T7" fmla="*/ 39 h 72"/>
                <a:gd name="T8" fmla="*/ 85 w 88"/>
                <a:gd name="T9" fmla="*/ 42 h 72"/>
                <a:gd name="T10" fmla="*/ 83 w 88"/>
                <a:gd name="T11" fmla="*/ 46 h 72"/>
                <a:gd name="T12" fmla="*/ 82 w 88"/>
                <a:gd name="T13" fmla="*/ 50 h 72"/>
                <a:gd name="T14" fmla="*/ 79 w 88"/>
                <a:gd name="T15" fmla="*/ 55 h 72"/>
                <a:gd name="T16" fmla="*/ 76 w 88"/>
                <a:gd name="T17" fmla="*/ 60 h 72"/>
                <a:gd name="T18" fmla="*/ 75 w 88"/>
                <a:gd name="T19" fmla="*/ 67 h 72"/>
                <a:gd name="T20" fmla="*/ 74 w 88"/>
                <a:gd name="T21" fmla="*/ 69 h 72"/>
                <a:gd name="T22" fmla="*/ 72 w 88"/>
                <a:gd name="T23" fmla="*/ 72 h 72"/>
                <a:gd name="T24" fmla="*/ 72 w 88"/>
                <a:gd name="T25" fmla="*/ 72 h 72"/>
                <a:gd name="T26" fmla="*/ 0 w 88"/>
                <a:gd name="T27" fmla="*/ 39 h 72"/>
                <a:gd name="T28" fmla="*/ 0 w 88"/>
                <a:gd name="T29" fmla="*/ 39 h 72"/>
                <a:gd name="T30" fmla="*/ 2 w 88"/>
                <a:gd name="T31" fmla="*/ 37 h 72"/>
                <a:gd name="T32" fmla="*/ 3 w 88"/>
                <a:gd name="T33" fmla="*/ 33 h 72"/>
                <a:gd name="T34" fmla="*/ 6 w 88"/>
                <a:gd name="T35" fmla="*/ 29 h 72"/>
                <a:gd name="T36" fmla="*/ 8 w 88"/>
                <a:gd name="T37" fmla="*/ 25 h 72"/>
                <a:gd name="T38" fmla="*/ 11 w 88"/>
                <a:gd name="T39" fmla="*/ 20 h 72"/>
                <a:gd name="T40" fmla="*/ 13 w 88"/>
                <a:gd name="T41" fmla="*/ 14 h 72"/>
                <a:gd name="T42" fmla="*/ 16 w 88"/>
                <a:gd name="T43" fmla="*/ 10 h 72"/>
                <a:gd name="T44" fmla="*/ 19 w 88"/>
                <a:gd name="T45" fmla="*/ 8 h 72"/>
                <a:gd name="T46" fmla="*/ 20 w 88"/>
                <a:gd name="T47" fmla="*/ 4 h 72"/>
                <a:gd name="T48" fmla="*/ 21 w 88"/>
                <a:gd name="T49" fmla="*/ 1 h 72"/>
                <a:gd name="T50" fmla="*/ 23 w 88"/>
                <a:gd name="T51" fmla="*/ 0 h 72"/>
                <a:gd name="T52" fmla="*/ 24 w 88"/>
                <a:gd name="T5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72">
                  <a:moveTo>
                    <a:pt x="24" y="0"/>
                  </a:moveTo>
                  <a:lnTo>
                    <a:pt x="88" y="37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85" y="42"/>
                  </a:lnTo>
                  <a:lnTo>
                    <a:pt x="83" y="46"/>
                  </a:lnTo>
                  <a:lnTo>
                    <a:pt x="82" y="50"/>
                  </a:lnTo>
                  <a:lnTo>
                    <a:pt x="79" y="55"/>
                  </a:lnTo>
                  <a:lnTo>
                    <a:pt x="76" y="60"/>
                  </a:lnTo>
                  <a:lnTo>
                    <a:pt x="75" y="67"/>
                  </a:lnTo>
                  <a:lnTo>
                    <a:pt x="74" y="69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3" y="33"/>
                  </a:lnTo>
                  <a:lnTo>
                    <a:pt x="6" y="29"/>
                  </a:lnTo>
                  <a:lnTo>
                    <a:pt x="8" y="25"/>
                  </a:lnTo>
                  <a:lnTo>
                    <a:pt x="11" y="20"/>
                  </a:lnTo>
                  <a:lnTo>
                    <a:pt x="13" y="14"/>
                  </a:lnTo>
                  <a:lnTo>
                    <a:pt x="16" y="10"/>
                  </a:lnTo>
                  <a:lnTo>
                    <a:pt x="19" y="8"/>
                  </a:lnTo>
                  <a:lnTo>
                    <a:pt x="20" y="4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Freeform 127"/>
            <p:cNvSpPr>
              <a:spLocks/>
            </p:cNvSpPr>
            <p:nvPr/>
          </p:nvSpPr>
          <p:spPr bwMode="auto">
            <a:xfrm>
              <a:off x="2463801" y="3376613"/>
              <a:ext cx="123825" cy="119063"/>
            </a:xfrm>
            <a:custGeom>
              <a:avLst/>
              <a:gdLst>
                <a:gd name="T0" fmla="*/ 31 w 78"/>
                <a:gd name="T1" fmla="*/ 0 h 75"/>
                <a:gd name="T2" fmla="*/ 78 w 78"/>
                <a:gd name="T3" fmla="*/ 42 h 75"/>
                <a:gd name="T4" fmla="*/ 78 w 78"/>
                <a:gd name="T5" fmla="*/ 43 h 75"/>
                <a:gd name="T6" fmla="*/ 76 w 78"/>
                <a:gd name="T7" fmla="*/ 45 h 75"/>
                <a:gd name="T8" fmla="*/ 74 w 78"/>
                <a:gd name="T9" fmla="*/ 47 h 75"/>
                <a:gd name="T10" fmla="*/ 71 w 78"/>
                <a:gd name="T11" fmla="*/ 51 h 75"/>
                <a:gd name="T12" fmla="*/ 68 w 78"/>
                <a:gd name="T13" fmla="*/ 54 h 75"/>
                <a:gd name="T14" fmla="*/ 66 w 78"/>
                <a:gd name="T15" fmla="*/ 58 h 75"/>
                <a:gd name="T16" fmla="*/ 62 w 78"/>
                <a:gd name="T17" fmla="*/ 64 h 75"/>
                <a:gd name="T18" fmla="*/ 59 w 78"/>
                <a:gd name="T19" fmla="*/ 70 h 75"/>
                <a:gd name="T20" fmla="*/ 57 w 78"/>
                <a:gd name="T21" fmla="*/ 72 h 75"/>
                <a:gd name="T22" fmla="*/ 55 w 78"/>
                <a:gd name="T23" fmla="*/ 74 h 75"/>
                <a:gd name="T24" fmla="*/ 55 w 78"/>
                <a:gd name="T25" fmla="*/ 75 h 75"/>
                <a:gd name="T26" fmla="*/ 0 w 78"/>
                <a:gd name="T27" fmla="*/ 33 h 75"/>
                <a:gd name="T28" fmla="*/ 0 w 78"/>
                <a:gd name="T29" fmla="*/ 33 h 75"/>
                <a:gd name="T30" fmla="*/ 0 w 78"/>
                <a:gd name="T31" fmla="*/ 32 h 75"/>
                <a:gd name="T32" fmla="*/ 3 w 78"/>
                <a:gd name="T33" fmla="*/ 30 h 75"/>
                <a:gd name="T34" fmla="*/ 4 w 78"/>
                <a:gd name="T35" fmla="*/ 28 h 75"/>
                <a:gd name="T36" fmla="*/ 7 w 78"/>
                <a:gd name="T37" fmla="*/ 24 h 75"/>
                <a:gd name="T38" fmla="*/ 11 w 78"/>
                <a:gd name="T39" fmla="*/ 20 h 75"/>
                <a:gd name="T40" fmla="*/ 15 w 78"/>
                <a:gd name="T41" fmla="*/ 16 h 75"/>
                <a:gd name="T42" fmla="*/ 17 w 78"/>
                <a:gd name="T43" fmla="*/ 12 h 75"/>
                <a:gd name="T44" fmla="*/ 21 w 78"/>
                <a:gd name="T45" fmla="*/ 9 h 75"/>
                <a:gd name="T46" fmla="*/ 24 w 78"/>
                <a:gd name="T47" fmla="*/ 7 h 75"/>
                <a:gd name="T48" fmla="*/ 27 w 78"/>
                <a:gd name="T49" fmla="*/ 4 h 75"/>
                <a:gd name="T50" fmla="*/ 29 w 78"/>
                <a:gd name="T51" fmla="*/ 2 h 75"/>
                <a:gd name="T52" fmla="*/ 31 w 78"/>
                <a:gd name="T53" fmla="*/ 0 h 75"/>
                <a:gd name="T54" fmla="*/ 31 w 78"/>
                <a:gd name="T5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5">
                  <a:moveTo>
                    <a:pt x="31" y="0"/>
                  </a:moveTo>
                  <a:lnTo>
                    <a:pt x="78" y="42"/>
                  </a:lnTo>
                  <a:lnTo>
                    <a:pt x="78" y="43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1" y="51"/>
                  </a:lnTo>
                  <a:lnTo>
                    <a:pt x="68" y="54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59" y="70"/>
                  </a:lnTo>
                  <a:lnTo>
                    <a:pt x="57" y="72"/>
                  </a:lnTo>
                  <a:lnTo>
                    <a:pt x="55" y="74"/>
                  </a:lnTo>
                  <a:lnTo>
                    <a:pt x="55" y="7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4" y="28"/>
                  </a:lnTo>
                  <a:lnTo>
                    <a:pt x="7" y="24"/>
                  </a:lnTo>
                  <a:lnTo>
                    <a:pt x="11" y="20"/>
                  </a:lnTo>
                  <a:lnTo>
                    <a:pt x="15" y="16"/>
                  </a:lnTo>
                  <a:lnTo>
                    <a:pt x="17" y="12"/>
                  </a:lnTo>
                  <a:lnTo>
                    <a:pt x="21" y="9"/>
                  </a:lnTo>
                  <a:lnTo>
                    <a:pt x="24" y="7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Freeform 128"/>
            <p:cNvSpPr>
              <a:spLocks/>
            </p:cNvSpPr>
            <p:nvPr/>
          </p:nvSpPr>
          <p:spPr bwMode="auto">
            <a:xfrm>
              <a:off x="2566988" y="3287713"/>
              <a:ext cx="107950" cy="109538"/>
            </a:xfrm>
            <a:custGeom>
              <a:avLst/>
              <a:gdLst>
                <a:gd name="T0" fmla="*/ 36 w 68"/>
                <a:gd name="T1" fmla="*/ 0 h 69"/>
                <a:gd name="T2" fmla="*/ 68 w 68"/>
                <a:gd name="T3" fmla="*/ 43 h 69"/>
                <a:gd name="T4" fmla="*/ 68 w 68"/>
                <a:gd name="T5" fmla="*/ 43 h 69"/>
                <a:gd name="T6" fmla="*/ 65 w 68"/>
                <a:gd name="T7" fmla="*/ 44 h 69"/>
                <a:gd name="T8" fmla="*/ 62 w 68"/>
                <a:gd name="T9" fmla="*/ 47 h 69"/>
                <a:gd name="T10" fmla="*/ 60 w 68"/>
                <a:gd name="T11" fmla="*/ 50 h 69"/>
                <a:gd name="T12" fmla="*/ 56 w 68"/>
                <a:gd name="T13" fmla="*/ 52 h 69"/>
                <a:gd name="T14" fmla="*/ 53 w 68"/>
                <a:gd name="T15" fmla="*/ 56 h 69"/>
                <a:gd name="T16" fmla="*/ 48 w 68"/>
                <a:gd name="T17" fmla="*/ 60 h 69"/>
                <a:gd name="T18" fmla="*/ 43 w 68"/>
                <a:gd name="T19" fmla="*/ 65 h 69"/>
                <a:gd name="T20" fmla="*/ 40 w 68"/>
                <a:gd name="T21" fmla="*/ 67 h 69"/>
                <a:gd name="T22" fmla="*/ 39 w 68"/>
                <a:gd name="T23" fmla="*/ 69 h 69"/>
                <a:gd name="T24" fmla="*/ 39 w 68"/>
                <a:gd name="T25" fmla="*/ 69 h 69"/>
                <a:gd name="T26" fmla="*/ 0 w 68"/>
                <a:gd name="T27" fmla="*/ 26 h 69"/>
                <a:gd name="T28" fmla="*/ 1 w 68"/>
                <a:gd name="T29" fmla="*/ 25 h 69"/>
                <a:gd name="T30" fmla="*/ 2 w 68"/>
                <a:gd name="T31" fmla="*/ 24 h 69"/>
                <a:gd name="T32" fmla="*/ 5 w 68"/>
                <a:gd name="T33" fmla="*/ 21 h 69"/>
                <a:gd name="T34" fmla="*/ 9 w 68"/>
                <a:gd name="T35" fmla="*/ 18 h 69"/>
                <a:gd name="T36" fmla="*/ 13 w 68"/>
                <a:gd name="T37" fmla="*/ 16 h 69"/>
                <a:gd name="T38" fmla="*/ 18 w 68"/>
                <a:gd name="T39" fmla="*/ 12 h 69"/>
                <a:gd name="T40" fmla="*/ 22 w 68"/>
                <a:gd name="T41" fmla="*/ 9 h 69"/>
                <a:gd name="T42" fmla="*/ 27 w 68"/>
                <a:gd name="T43" fmla="*/ 5 h 69"/>
                <a:gd name="T44" fmla="*/ 31 w 68"/>
                <a:gd name="T45" fmla="*/ 4 h 69"/>
                <a:gd name="T46" fmla="*/ 34 w 68"/>
                <a:gd name="T47" fmla="*/ 1 h 69"/>
                <a:gd name="T48" fmla="*/ 36 w 68"/>
                <a:gd name="T49" fmla="*/ 0 h 69"/>
                <a:gd name="T50" fmla="*/ 36 w 68"/>
                <a:gd name="T5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69">
                  <a:moveTo>
                    <a:pt x="36" y="0"/>
                  </a:moveTo>
                  <a:lnTo>
                    <a:pt x="68" y="43"/>
                  </a:lnTo>
                  <a:lnTo>
                    <a:pt x="68" y="43"/>
                  </a:lnTo>
                  <a:lnTo>
                    <a:pt x="65" y="44"/>
                  </a:lnTo>
                  <a:lnTo>
                    <a:pt x="62" y="47"/>
                  </a:lnTo>
                  <a:lnTo>
                    <a:pt x="60" y="50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48" y="60"/>
                  </a:lnTo>
                  <a:lnTo>
                    <a:pt x="43" y="65"/>
                  </a:lnTo>
                  <a:lnTo>
                    <a:pt x="40" y="67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0" y="26"/>
                  </a:lnTo>
                  <a:lnTo>
                    <a:pt x="1" y="25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9" y="18"/>
                  </a:lnTo>
                  <a:lnTo>
                    <a:pt x="13" y="16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7" y="5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Freeform 129"/>
            <p:cNvSpPr>
              <a:spLocks/>
            </p:cNvSpPr>
            <p:nvPr/>
          </p:nvSpPr>
          <p:spPr bwMode="auto">
            <a:xfrm>
              <a:off x="2687638" y="3222625"/>
              <a:ext cx="92075" cy="96838"/>
            </a:xfrm>
            <a:custGeom>
              <a:avLst/>
              <a:gdLst>
                <a:gd name="T0" fmla="*/ 40 w 58"/>
                <a:gd name="T1" fmla="*/ 0 h 61"/>
                <a:gd name="T2" fmla="*/ 58 w 58"/>
                <a:gd name="T3" fmla="*/ 40 h 61"/>
                <a:gd name="T4" fmla="*/ 57 w 58"/>
                <a:gd name="T5" fmla="*/ 41 h 61"/>
                <a:gd name="T6" fmla="*/ 56 w 58"/>
                <a:gd name="T7" fmla="*/ 41 h 61"/>
                <a:gd name="T8" fmla="*/ 52 w 58"/>
                <a:gd name="T9" fmla="*/ 42 h 61"/>
                <a:gd name="T10" fmla="*/ 49 w 58"/>
                <a:gd name="T11" fmla="*/ 45 h 61"/>
                <a:gd name="T12" fmla="*/ 45 w 58"/>
                <a:gd name="T13" fmla="*/ 48 h 61"/>
                <a:gd name="T14" fmla="*/ 40 w 58"/>
                <a:gd name="T15" fmla="*/ 50 h 61"/>
                <a:gd name="T16" fmla="*/ 34 w 58"/>
                <a:gd name="T17" fmla="*/ 54 h 61"/>
                <a:gd name="T18" fmla="*/ 28 w 58"/>
                <a:gd name="T19" fmla="*/ 57 h 61"/>
                <a:gd name="T20" fmla="*/ 26 w 58"/>
                <a:gd name="T21" fmla="*/ 58 h 61"/>
                <a:gd name="T22" fmla="*/ 24 w 58"/>
                <a:gd name="T23" fmla="*/ 59 h 61"/>
                <a:gd name="T24" fmla="*/ 23 w 58"/>
                <a:gd name="T25" fmla="*/ 61 h 61"/>
                <a:gd name="T26" fmla="*/ 0 w 58"/>
                <a:gd name="T27" fmla="*/ 19 h 61"/>
                <a:gd name="T28" fmla="*/ 1 w 58"/>
                <a:gd name="T29" fmla="*/ 17 h 61"/>
                <a:gd name="T30" fmla="*/ 2 w 58"/>
                <a:gd name="T31" fmla="*/ 17 h 61"/>
                <a:gd name="T32" fmla="*/ 6 w 58"/>
                <a:gd name="T33" fmla="*/ 15 h 61"/>
                <a:gd name="T34" fmla="*/ 10 w 58"/>
                <a:gd name="T35" fmla="*/ 13 h 61"/>
                <a:gd name="T36" fmla="*/ 15 w 58"/>
                <a:gd name="T37" fmla="*/ 11 h 61"/>
                <a:gd name="T38" fmla="*/ 21 w 58"/>
                <a:gd name="T39" fmla="*/ 10 h 61"/>
                <a:gd name="T40" fmla="*/ 24 w 58"/>
                <a:gd name="T41" fmla="*/ 7 h 61"/>
                <a:gd name="T42" fmla="*/ 30 w 58"/>
                <a:gd name="T43" fmla="*/ 4 h 61"/>
                <a:gd name="T44" fmla="*/ 34 w 58"/>
                <a:gd name="T45" fmla="*/ 3 h 61"/>
                <a:gd name="T46" fmla="*/ 38 w 58"/>
                <a:gd name="T47" fmla="*/ 2 h 61"/>
                <a:gd name="T48" fmla="*/ 40 w 58"/>
                <a:gd name="T49" fmla="*/ 0 h 61"/>
                <a:gd name="T50" fmla="*/ 40 w 58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61">
                  <a:moveTo>
                    <a:pt x="40" y="0"/>
                  </a:moveTo>
                  <a:lnTo>
                    <a:pt x="58" y="40"/>
                  </a:lnTo>
                  <a:lnTo>
                    <a:pt x="57" y="41"/>
                  </a:lnTo>
                  <a:lnTo>
                    <a:pt x="56" y="41"/>
                  </a:lnTo>
                  <a:lnTo>
                    <a:pt x="52" y="42"/>
                  </a:lnTo>
                  <a:lnTo>
                    <a:pt x="49" y="45"/>
                  </a:lnTo>
                  <a:lnTo>
                    <a:pt x="45" y="48"/>
                  </a:lnTo>
                  <a:lnTo>
                    <a:pt x="40" y="50"/>
                  </a:lnTo>
                  <a:lnTo>
                    <a:pt x="34" y="54"/>
                  </a:lnTo>
                  <a:lnTo>
                    <a:pt x="28" y="57"/>
                  </a:lnTo>
                  <a:lnTo>
                    <a:pt x="26" y="58"/>
                  </a:lnTo>
                  <a:lnTo>
                    <a:pt x="24" y="59"/>
                  </a:lnTo>
                  <a:lnTo>
                    <a:pt x="23" y="61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10" y="13"/>
                  </a:lnTo>
                  <a:lnTo>
                    <a:pt x="15" y="11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30" y="4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Freeform 130"/>
            <p:cNvSpPr>
              <a:spLocks/>
            </p:cNvSpPr>
            <p:nvPr/>
          </p:nvSpPr>
          <p:spPr bwMode="auto">
            <a:xfrm>
              <a:off x="2819401" y="3189288"/>
              <a:ext cx="79375" cy="71438"/>
            </a:xfrm>
            <a:custGeom>
              <a:avLst/>
              <a:gdLst>
                <a:gd name="T0" fmla="*/ 44 w 50"/>
                <a:gd name="T1" fmla="*/ 0 h 45"/>
                <a:gd name="T2" fmla="*/ 50 w 50"/>
                <a:gd name="T3" fmla="*/ 32 h 45"/>
                <a:gd name="T4" fmla="*/ 49 w 50"/>
                <a:gd name="T5" fmla="*/ 32 h 45"/>
                <a:gd name="T6" fmla="*/ 48 w 50"/>
                <a:gd name="T7" fmla="*/ 33 h 45"/>
                <a:gd name="T8" fmla="*/ 44 w 50"/>
                <a:gd name="T9" fmla="*/ 33 h 45"/>
                <a:gd name="T10" fmla="*/ 40 w 50"/>
                <a:gd name="T11" fmla="*/ 34 h 45"/>
                <a:gd name="T12" fmla="*/ 36 w 50"/>
                <a:gd name="T13" fmla="*/ 36 h 45"/>
                <a:gd name="T14" fmla="*/ 31 w 50"/>
                <a:gd name="T15" fmla="*/ 37 h 45"/>
                <a:gd name="T16" fmla="*/ 24 w 50"/>
                <a:gd name="T17" fmla="*/ 40 h 45"/>
                <a:gd name="T18" fmla="*/ 17 w 50"/>
                <a:gd name="T19" fmla="*/ 42 h 45"/>
                <a:gd name="T20" fmla="*/ 15 w 50"/>
                <a:gd name="T21" fmla="*/ 44 h 45"/>
                <a:gd name="T22" fmla="*/ 12 w 50"/>
                <a:gd name="T23" fmla="*/ 44 h 45"/>
                <a:gd name="T24" fmla="*/ 11 w 50"/>
                <a:gd name="T25" fmla="*/ 45 h 45"/>
                <a:gd name="T26" fmla="*/ 0 w 50"/>
                <a:gd name="T27" fmla="*/ 8 h 45"/>
                <a:gd name="T28" fmla="*/ 0 w 50"/>
                <a:gd name="T29" fmla="*/ 8 h 45"/>
                <a:gd name="T30" fmla="*/ 3 w 50"/>
                <a:gd name="T31" fmla="*/ 7 h 45"/>
                <a:gd name="T32" fmla="*/ 7 w 50"/>
                <a:gd name="T33" fmla="*/ 7 h 45"/>
                <a:gd name="T34" fmla="*/ 13 w 50"/>
                <a:gd name="T35" fmla="*/ 6 h 45"/>
                <a:gd name="T36" fmla="*/ 21 w 50"/>
                <a:gd name="T37" fmla="*/ 3 h 45"/>
                <a:gd name="T38" fmla="*/ 32 w 50"/>
                <a:gd name="T39" fmla="*/ 2 h 45"/>
                <a:gd name="T40" fmla="*/ 40 w 50"/>
                <a:gd name="T41" fmla="*/ 0 h 45"/>
                <a:gd name="T42" fmla="*/ 44 w 50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5">
                  <a:moveTo>
                    <a:pt x="44" y="0"/>
                  </a:moveTo>
                  <a:lnTo>
                    <a:pt x="50" y="32"/>
                  </a:lnTo>
                  <a:lnTo>
                    <a:pt x="49" y="32"/>
                  </a:lnTo>
                  <a:lnTo>
                    <a:pt x="48" y="33"/>
                  </a:lnTo>
                  <a:lnTo>
                    <a:pt x="44" y="33"/>
                  </a:lnTo>
                  <a:lnTo>
                    <a:pt x="40" y="34"/>
                  </a:lnTo>
                  <a:lnTo>
                    <a:pt x="36" y="36"/>
                  </a:lnTo>
                  <a:lnTo>
                    <a:pt x="31" y="37"/>
                  </a:lnTo>
                  <a:lnTo>
                    <a:pt x="24" y="40"/>
                  </a:lnTo>
                  <a:lnTo>
                    <a:pt x="17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5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7"/>
                  </a:lnTo>
                  <a:lnTo>
                    <a:pt x="7" y="7"/>
                  </a:lnTo>
                  <a:lnTo>
                    <a:pt x="13" y="6"/>
                  </a:lnTo>
                  <a:lnTo>
                    <a:pt x="21" y="3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Freeform 131"/>
            <p:cNvSpPr>
              <a:spLocks/>
            </p:cNvSpPr>
            <p:nvPr/>
          </p:nvSpPr>
          <p:spPr bwMode="auto">
            <a:xfrm>
              <a:off x="2957513" y="3181350"/>
              <a:ext cx="63500" cy="44450"/>
            </a:xfrm>
            <a:custGeom>
              <a:avLst/>
              <a:gdLst>
                <a:gd name="T0" fmla="*/ 13 w 40"/>
                <a:gd name="T1" fmla="*/ 0 h 28"/>
                <a:gd name="T2" fmla="*/ 21 w 40"/>
                <a:gd name="T3" fmla="*/ 0 h 28"/>
                <a:gd name="T4" fmla="*/ 26 w 40"/>
                <a:gd name="T5" fmla="*/ 0 h 28"/>
                <a:gd name="T6" fmla="*/ 33 w 40"/>
                <a:gd name="T7" fmla="*/ 2 h 28"/>
                <a:gd name="T8" fmla="*/ 37 w 40"/>
                <a:gd name="T9" fmla="*/ 2 h 28"/>
                <a:gd name="T10" fmla="*/ 39 w 40"/>
                <a:gd name="T11" fmla="*/ 2 h 28"/>
                <a:gd name="T12" fmla="*/ 40 w 40"/>
                <a:gd name="T13" fmla="*/ 2 h 28"/>
                <a:gd name="T14" fmla="*/ 40 w 40"/>
                <a:gd name="T15" fmla="*/ 24 h 28"/>
                <a:gd name="T16" fmla="*/ 39 w 40"/>
                <a:gd name="T17" fmla="*/ 24 h 28"/>
                <a:gd name="T18" fmla="*/ 37 w 40"/>
                <a:gd name="T19" fmla="*/ 24 h 28"/>
                <a:gd name="T20" fmla="*/ 33 w 40"/>
                <a:gd name="T21" fmla="*/ 25 h 28"/>
                <a:gd name="T22" fmla="*/ 27 w 40"/>
                <a:gd name="T23" fmla="*/ 25 h 28"/>
                <a:gd name="T24" fmla="*/ 22 w 40"/>
                <a:gd name="T25" fmla="*/ 25 h 28"/>
                <a:gd name="T26" fmla="*/ 14 w 40"/>
                <a:gd name="T27" fmla="*/ 26 h 28"/>
                <a:gd name="T28" fmla="*/ 9 w 40"/>
                <a:gd name="T29" fmla="*/ 28 h 28"/>
                <a:gd name="T30" fmla="*/ 5 w 40"/>
                <a:gd name="T31" fmla="*/ 28 h 28"/>
                <a:gd name="T32" fmla="*/ 4 w 40"/>
                <a:gd name="T33" fmla="*/ 28 h 28"/>
                <a:gd name="T34" fmla="*/ 2 w 40"/>
                <a:gd name="T35" fmla="*/ 28 h 28"/>
                <a:gd name="T36" fmla="*/ 0 w 40"/>
                <a:gd name="T37" fmla="*/ 2 h 28"/>
                <a:gd name="T38" fmla="*/ 1 w 40"/>
                <a:gd name="T39" fmla="*/ 2 h 28"/>
                <a:gd name="T40" fmla="*/ 4 w 40"/>
                <a:gd name="T41" fmla="*/ 0 h 28"/>
                <a:gd name="T42" fmla="*/ 6 w 40"/>
                <a:gd name="T43" fmla="*/ 0 h 28"/>
                <a:gd name="T44" fmla="*/ 13 w 4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28">
                  <a:moveTo>
                    <a:pt x="13" y="0"/>
                  </a:moveTo>
                  <a:lnTo>
                    <a:pt x="21" y="0"/>
                  </a:lnTo>
                  <a:lnTo>
                    <a:pt x="26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0" y="2"/>
                  </a:lnTo>
                  <a:lnTo>
                    <a:pt x="40" y="24"/>
                  </a:lnTo>
                  <a:lnTo>
                    <a:pt x="39" y="24"/>
                  </a:lnTo>
                  <a:lnTo>
                    <a:pt x="37" y="24"/>
                  </a:lnTo>
                  <a:lnTo>
                    <a:pt x="33" y="25"/>
                  </a:lnTo>
                  <a:lnTo>
                    <a:pt x="27" y="25"/>
                  </a:lnTo>
                  <a:lnTo>
                    <a:pt x="22" y="25"/>
                  </a:lnTo>
                  <a:lnTo>
                    <a:pt x="14" y="26"/>
                  </a:lnTo>
                  <a:lnTo>
                    <a:pt x="9" y="28"/>
                  </a:lnTo>
                  <a:lnTo>
                    <a:pt x="5" y="28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"/>
                  </a:lnTo>
                  <a:lnTo>
                    <a:pt x="1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Freeform 132"/>
            <p:cNvSpPr>
              <a:spLocks/>
            </p:cNvSpPr>
            <p:nvPr/>
          </p:nvSpPr>
          <p:spPr bwMode="auto">
            <a:xfrm>
              <a:off x="3073401" y="3057525"/>
              <a:ext cx="161925" cy="288925"/>
            </a:xfrm>
            <a:custGeom>
              <a:avLst/>
              <a:gdLst>
                <a:gd name="T0" fmla="*/ 0 w 102"/>
                <a:gd name="T1" fmla="*/ 0 h 182"/>
                <a:gd name="T2" fmla="*/ 102 w 102"/>
                <a:gd name="T3" fmla="*/ 90 h 182"/>
                <a:gd name="T4" fmla="*/ 0 w 102"/>
                <a:gd name="T5" fmla="*/ 182 h 182"/>
                <a:gd name="T6" fmla="*/ 0 w 102"/>
                <a:gd name="T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82">
                  <a:moveTo>
                    <a:pt x="0" y="0"/>
                  </a:moveTo>
                  <a:lnTo>
                    <a:pt x="102" y="90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25" name="Freeform 133"/>
          <p:cNvSpPr>
            <a:spLocks/>
          </p:cNvSpPr>
          <p:nvPr/>
        </p:nvSpPr>
        <p:spPr bwMode="auto">
          <a:xfrm>
            <a:off x="6023993" y="841250"/>
            <a:ext cx="690049" cy="1242727"/>
          </a:xfrm>
          <a:custGeom>
            <a:avLst/>
            <a:gdLst>
              <a:gd name="T0" fmla="*/ 49 w 216"/>
              <a:gd name="T1" fmla="*/ 0 h 389"/>
              <a:gd name="T2" fmla="*/ 108 w 216"/>
              <a:gd name="T3" fmla="*/ 34 h 389"/>
              <a:gd name="T4" fmla="*/ 168 w 216"/>
              <a:gd name="T5" fmla="*/ 0 h 389"/>
              <a:gd name="T6" fmla="*/ 168 w 216"/>
              <a:gd name="T7" fmla="*/ 274 h 389"/>
              <a:gd name="T8" fmla="*/ 216 w 216"/>
              <a:gd name="T9" fmla="*/ 274 h 389"/>
              <a:gd name="T10" fmla="*/ 108 w 216"/>
              <a:gd name="T11" fmla="*/ 389 h 389"/>
              <a:gd name="T12" fmla="*/ 0 w 216"/>
              <a:gd name="T13" fmla="*/ 274 h 389"/>
              <a:gd name="T14" fmla="*/ 49 w 216"/>
              <a:gd name="T15" fmla="*/ 274 h 389"/>
              <a:gd name="T16" fmla="*/ 49 w 216"/>
              <a:gd name="T17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389">
                <a:moveTo>
                  <a:pt x="49" y="0"/>
                </a:moveTo>
                <a:lnTo>
                  <a:pt x="108" y="34"/>
                </a:lnTo>
                <a:lnTo>
                  <a:pt x="168" y="0"/>
                </a:lnTo>
                <a:lnTo>
                  <a:pt x="168" y="274"/>
                </a:lnTo>
                <a:lnTo>
                  <a:pt x="216" y="274"/>
                </a:lnTo>
                <a:lnTo>
                  <a:pt x="108" y="389"/>
                </a:lnTo>
                <a:lnTo>
                  <a:pt x="0" y="274"/>
                </a:lnTo>
                <a:lnTo>
                  <a:pt x="49" y="274"/>
                </a:lnTo>
                <a:lnTo>
                  <a:pt x="49" y="0"/>
                </a:lnTo>
                <a:close/>
              </a:path>
            </a:pathLst>
          </a:custGeom>
          <a:solidFill>
            <a:srgbClr val="FF3210"/>
          </a:solidFill>
          <a:ln w="0">
            <a:solidFill>
              <a:srgbClr val="FF321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10" name="그룹 1209"/>
          <p:cNvGrpSpPr/>
          <p:nvPr/>
        </p:nvGrpSpPr>
        <p:grpSpPr>
          <a:xfrm>
            <a:off x="7156316" y="1020151"/>
            <a:ext cx="1459964" cy="884925"/>
            <a:chOff x="6111876" y="1757363"/>
            <a:chExt cx="725487" cy="439738"/>
          </a:xfrm>
        </p:grpSpPr>
        <p:sp>
          <p:nvSpPr>
            <p:cNvPr id="1126" name="Freeform 134"/>
            <p:cNvSpPr>
              <a:spLocks/>
            </p:cNvSpPr>
            <p:nvPr/>
          </p:nvSpPr>
          <p:spPr bwMode="auto">
            <a:xfrm>
              <a:off x="6602413" y="1757363"/>
              <a:ext cx="234950" cy="439738"/>
            </a:xfrm>
            <a:custGeom>
              <a:avLst/>
              <a:gdLst>
                <a:gd name="T0" fmla="*/ 0 w 148"/>
                <a:gd name="T1" fmla="*/ 0 h 277"/>
                <a:gd name="T2" fmla="*/ 148 w 148"/>
                <a:gd name="T3" fmla="*/ 138 h 277"/>
                <a:gd name="T4" fmla="*/ 0 w 148"/>
                <a:gd name="T5" fmla="*/ 277 h 277"/>
                <a:gd name="T6" fmla="*/ 0 w 148"/>
                <a:gd name="T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77">
                  <a:moveTo>
                    <a:pt x="0" y="0"/>
                  </a:moveTo>
                  <a:lnTo>
                    <a:pt x="148" y="138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Rectangle 135"/>
            <p:cNvSpPr>
              <a:spLocks noChangeArrowheads="1"/>
            </p:cNvSpPr>
            <p:nvPr/>
          </p:nvSpPr>
          <p:spPr bwMode="auto">
            <a:xfrm>
              <a:off x="6508751" y="1806575"/>
              <a:ext cx="50800" cy="342900"/>
            </a:xfrm>
            <a:prstGeom prst="rect">
              <a:avLst/>
            </a:pr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Rectangle 136"/>
            <p:cNvSpPr>
              <a:spLocks noChangeArrowheads="1"/>
            </p:cNvSpPr>
            <p:nvPr/>
          </p:nvSpPr>
          <p:spPr bwMode="auto">
            <a:xfrm>
              <a:off x="6408738" y="1806575"/>
              <a:ext cx="52388" cy="342900"/>
            </a:xfrm>
            <a:prstGeom prst="rect">
              <a:avLst/>
            </a:pr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Rectangle 137"/>
            <p:cNvSpPr>
              <a:spLocks noChangeArrowheads="1"/>
            </p:cNvSpPr>
            <p:nvPr/>
          </p:nvSpPr>
          <p:spPr bwMode="auto">
            <a:xfrm>
              <a:off x="6311901" y="1806575"/>
              <a:ext cx="49213" cy="342900"/>
            </a:xfrm>
            <a:prstGeom prst="rect">
              <a:avLst/>
            </a:pr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Rectangle 138"/>
            <p:cNvSpPr>
              <a:spLocks noChangeArrowheads="1"/>
            </p:cNvSpPr>
            <p:nvPr/>
          </p:nvSpPr>
          <p:spPr bwMode="auto">
            <a:xfrm>
              <a:off x="6211888" y="1806575"/>
              <a:ext cx="49213" cy="342900"/>
            </a:xfrm>
            <a:prstGeom prst="rect">
              <a:avLst/>
            </a:pr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Rectangle 139"/>
            <p:cNvSpPr>
              <a:spLocks noChangeArrowheads="1"/>
            </p:cNvSpPr>
            <p:nvPr/>
          </p:nvSpPr>
          <p:spPr bwMode="auto">
            <a:xfrm>
              <a:off x="6111876" y="1806575"/>
              <a:ext cx="49213" cy="342900"/>
            </a:xfrm>
            <a:prstGeom prst="rect">
              <a:avLst/>
            </a:pr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3" name="그룹 1212"/>
          <p:cNvGrpSpPr/>
          <p:nvPr/>
        </p:nvGrpSpPr>
        <p:grpSpPr>
          <a:xfrm rot="16200000">
            <a:off x="2331668" y="4764988"/>
            <a:ext cx="1528562" cy="480617"/>
            <a:chOff x="2198688" y="4445000"/>
            <a:chExt cx="979488" cy="307975"/>
          </a:xfrm>
        </p:grpSpPr>
        <p:sp>
          <p:nvSpPr>
            <p:cNvPr id="1132" name="Freeform 140"/>
            <p:cNvSpPr>
              <a:spLocks/>
            </p:cNvSpPr>
            <p:nvPr/>
          </p:nvSpPr>
          <p:spPr bwMode="auto">
            <a:xfrm>
              <a:off x="2198688" y="4445000"/>
              <a:ext cx="373063" cy="307975"/>
            </a:xfrm>
            <a:custGeom>
              <a:avLst/>
              <a:gdLst>
                <a:gd name="T0" fmla="*/ 0 w 235"/>
                <a:gd name="T1" fmla="*/ 0 h 194"/>
                <a:gd name="T2" fmla="*/ 112 w 235"/>
                <a:gd name="T3" fmla="*/ 0 h 194"/>
                <a:gd name="T4" fmla="*/ 235 w 235"/>
                <a:gd name="T5" fmla="*/ 97 h 194"/>
                <a:gd name="T6" fmla="*/ 112 w 235"/>
                <a:gd name="T7" fmla="*/ 194 h 194"/>
                <a:gd name="T8" fmla="*/ 0 w 235"/>
                <a:gd name="T9" fmla="*/ 194 h 194"/>
                <a:gd name="T10" fmla="*/ 123 w 235"/>
                <a:gd name="T11" fmla="*/ 97 h 194"/>
                <a:gd name="T12" fmla="*/ 0 w 235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94">
                  <a:moveTo>
                    <a:pt x="0" y="0"/>
                  </a:moveTo>
                  <a:lnTo>
                    <a:pt x="112" y="0"/>
                  </a:lnTo>
                  <a:lnTo>
                    <a:pt x="235" y="97"/>
                  </a:lnTo>
                  <a:lnTo>
                    <a:pt x="112" y="194"/>
                  </a:lnTo>
                  <a:lnTo>
                    <a:pt x="0" y="194"/>
                  </a:lnTo>
                  <a:lnTo>
                    <a:pt x="123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Freeform 141"/>
            <p:cNvSpPr>
              <a:spLocks/>
            </p:cNvSpPr>
            <p:nvPr/>
          </p:nvSpPr>
          <p:spPr bwMode="auto">
            <a:xfrm>
              <a:off x="2501901" y="4445000"/>
              <a:ext cx="374650" cy="307975"/>
            </a:xfrm>
            <a:custGeom>
              <a:avLst/>
              <a:gdLst>
                <a:gd name="T0" fmla="*/ 0 w 236"/>
                <a:gd name="T1" fmla="*/ 0 h 194"/>
                <a:gd name="T2" fmla="*/ 113 w 236"/>
                <a:gd name="T3" fmla="*/ 0 h 194"/>
                <a:gd name="T4" fmla="*/ 236 w 236"/>
                <a:gd name="T5" fmla="*/ 97 h 194"/>
                <a:gd name="T6" fmla="*/ 113 w 236"/>
                <a:gd name="T7" fmla="*/ 194 h 194"/>
                <a:gd name="T8" fmla="*/ 0 w 236"/>
                <a:gd name="T9" fmla="*/ 194 h 194"/>
                <a:gd name="T10" fmla="*/ 123 w 236"/>
                <a:gd name="T11" fmla="*/ 97 h 194"/>
                <a:gd name="T12" fmla="*/ 0 w 236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94">
                  <a:moveTo>
                    <a:pt x="0" y="0"/>
                  </a:moveTo>
                  <a:lnTo>
                    <a:pt x="113" y="0"/>
                  </a:lnTo>
                  <a:lnTo>
                    <a:pt x="236" y="97"/>
                  </a:lnTo>
                  <a:lnTo>
                    <a:pt x="113" y="194"/>
                  </a:lnTo>
                  <a:lnTo>
                    <a:pt x="0" y="194"/>
                  </a:lnTo>
                  <a:lnTo>
                    <a:pt x="123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Freeform 142"/>
            <p:cNvSpPr>
              <a:spLocks/>
            </p:cNvSpPr>
            <p:nvPr/>
          </p:nvSpPr>
          <p:spPr bwMode="auto">
            <a:xfrm>
              <a:off x="2803526" y="4445000"/>
              <a:ext cx="374650" cy="307975"/>
            </a:xfrm>
            <a:custGeom>
              <a:avLst/>
              <a:gdLst>
                <a:gd name="T0" fmla="*/ 0 w 236"/>
                <a:gd name="T1" fmla="*/ 0 h 194"/>
                <a:gd name="T2" fmla="*/ 113 w 236"/>
                <a:gd name="T3" fmla="*/ 0 h 194"/>
                <a:gd name="T4" fmla="*/ 236 w 236"/>
                <a:gd name="T5" fmla="*/ 97 h 194"/>
                <a:gd name="T6" fmla="*/ 113 w 236"/>
                <a:gd name="T7" fmla="*/ 194 h 194"/>
                <a:gd name="T8" fmla="*/ 0 w 236"/>
                <a:gd name="T9" fmla="*/ 194 h 194"/>
                <a:gd name="T10" fmla="*/ 123 w 236"/>
                <a:gd name="T11" fmla="*/ 97 h 194"/>
                <a:gd name="T12" fmla="*/ 0 w 236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94">
                  <a:moveTo>
                    <a:pt x="0" y="0"/>
                  </a:moveTo>
                  <a:lnTo>
                    <a:pt x="113" y="0"/>
                  </a:lnTo>
                  <a:lnTo>
                    <a:pt x="236" y="97"/>
                  </a:lnTo>
                  <a:lnTo>
                    <a:pt x="113" y="194"/>
                  </a:lnTo>
                  <a:lnTo>
                    <a:pt x="0" y="194"/>
                  </a:lnTo>
                  <a:lnTo>
                    <a:pt x="123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5" name="그룹 1214"/>
          <p:cNvGrpSpPr/>
          <p:nvPr/>
        </p:nvGrpSpPr>
        <p:grpSpPr>
          <a:xfrm>
            <a:off x="5574292" y="4307887"/>
            <a:ext cx="1097773" cy="1394816"/>
            <a:chOff x="4919663" y="4254500"/>
            <a:chExt cx="674688" cy="857250"/>
          </a:xfrm>
        </p:grpSpPr>
        <p:sp>
          <p:nvSpPr>
            <p:cNvPr id="1135" name="Freeform 143"/>
            <p:cNvSpPr>
              <a:spLocks/>
            </p:cNvSpPr>
            <p:nvPr/>
          </p:nvSpPr>
          <p:spPr bwMode="auto">
            <a:xfrm>
              <a:off x="5400676" y="4418013"/>
              <a:ext cx="74613" cy="73025"/>
            </a:xfrm>
            <a:custGeom>
              <a:avLst/>
              <a:gdLst>
                <a:gd name="T0" fmla="*/ 18 w 47"/>
                <a:gd name="T1" fmla="*/ 0 h 46"/>
                <a:gd name="T2" fmla="*/ 47 w 47"/>
                <a:gd name="T3" fmla="*/ 21 h 46"/>
                <a:gd name="T4" fmla="*/ 26 w 47"/>
                <a:gd name="T5" fmla="*/ 46 h 46"/>
                <a:gd name="T6" fmla="*/ 0 w 47"/>
                <a:gd name="T7" fmla="*/ 25 h 46"/>
                <a:gd name="T8" fmla="*/ 18 w 4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18" y="0"/>
                  </a:moveTo>
                  <a:lnTo>
                    <a:pt x="47" y="21"/>
                  </a:lnTo>
                  <a:lnTo>
                    <a:pt x="26" y="46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Freeform 144"/>
            <p:cNvSpPr>
              <a:spLocks/>
            </p:cNvSpPr>
            <p:nvPr/>
          </p:nvSpPr>
          <p:spPr bwMode="auto">
            <a:xfrm>
              <a:off x="5340351" y="4498975"/>
              <a:ext cx="71438" cy="71438"/>
            </a:xfrm>
            <a:custGeom>
              <a:avLst/>
              <a:gdLst>
                <a:gd name="T0" fmla="*/ 18 w 45"/>
                <a:gd name="T1" fmla="*/ 0 h 45"/>
                <a:gd name="T2" fmla="*/ 45 w 45"/>
                <a:gd name="T3" fmla="*/ 20 h 45"/>
                <a:gd name="T4" fmla="*/ 24 w 45"/>
                <a:gd name="T5" fmla="*/ 45 h 45"/>
                <a:gd name="T6" fmla="*/ 0 w 45"/>
                <a:gd name="T7" fmla="*/ 25 h 45"/>
                <a:gd name="T8" fmla="*/ 18 w 4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18" y="0"/>
                  </a:moveTo>
                  <a:lnTo>
                    <a:pt x="45" y="20"/>
                  </a:lnTo>
                  <a:lnTo>
                    <a:pt x="24" y="4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Freeform 145"/>
            <p:cNvSpPr>
              <a:spLocks/>
            </p:cNvSpPr>
            <p:nvPr/>
          </p:nvSpPr>
          <p:spPr bwMode="auto">
            <a:xfrm>
              <a:off x="5280026" y="4579938"/>
              <a:ext cx="66675" cy="66675"/>
            </a:xfrm>
            <a:custGeom>
              <a:avLst/>
              <a:gdLst>
                <a:gd name="T0" fmla="*/ 18 w 42"/>
                <a:gd name="T1" fmla="*/ 0 h 42"/>
                <a:gd name="T2" fmla="*/ 42 w 42"/>
                <a:gd name="T3" fmla="*/ 19 h 42"/>
                <a:gd name="T4" fmla="*/ 22 w 42"/>
                <a:gd name="T5" fmla="*/ 42 h 42"/>
                <a:gd name="T6" fmla="*/ 0 w 42"/>
                <a:gd name="T7" fmla="*/ 25 h 42"/>
                <a:gd name="T8" fmla="*/ 18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8" y="0"/>
                  </a:moveTo>
                  <a:lnTo>
                    <a:pt x="42" y="19"/>
                  </a:lnTo>
                  <a:lnTo>
                    <a:pt x="22" y="42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Freeform 146"/>
            <p:cNvSpPr>
              <a:spLocks/>
            </p:cNvSpPr>
            <p:nvPr/>
          </p:nvSpPr>
          <p:spPr bwMode="auto">
            <a:xfrm>
              <a:off x="5219701" y="4660900"/>
              <a:ext cx="61913" cy="65088"/>
            </a:xfrm>
            <a:custGeom>
              <a:avLst/>
              <a:gdLst>
                <a:gd name="T0" fmla="*/ 18 w 39"/>
                <a:gd name="T1" fmla="*/ 0 h 41"/>
                <a:gd name="T2" fmla="*/ 39 w 39"/>
                <a:gd name="T3" fmla="*/ 16 h 41"/>
                <a:gd name="T4" fmla="*/ 20 w 39"/>
                <a:gd name="T5" fmla="*/ 41 h 41"/>
                <a:gd name="T6" fmla="*/ 0 w 39"/>
                <a:gd name="T7" fmla="*/ 25 h 41"/>
                <a:gd name="T8" fmla="*/ 18 w 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1">
                  <a:moveTo>
                    <a:pt x="18" y="0"/>
                  </a:moveTo>
                  <a:lnTo>
                    <a:pt x="39" y="16"/>
                  </a:lnTo>
                  <a:lnTo>
                    <a:pt x="20" y="41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Freeform 147"/>
            <p:cNvSpPr>
              <a:spLocks/>
            </p:cNvSpPr>
            <p:nvPr/>
          </p:nvSpPr>
          <p:spPr bwMode="auto">
            <a:xfrm>
              <a:off x="5157788" y="4741863"/>
              <a:ext cx="60325" cy="63500"/>
            </a:xfrm>
            <a:custGeom>
              <a:avLst/>
              <a:gdLst>
                <a:gd name="T0" fmla="*/ 19 w 38"/>
                <a:gd name="T1" fmla="*/ 0 h 40"/>
                <a:gd name="T2" fmla="*/ 38 w 38"/>
                <a:gd name="T3" fmla="*/ 15 h 40"/>
                <a:gd name="T4" fmla="*/ 18 w 38"/>
                <a:gd name="T5" fmla="*/ 40 h 40"/>
                <a:gd name="T6" fmla="*/ 0 w 38"/>
                <a:gd name="T7" fmla="*/ 25 h 40"/>
                <a:gd name="T8" fmla="*/ 19 w 3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0">
                  <a:moveTo>
                    <a:pt x="19" y="0"/>
                  </a:moveTo>
                  <a:lnTo>
                    <a:pt x="38" y="15"/>
                  </a:lnTo>
                  <a:lnTo>
                    <a:pt x="18" y="40"/>
                  </a:lnTo>
                  <a:lnTo>
                    <a:pt x="0" y="2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Freeform 148"/>
            <p:cNvSpPr>
              <a:spLocks/>
            </p:cNvSpPr>
            <p:nvPr/>
          </p:nvSpPr>
          <p:spPr bwMode="auto">
            <a:xfrm>
              <a:off x="5097463" y="4822825"/>
              <a:ext cx="55563" cy="58738"/>
            </a:xfrm>
            <a:custGeom>
              <a:avLst/>
              <a:gdLst>
                <a:gd name="T0" fmla="*/ 19 w 35"/>
                <a:gd name="T1" fmla="*/ 0 h 37"/>
                <a:gd name="T2" fmla="*/ 35 w 35"/>
                <a:gd name="T3" fmla="*/ 12 h 37"/>
                <a:gd name="T4" fmla="*/ 15 w 35"/>
                <a:gd name="T5" fmla="*/ 37 h 37"/>
                <a:gd name="T6" fmla="*/ 0 w 35"/>
                <a:gd name="T7" fmla="*/ 25 h 37"/>
                <a:gd name="T8" fmla="*/ 19 w 3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19" y="0"/>
                  </a:moveTo>
                  <a:lnTo>
                    <a:pt x="35" y="12"/>
                  </a:lnTo>
                  <a:lnTo>
                    <a:pt x="15" y="37"/>
                  </a:lnTo>
                  <a:lnTo>
                    <a:pt x="0" y="2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49"/>
            <p:cNvSpPr>
              <a:spLocks/>
            </p:cNvSpPr>
            <p:nvPr/>
          </p:nvSpPr>
          <p:spPr bwMode="auto">
            <a:xfrm>
              <a:off x="5037138" y="4903788"/>
              <a:ext cx="52388" cy="57150"/>
            </a:xfrm>
            <a:custGeom>
              <a:avLst/>
              <a:gdLst>
                <a:gd name="T0" fmla="*/ 19 w 33"/>
                <a:gd name="T1" fmla="*/ 0 h 36"/>
                <a:gd name="T2" fmla="*/ 33 w 33"/>
                <a:gd name="T3" fmla="*/ 11 h 36"/>
                <a:gd name="T4" fmla="*/ 13 w 33"/>
                <a:gd name="T5" fmla="*/ 36 h 36"/>
                <a:gd name="T6" fmla="*/ 0 w 33"/>
                <a:gd name="T7" fmla="*/ 25 h 36"/>
                <a:gd name="T8" fmla="*/ 19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19" y="0"/>
                  </a:moveTo>
                  <a:lnTo>
                    <a:pt x="33" y="11"/>
                  </a:lnTo>
                  <a:lnTo>
                    <a:pt x="13" y="36"/>
                  </a:lnTo>
                  <a:lnTo>
                    <a:pt x="0" y="2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50"/>
            <p:cNvSpPr>
              <a:spLocks/>
            </p:cNvSpPr>
            <p:nvPr/>
          </p:nvSpPr>
          <p:spPr bwMode="auto">
            <a:xfrm>
              <a:off x="4976813" y="4986338"/>
              <a:ext cx="49213" cy="50800"/>
            </a:xfrm>
            <a:custGeom>
              <a:avLst/>
              <a:gdLst>
                <a:gd name="T0" fmla="*/ 19 w 31"/>
                <a:gd name="T1" fmla="*/ 0 h 32"/>
                <a:gd name="T2" fmla="*/ 31 w 31"/>
                <a:gd name="T3" fmla="*/ 7 h 32"/>
                <a:gd name="T4" fmla="*/ 10 w 31"/>
                <a:gd name="T5" fmla="*/ 32 h 32"/>
                <a:gd name="T6" fmla="*/ 0 w 31"/>
                <a:gd name="T7" fmla="*/ 24 h 32"/>
                <a:gd name="T8" fmla="*/ 19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19" y="0"/>
                  </a:moveTo>
                  <a:lnTo>
                    <a:pt x="31" y="7"/>
                  </a:lnTo>
                  <a:lnTo>
                    <a:pt x="10" y="32"/>
                  </a:lnTo>
                  <a:lnTo>
                    <a:pt x="0" y="2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Freeform 151"/>
            <p:cNvSpPr>
              <a:spLocks/>
            </p:cNvSpPr>
            <p:nvPr/>
          </p:nvSpPr>
          <p:spPr bwMode="auto">
            <a:xfrm>
              <a:off x="4919663" y="5064125"/>
              <a:ext cx="42863" cy="47625"/>
            </a:xfrm>
            <a:custGeom>
              <a:avLst/>
              <a:gdLst>
                <a:gd name="T0" fmla="*/ 17 w 27"/>
                <a:gd name="T1" fmla="*/ 0 h 30"/>
                <a:gd name="T2" fmla="*/ 27 w 27"/>
                <a:gd name="T3" fmla="*/ 8 h 30"/>
                <a:gd name="T4" fmla="*/ 8 w 27"/>
                <a:gd name="T5" fmla="*/ 30 h 30"/>
                <a:gd name="T6" fmla="*/ 0 w 27"/>
                <a:gd name="T7" fmla="*/ 24 h 30"/>
                <a:gd name="T8" fmla="*/ 17 w 2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17" y="0"/>
                  </a:moveTo>
                  <a:lnTo>
                    <a:pt x="27" y="8"/>
                  </a:lnTo>
                  <a:lnTo>
                    <a:pt x="8" y="30"/>
                  </a:lnTo>
                  <a:lnTo>
                    <a:pt x="0" y="2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Freeform 152"/>
            <p:cNvSpPr>
              <a:spLocks/>
            </p:cNvSpPr>
            <p:nvPr/>
          </p:nvSpPr>
          <p:spPr bwMode="auto">
            <a:xfrm>
              <a:off x="5405438" y="4254500"/>
              <a:ext cx="188913" cy="201613"/>
            </a:xfrm>
            <a:custGeom>
              <a:avLst/>
              <a:gdLst>
                <a:gd name="T0" fmla="*/ 119 w 119"/>
                <a:gd name="T1" fmla="*/ 0 h 127"/>
                <a:gd name="T2" fmla="*/ 102 w 119"/>
                <a:gd name="T3" fmla="*/ 127 h 127"/>
                <a:gd name="T4" fmla="*/ 0 w 119"/>
                <a:gd name="T5" fmla="*/ 48 h 127"/>
                <a:gd name="T6" fmla="*/ 119 w 119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0"/>
                  </a:moveTo>
                  <a:lnTo>
                    <a:pt x="102" y="127"/>
                  </a:lnTo>
                  <a:lnTo>
                    <a:pt x="0" y="4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21" name="그룹 1220"/>
          <p:cNvGrpSpPr/>
          <p:nvPr/>
        </p:nvGrpSpPr>
        <p:grpSpPr>
          <a:xfrm>
            <a:off x="8934757" y="783014"/>
            <a:ext cx="754237" cy="1359199"/>
            <a:chOff x="3763963" y="2886075"/>
            <a:chExt cx="457200" cy="823913"/>
          </a:xfrm>
        </p:grpSpPr>
        <p:sp>
          <p:nvSpPr>
            <p:cNvPr id="1146" name="Freeform 154"/>
            <p:cNvSpPr>
              <a:spLocks/>
            </p:cNvSpPr>
            <p:nvPr/>
          </p:nvSpPr>
          <p:spPr bwMode="auto">
            <a:xfrm>
              <a:off x="3763963" y="2886075"/>
              <a:ext cx="457200" cy="300038"/>
            </a:xfrm>
            <a:custGeom>
              <a:avLst/>
              <a:gdLst>
                <a:gd name="T0" fmla="*/ 144 w 288"/>
                <a:gd name="T1" fmla="*/ 0 h 189"/>
                <a:gd name="T2" fmla="*/ 149 w 288"/>
                <a:gd name="T3" fmla="*/ 0 h 189"/>
                <a:gd name="T4" fmla="*/ 155 w 288"/>
                <a:gd name="T5" fmla="*/ 3 h 189"/>
                <a:gd name="T6" fmla="*/ 160 w 288"/>
                <a:gd name="T7" fmla="*/ 6 h 189"/>
                <a:gd name="T8" fmla="*/ 164 w 288"/>
                <a:gd name="T9" fmla="*/ 9 h 189"/>
                <a:gd name="T10" fmla="*/ 282 w 288"/>
                <a:gd name="T11" fmla="*/ 146 h 189"/>
                <a:gd name="T12" fmla="*/ 287 w 288"/>
                <a:gd name="T13" fmla="*/ 155 h 189"/>
                <a:gd name="T14" fmla="*/ 288 w 288"/>
                <a:gd name="T15" fmla="*/ 165 h 189"/>
                <a:gd name="T16" fmla="*/ 286 w 288"/>
                <a:gd name="T17" fmla="*/ 174 h 189"/>
                <a:gd name="T18" fmla="*/ 279 w 288"/>
                <a:gd name="T19" fmla="*/ 182 h 189"/>
                <a:gd name="T20" fmla="*/ 270 w 288"/>
                <a:gd name="T21" fmla="*/ 188 h 189"/>
                <a:gd name="T22" fmla="*/ 261 w 288"/>
                <a:gd name="T23" fmla="*/ 189 h 189"/>
                <a:gd name="T24" fmla="*/ 250 w 288"/>
                <a:gd name="T25" fmla="*/ 186 h 189"/>
                <a:gd name="T26" fmla="*/ 242 w 288"/>
                <a:gd name="T27" fmla="*/ 180 h 189"/>
                <a:gd name="T28" fmla="*/ 144 w 288"/>
                <a:gd name="T29" fmla="*/ 66 h 189"/>
                <a:gd name="T30" fmla="*/ 46 w 288"/>
                <a:gd name="T31" fmla="*/ 180 h 189"/>
                <a:gd name="T32" fmla="*/ 42 w 288"/>
                <a:gd name="T33" fmla="*/ 184 h 189"/>
                <a:gd name="T34" fmla="*/ 37 w 288"/>
                <a:gd name="T35" fmla="*/ 186 h 189"/>
                <a:gd name="T36" fmla="*/ 32 w 288"/>
                <a:gd name="T37" fmla="*/ 189 h 189"/>
                <a:gd name="T38" fmla="*/ 26 w 288"/>
                <a:gd name="T39" fmla="*/ 189 h 189"/>
                <a:gd name="T40" fmla="*/ 20 w 288"/>
                <a:gd name="T41" fmla="*/ 189 h 189"/>
                <a:gd name="T42" fmla="*/ 14 w 288"/>
                <a:gd name="T43" fmla="*/ 186 h 189"/>
                <a:gd name="T44" fmla="*/ 9 w 288"/>
                <a:gd name="T45" fmla="*/ 182 h 189"/>
                <a:gd name="T46" fmla="*/ 3 w 288"/>
                <a:gd name="T47" fmla="*/ 174 h 189"/>
                <a:gd name="T48" fmla="*/ 0 w 288"/>
                <a:gd name="T49" fmla="*/ 165 h 189"/>
                <a:gd name="T50" fmla="*/ 1 w 288"/>
                <a:gd name="T51" fmla="*/ 155 h 189"/>
                <a:gd name="T52" fmla="*/ 7 w 288"/>
                <a:gd name="T53" fmla="*/ 146 h 189"/>
                <a:gd name="T54" fmla="*/ 125 w 288"/>
                <a:gd name="T55" fmla="*/ 9 h 189"/>
                <a:gd name="T56" fmla="*/ 128 w 288"/>
                <a:gd name="T57" fmla="*/ 6 h 189"/>
                <a:gd name="T58" fmla="*/ 134 w 288"/>
                <a:gd name="T59" fmla="*/ 3 h 189"/>
                <a:gd name="T60" fmla="*/ 139 w 288"/>
                <a:gd name="T61" fmla="*/ 0 h 189"/>
                <a:gd name="T62" fmla="*/ 144 w 288"/>
                <a:gd name="T6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189">
                  <a:moveTo>
                    <a:pt x="144" y="0"/>
                  </a:moveTo>
                  <a:lnTo>
                    <a:pt x="149" y="0"/>
                  </a:lnTo>
                  <a:lnTo>
                    <a:pt x="155" y="3"/>
                  </a:lnTo>
                  <a:lnTo>
                    <a:pt x="160" y="6"/>
                  </a:lnTo>
                  <a:lnTo>
                    <a:pt x="164" y="9"/>
                  </a:lnTo>
                  <a:lnTo>
                    <a:pt x="282" y="146"/>
                  </a:lnTo>
                  <a:lnTo>
                    <a:pt x="287" y="155"/>
                  </a:lnTo>
                  <a:lnTo>
                    <a:pt x="288" y="165"/>
                  </a:lnTo>
                  <a:lnTo>
                    <a:pt x="286" y="174"/>
                  </a:lnTo>
                  <a:lnTo>
                    <a:pt x="279" y="182"/>
                  </a:lnTo>
                  <a:lnTo>
                    <a:pt x="270" y="188"/>
                  </a:lnTo>
                  <a:lnTo>
                    <a:pt x="261" y="189"/>
                  </a:lnTo>
                  <a:lnTo>
                    <a:pt x="250" y="186"/>
                  </a:lnTo>
                  <a:lnTo>
                    <a:pt x="242" y="180"/>
                  </a:lnTo>
                  <a:lnTo>
                    <a:pt x="144" y="66"/>
                  </a:lnTo>
                  <a:lnTo>
                    <a:pt x="46" y="180"/>
                  </a:lnTo>
                  <a:lnTo>
                    <a:pt x="42" y="184"/>
                  </a:lnTo>
                  <a:lnTo>
                    <a:pt x="37" y="186"/>
                  </a:lnTo>
                  <a:lnTo>
                    <a:pt x="32" y="189"/>
                  </a:lnTo>
                  <a:lnTo>
                    <a:pt x="26" y="189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9" y="182"/>
                  </a:lnTo>
                  <a:lnTo>
                    <a:pt x="3" y="174"/>
                  </a:lnTo>
                  <a:lnTo>
                    <a:pt x="0" y="165"/>
                  </a:lnTo>
                  <a:lnTo>
                    <a:pt x="1" y="155"/>
                  </a:lnTo>
                  <a:lnTo>
                    <a:pt x="7" y="146"/>
                  </a:lnTo>
                  <a:lnTo>
                    <a:pt x="125" y="9"/>
                  </a:lnTo>
                  <a:lnTo>
                    <a:pt x="128" y="6"/>
                  </a:lnTo>
                  <a:lnTo>
                    <a:pt x="134" y="3"/>
                  </a:lnTo>
                  <a:lnTo>
                    <a:pt x="139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7" name="Freeform 155"/>
            <p:cNvSpPr>
              <a:spLocks/>
            </p:cNvSpPr>
            <p:nvPr/>
          </p:nvSpPr>
          <p:spPr bwMode="auto">
            <a:xfrm>
              <a:off x="3898901" y="2932113"/>
              <a:ext cx="187325" cy="777875"/>
            </a:xfrm>
            <a:custGeom>
              <a:avLst/>
              <a:gdLst>
                <a:gd name="T0" fmla="*/ 59 w 118"/>
                <a:gd name="T1" fmla="*/ 0 h 490"/>
                <a:gd name="T2" fmla="*/ 78 w 118"/>
                <a:gd name="T3" fmla="*/ 4 h 490"/>
                <a:gd name="T4" fmla="*/ 93 w 118"/>
                <a:gd name="T5" fmla="*/ 12 h 490"/>
                <a:gd name="T6" fmla="*/ 106 w 118"/>
                <a:gd name="T7" fmla="*/ 25 h 490"/>
                <a:gd name="T8" fmla="*/ 116 w 118"/>
                <a:gd name="T9" fmla="*/ 41 h 490"/>
                <a:gd name="T10" fmla="*/ 118 w 118"/>
                <a:gd name="T11" fmla="*/ 59 h 490"/>
                <a:gd name="T12" fmla="*/ 118 w 118"/>
                <a:gd name="T13" fmla="*/ 431 h 490"/>
                <a:gd name="T14" fmla="*/ 116 w 118"/>
                <a:gd name="T15" fmla="*/ 449 h 490"/>
                <a:gd name="T16" fmla="*/ 106 w 118"/>
                <a:gd name="T17" fmla="*/ 465 h 490"/>
                <a:gd name="T18" fmla="*/ 93 w 118"/>
                <a:gd name="T19" fmla="*/ 478 h 490"/>
                <a:gd name="T20" fmla="*/ 78 w 118"/>
                <a:gd name="T21" fmla="*/ 487 h 490"/>
                <a:gd name="T22" fmla="*/ 59 w 118"/>
                <a:gd name="T23" fmla="*/ 490 h 490"/>
                <a:gd name="T24" fmla="*/ 41 w 118"/>
                <a:gd name="T25" fmla="*/ 487 h 490"/>
                <a:gd name="T26" fmla="*/ 25 w 118"/>
                <a:gd name="T27" fmla="*/ 478 h 490"/>
                <a:gd name="T28" fmla="*/ 12 w 118"/>
                <a:gd name="T29" fmla="*/ 465 h 490"/>
                <a:gd name="T30" fmla="*/ 3 w 118"/>
                <a:gd name="T31" fmla="*/ 449 h 490"/>
                <a:gd name="T32" fmla="*/ 0 w 118"/>
                <a:gd name="T33" fmla="*/ 431 h 490"/>
                <a:gd name="T34" fmla="*/ 0 w 118"/>
                <a:gd name="T35" fmla="*/ 59 h 490"/>
                <a:gd name="T36" fmla="*/ 3 w 118"/>
                <a:gd name="T37" fmla="*/ 41 h 490"/>
                <a:gd name="T38" fmla="*/ 12 w 118"/>
                <a:gd name="T39" fmla="*/ 25 h 490"/>
                <a:gd name="T40" fmla="*/ 25 w 118"/>
                <a:gd name="T41" fmla="*/ 12 h 490"/>
                <a:gd name="T42" fmla="*/ 41 w 118"/>
                <a:gd name="T43" fmla="*/ 4 h 490"/>
                <a:gd name="T44" fmla="*/ 59 w 118"/>
                <a:gd name="T4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90">
                  <a:moveTo>
                    <a:pt x="59" y="0"/>
                  </a:moveTo>
                  <a:lnTo>
                    <a:pt x="78" y="4"/>
                  </a:lnTo>
                  <a:lnTo>
                    <a:pt x="93" y="12"/>
                  </a:lnTo>
                  <a:lnTo>
                    <a:pt x="106" y="25"/>
                  </a:lnTo>
                  <a:lnTo>
                    <a:pt x="116" y="41"/>
                  </a:lnTo>
                  <a:lnTo>
                    <a:pt x="118" y="59"/>
                  </a:lnTo>
                  <a:lnTo>
                    <a:pt x="118" y="431"/>
                  </a:lnTo>
                  <a:lnTo>
                    <a:pt x="116" y="449"/>
                  </a:lnTo>
                  <a:lnTo>
                    <a:pt x="106" y="465"/>
                  </a:lnTo>
                  <a:lnTo>
                    <a:pt x="93" y="478"/>
                  </a:lnTo>
                  <a:lnTo>
                    <a:pt x="78" y="487"/>
                  </a:lnTo>
                  <a:lnTo>
                    <a:pt x="59" y="490"/>
                  </a:lnTo>
                  <a:lnTo>
                    <a:pt x="41" y="487"/>
                  </a:lnTo>
                  <a:lnTo>
                    <a:pt x="25" y="478"/>
                  </a:lnTo>
                  <a:lnTo>
                    <a:pt x="12" y="465"/>
                  </a:lnTo>
                  <a:lnTo>
                    <a:pt x="3" y="449"/>
                  </a:lnTo>
                  <a:lnTo>
                    <a:pt x="0" y="431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20" name="그룹 1219"/>
          <p:cNvGrpSpPr/>
          <p:nvPr/>
        </p:nvGrpSpPr>
        <p:grpSpPr>
          <a:xfrm>
            <a:off x="5879977" y="2512823"/>
            <a:ext cx="890067" cy="1448145"/>
            <a:chOff x="5070476" y="2906713"/>
            <a:chExt cx="493713" cy="803275"/>
          </a:xfrm>
        </p:grpSpPr>
        <p:sp>
          <p:nvSpPr>
            <p:cNvPr id="1148" name="Freeform 156"/>
            <p:cNvSpPr>
              <a:spLocks/>
            </p:cNvSpPr>
            <p:nvPr/>
          </p:nvSpPr>
          <p:spPr bwMode="auto">
            <a:xfrm>
              <a:off x="5070476" y="2963863"/>
              <a:ext cx="392113" cy="746125"/>
            </a:xfrm>
            <a:custGeom>
              <a:avLst/>
              <a:gdLst>
                <a:gd name="T0" fmla="*/ 236 w 247"/>
                <a:gd name="T1" fmla="*/ 0 h 470"/>
                <a:gd name="T2" fmla="*/ 239 w 247"/>
                <a:gd name="T3" fmla="*/ 0 h 470"/>
                <a:gd name="T4" fmla="*/ 243 w 247"/>
                <a:gd name="T5" fmla="*/ 2 h 470"/>
                <a:gd name="T6" fmla="*/ 246 w 247"/>
                <a:gd name="T7" fmla="*/ 6 h 470"/>
                <a:gd name="T8" fmla="*/ 247 w 247"/>
                <a:gd name="T9" fmla="*/ 12 h 470"/>
                <a:gd name="T10" fmla="*/ 246 w 247"/>
                <a:gd name="T11" fmla="*/ 15 h 470"/>
                <a:gd name="T12" fmla="*/ 243 w 247"/>
                <a:gd name="T13" fmla="*/ 19 h 470"/>
                <a:gd name="T14" fmla="*/ 239 w 247"/>
                <a:gd name="T15" fmla="*/ 22 h 470"/>
                <a:gd name="T16" fmla="*/ 236 w 247"/>
                <a:gd name="T17" fmla="*/ 23 h 470"/>
                <a:gd name="T18" fmla="*/ 198 w 247"/>
                <a:gd name="T19" fmla="*/ 27 h 470"/>
                <a:gd name="T20" fmla="*/ 162 w 247"/>
                <a:gd name="T21" fmla="*/ 36 h 470"/>
                <a:gd name="T22" fmla="*/ 129 w 247"/>
                <a:gd name="T23" fmla="*/ 52 h 470"/>
                <a:gd name="T24" fmla="*/ 99 w 247"/>
                <a:gd name="T25" fmla="*/ 73 h 470"/>
                <a:gd name="T26" fmla="*/ 74 w 247"/>
                <a:gd name="T27" fmla="*/ 98 h 470"/>
                <a:gd name="T28" fmla="*/ 53 w 247"/>
                <a:gd name="T29" fmla="*/ 128 h 470"/>
                <a:gd name="T30" fmla="*/ 38 w 247"/>
                <a:gd name="T31" fmla="*/ 161 h 470"/>
                <a:gd name="T32" fmla="*/ 27 w 247"/>
                <a:gd name="T33" fmla="*/ 196 h 470"/>
                <a:gd name="T34" fmla="*/ 25 w 247"/>
                <a:gd name="T35" fmla="*/ 234 h 470"/>
                <a:gd name="T36" fmla="*/ 27 w 247"/>
                <a:gd name="T37" fmla="*/ 272 h 470"/>
                <a:gd name="T38" fmla="*/ 38 w 247"/>
                <a:gd name="T39" fmla="*/ 307 h 470"/>
                <a:gd name="T40" fmla="*/ 53 w 247"/>
                <a:gd name="T41" fmla="*/ 340 h 470"/>
                <a:gd name="T42" fmla="*/ 74 w 247"/>
                <a:gd name="T43" fmla="*/ 370 h 470"/>
                <a:gd name="T44" fmla="*/ 99 w 247"/>
                <a:gd name="T45" fmla="*/ 395 h 470"/>
                <a:gd name="T46" fmla="*/ 129 w 247"/>
                <a:gd name="T47" fmla="*/ 416 h 470"/>
                <a:gd name="T48" fmla="*/ 162 w 247"/>
                <a:gd name="T49" fmla="*/ 432 h 470"/>
                <a:gd name="T50" fmla="*/ 198 w 247"/>
                <a:gd name="T51" fmla="*/ 442 h 470"/>
                <a:gd name="T52" fmla="*/ 236 w 247"/>
                <a:gd name="T53" fmla="*/ 445 h 470"/>
                <a:gd name="T54" fmla="*/ 239 w 247"/>
                <a:gd name="T55" fmla="*/ 446 h 470"/>
                <a:gd name="T56" fmla="*/ 243 w 247"/>
                <a:gd name="T57" fmla="*/ 449 h 470"/>
                <a:gd name="T58" fmla="*/ 246 w 247"/>
                <a:gd name="T59" fmla="*/ 453 h 470"/>
                <a:gd name="T60" fmla="*/ 247 w 247"/>
                <a:gd name="T61" fmla="*/ 457 h 470"/>
                <a:gd name="T62" fmla="*/ 246 w 247"/>
                <a:gd name="T63" fmla="*/ 462 h 470"/>
                <a:gd name="T64" fmla="*/ 243 w 247"/>
                <a:gd name="T65" fmla="*/ 466 h 470"/>
                <a:gd name="T66" fmla="*/ 239 w 247"/>
                <a:gd name="T67" fmla="*/ 468 h 470"/>
                <a:gd name="T68" fmla="*/ 236 w 247"/>
                <a:gd name="T69" fmla="*/ 470 h 470"/>
                <a:gd name="T70" fmla="*/ 192 w 247"/>
                <a:gd name="T71" fmla="*/ 466 h 470"/>
                <a:gd name="T72" fmla="*/ 153 w 247"/>
                <a:gd name="T73" fmla="*/ 454 h 470"/>
                <a:gd name="T74" fmla="*/ 116 w 247"/>
                <a:gd name="T75" fmla="*/ 437 h 470"/>
                <a:gd name="T76" fmla="*/ 84 w 247"/>
                <a:gd name="T77" fmla="*/ 413 h 470"/>
                <a:gd name="T78" fmla="*/ 55 w 247"/>
                <a:gd name="T79" fmla="*/ 386 h 470"/>
                <a:gd name="T80" fmla="*/ 32 w 247"/>
                <a:gd name="T81" fmla="*/ 353 h 470"/>
                <a:gd name="T82" fmla="*/ 14 w 247"/>
                <a:gd name="T83" fmla="*/ 317 h 470"/>
                <a:gd name="T84" fmla="*/ 4 w 247"/>
                <a:gd name="T85" fmla="*/ 276 h 470"/>
                <a:gd name="T86" fmla="*/ 0 w 247"/>
                <a:gd name="T87" fmla="*/ 234 h 470"/>
                <a:gd name="T88" fmla="*/ 4 w 247"/>
                <a:gd name="T89" fmla="*/ 192 h 470"/>
                <a:gd name="T90" fmla="*/ 14 w 247"/>
                <a:gd name="T91" fmla="*/ 153 h 470"/>
                <a:gd name="T92" fmla="*/ 32 w 247"/>
                <a:gd name="T93" fmla="*/ 116 h 470"/>
                <a:gd name="T94" fmla="*/ 55 w 247"/>
                <a:gd name="T95" fmla="*/ 82 h 470"/>
                <a:gd name="T96" fmla="*/ 84 w 247"/>
                <a:gd name="T97" fmla="*/ 55 h 470"/>
                <a:gd name="T98" fmla="*/ 116 w 247"/>
                <a:gd name="T99" fmla="*/ 31 h 470"/>
                <a:gd name="T100" fmla="*/ 153 w 247"/>
                <a:gd name="T101" fmla="*/ 14 h 470"/>
                <a:gd name="T102" fmla="*/ 192 w 247"/>
                <a:gd name="T103" fmla="*/ 2 h 470"/>
                <a:gd name="T104" fmla="*/ 236 w 247"/>
                <a:gd name="T10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7" h="470">
                  <a:moveTo>
                    <a:pt x="236" y="0"/>
                  </a:moveTo>
                  <a:lnTo>
                    <a:pt x="239" y="0"/>
                  </a:lnTo>
                  <a:lnTo>
                    <a:pt x="243" y="2"/>
                  </a:lnTo>
                  <a:lnTo>
                    <a:pt x="246" y="6"/>
                  </a:lnTo>
                  <a:lnTo>
                    <a:pt x="247" y="12"/>
                  </a:lnTo>
                  <a:lnTo>
                    <a:pt x="246" y="15"/>
                  </a:lnTo>
                  <a:lnTo>
                    <a:pt x="243" y="19"/>
                  </a:lnTo>
                  <a:lnTo>
                    <a:pt x="239" y="22"/>
                  </a:lnTo>
                  <a:lnTo>
                    <a:pt x="236" y="23"/>
                  </a:lnTo>
                  <a:lnTo>
                    <a:pt x="198" y="27"/>
                  </a:lnTo>
                  <a:lnTo>
                    <a:pt x="162" y="36"/>
                  </a:lnTo>
                  <a:lnTo>
                    <a:pt x="129" y="52"/>
                  </a:lnTo>
                  <a:lnTo>
                    <a:pt x="99" y="73"/>
                  </a:lnTo>
                  <a:lnTo>
                    <a:pt x="74" y="98"/>
                  </a:lnTo>
                  <a:lnTo>
                    <a:pt x="53" y="128"/>
                  </a:lnTo>
                  <a:lnTo>
                    <a:pt x="38" y="161"/>
                  </a:lnTo>
                  <a:lnTo>
                    <a:pt x="27" y="196"/>
                  </a:lnTo>
                  <a:lnTo>
                    <a:pt x="25" y="234"/>
                  </a:lnTo>
                  <a:lnTo>
                    <a:pt x="27" y="272"/>
                  </a:lnTo>
                  <a:lnTo>
                    <a:pt x="38" y="307"/>
                  </a:lnTo>
                  <a:lnTo>
                    <a:pt x="53" y="340"/>
                  </a:lnTo>
                  <a:lnTo>
                    <a:pt x="74" y="370"/>
                  </a:lnTo>
                  <a:lnTo>
                    <a:pt x="99" y="395"/>
                  </a:lnTo>
                  <a:lnTo>
                    <a:pt x="129" y="416"/>
                  </a:lnTo>
                  <a:lnTo>
                    <a:pt x="162" y="432"/>
                  </a:lnTo>
                  <a:lnTo>
                    <a:pt x="198" y="442"/>
                  </a:lnTo>
                  <a:lnTo>
                    <a:pt x="236" y="445"/>
                  </a:lnTo>
                  <a:lnTo>
                    <a:pt x="239" y="446"/>
                  </a:lnTo>
                  <a:lnTo>
                    <a:pt x="243" y="449"/>
                  </a:lnTo>
                  <a:lnTo>
                    <a:pt x="246" y="453"/>
                  </a:lnTo>
                  <a:lnTo>
                    <a:pt x="247" y="457"/>
                  </a:lnTo>
                  <a:lnTo>
                    <a:pt x="246" y="462"/>
                  </a:lnTo>
                  <a:lnTo>
                    <a:pt x="243" y="466"/>
                  </a:lnTo>
                  <a:lnTo>
                    <a:pt x="239" y="468"/>
                  </a:lnTo>
                  <a:lnTo>
                    <a:pt x="236" y="470"/>
                  </a:lnTo>
                  <a:lnTo>
                    <a:pt x="192" y="466"/>
                  </a:lnTo>
                  <a:lnTo>
                    <a:pt x="153" y="454"/>
                  </a:lnTo>
                  <a:lnTo>
                    <a:pt x="116" y="437"/>
                  </a:lnTo>
                  <a:lnTo>
                    <a:pt x="84" y="413"/>
                  </a:lnTo>
                  <a:lnTo>
                    <a:pt x="55" y="386"/>
                  </a:lnTo>
                  <a:lnTo>
                    <a:pt x="32" y="353"/>
                  </a:lnTo>
                  <a:lnTo>
                    <a:pt x="14" y="317"/>
                  </a:lnTo>
                  <a:lnTo>
                    <a:pt x="4" y="276"/>
                  </a:lnTo>
                  <a:lnTo>
                    <a:pt x="0" y="234"/>
                  </a:lnTo>
                  <a:lnTo>
                    <a:pt x="4" y="192"/>
                  </a:lnTo>
                  <a:lnTo>
                    <a:pt x="14" y="153"/>
                  </a:lnTo>
                  <a:lnTo>
                    <a:pt x="32" y="116"/>
                  </a:lnTo>
                  <a:lnTo>
                    <a:pt x="55" y="82"/>
                  </a:lnTo>
                  <a:lnTo>
                    <a:pt x="84" y="55"/>
                  </a:lnTo>
                  <a:lnTo>
                    <a:pt x="116" y="31"/>
                  </a:lnTo>
                  <a:lnTo>
                    <a:pt x="153" y="14"/>
                  </a:lnTo>
                  <a:lnTo>
                    <a:pt x="192" y="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Freeform 157"/>
            <p:cNvSpPr>
              <a:spLocks/>
            </p:cNvSpPr>
            <p:nvPr/>
          </p:nvSpPr>
          <p:spPr bwMode="auto">
            <a:xfrm>
              <a:off x="5432426" y="2906713"/>
              <a:ext cx="131763" cy="150813"/>
            </a:xfrm>
            <a:custGeom>
              <a:avLst/>
              <a:gdLst>
                <a:gd name="T0" fmla="*/ 11 w 83"/>
                <a:gd name="T1" fmla="*/ 0 h 95"/>
                <a:gd name="T2" fmla="*/ 15 w 83"/>
                <a:gd name="T3" fmla="*/ 2 h 95"/>
                <a:gd name="T4" fmla="*/ 78 w 83"/>
                <a:gd name="T5" fmla="*/ 38 h 95"/>
                <a:gd name="T6" fmla="*/ 81 w 83"/>
                <a:gd name="T7" fmla="*/ 41 h 95"/>
                <a:gd name="T8" fmla="*/ 83 w 83"/>
                <a:gd name="T9" fmla="*/ 44 h 95"/>
                <a:gd name="T10" fmla="*/ 83 w 83"/>
                <a:gd name="T11" fmla="*/ 48 h 95"/>
                <a:gd name="T12" fmla="*/ 83 w 83"/>
                <a:gd name="T13" fmla="*/ 51 h 95"/>
                <a:gd name="T14" fmla="*/ 81 w 83"/>
                <a:gd name="T15" fmla="*/ 54 h 95"/>
                <a:gd name="T16" fmla="*/ 78 w 83"/>
                <a:gd name="T17" fmla="*/ 57 h 95"/>
                <a:gd name="T18" fmla="*/ 15 w 83"/>
                <a:gd name="T19" fmla="*/ 93 h 95"/>
                <a:gd name="T20" fmla="*/ 11 w 83"/>
                <a:gd name="T21" fmla="*/ 95 h 95"/>
                <a:gd name="T22" fmla="*/ 8 w 83"/>
                <a:gd name="T23" fmla="*/ 95 h 95"/>
                <a:gd name="T24" fmla="*/ 5 w 83"/>
                <a:gd name="T25" fmla="*/ 93 h 95"/>
                <a:gd name="T26" fmla="*/ 2 w 83"/>
                <a:gd name="T27" fmla="*/ 91 h 95"/>
                <a:gd name="T28" fmla="*/ 0 w 83"/>
                <a:gd name="T29" fmla="*/ 87 h 95"/>
                <a:gd name="T30" fmla="*/ 0 w 83"/>
                <a:gd name="T31" fmla="*/ 83 h 95"/>
                <a:gd name="T32" fmla="*/ 0 w 83"/>
                <a:gd name="T33" fmla="*/ 11 h 95"/>
                <a:gd name="T34" fmla="*/ 0 w 83"/>
                <a:gd name="T35" fmla="*/ 7 h 95"/>
                <a:gd name="T36" fmla="*/ 2 w 83"/>
                <a:gd name="T37" fmla="*/ 4 h 95"/>
                <a:gd name="T38" fmla="*/ 5 w 83"/>
                <a:gd name="T39" fmla="*/ 2 h 95"/>
                <a:gd name="T40" fmla="*/ 8 w 83"/>
                <a:gd name="T41" fmla="*/ 0 h 95"/>
                <a:gd name="T42" fmla="*/ 11 w 83"/>
                <a:gd name="T4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95">
                  <a:moveTo>
                    <a:pt x="11" y="0"/>
                  </a:moveTo>
                  <a:lnTo>
                    <a:pt x="15" y="2"/>
                  </a:lnTo>
                  <a:lnTo>
                    <a:pt x="78" y="38"/>
                  </a:lnTo>
                  <a:lnTo>
                    <a:pt x="81" y="41"/>
                  </a:lnTo>
                  <a:lnTo>
                    <a:pt x="83" y="44"/>
                  </a:lnTo>
                  <a:lnTo>
                    <a:pt x="83" y="48"/>
                  </a:lnTo>
                  <a:lnTo>
                    <a:pt x="83" y="51"/>
                  </a:lnTo>
                  <a:lnTo>
                    <a:pt x="81" y="54"/>
                  </a:lnTo>
                  <a:lnTo>
                    <a:pt x="78" y="57"/>
                  </a:lnTo>
                  <a:lnTo>
                    <a:pt x="15" y="93"/>
                  </a:lnTo>
                  <a:lnTo>
                    <a:pt x="11" y="95"/>
                  </a:lnTo>
                  <a:lnTo>
                    <a:pt x="8" y="95"/>
                  </a:lnTo>
                  <a:lnTo>
                    <a:pt x="5" y="93"/>
                  </a:lnTo>
                  <a:lnTo>
                    <a:pt x="2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6" name="그룹 1215"/>
          <p:cNvGrpSpPr/>
          <p:nvPr/>
        </p:nvGrpSpPr>
        <p:grpSpPr>
          <a:xfrm>
            <a:off x="7002182" y="2539118"/>
            <a:ext cx="1398075" cy="1395552"/>
            <a:chOff x="6064251" y="4186238"/>
            <a:chExt cx="879475" cy="877888"/>
          </a:xfrm>
        </p:grpSpPr>
        <p:sp>
          <p:nvSpPr>
            <p:cNvPr id="1150" name="Freeform 158"/>
            <p:cNvSpPr>
              <a:spLocks/>
            </p:cNvSpPr>
            <p:nvPr/>
          </p:nvSpPr>
          <p:spPr bwMode="auto">
            <a:xfrm>
              <a:off x="6149976" y="4459288"/>
              <a:ext cx="61913" cy="52388"/>
            </a:xfrm>
            <a:custGeom>
              <a:avLst/>
              <a:gdLst>
                <a:gd name="T0" fmla="*/ 7 w 39"/>
                <a:gd name="T1" fmla="*/ 0 h 33"/>
                <a:gd name="T2" fmla="*/ 39 w 39"/>
                <a:gd name="T3" fmla="*/ 16 h 33"/>
                <a:gd name="T4" fmla="*/ 31 w 39"/>
                <a:gd name="T5" fmla="*/ 33 h 33"/>
                <a:gd name="T6" fmla="*/ 0 w 39"/>
                <a:gd name="T7" fmla="*/ 21 h 33"/>
                <a:gd name="T8" fmla="*/ 4 w 39"/>
                <a:gd name="T9" fmla="*/ 11 h 33"/>
                <a:gd name="T10" fmla="*/ 7 w 3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3">
                  <a:moveTo>
                    <a:pt x="7" y="0"/>
                  </a:moveTo>
                  <a:lnTo>
                    <a:pt x="39" y="16"/>
                  </a:lnTo>
                  <a:lnTo>
                    <a:pt x="31" y="33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Freeform 159"/>
            <p:cNvSpPr>
              <a:spLocks/>
            </p:cNvSpPr>
            <p:nvPr/>
          </p:nvSpPr>
          <p:spPr bwMode="auto">
            <a:xfrm>
              <a:off x="6218238" y="4357688"/>
              <a:ext cx="55563" cy="53975"/>
            </a:xfrm>
            <a:custGeom>
              <a:avLst/>
              <a:gdLst>
                <a:gd name="T0" fmla="*/ 10 w 35"/>
                <a:gd name="T1" fmla="*/ 0 h 34"/>
                <a:gd name="T2" fmla="*/ 35 w 35"/>
                <a:gd name="T3" fmla="*/ 25 h 34"/>
                <a:gd name="T4" fmla="*/ 26 w 35"/>
                <a:gd name="T5" fmla="*/ 34 h 34"/>
                <a:gd name="T6" fmla="*/ 0 w 35"/>
                <a:gd name="T7" fmla="*/ 12 h 34"/>
                <a:gd name="T8" fmla="*/ 10 w 3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lnTo>
                    <a:pt x="35" y="25"/>
                  </a:lnTo>
                  <a:lnTo>
                    <a:pt x="26" y="3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2" name="Freeform 160"/>
            <p:cNvSpPr>
              <a:spLocks/>
            </p:cNvSpPr>
            <p:nvPr/>
          </p:nvSpPr>
          <p:spPr bwMode="auto">
            <a:xfrm>
              <a:off x="6178551" y="4402138"/>
              <a:ext cx="61913" cy="57150"/>
            </a:xfrm>
            <a:custGeom>
              <a:avLst/>
              <a:gdLst>
                <a:gd name="T0" fmla="*/ 12 w 39"/>
                <a:gd name="T1" fmla="*/ 0 h 36"/>
                <a:gd name="T2" fmla="*/ 39 w 39"/>
                <a:gd name="T3" fmla="*/ 21 h 36"/>
                <a:gd name="T4" fmla="*/ 30 w 39"/>
                <a:gd name="T5" fmla="*/ 36 h 36"/>
                <a:gd name="T6" fmla="*/ 0 w 39"/>
                <a:gd name="T7" fmla="*/ 18 h 36"/>
                <a:gd name="T8" fmla="*/ 5 w 39"/>
                <a:gd name="T9" fmla="*/ 9 h 36"/>
                <a:gd name="T10" fmla="*/ 12 w 3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6">
                  <a:moveTo>
                    <a:pt x="12" y="0"/>
                  </a:moveTo>
                  <a:lnTo>
                    <a:pt x="39" y="21"/>
                  </a:lnTo>
                  <a:lnTo>
                    <a:pt x="30" y="36"/>
                  </a:lnTo>
                  <a:lnTo>
                    <a:pt x="0" y="18"/>
                  </a:lnTo>
                  <a:lnTo>
                    <a:pt x="5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3" name="Freeform 161"/>
            <p:cNvSpPr>
              <a:spLocks/>
            </p:cNvSpPr>
            <p:nvPr/>
          </p:nvSpPr>
          <p:spPr bwMode="auto">
            <a:xfrm>
              <a:off x="6130926" y="4524375"/>
              <a:ext cx="60325" cy="42863"/>
            </a:xfrm>
            <a:custGeom>
              <a:avLst/>
              <a:gdLst>
                <a:gd name="T0" fmla="*/ 4 w 38"/>
                <a:gd name="T1" fmla="*/ 0 h 27"/>
                <a:gd name="T2" fmla="*/ 38 w 38"/>
                <a:gd name="T3" fmla="*/ 9 h 27"/>
                <a:gd name="T4" fmla="*/ 34 w 38"/>
                <a:gd name="T5" fmla="*/ 27 h 27"/>
                <a:gd name="T6" fmla="*/ 0 w 38"/>
                <a:gd name="T7" fmla="*/ 21 h 27"/>
                <a:gd name="T8" fmla="*/ 4 w 3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7">
                  <a:moveTo>
                    <a:pt x="4" y="0"/>
                  </a:moveTo>
                  <a:lnTo>
                    <a:pt x="38" y="9"/>
                  </a:lnTo>
                  <a:lnTo>
                    <a:pt x="34" y="27"/>
                  </a:lnTo>
                  <a:lnTo>
                    <a:pt x="0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4" name="Freeform 162"/>
            <p:cNvSpPr>
              <a:spLocks/>
            </p:cNvSpPr>
            <p:nvPr/>
          </p:nvSpPr>
          <p:spPr bwMode="auto">
            <a:xfrm>
              <a:off x="6234113" y="4854575"/>
              <a:ext cx="57150" cy="55563"/>
            </a:xfrm>
            <a:custGeom>
              <a:avLst/>
              <a:gdLst>
                <a:gd name="T0" fmla="*/ 25 w 36"/>
                <a:gd name="T1" fmla="*/ 0 h 35"/>
                <a:gd name="T2" fmla="*/ 36 w 36"/>
                <a:gd name="T3" fmla="*/ 9 h 35"/>
                <a:gd name="T4" fmla="*/ 12 w 36"/>
                <a:gd name="T5" fmla="*/ 35 h 35"/>
                <a:gd name="T6" fmla="*/ 0 w 36"/>
                <a:gd name="T7" fmla="*/ 25 h 35"/>
                <a:gd name="T8" fmla="*/ 25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5" y="0"/>
                  </a:moveTo>
                  <a:lnTo>
                    <a:pt x="36" y="9"/>
                  </a:lnTo>
                  <a:lnTo>
                    <a:pt x="12" y="35"/>
                  </a:lnTo>
                  <a:lnTo>
                    <a:pt x="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5" name="Freeform 163"/>
            <p:cNvSpPr>
              <a:spLocks/>
            </p:cNvSpPr>
            <p:nvPr/>
          </p:nvSpPr>
          <p:spPr bwMode="auto">
            <a:xfrm>
              <a:off x="6338888" y="4916488"/>
              <a:ext cx="49213" cy="63500"/>
            </a:xfrm>
            <a:custGeom>
              <a:avLst/>
              <a:gdLst>
                <a:gd name="T0" fmla="*/ 14 w 31"/>
                <a:gd name="T1" fmla="*/ 0 h 40"/>
                <a:gd name="T2" fmla="*/ 31 w 31"/>
                <a:gd name="T3" fmla="*/ 8 h 40"/>
                <a:gd name="T4" fmla="*/ 19 w 31"/>
                <a:gd name="T5" fmla="*/ 40 h 40"/>
                <a:gd name="T6" fmla="*/ 9 w 31"/>
                <a:gd name="T7" fmla="*/ 36 h 40"/>
                <a:gd name="T8" fmla="*/ 0 w 31"/>
                <a:gd name="T9" fmla="*/ 32 h 40"/>
                <a:gd name="T10" fmla="*/ 14 w 31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0">
                  <a:moveTo>
                    <a:pt x="14" y="0"/>
                  </a:moveTo>
                  <a:lnTo>
                    <a:pt x="31" y="8"/>
                  </a:lnTo>
                  <a:lnTo>
                    <a:pt x="19" y="40"/>
                  </a:lnTo>
                  <a:lnTo>
                    <a:pt x="9" y="36"/>
                  </a:lnTo>
                  <a:lnTo>
                    <a:pt x="0" y="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6" name="Freeform 164"/>
            <p:cNvSpPr>
              <a:spLocks/>
            </p:cNvSpPr>
            <p:nvPr/>
          </p:nvSpPr>
          <p:spPr bwMode="auto">
            <a:xfrm>
              <a:off x="6402388" y="4937125"/>
              <a:ext cx="42863" cy="60325"/>
            </a:xfrm>
            <a:custGeom>
              <a:avLst/>
              <a:gdLst>
                <a:gd name="T0" fmla="*/ 10 w 27"/>
                <a:gd name="T1" fmla="*/ 0 h 38"/>
                <a:gd name="T2" fmla="*/ 27 w 27"/>
                <a:gd name="T3" fmla="*/ 4 h 38"/>
                <a:gd name="T4" fmla="*/ 21 w 27"/>
                <a:gd name="T5" fmla="*/ 38 h 38"/>
                <a:gd name="T6" fmla="*/ 0 w 27"/>
                <a:gd name="T7" fmla="*/ 34 h 38"/>
                <a:gd name="T8" fmla="*/ 10 w 2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10" y="0"/>
                  </a:moveTo>
                  <a:lnTo>
                    <a:pt x="27" y="4"/>
                  </a:lnTo>
                  <a:lnTo>
                    <a:pt x="21" y="38"/>
                  </a:lnTo>
                  <a:lnTo>
                    <a:pt x="0" y="3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7" name="Freeform 165"/>
            <p:cNvSpPr>
              <a:spLocks/>
            </p:cNvSpPr>
            <p:nvPr/>
          </p:nvSpPr>
          <p:spPr bwMode="auto">
            <a:xfrm>
              <a:off x="6280151" y="4887913"/>
              <a:ext cx="55563" cy="61913"/>
            </a:xfrm>
            <a:custGeom>
              <a:avLst/>
              <a:gdLst>
                <a:gd name="T0" fmla="*/ 20 w 35"/>
                <a:gd name="T1" fmla="*/ 0 h 39"/>
                <a:gd name="T2" fmla="*/ 35 w 35"/>
                <a:gd name="T3" fmla="*/ 9 h 39"/>
                <a:gd name="T4" fmla="*/ 17 w 35"/>
                <a:gd name="T5" fmla="*/ 39 h 39"/>
                <a:gd name="T6" fmla="*/ 8 w 35"/>
                <a:gd name="T7" fmla="*/ 34 h 39"/>
                <a:gd name="T8" fmla="*/ 0 w 35"/>
                <a:gd name="T9" fmla="*/ 27 h 39"/>
                <a:gd name="T10" fmla="*/ 20 w 35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9">
                  <a:moveTo>
                    <a:pt x="20" y="0"/>
                  </a:moveTo>
                  <a:lnTo>
                    <a:pt x="35" y="9"/>
                  </a:lnTo>
                  <a:lnTo>
                    <a:pt x="17" y="39"/>
                  </a:lnTo>
                  <a:lnTo>
                    <a:pt x="8" y="34"/>
                  </a:lnTo>
                  <a:lnTo>
                    <a:pt x="0" y="2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8" name="Freeform 166"/>
            <p:cNvSpPr>
              <a:spLocks/>
            </p:cNvSpPr>
            <p:nvPr/>
          </p:nvSpPr>
          <p:spPr bwMode="auto">
            <a:xfrm>
              <a:off x="6815138" y="4684713"/>
              <a:ext cx="61913" cy="41275"/>
            </a:xfrm>
            <a:custGeom>
              <a:avLst/>
              <a:gdLst>
                <a:gd name="T0" fmla="*/ 4 w 39"/>
                <a:gd name="T1" fmla="*/ 0 h 26"/>
                <a:gd name="T2" fmla="*/ 39 w 39"/>
                <a:gd name="T3" fmla="*/ 5 h 26"/>
                <a:gd name="T4" fmla="*/ 34 w 39"/>
                <a:gd name="T5" fmla="*/ 26 h 26"/>
                <a:gd name="T6" fmla="*/ 0 w 39"/>
                <a:gd name="T7" fmla="*/ 17 h 26"/>
                <a:gd name="T8" fmla="*/ 4 w 3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4" y="0"/>
                  </a:moveTo>
                  <a:lnTo>
                    <a:pt x="39" y="5"/>
                  </a:lnTo>
                  <a:lnTo>
                    <a:pt x="34" y="26"/>
                  </a:lnTo>
                  <a:lnTo>
                    <a:pt x="0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9" name="Freeform 167"/>
            <p:cNvSpPr>
              <a:spLocks/>
            </p:cNvSpPr>
            <p:nvPr/>
          </p:nvSpPr>
          <p:spPr bwMode="auto">
            <a:xfrm>
              <a:off x="6794501" y="4740275"/>
              <a:ext cx="63500" cy="49213"/>
            </a:xfrm>
            <a:custGeom>
              <a:avLst/>
              <a:gdLst>
                <a:gd name="T0" fmla="*/ 8 w 40"/>
                <a:gd name="T1" fmla="*/ 0 h 31"/>
                <a:gd name="T2" fmla="*/ 40 w 40"/>
                <a:gd name="T3" fmla="*/ 12 h 31"/>
                <a:gd name="T4" fmla="*/ 36 w 40"/>
                <a:gd name="T5" fmla="*/ 22 h 31"/>
                <a:gd name="T6" fmla="*/ 31 w 40"/>
                <a:gd name="T7" fmla="*/ 31 h 31"/>
                <a:gd name="T8" fmla="*/ 0 w 40"/>
                <a:gd name="T9" fmla="*/ 17 h 31"/>
                <a:gd name="T10" fmla="*/ 8 w 40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1">
                  <a:moveTo>
                    <a:pt x="8" y="0"/>
                  </a:moveTo>
                  <a:lnTo>
                    <a:pt x="40" y="12"/>
                  </a:lnTo>
                  <a:lnTo>
                    <a:pt x="36" y="22"/>
                  </a:lnTo>
                  <a:lnTo>
                    <a:pt x="31" y="31"/>
                  </a:lnTo>
                  <a:lnTo>
                    <a:pt x="0" y="1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0" name="Freeform 168"/>
            <p:cNvSpPr>
              <a:spLocks/>
            </p:cNvSpPr>
            <p:nvPr/>
          </p:nvSpPr>
          <p:spPr bwMode="auto">
            <a:xfrm>
              <a:off x="6764338" y="4792663"/>
              <a:ext cx="65088" cy="55563"/>
            </a:xfrm>
            <a:custGeom>
              <a:avLst/>
              <a:gdLst>
                <a:gd name="T0" fmla="*/ 11 w 41"/>
                <a:gd name="T1" fmla="*/ 0 h 35"/>
                <a:gd name="T2" fmla="*/ 41 w 41"/>
                <a:gd name="T3" fmla="*/ 18 h 35"/>
                <a:gd name="T4" fmla="*/ 34 w 41"/>
                <a:gd name="T5" fmla="*/ 26 h 35"/>
                <a:gd name="T6" fmla="*/ 29 w 41"/>
                <a:gd name="T7" fmla="*/ 35 h 35"/>
                <a:gd name="T8" fmla="*/ 0 w 41"/>
                <a:gd name="T9" fmla="*/ 15 h 35"/>
                <a:gd name="T10" fmla="*/ 11 w 41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5">
                  <a:moveTo>
                    <a:pt x="11" y="0"/>
                  </a:moveTo>
                  <a:lnTo>
                    <a:pt x="41" y="18"/>
                  </a:lnTo>
                  <a:lnTo>
                    <a:pt x="34" y="26"/>
                  </a:lnTo>
                  <a:lnTo>
                    <a:pt x="29" y="35"/>
                  </a:lnTo>
                  <a:lnTo>
                    <a:pt x="0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1" name="Freeform 169"/>
            <p:cNvSpPr>
              <a:spLocks/>
            </p:cNvSpPr>
            <p:nvPr/>
          </p:nvSpPr>
          <p:spPr bwMode="auto">
            <a:xfrm>
              <a:off x="6731001" y="4838700"/>
              <a:ext cx="57150" cy="55563"/>
            </a:xfrm>
            <a:custGeom>
              <a:avLst/>
              <a:gdLst>
                <a:gd name="T0" fmla="*/ 10 w 36"/>
                <a:gd name="T1" fmla="*/ 0 h 35"/>
                <a:gd name="T2" fmla="*/ 36 w 36"/>
                <a:gd name="T3" fmla="*/ 23 h 35"/>
                <a:gd name="T4" fmla="*/ 25 w 36"/>
                <a:gd name="T5" fmla="*/ 35 h 35"/>
                <a:gd name="T6" fmla="*/ 0 w 36"/>
                <a:gd name="T7" fmla="*/ 10 h 35"/>
                <a:gd name="T8" fmla="*/ 10 w 36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0" y="0"/>
                  </a:moveTo>
                  <a:lnTo>
                    <a:pt x="36" y="23"/>
                  </a:lnTo>
                  <a:lnTo>
                    <a:pt x="25" y="35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2" name="Freeform 170"/>
            <p:cNvSpPr>
              <a:spLocks/>
            </p:cNvSpPr>
            <p:nvPr/>
          </p:nvSpPr>
          <p:spPr bwMode="auto">
            <a:xfrm>
              <a:off x="6669088" y="4300538"/>
              <a:ext cx="58738" cy="63500"/>
            </a:xfrm>
            <a:custGeom>
              <a:avLst/>
              <a:gdLst>
                <a:gd name="T0" fmla="*/ 18 w 37"/>
                <a:gd name="T1" fmla="*/ 0 h 40"/>
                <a:gd name="T2" fmla="*/ 28 w 37"/>
                <a:gd name="T3" fmla="*/ 6 h 40"/>
                <a:gd name="T4" fmla="*/ 37 w 37"/>
                <a:gd name="T5" fmla="*/ 11 h 40"/>
                <a:gd name="T6" fmla="*/ 16 w 37"/>
                <a:gd name="T7" fmla="*/ 40 h 40"/>
                <a:gd name="T8" fmla="*/ 0 w 37"/>
                <a:gd name="T9" fmla="*/ 30 h 40"/>
                <a:gd name="T10" fmla="*/ 18 w 3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0">
                  <a:moveTo>
                    <a:pt x="18" y="0"/>
                  </a:moveTo>
                  <a:lnTo>
                    <a:pt x="28" y="6"/>
                  </a:lnTo>
                  <a:lnTo>
                    <a:pt x="37" y="11"/>
                  </a:lnTo>
                  <a:lnTo>
                    <a:pt x="16" y="40"/>
                  </a:lnTo>
                  <a:lnTo>
                    <a:pt x="0" y="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3" name="Freeform 171"/>
            <p:cNvSpPr>
              <a:spLocks/>
            </p:cNvSpPr>
            <p:nvPr/>
          </p:nvSpPr>
          <p:spPr bwMode="auto">
            <a:xfrm>
              <a:off x="6716713" y="4341813"/>
              <a:ext cx="53975" cy="55563"/>
            </a:xfrm>
            <a:custGeom>
              <a:avLst/>
              <a:gdLst>
                <a:gd name="T0" fmla="*/ 22 w 34"/>
                <a:gd name="T1" fmla="*/ 0 h 35"/>
                <a:gd name="T2" fmla="*/ 34 w 34"/>
                <a:gd name="T3" fmla="*/ 10 h 35"/>
                <a:gd name="T4" fmla="*/ 9 w 34"/>
                <a:gd name="T5" fmla="*/ 35 h 35"/>
                <a:gd name="T6" fmla="*/ 0 w 34"/>
                <a:gd name="T7" fmla="*/ 26 h 35"/>
                <a:gd name="T8" fmla="*/ 22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2" y="0"/>
                  </a:moveTo>
                  <a:lnTo>
                    <a:pt x="34" y="10"/>
                  </a:lnTo>
                  <a:lnTo>
                    <a:pt x="9" y="35"/>
                  </a:lnTo>
                  <a:lnTo>
                    <a:pt x="0" y="2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4" name="Freeform 172"/>
            <p:cNvSpPr>
              <a:spLocks/>
            </p:cNvSpPr>
            <p:nvPr/>
          </p:nvSpPr>
          <p:spPr bwMode="auto">
            <a:xfrm>
              <a:off x="6616701" y="4270375"/>
              <a:ext cx="52388" cy="65088"/>
            </a:xfrm>
            <a:custGeom>
              <a:avLst/>
              <a:gdLst>
                <a:gd name="T0" fmla="*/ 12 w 33"/>
                <a:gd name="T1" fmla="*/ 0 h 41"/>
                <a:gd name="T2" fmla="*/ 23 w 33"/>
                <a:gd name="T3" fmla="*/ 4 h 41"/>
                <a:gd name="T4" fmla="*/ 33 w 33"/>
                <a:gd name="T5" fmla="*/ 9 h 41"/>
                <a:gd name="T6" fmla="*/ 17 w 33"/>
                <a:gd name="T7" fmla="*/ 41 h 41"/>
                <a:gd name="T8" fmla="*/ 0 w 33"/>
                <a:gd name="T9" fmla="*/ 33 h 41"/>
                <a:gd name="T10" fmla="*/ 12 w 3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12" y="0"/>
                  </a:moveTo>
                  <a:lnTo>
                    <a:pt x="23" y="4"/>
                  </a:lnTo>
                  <a:lnTo>
                    <a:pt x="33" y="9"/>
                  </a:lnTo>
                  <a:lnTo>
                    <a:pt x="17" y="41"/>
                  </a:lnTo>
                  <a:lnTo>
                    <a:pt x="0" y="3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5" name="Freeform 173"/>
            <p:cNvSpPr>
              <a:spLocks/>
            </p:cNvSpPr>
            <p:nvPr/>
          </p:nvSpPr>
          <p:spPr bwMode="auto">
            <a:xfrm>
              <a:off x="6561138" y="4251325"/>
              <a:ext cx="42863" cy="63500"/>
            </a:xfrm>
            <a:custGeom>
              <a:avLst/>
              <a:gdLst>
                <a:gd name="T0" fmla="*/ 7 w 27"/>
                <a:gd name="T1" fmla="*/ 0 h 40"/>
                <a:gd name="T2" fmla="*/ 27 w 27"/>
                <a:gd name="T3" fmla="*/ 6 h 40"/>
                <a:gd name="T4" fmla="*/ 18 w 27"/>
                <a:gd name="T5" fmla="*/ 40 h 40"/>
                <a:gd name="T6" fmla="*/ 0 w 27"/>
                <a:gd name="T7" fmla="*/ 36 h 40"/>
                <a:gd name="T8" fmla="*/ 7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7" y="0"/>
                  </a:moveTo>
                  <a:lnTo>
                    <a:pt x="27" y="6"/>
                  </a:lnTo>
                  <a:lnTo>
                    <a:pt x="18" y="40"/>
                  </a:lnTo>
                  <a:lnTo>
                    <a:pt x="0" y="3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6" name="Freeform 174"/>
            <p:cNvSpPr>
              <a:spLocks/>
            </p:cNvSpPr>
            <p:nvPr/>
          </p:nvSpPr>
          <p:spPr bwMode="auto">
            <a:xfrm>
              <a:off x="6354763" y="4186238"/>
              <a:ext cx="184150" cy="176213"/>
            </a:xfrm>
            <a:custGeom>
              <a:avLst/>
              <a:gdLst>
                <a:gd name="T0" fmla="*/ 91 w 116"/>
                <a:gd name="T1" fmla="*/ 0 h 111"/>
                <a:gd name="T2" fmla="*/ 93 w 116"/>
                <a:gd name="T3" fmla="*/ 1 h 111"/>
                <a:gd name="T4" fmla="*/ 96 w 116"/>
                <a:gd name="T5" fmla="*/ 2 h 111"/>
                <a:gd name="T6" fmla="*/ 97 w 116"/>
                <a:gd name="T7" fmla="*/ 3 h 111"/>
                <a:gd name="T8" fmla="*/ 99 w 116"/>
                <a:gd name="T9" fmla="*/ 7 h 111"/>
                <a:gd name="T10" fmla="*/ 99 w 116"/>
                <a:gd name="T11" fmla="*/ 39 h 111"/>
                <a:gd name="T12" fmla="*/ 116 w 116"/>
                <a:gd name="T13" fmla="*/ 39 h 111"/>
                <a:gd name="T14" fmla="*/ 112 w 116"/>
                <a:gd name="T15" fmla="*/ 74 h 111"/>
                <a:gd name="T16" fmla="*/ 99 w 116"/>
                <a:gd name="T17" fmla="*/ 73 h 111"/>
                <a:gd name="T18" fmla="*/ 99 w 116"/>
                <a:gd name="T19" fmla="*/ 104 h 111"/>
                <a:gd name="T20" fmla="*/ 97 w 116"/>
                <a:gd name="T21" fmla="*/ 107 h 111"/>
                <a:gd name="T22" fmla="*/ 96 w 116"/>
                <a:gd name="T23" fmla="*/ 109 h 111"/>
                <a:gd name="T24" fmla="*/ 93 w 116"/>
                <a:gd name="T25" fmla="*/ 111 h 111"/>
                <a:gd name="T26" fmla="*/ 91 w 116"/>
                <a:gd name="T27" fmla="*/ 111 h 111"/>
                <a:gd name="T28" fmla="*/ 88 w 116"/>
                <a:gd name="T29" fmla="*/ 111 h 111"/>
                <a:gd name="T30" fmla="*/ 4 w 116"/>
                <a:gd name="T31" fmla="*/ 61 h 111"/>
                <a:gd name="T32" fmla="*/ 2 w 116"/>
                <a:gd name="T33" fmla="*/ 60 h 111"/>
                <a:gd name="T34" fmla="*/ 0 w 116"/>
                <a:gd name="T35" fmla="*/ 57 h 111"/>
                <a:gd name="T36" fmla="*/ 0 w 116"/>
                <a:gd name="T37" fmla="*/ 54 h 111"/>
                <a:gd name="T38" fmla="*/ 2 w 116"/>
                <a:gd name="T39" fmla="*/ 52 h 111"/>
                <a:gd name="T40" fmla="*/ 4 w 116"/>
                <a:gd name="T41" fmla="*/ 49 h 111"/>
                <a:gd name="T42" fmla="*/ 88 w 116"/>
                <a:gd name="T43" fmla="*/ 1 h 111"/>
                <a:gd name="T44" fmla="*/ 91 w 116"/>
                <a:gd name="T4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111">
                  <a:moveTo>
                    <a:pt x="91" y="0"/>
                  </a:moveTo>
                  <a:lnTo>
                    <a:pt x="93" y="1"/>
                  </a:lnTo>
                  <a:lnTo>
                    <a:pt x="96" y="2"/>
                  </a:lnTo>
                  <a:lnTo>
                    <a:pt x="97" y="3"/>
                  </a:lnTo>
                  <a:lnTo>
                    <a:pt x="99" y="7"/>
                  </a:lnTo>
                  <a:lnTo>
                    <a:pt x="99" y="39"/>
                  </a:lnTo>
                  <a:lnTo>
                    <a:pt x="116" y="39"/>
                  </a:lnTo>
                  <a:lnTo>
                    <a:pt x="112" y="74"/>
                  </a:lnTo>
                  <a:lnTo>
                    <a:pt x="99" y="73"/>
                  </a:lnTo>
                  <a:lnTo>
                    <a:pt x="99" y="104"/>
                  </a:lnTo>
                  <a:lnTo>
                    <a:pt x="97" y="107"/>
                  </a:lnTo>
                  <a:lnTo>
                    <a:pt x="96" y="109"/>
                  </a:lnTo>
                  <a:lnTo>
                    <a:pt x="93" y="111"/>
                  </a:lnTo>
                  <a:lnTo>
                    <a:pt x="91" y="111"/>
                  </a:lnTo>
                  <a:lnTo>
                    <a:pt x="88" y="111"/>
                  </a:lnTo>
                  <a:lnTo>
                    <a:pt x="4" y="61"/>
                  </a:lnTo>
                  <a:lnTo>
                    <a:pt x="2" y="60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9"/>
                  </a:lnTo>
                  <a:lnTo>
                    <a:pt x="88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75"/>
            <p:cNvSpPr>
              <a:spLocks/>
            </p:cNvSpPr>
            <p:nvPr/>
          </p:nvSpPr>
          <p:spPr bwMode="auto">
            <a:xfrm>
              <a:off x="6767513" y="4478338"/>
              <a:ext cx="176213" cy="180975"/>
            </a:xfrm>
            <a:custGeom>
              <a:avLst/>
              <a:gdLst>
                <a:gd name="T0" fmla="*/ 53 w 111"/>
                <a:gd name="T1" fmla="*/ 0 h 114"/>
                <a:gd name="T2" fmla="*/ 56 w 111"/>
                <a:gd name="T3" fmla="*/ 0 h 114"/>
                <a:gd name="T4" fmla="*/ 59 w 111"/>
                <a:gd name="T5" fmla="*/ 0 h 114"/>
                <a:gd name="T6" fmla="*/ 61 w 111"/>
                <a:gd name="T7" fmla="*/ 3 h 114"/>
                <a:gd name="T8" fmla="*/ 110 w 111"/>
                <a:gd name="T9" fmla="*/ 88 h 114"/>
                <a:gd name="T10" fmla="*/ 111 w 111"/>
                <a:gd name="T11" fmla="*/ 90 h 114"/>
                <a:gd name="T12" fmla="*/ 110 w 111"/>
                <a:gd name="T13" fmla="*/ 93 h 114"/>
                <a:gd name="T14" fmla="*/ 108 w 111"/>
                <a:gd name="T15" fmla="*/ 96 h 114"/>
                <a:gd name="T16" fmla="*/ 107 w 111"/>
                <a:gd name="T17" fmla="*/ 97 h 114"/>
                <a:gd name="T18" fmla="*/ 103 w 111"/>
                <a:gd name="T19" fmla="*/ 98 h 114"/>
                <a:gd name="T20" fmla="*/ 72 w 111"/>
                <a:gd name="T21" fmla="*/ 98 h 114"/>
                <a:gd name="T22" fmla="*/ 72 w 111"/>
                <a:gd name="T23" fmla="*/ 114 h 114"/>
                <a:gd name="T24" fmla="*/ 36 w 111"/>
                <a:gd name="T25" fmla="*/ 111 h 114"/>
                <a:gd name="T26" fmla="*/ 38 w 111"/>
                <a:gd name="T27" fmla="*/ 98 h 114"/>
                <a:gd name="T28" fmla="*/ 6 w 111"/>
                <a:gd name="T29" fmla="*/ 98 h 114"/>
                <a:gd name="T30" fmla="*/ 4 w 111"/>
                <a:gd name="T31" fmla="*/ 97 h 114"/>
                <a:gd name="T32" fmla="*/ 1 w 111"/>
                <a:gd name="T33" fmla="*/ 96 h 114"/>
                <a:gd name="T34" fmla="*/ 0 w 111"/>
                <a:gd name="T35" fmla="*/ 93 h 114"/>
                <a:gd name="T36" fmla="*/ 0 w 111"/>
                <a:gd name="T37" fmla="*/ 90 h 114"/>
                <a:gd name="T38" fmla="*/ 0 w 111"/>
                <a:gd name="T39" fmla="*/ 88 h 114"/>
                <a:gd name="T40" fmla="*/ 49 w 111"/>
                <a:gd name="T41" fmla="*/ 3 h 114"/>
                <a:gd name="T42" fmla="*/ 51 w 111"/>
                <a:gd name="T43" fmla="*/ 0 h 114"/>
                <a:gd name="T44" fmla="*/ 53 w 111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4">
                  <a:moveTo>
                    <a:pt x="53" y="0"/>
                  </a:moveTo>
                  <a:lnTo>
                    <a:pt x="56" y="0"/>
                  </a:lnTo>
                  <a:lnTo>
                    <a:pt x="59" y="0"/>
                  </a:lnTo>
                  <a:lnTo>
                    <a:pt x="61" y="3"/>
                  </a:lnTo>
                  <a:lnTo>
                    <a:pt x="110" y="88"/>
                  </a:lnTo>
                  <a:lnTo>
                    <a:pt x="111" y="90"/>
                  </a:lnTo>
                  <a:lnTo>
                    <a:pt x="110" y="93"/>
                  </a:lnTo>
                  <a:lnTo>
                    <a:pt x="108" y="96"/>
                  </a:lnTo>
                  <a:lnTo>
                    <a:pt x="107" y="97"/>
                  </a:lnTo>
                  <a:lnTo>
                    <a:pt x="103" y="98"/>
                  </a:lnTo>
                  <a:lnTo>
                    <a:pt x="72" y="98"/>
                  </a:lnTo>
                  <a:lnTo>
                    <a:pt x="72" y="114"/>
                  </a:lnTo>
                  <a:lnTo>
                    <a:pt x="36" y="111"/>
                  </a:lnTo>
                  <a:lnTo>
                    <a:pt x="38" y="98"/>
                  </a:lnTo>
                  <a:lnTo>
                    <a:pt x="6" y="98"/>
                  </a:lnTo>
                  <a:lnTo>
                    <a:pt x="4" y="97"/>
                  </a:lnTo>
                  <a:lnTo>
                    <a:pt x="1" y="96"/>
                  </a:lnTo>
                  <a:lnTo>
                    <a:pt x="0" y="93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8" name="Freeform 176"/>
            <p:cNvSpPr>
              <a:spLocks/>
            </p:cNvSpPr>
            <p:nvPr/>
          </p:nvSpPr>
          <p:spPr bwMode="auto">
            <a:xfrm>
              <a:off x="6064251" y="4591050"/>
              <a:ext cx="176213" cy="182563"/>
            </a:xfrm>
            <a:custGeom>
              <a:avLst/>
              <a:gdLst>
                <a:gd name="T0" fmla="*/ 39 w 111"/>
                <a:gd name="T1" fmla="*/ 0 h 115"/>
                <a:gd name="T2" fmla="*/ 73 w 111"/>
                <a:gd name="T3" fmla="*/ 4 h 115"/>
                <a:gd name="T4" fmla="*/ 73 w 111"/>
                <a:gd name="T5" fmla="*/ 17 h 115"/>
                <a:gd name="T6" fmla="*/ 103 w 111"/>
                <a:gd name="T7" fmla="*/ 17 h 115"/>
                <a:gd name="T8" fmla="*/ 107 w 111"/>
                <a:gd name="T9" fmla="*/ 17 h 115"/>
                <a:gd name="T10" fmla="*/ 109 w 111"/>
                <a:gd name="T11" fmla="*/ 19 h 115"/>
                <a:gd name="T12" fmla="*/ 110 w 111"/>
                <a:gd name="T13" fmla="*/ 22 h 115"/>
                <a:gd name="T14" fmla="*/ 111 w 111"/>
                <a:gd name="T15" fmla="*/ 25 h 115"/>
                <a:gd name="T16" fmla="*/ 110 w 111"/>
                <a:gd name="T17" fmla="*/ 27 h 115"/>
                <a:gd name="T18" fmla="*/ 61 w 111"/>
                <a:gd name="T19" fmla="*/ 111 h 115"/>
                <a:gd name="T20" fmla="*/ 59 w 111"/>
                <a:gd name="T21" fmla="*/ 114 h 115"/>
                <a:gd name="T22" fmla="*/ 56 w 111"/>
                <a:gd name="T23" fmla="*/ 115 h 115"/>
                <a:gd name="T24" fmla="*/ 54 w 111"/>
                <a:gd name="T25" fmla="*/ 115 h 115"/>
                <a:gd name="T26" fmla="*/ 51 w 111"/>
                <a:gd name="T27" fmla="*/ 114 h 115"/>
                <a:gd name="T28" fmla="*/ 50 w 111"/>
                <a:gd name="T29" fmla="*/ 111 h 115"/>
                <a:gd name="T30" fmla="*/ 0 w 111"/>
                <a:gd name="T31" fmla="*/ 27 h 115"/>
                <a:gd name="T32" fmla="*/ 0 w 111"/>
                <a:gd name="T33" fmla="*/ 25 h 115"/>
                <a:gd name="T34" fmla="*/ 0 w 111"/>
                <a:gd name="T35" fmla="*/ 22 h 115"/>
                <a:gd name="T36" fmla="*/ 1 w 111"/>
                <a:gd name="T37" fmla="*/ 19 h 115"/>
                <a:gd name="T38" fmla="*/ 4 w 111"/>
                <a:gd name="T39" fmla="*/ 17 h 115"/>
                <a:gd name="T40" fmla="*/ 6 w 111"/>
                <a:gd name="T41" fmla="*/ 17 h 115"/>
                <a:gd name="T42" fmla="*/ 38 w 111"/>
                <a:gd name="T43" fmla="*/ 17 h 115"/>
                <a:gd name="T44" fmla="*/ 39 w 11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5">
                  <a:moveTo>
                    <a:pt x="39" y="0"/>
                  </a:moveTo>
                  <a:lnTo>
                    <a:pt x="73" y="4"/>
                  </a:lnTo>
                  <a:lnTo>
                    <a:pt x="73" y="17"/>
                  </a:lnTo>
                  <a:lnTo>
                    <a:pt x="103" y="17"/>
                  </a:lnTo>
                  <a:lnTo>
                    <a:pt x="107" y="17"/>
                  </a:lnTo>
                  <a:lnTo>
                    <a:pt x="109" y="19"/>
                  </a:lnTo>
                  <a:lnTo>
                    <a:pt x="110" y="22"/>
                  </a:lnTo>
                  <a:lnTo>
                    <a:pt x="111" y="25"/>
                  </a:lnTo>
                  <a:lnTo>
                    <a:pt x="110" y="27"/>
                  </a:lnTo>
                  <a:lnTo>
                    <a:pt x="61" y="111"/>
                  </a:lnTo>
                  <a:lnTo>
                    <a:pt x="59" y="114"/>
                  </a:lnTo>
                  <a:lnTo>
                    <a:pt x="56" y="115"/>
                  </a:lnTo>
                  <a:lnTo>
                    <a:pt x="54" y="115"/>
                  </a:lnTo>
                  <a:lnTo>
                    <a:pt x="51" y="114"/>
                  </a:lnTo>
                  <a:lnTo>
                    <a:pt x="50" y="111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38" y="1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9" name="Freeform 177"/>
            <p:cNvSpPr>
              <a:spLocks/>
            </p:cNvSpPr>
            <p:nvPr/>
          </p:nvSpPr>
          <p:spPr bwMode="auto">
            <a:xfrm>
              <a:off x="6469063" y="4887913"/>
              <a:ext cx="180975" cy="176213"/>
            </a:xfrm>
            <a:custGeom>
              <a:avLst/>
              <a:gdLst>
                <a:gd name="T0" fmla="*/ 24 w 114"/>
                <a:gd name="T1" fmla="*/ 0 h 111"/>
                <a:gd name="T2" fmla="*/ 27 w 114"/>
                <a:gd name="T3" fmla="*/ 1 h 111"/>
                <a:gd name="T4" fmla="*/ 112 w 114"/>
                <a:gd name="T5" fmla="*/ 50 h 111"/>
                <a:gd name="T6" fmla="*/ 114 w 114"/>
                <a:gd name="T7" fmla="*/ 52 h 111"/>
                <a:gd name="T8" fmla="*/ 114 w 114"/>
                <a:gd name="T9" fmla="*/ 55 h 111"/>
                <a:gd name="T10" fmla="*/ 114 w 114"/>
                <a:gd name="T11" fmla="*/ 58 h 111"/>
                <a:gd name="T12" fmla="*/ 114 w 114"/>
                <a:gd name="T13" fmla="*/ 60 h 111"/>
                <a:gd name="T14" fmla="*/ 112 w 114"/>
                <a:gd name="T15" fmla="*/ 62 h 111"/>
                <a:gd name="T16" fmla="*/ 27 w 114"/>
                <a:gd name="T17" fmla="*/ 111 h 111"/>
                <a:gd name="T18" fmla="*/ 24 w 114"/>
                <a:gd name="T19" fmla="*/ 111 h 111"/>
                <a:gd name="T20" fmla="*/ 21 w 114"/>
                <a:gd name="T21" fmla="*/ 111 h 111"/>
                <a:gd name="T22" fmla="*/ 19 w 114"/>
                <a:gd name="T23" fmla="*/ 110 h 111"/>
                <a:gd name="T24" fmla="*/ 17 w 114"/>
                <a:gd name="T25" fmla="*/ 107 h 111"/>
                <a:gd name="T26" fmla="*/ 16 w 114"/>
                <a:gd name="T27" fmla="*/ 105 h 111"/>
                <a:gd name="T28" fmla="*/ 16 w 114"/>
                <a:gd name="T29" fmla="*/ 73 h 111"/>
                <a:gd name="T30" fmla="*/ 0 w 114"/>
                <a:gd name="T31" fmla="*/ 72 h 111"/>
                <a:gd name="T32" fmla="*/ 3 w 114"/>
                <a:gd name="T33" fmla="*/ 38 h 111"/>
                <a:gd name="T34" fmla="*/ 16 w 114"/>
                <a:gd name="T35" fmla="*/ 38 h 111"/>
                <a:gd name="T36" fmla="*/ 16 w 114"/>
                <a:gd name="T37" fmla="*/ 8 h 111"/>
                <a:gd name="T38" fmla="*/ 17 w 114"/>
                <a:gd name="T39" fmla="*/ 4 h 111"/>
                <a:gd name="T40" fmla="*/ 19 w 114"/>
                <a:gd name="T41" fmla="*/ 3 h 111"/>
                <a:gd name="T42" fmla="*/ 21 w 114"/>
                <a:gd name="T43" fmla="*/ 1 h 111"/>
                <a:gd name="T44" fmla="*/ 24 w 114"/>
                <a:gd name="T4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1">
                  <a:moveTo>
                    <a:pt x="24" y="0"/>
                  </a:moveTo>
                  <a:lnTo>
                    <a:pt x="27" y="1"/>
                  </a:lnTo>
                  <a:lnTo>
                    <a:pt x="112" y="50"/>
                  </a:lnTo>
                  <a:lnTo>
                    <a:pt x="114" y="52"/>
                  </a:lnTo>
                  <a:lnTo>
                    <a:pt x="114" y="55"/>
                  </a:lnTo>
                  <a:lnTo>
                    <a:pt x="114" y="58"/>
                  </a:lnTo>
                  <a:lnTo>
                    <a:pt x="114" y="60"/>
                  </a:lnTo>
                  <a:lnTo>
                    <a:pt x="112" y="62"/>
                  </a:lnTo>
                  <a:lnTo>
                    <a:pt x="27" y="111"/>
                  </a:lnTo>
                  <a:lnTo>
                    <a:pt x="24" y="111"/>
                  </a:lnTo>
                  <a:lnTo>
                    <a:pt x="21" y="111"/>
                  </a:lnTo>
                  <a:lnTo>
                    <a:pt x="19" y="110"/>
                  </a:lnTo>
                  <a:lnTo>
                    <a:pt x="17" y="107"/>
                  </a:lnTo>
                  <a:lnTo>
                    <a:pt x="16" y="105"/>
                  </a:lnTo>
                  <a:lnTo>
                    <a:pt x="16" y="73"/>
                  </a:lnTo>
                  <a:lnTo>
                    <a:pt x="0" y="72"/>
                  </a:lnTo>
                  <a:lnTo>
                    <a:pt x="3" y="38"/>
                  </a:lnTo>
                  <a:lnTo>
                    <a:pt x="16" y="38"/>
                  </a:lnTo>
                  <a:lnTo>
                    <a:pt x="16" y="8"/>
                  </a:lnTo>
                  <a:lnTo>
                    <a:pt x="17" y="4"/>
                  </a:lnTo>
                  <a:lnTo>
                    <a:pt x="19" y="3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BFDD6"/>
            </a:solidFill>
            <a:ln w="0">
              <a:solidFill>
                <a:srgbClr val="4BFDD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09" name="그룹 1208"/>
          <p:cNvGrpSpPr/>
          <p:nvPr/>
        </p:nvGrpSpPr>
        <p:grpSpPr>
          <a:xfrm>
            <a:off x="2482877" y="692696"/>
            <a:ext cx="1338569" cy="1539832"/>
            <a:chOff x="2312988" y="1757363"/>
            <a:chExt cx="665163" cy="765175"/>
          </a:xfrm>
        </p:grpSpPr>
        <p:sp>
          <p:nvSpPr>
            <p:cNvPr id="1170" name="Freeform 178"/>
            <p:cNvSpPr>
              <a:spLocks/>
            </p:cNvSpPr>
            <p:nvPr/>
          </p:nvSpPr>
          <p:spPr bwMode="auto">
            <a:xfrm>
              <a:off x="2509838" y="1757363"/>
              <a:ext cx="468313" cy="627063"/>
            </a:xfrm>
            <a:custGeom>
              <a:avLst/>
              <a:gdLst>
                <a:gd name="T0" fmla="*/ 79 w 295"/>
                <a:gd name="T1" fmla="*/ 0 h 395"/>
                <a:gd name="T2" fmla="*/ 83 w 295"/>
                <a:gd name="T3" fmla="*/ 2 h 395"/>
                <a:gd name="T4" fmla="*/ 84 w 295"/>
                <a:gd name="T5" fmla="*/ 3 h 395"/>
                <a:gd name="T6" fmla="*/ 85 w 295"/>
                <a:gd name="T7" fmla="*/ 7 h 395"/>
                <a:gd name="T8" fmla="*/ 85 w 295"/>
                <a:gd name="T9" fmla="*/ 32 h 395"/>
                <a:gd name="T10" fmla="*/ 118 w 295"/>
                <a:gd name="T11" fmla="*/ 35 h 395"/>
                <a:gd name="T12" fmla="*/ 151 w 295"/>
                <a:gd name="T13" fmla="*/ 42 h 395"/>
                <a:gd name="T14" fmla="*/ 181 w 295"/>
                <a:gd name="T15" fmla="*/ 54 h 395"/>
                <a:gd name="T16" fmla="*/ 208 w 295"/>
                <a:gd name="T17" fmla="*/ 72 h 395"/>
                <a:gd name="T18" fmla="*/ 233 w 295"/>
                <a:gd name="T19" fmla="*/ 93 h 395"/>
                <a:gd name="T20" fmla="*/ 256 w 295"/>
                <a:gd name="T21" fmla="*/ 118 h 395"/>
                <a:gd name="T22" fmla="*/ 273 w 295"/>
                <a:gd name="T23" fmla="*/ 147 h 395"/>
                <a:gd name="T24" fmla="*/ 284 w 295"/>
                <a:gd name="T25" fmla="*/ 177 h 395"/>
                <a:gd name="T26" fmla="*/ 292 w 295"/>
                <a:gd name="T27" fmla="*/ 209 h 395"/>
                <a:gd name="T28" fmla="*/ 295 w 295"/>
                <a:gd name="T29" fmla="*/ 241 h 395"/>
                <a:gd name="T30" fmla="*/ 292 w 295"/>
                <a:gd name="T31" fmla="*/ 275 h 395"/>
                <a:gd name="T32" fmla="*/ 284 w 295"/>
                <a:gd name="T33" fmla="*/ 307 h 395"/>
                <a:gd name="T34" fmla="*/ 273 w 295"/>
                <a:gd name="T35" fmla="*/ 337 h 395"/>
                <a:gd name="T36" fmla="*/ 256 w 295"/>
                <a:gd name="T37" fmla="*/ 364 h 395"/>
                <a:gd name="T38" fmla="*/ 233 w 295"/>
                <a:gd name="T39" fmla="*/ 391 h 395"/>
                <a:gd name="T40" fmla="*/ 229 w 295"/>
                <a:gd name="T41" fmla="*/ 393 h 395"/>
                <a:gd name="T42" fmla="*/ 226 w 295"/>
                <a:gd name="T43" fmla="*/ 395 h 395"/>
                <a:gd name="T44" fmla="*/ 222 w 295"/>
                <a:gd name="T45" fmla="*/ 395 h 395"/>
                <a:gd name="T46" fmla="*/ 218 w 295"/>
                <a:gd name="T47" fmla="*/ 395 h 395"/>
                <a:gd name="T48" fmla="*/ 214 w 295"/>
                <a:gd name="T49" fmla="*/ 393 h 395"/>
                <a:gd name="T50" fmla="*/ 210 w 295"/>
                <a:gd name="T51" fmla="*/ 391 h 395"/>
                <a:gd name="T52" fmla="*/ 205 w 295"/>
                <a:gd name="T53" fmla="*/ 383 h 395"/>
                <a:gd name="T54" fmla="*/ 205 w 295"/>
                <a:gd name="T55" fmla="*/ 374 h 395"/>
                <a:gd name="T56" fmla="*/ 210 w 295"/>
                <a:gd name="T57" fmla="*/ 366 h 395"/>
                <a:gd name="T58" fmla="*/ 232 w 295"/>
                <a:gd name="T59" fmla="*/ 340 h 395"/>
                <a:gd name="T60" fmla="*/ 248 w 295"/>
                <a:gd name="T61" fmla="*/ 309 h 395"/>
                <a:gd name="T62" fmla="*/ 258 w 295"/>
                <a:gd name="T63" fmla="*/ 277 h 395"/>
                <a:gd name="T64" fmla="*/ 261 w 295"/>
                <a:gd name="T65" fmla="*/ 241 h 395"/>
                <a:gd name="T66" fmla="*/ 258 w 295"/>
                <a:gd name="T67" fmla="*/ 207 h 395"/>
                <a:gd name="T68" fmla="*/ 248 w 295"/>
                <a:gd name="T69" fmla="*/ 175 h 395"/>
                <a:gd name="T70" fmla="*/ 232 w 295"/>
                <a:gd name="T71" fmla="*/ 144 h 395"/>
                <a:gd name="T72" fmla="*/ 210 w 295"/>
                <a:gd name="T73" fmla="*/ 117 h 395"/>
                <a:gd name="T74" fmla="*/ 182 w 295"/>
                <a:gd name="T75" fmla="*/ 96 h 395"/>
                <a:gd name="T76" fmla="*/ 152 w 295"/>
                <a:gd name="T77" fmla="*/ 79 h 395"/>
                <a:gd name="T78" fmla="*/ 119 w 295"/>
                <a:gd name="T79" fmla="*/ 70 h 395"/>
                <a:gd name="T80" fmla="*/ 85 w 295"/>
                <a:gd name="T81" fmla="*/ 66 h 395"/>
                <a:gd name="T82" fmla="*/ 85 w 295"/>
                <a:gd name="T83" fmla="*/ 91 h 395"/>
                <a:gd name="T84" fmla="*/ 84 w 295"/>
                <a:gd name="T85" fmla="*/ 95 h 395"/>
                <a:gd name="T86" fmla="*/ 83 w 295"/>
                <a:gd name="T87" fmla="*/ 97 h 395"/>
                <a:gd name="T88" fmla="*/ 79 w 295"/>
                <a:gd name="T89" fmla="*/ 97 h 395"/>
                <a:gd name="T90" fmla="*/ 76 w 295"/>
                <a:gd name="T91" fmla="*/ 97 h 395"/>
                <a:gd name="T92" fmla="*/ 3 w 295"/>
                <a:gd name="T93" fmla="*/ 54 h 395"/>
                <a:gd name="T94" fmla="*/ 0 w 295"/>
                <a:gd name="T95" fmla="*/ 53 h 395"/>
                <a:gd name="T96" fmla="*/ 0 w 295"/>
                <a:gd name="T97" fmla="*/ 50 h 395"/>
                <a:gd name="T98" fmla="*/ 0 w 295"/>
                <a:gd name="T99" fmla="*/ 48 h 395"/>
                <a:gd name="T100" fmla="*/ 0 w 295"/>
                <a:gd name="T101" fmla="*/ 45 h 395"/>
                <a:gd name="T102" fmla="*/ 3 w 295"/>
                <a:gd name="T103" fmla="*/ 44 h 395"/>
                <a:gd name="T104" fmla="*/ 76 w 295"/>
                <a:gd name="T105" fmla="*/ 2 h 395"/>
                <a:gd name="T106" fmla="*/ 79 w 295"/>
                <a:gd name="T10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5" h="395">
                  <a:moveTo>
                    <a:pt x="79" y="0"/>
                  </a:moveTo>
                  <a:lnTo>
                    <a:pt x="83" y="2"/>
                  </a:lnTo>
                  <a:lnTo>
                    <a:pt x="84" y="3"/>
                  </a:lnTo>
                  <a:lnTo>
                    <a:pt x="85" y="7"/>
                  </a:lnTo>
                  <a:lnTo>
                    <a:pt x="85" y="32"/>
                  </a:lnTo>
                  <a:lnTo>
                    <a:pt x="118" y="35"/>
                  </a:lnTo>
                  <a:lnTo>
                    <a:pt x="151" y="42"/>
                  </a:lnTo>
                  <a:lnTo>
                    <a:pt x="181" y="54"/>
                  </a:lnTo>
                  <a:lnTo>
                    <a:pt x="208" y="72"/>
                  </a:lnTo>
                  <a:lnTo>
                    <a:pt x="233" y="93"/>
                  </a:lnTo>
                  <a:lnTo>
                    <a:pt x="256" y="118"/>
                  </a:lnTo>
                  <a:lnTo>
                    <a:pt x="273" y="147"/>
                  </a:lnTo>
                  <a:lnTo>
                    <a:pt x="284" y="177"/>
                  </a:lnTo>
                  <a:lnTo>
                    <a:pt x="292" y="209"/>
                  </a:lnTo>
                  <a:lnTo>
                    <a:pt x="295" y="241"/>
                  </a:lnTo>
                  <a:lnTo>
                    <a:pt x="292" y="275"/>
                  </a:lnTo>
                  <a:lnTo>
                    <a:pt x="284" y="307"/>
                  </a:lnTo>
                  <a:lnTo>
                    <a:pt x="273" y="337"/>
                  </a:lnTo>
                  <a:lnTo>
                    <a:pt x="256" y="364"/>
                  </a:lnTo>
                  <a:lnTo>
                    <a:pt x="233" y="391"/>
                  </a:lnTo>
                  <a:lnTo>
                    <a:pt x="229" y="393"/>
                  </a:lnTo>
                  <a:lnTo>
                    <a:pt x="226" y="395"/>
                  </a:lnTo>
                  <a:lnTo>
                    <a:pt x="222" y="395"/>
                  </a:lnTo>
                  <a:lnTo>
                    <a:pt x="218" y="395"/>
                  </a:lnTo>
                  <a:lnTo>
                    <a:pt x="214" y="393"/>
                  </a:lnTo>
                  <a:lnTo>
                    <a:pt x="210" y="391"/>
                  </a:lnTo>
                  <a:lnTo>
                    <a:pt x="205" y="383"/>
                  </a:lnTo>
                  <a:lnTo>
                    <a:pt x="205" y="374"/>
                  </a:lnTo>
                  <a:lnTo>
                    <a:pt x="210" y="366"/>
                  </a:lnTo>
                  <a:lnTo>
                    <a:pt x="232" y="340"/>
                  </a:lnTo>
                  <a:lnTo>
                    <a:pt x="248" y="309"/>
                  </a:lnTo>
                  <a:lnTo>
                    <a:pt x="258" y="277"/>
                  </a:lnTo>
                  <a:lnTo>
                    <a:pt x="261" y="241"/>
                  </a:lnTo>
                  <a:lnTo>
                    <a:pt x="258" y="207"/>
                  </a:lnTo>
                  <a:lnTo>
                    <a:pt x="248" y="175"/>
                  </a:lnTo>
                  <a:lnTo>
                    <a:pt x="232" y="144"/>
                  </a:lnTo>
                  <a:lnTo>
                    <a:pt x="210" y="117"/>
                  </a:lnTo>
                  <a:lnTo>
                    <a:pt x="182" y="96"/>
                  </a:lnTo>
                  <a:lnTo>
                    <a:pt x="152" y="79"/>
                  </a:lnTo>
                  <a:lnTo>
                    <a:pt x="119" y="70"/>
                  </a:lnTo>
                  <a:lnTo>
                    <a:pt x="85" y="66"/>
                  </a:lnTo>
                  <a:lnTo>
                    <a:pt x="85" y="91"/>
                  </a:lnTo>
                  <a:lnTo>
                    <a:pt x="84" y="95"/>
                  </a:lnTo>
                  <a:lnTo>
                    <a:pt x="83" y="97"/>
                  </a:lnTo>
                  <a:lnTo>
                    <a:pt x="79" y="97"/>
                  </a:lnTo>
                  <a:lnTo>
                    <a:pt x="76" y="97"/>
                  </a:lnTo>
                  <a:lnTo>
                    <a:pt x="3" y="54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3" y="44"/>
                  </a:lnTo>
                  <a:lnTo>
                    <a:pt x="76" y="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1" name="Freeform 179"/>
            <p:cNvSpPr>
              <a:spLocks/>
            </p:cNvSpPr>
            <p:nvPr/>
          </p:nvSpPr>
          <p:spPr bwMode="auto">
            <a:xfrm>
              <a:off x="2312988" y="1900238"/>
              <a:ext cx="466725" cy="622300"/>
            </a:xfrm>
            <a:custGeom>
              <a:avLst/>
              <a:gdLst>
                <a:gd name="T0" fmla="*/ 69 w 294"/>
                <a:gd name="T1" fmla="*/ 0 h 392"/>
                <a:gd name="T2" fmla="*/ 77 w 294"/>
                <a:gd name="T3" fmla="*/ 0 h 392"/>
                <a:gd name="T4" fmla="*/ 85 w 294"/>
                <a:gd name="T5" fmla="*/ 3 h 392"/>
                <a:gd name="T6" fmla="*/ 89 w 294"/>
                <a:gd name="T7" fmla="*/ 11 h 392"/>
                <a:gd name="T8" fmla="*/ 89 w 294"/>
                <a:gd name="T9" fmla="*/ 20 h 392"/>
                <a:gd name="T10" fmla="*/ 85 w 294"/>
                <a:gd name="T11" fmla="*/ 27 h 392"/>
                <a:gd name="T12" fmla="*/ 63 w 294"/>
                <a:gd name="T13" fmla="*/ 54 h 392"/>
                <a:gd name="T14" fmla="*/ 47 w 294"/>
                <a:gd name="T15" fmla="*/ 85 h 392"/>
                <a:gd name="T16" fmla="*/ 36 w 294"/>
                <a:gd name="T17" fmla="*/ 117 h 392"/>
                <a:gd name="T18" fmla="*/ 34 w 294"/>
                <a:gd name="T19" fmla="*/ 151 h 392"/>
                <a:gd name="T20" fmla="*/ 36 w 294"/>
                <a:gd name="T21" fmla="*/ 187 h 392"/>
                <a:gd name="T22" fmla="*/ 47 w 294"/>
                <a:gd name="T23" fmla="*/ 219 h 392"/>
                <a:gd name="T24" fmla="*/ 63 w 294"/>
                <a:gd name="T25" fmla="*/ 250 h 392"/>
                <a:gd name="T26" fmla="*/ 85 w 294"/>
                <a:gd name="T27" fmla="*/ 276 h 392"/>
                <a:gd name="T28" fmla="*/ 112 w 294"/>
                <a:gd name="T29" fmla="*/ 298 h 392"/>
                <a:gd name="T30" fmla="*/ 143 w 294"/>
                <a:gd name="T31" fmla="*/ 314 h 392"/>
                <a:gd name="T32" fmla="*/ 175 w 294"/>
                <a:gd name="T33" fmla="*/ 324 h 392"/>
                <a:gd name="T34" fmla="*/ 209 w 294"/>
                <a:gd name="T35" fmla="*/ 327 h 392"/>
                <a:gd name="T36" fmla="*/ 209 w 294"/>
                <a:gd name="T37" fmla="*/ 302 h 392"/>
                <a:gd name="T38" fmla="*/ 211 w 294"/>
                <a:gd name="T39" fmla="*/ 299 h 392"/>
                <a:gd name="T40" fmla="*/ 212 w 294"/>
                <a:gd name="T41" fmla="*/ 297 h 392"/>
                <a:gd name="T42" fmla="*/ 216 w 294"/>
                <a:gd name="T43" fmla="*/ 295 h 392"/>
                <a:gd name="T44" fmla="*/ 219 w 294"/>
                <a:gd name="T45" fmla="*/ 297 h 392"/>
                <a:gd name="T46" fmla="*/ 292 w 294"/>
                <a:gd name="T47" fmla="*/ 339 h 392"/>
                <a:gd name="T48" fmla="*/ 294 w 294"/>
                <a:gd name="T49" fmla="*/ 341 h 392"/>
                <a:gd name="T50" fmla="*/ 294 w 294"/>
                <a:gd name="T51" fmla="*/ 344 h 392"/>
                <a:gd name="T52" fmla="*/ 294 w 294"/>
                <a:gd name="T53" fmla="*/ 345 h 392"/>
                <a:gd name="T54" fmla="*/ 294 w 294"/>
                <a:gd name="T55" fmla="*/ 348 h 392"/>
                <a:gd name="T56" fmla="*/ 292 w 294"/>
                <a:gd name="T57" fmla="*/ 349 h 392"/>
                <a:gd name="T58" fmla="*/ 219 w 294"/>
                <a:gd name="T59" fmla="*/ 392 h 392"/>
                <a:gd name="T60" fmla="*/ 216 w 294"/>
                <a:gd name="T61" fmla="*/ 392 h 392"/>
                <a:gd name="T62" fmla="*/ 212 w 294"/>
                <a:gd name="T63" fmla="*/ 392 h 392"/>
                <a:gd name="T64" fmla="*/ 211 w 294"/>
                <a:gd name="T65" fmla="*/ 390 h 392"/>
                <a:gd name="T66" fmla="*/ 209 w 294"/>
                <a:gd name="T67" fmla="*/ 387 h 392"/>
                <a:gd name="T68" fmla="*/ 209 w 294"/>
                <a:gd name="T69" fmla="*/ 361 h 392"/>
                <a:gd name="T70" fmla="*/ 177 w 294"/>
                <a:gd name="T71" fmla="*/ 358 h 392"/>
                <a:gd name="T72" fmla="*/ 144 w 294"/>
                <a:gd name="T73" fmla="*/ 352 h 392"/>
                <a:gd name="T74" fmla="*/ 114 w 294"/>
                <a:gd name="T75" fmla="*/ 339 h 392"/>
                <a:gd name="T76" fmla="*/ 86 w 294"/>
                <a:gd name="T77" fmla="*/ 322 h 392"/>
                <a:gd name="T78" fmla="*/ 61 w 294"/>
                <a:gd name="T79" fmla="*/ 301 h 392"/>
                <a:gd name="T80" fmla="*/ 39 w 294"/>
                <a:gd name="T81" fmla="*/ 274 h 392"/>
                <a:gd name="T82" fmla="*/ 22 w 294"/>
                <a:gd name="T83" fmla="*/ 247 h 392"/>
                <a:gd name="T84" fmla="*/ 10 w 294"/>
                <a:gd name="T85" fmla="*/ 217 h 392"/>
                <a:gd name="T86" fmla="*/ 2 w 294"/>
                <a:gd name="T87" fmla="*/ 185 h 392"/>
                <a:gd name="T88" fmla="*/ 0 w 294"/>
                <a:gd name="T89" fmla="*/ 151 h 392"/>
                <a:gd name="T90" fmla="*/ 2 w 294"/>
                <a:gd name="T91" fmla="*/ 119 h 392"/>
                <a:gd name="T92" fmla="*/ 10 w 294"/>
                <a:gd name="T93" fmla="*/ 87 h 392"/>
                <a:gd name="T94" fmla="*/ 22 w 294"/>
                <a:gd name="T95" fmla="*/ 57 h 392"/>
                <a:gd name="T96" fmla="*/ 39 w 294"/>
                <a:gd name="T97" fmla="*/ 28 h 392"/>
                <a:gd name="T98" fmla="*/ 61 w 294"/>
                <a:gd name="T99" fmla="*/ 3 h 392"/>
                <a:gd name="T100" fmla="*/ 69 w 294"/>
                <a:gd name="T10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4" h="392">
                  <a:moveTo>
                    <a:pt x="69" y="0"/>
                  </a:moveTo>
                  <a:lnTo>
                    <a:pt x="77" y="0"/>
                  </a:lnTo>
                  <a:lnTo>
                    <a:pt x="85" y="3"/>
                  </a:lnTo>
                  <a:lnTo>
                    <a:pt x="89" y="11"/>
                  </a:lnTo>
                  <a:lnTo>
                    <a:pt x="89" y="20"/>
                  </a:lnTo>
                  <a:lnTo>
                    <a:pt x="85" y="27"/>
                  </a:lnTo>
                  <a:lnTo>
                    <a:pt x="63" y="54"/>
                  </a:lnTo>
                  <a:lnTo>
                    <a:pt x="47" y="85"/>
                  </a:lnTo>
                  <a:lnTo>
                    <a:pt x="36" y="117"/>
                  </a:lnTo>
                  <a:lnTo>
                    <a:pt x="34" y="151"/>
                  </a:lnTo>
                  <a:lnTo>
                    <a:pt x="36" y="187"/>
                  </a:lnTo>
                  <a:lnTo>
                    <a:pt x="47" y="219"/>
                  </a:lnTo>
                  <a:lnTo>
                    <a:pt x="63" y="250"/>
                  </a:lnTo>
                  <a:lnTo>
                    <a:pt x="85" y="276"/>
                  </a:lnTo>
                  <a:lnTo>
                    <a:pt x="112" y="298"/>
                  </a:lnTo>
                  <a:lnTo>
                    <a:pt x="143" y="314"/>
                  </a:lnTo>
                  <a:lnTo>
                    <a:pt x="175" y="324"/>
                  </a:lnTo>
                  <a:lnTo>
                    <a:pt x="209" y="327"/>
                  </a:lnTo>
                  <a:lnTo>
                    <a:pt x="209" y="302"/>
                  </a:lnTo>
                  <a:lnTo>
                    <a:pt x="211" y="299"/>
                  </a:lnTo>
                  <a:lnTo>
                    <a:pt x="212" y="297"/>
                  </a:lnTo>
                  <a:lnTo>
                    <a:pt x="216" y="295"/>
                  </a:lnTo>
                  <a:lnTo>
                    <a:pt x="219" y="297"/>
                  </a:lnTo>
                  <a:lnTo>
                    <a:pt x="292" y="339"/>
                  </a:lnTo>
                  <a:lnTo>
                    <a:pt x="294" y="341"/>
                  </a:lnTo>
                  <a:lnTo>
                    <a:pt x="294" y="344"/>
                  </a:lnTo>
                  <a:lnTo>
                    <a:pt x="294" y="345"/>
                  </a:lnTo>
                  <a:lnTo>
                    <a:pt x="294" y="348"/>
                  </a:lnTo>
                  <a:lnTo>
                    <a:pt x="292" y="349"/>
                  </a:lnTo>
                  <a:lnTo>
                    <a:pt x="219" y="392"/>
                  </a:lnTo>
                  <a:lnTo>
                    <a:pt x="216" y="392"/>
                  </a:lnTo>
                  <a:lnTo>
                    <a:pt x="212" y="392"/>
                  </a:lnTo>
                  <a:lnTo>
                    <a:pt x="211" y="390"/>
                  </a:lnTo>
                  <a:lnTo>
                    <a:pt x="209" y="387"/>
                  </a:lnTo>
                  <a:lnTo>
                    <a:pt x="209" y="361"/>
                  </a:lnTo>
                  <a:lnTo>
                    <a:pt x="177" y="358"/>
                  </a:lnTo>
                  <a:lnTo>
                    <a:pt x="144" y="352"/>
                  </a:lnTo>
                  <a:lnTo>
                    <a:pt x="114" y="339"/>
                  </a:lnTo>
                  <a:lnTo>
                    <a:pt x="86" y="322"/>
                  </a:lnTo>
                  <a:lnTo>
                    <a:pt x="61" y="301"/>
                  </a:lnTo>
                  <a:lnTo>
                    <a:pt x="39" y="274"/>
                  </a:lnTo>
                  <a:lnTo>
                    <a:pt x="22" y="247"/>
                  </a:lnTo>
                  <a:lnTo>
                    <a:pt x="10" y="217"/>
                  </a:lnTo>
                  <a:lnTo>
                    <a:pt x="2" y="185"/>
                  </a:lnTo>
                  <a:lnTo>
                    <a:pt x="0" y="151"/>
                  </a:lnTo>
                  <a:lnTo>
                    <a:pt x="2" y="119"/>
                  </a:lnTo>
                  <a:lnTo>
                    <a:pt x="10" y="87"/>
                  </a:lnTo>
                  <a:lnTo>
                    <a:pt x="22" y="57"/>
                  </a:lnTo>
                  <a:lnTo>
                    <a:pt x="39" y="28"/>
                  </a:lnTo>
                  <a:lnTo>
                    <a:pt x="6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4" name="그룹 1213"/>
          <p:cNvGrpSpPr/>
          <p:nvPr/>
        </p:nvGrpSpPr>
        <p:grpSpPr>
          <a:xfrm>
            <a:off x="4007768" y="2591526"/>
            <a:ext cx="1476764" cy="1290739"/>
            <a:chOff x="3600451" y="4197350"/>
            <a:chExt cx="819150" cy="715963"/>
          </a:xfrm>
        </p:grpSpPr>
        <p:sp>
          <p:nvSpPr>
            <p:cNvPr id="1172" name="Freeform 180"/>
            <p:cNvSpPr>
              <a:spLocks/>
            </p:cNvSpPr>
            <p:nvPr/>
          </p:nvSpPr>
          <p:spPr bwMode="auto">
            <a:xfrm>
              <a:off x="3600451" y="4197350"/>
              <a:ext cx="666750" cy="417513"/>
            </a:xfrm>
            <a:custGeom>
              <a:avLst/>
              <a:gdLst>
                <a:gd name="T0" fmla="*/ 297 w 420"/>
                <a:gd name="T1" fmla="*/ 3 h 263"/>
                <a:gd name="T2" fmla="*/ 349 w 420"/>
                <a:gd name="T3" fmla="*/ 19 h 263"/>
                <a:gd name="T4" fmla="*/ 381 w 420"/>
                <a:gd name="T5" fmla="*/ 33 h 263"/>
                <a:gd name="T6" fmla="*/ 403 w 420"/>
                <a:gd name="T7" fmla="*/ 49 h 263"/>
                <a:gd name="T8" fmla="*/ 412 w 420"/>
                <a:gd name="T9" fmla="*/ 57 h 263"/>
                <a:gd name="T10" fmla="*/ 417 w 420"/>
                <a:gd name="T11" fmla="*/ 62 h 263"/>
                <a:gd name="T12" fmla="*/ 420 w 420"/>
                <a:gd name="T13" fmla="*/ 63 h 263"/>
                <a:gd name="T14" fmla="*/ 394 w 420"/>
                <a:gd name="T15" fmla="*/ 89 h 263"/>
                <a:gd name="T16" fmla="*/ 391 w 420"/>
                <a:gd name="T17" fmla="*/ 85 h 263"/>
                <a:gd name="T18" fmla="*/ 385 w 420"/>
                <a:gd name="T19" fmla="*/ 79 h 263"/>
                <a:gd name="T20" fmla="*/ 376 w 420"/>
                <a:gd name="T21" fmla="*/ 71 h 263"/>
                <a:gd name="T22" fmla="*/ 362 w 420"/>
                <a:gd name="T23" fmla="*/ 62 h 263"/>
                <a:gd name="T24" fmla="*/ 338 w 420"/>
                <a:gd name="T25" fmla="*/ 47 h 263"/>
                <a:gd name="T26" fmla="*/ 304 w 420"/>
                <a:gd name="T27" fmla="*/ 34 h 263"/>
                <a:gd name="T28" fmla="*/ 266 w 420"/>
                <a:gd name="T29" fmla="*/ 28 h 263"/>
                <a:gd name="T30" fmla="*/ 224 w 420"/>
                <a:gd name="T31" fmla="*/ 30 h 263"/>
                <a:gd name="T32" fmla="*/ 180 w 420"/>
                <a:gd name="T33" fmla="*/ 41 h 263"/>
                <a:gd name="T34" fmla="*/ 141 w 420"/>
                <a:gd name="T35" fmla="*/ 61 h 263"/>
                <a:gd name="T36" fmla="*/ 124 w 420"/>
                <a:gd name="T37" fmla="*/ 74 h 263"/>
                <a:gd name="T38" fmla="*/ 116 w 420"/>
                <a:gd name="T39" fmla="*/ 82 h 263"/>
                <a:gd name="T40" fmla="*/ 108 w 420"/>
                <a:gd name="T41" fmla="*/ 88 h 263"/>
                <a:gd name="T42" fmla="*/ 77 w 420"/>
                <a:gd name="T43" fmla="*/ 131 h 263"/>
                <a:gd name="T44" fmla="*/ 60 w 420"/>
                <a:gd name="T45" fmla="*/ 168 h 263"/>
                <a:gd name="T46" fmla="*/ 55 w 420"/>
                <a:gd name="T47" fmla="*/ 189 h 263"/>
                <a:gd name="T48" fmla="*/ 52 w 420"/>
                <a:gd name="T49" fmla="*/ 206 h 263"/>
                <a:gd name="T50" fmla="*/ 51 w 420"/>
                <a:gd name="T51" fmla="*/ 216 h 263"/>
                <a:gd name="T52" fmla="*/ 51 w 420"/>
                <a:gd name="T53" fmla="*/ 224 h 263"/>
                <a:gd name="T54" fmla="*/ 93 w 420"/>
                <a:gd name="T55" fmla="*/ 227 h 263"/>
                <a:gd name="T56" fmla="*/ 0 w 420"/>
                <a:gd name="T57" fmla="*/ 227 h 263"/>
                <a:gd name="T58" fmla="*/ 42 w 420"/>
                <a:gd name="T59" fmla="*/ 226 h 263"/>
                <a:gd name="T60" fmla="*/ 42 w 420"/>
                <a:gd name="T61" fmla="*/ 223 h 263"/>
                <a:gd name="T62" fmla="*/ 42 w 420"/>
                <a:gd name="T63" fmla="*/ 216 h 263"/>
                <a:gd name="T64" fmla="*/ 42 w 420"/>
                <a:gd name="T65" fmla="*/ 205 h 263"/>
                <a:gd name="T66" fmla="*/ 44 w 420"/>
                <a:gd name="T67" fmla="*/ 186 h 263"/>
                <a:gd name="T68" fmla="*/ 48 w 420"/>
                <a:gd name="T69" fmla="*/ 164 h 263"/>
                <a:gd name="T70" fmla="*/ 64 w 420"/>
                <a:gd name="T71" fmla="*/ 125 h 263"/>
                <a:gd name="T72" fmla="*/ 95 w 420"/>
                <a:gd name="T73" fmla="*/ 76 h 263"/>
                <a:gd name="T74" fmla="*/ 103 w 420"/>
                <a:gd name="T75" fmla="*/ 68 h 263"/>
                <a:gd name="T76" fmla="*/ 111 w 420"/>
                <a:gd name="T77" fmla="*/ 61 h 263"/>
                <a:gd name="T78" fmla="*/ 131 w 420"/>
                <a:gd name="T79" fmla="*/ 45 h 263"/>
                <a:gd name="T80" fmla="*/ 173 w 420"/>
                <a:gd name="T81" fmla="*/ 20 h 263"/>
                <a:gd name="T82" fmla="*/ 218 w 420"/>
                <a:gd name="T83" fmla="*/ 6 h 263"/>
                <a:gd name="T84" fmla="*/ 267 w 420"/>
                <a:gd name="T8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0" h="263">
                  <a:moveTo>
                    <a:pt x="267" y="0"/>
                  </a:moveTo>
                  <a:lnTo>
                    <a:pt x="297" y="3"/>
                  </a:lnTo>
                  <a:lnTo>
                    <a:pt x="324" y="10"/>
                  </a:lnTo>
                  <a:lnTo>
                    <a:pt x="349" y="19"/>
                  </a:lnTo>
                  <a:lnTo>
                    <a:pt x="366" y="25"/>
                  </a:lnTo>
                  <a:lnTo>
                    <a:pt x="381" y="33"/>
                  </a:lnTo>
                  <a:lnTo>
                    <a:pt x="393" y="41"/>
                  </a:lnTo>
                  <a:lnTo>
                    <a:pt x="403" y="49"/>
                  </a:lnTo>
                  <a:lnTo>
                    <a:pt x="408" y="53"/>
                  </a:lnTo>
                  <a:lnTo>
                    <a:pt x="412" y="57"/>
                  </a:lnTo>
                  <a:lnTo>
                    <a:pt x="416" y="59"/>
                  </a:lnTo>
                  <a:lnTo>
                    <a:pt x="417" y="62"/>
                  </a:lnTo>
                  <a:lnTo>
                    <a:pt x="420" y="63"/>
                  </a:lnTo>
                  <a:lnTo>
                    <a:pt x="420" y="63"/>
                  </a:lnTo>
                  <a:lnTo>
                    <a:pt x="395" y="89"/>
                  </a:lnTo>
                  <a:lnTo>
                    <a:pt x="394" y="89"/>
                  </a:lnTo>
                  <a:lnTo>
                    <a:pt x="393" y="88"/>
                  </a:lnTo>
                  <a:lnTo>
                    <a:pt x="391" y="85"/>
                  </a:lnTo>
                  <a:lnTo>
                    <a:pt x="389" y="83"/>
                  </a:lnTo>
                  <a:lnTo>
                    <a:pt x="385" y="79"/>
                  </a:lnTo>
                  <a:lnTo>
                    <a:pt x="381" y="75"/>
                  </a:lnTo>
                  <a:lnTo>
                    <a:pt x="376" y="71"/>
                  </a:lnTo>
                  <a:lnTo>
                    <a:pt x="369" y="67"/>
                  </a:lnTo>
                  <a:lnTo>
                    <a:pt x="362" y="62"/>
                  </a:lnTo>
                  <a:lnTo>
                    <a:pt x="351" y="54"/>
                  </a:lnTo>
                  <a:lnTo>
                    <a:pt x="338" y="47"/>
                  </a:lnTo>
                  <a:lnTo>
                    <a:pt x="322" y="41"/>
                  </a:lnTo>
                  <a:lnTo>
                    <a:pt x="304" y="34"/>
                  </a:lnTo>
                  <a:lnTo>
                    <a:pt x="285" y="30"/>
                  </a:lnTo>
                  <a:lnTo>
                    <a:pt x="266" y="28"/>
                  </a:lnTo>
                  <a:lnTo>
                    <a:pt x="245" y="28"/>
                  </a:lnTo>
                  <a:lnTo>
                    <a:pt x="224" y="30"/>
                  </a:lnTo>
                  <a:lnTo>
                    <a:pt x="201" y="34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41" y="61"/>
                  </a:lnTo>
                  <a:lnTo>
                    <a:pt x="132" y="67"/>
                  </a:lnTo>
                  <a:lnTo>
                    <a:pt x="124" y="74"/>
                  </a:lnTo>
                  <a:lnTo>
                    <a:pt x="120" y="78"/>
                  </a:lnTo>
                  <a:lnTo>
                    <a:pt x="116" y="82"/>
                  </a:lnTo>
                  <a:lnTo>
                    <a:pt x="112" y="84"/>
                  </a:lnTo>
                  <a:lnTo>
                    <a:pt x="108" y="88"/>
                  </a:lnTo>
                  <a:lnTo>
                    <a:pt x="90" y="109"/>
                  </a:lnTo>
                  <a:lnTo>
                    <a:pt x="77" y="131"/>
                  </a:lnTo>
                  <a:lnTo>
                    <a:pt x="66" y="152"/>
                  </a:lnTo>
                  <a:lnTo>
                    <a:pt x="60" y="168"/>
                  </a:lnTo>
                  <a:lnTo>
                    <a:pt x="56" y="182"/>
                  </a:lnTo>
                  <a:lnTo>
                    <a:pt x="55" y="189"/>
                  </a:lnTo>
                  <a:lnTo>
                    <a:pt x="53" y="194"/>
                  </a:lnTo>
                  <a:lnTo>
                    <a:pt x="52" y="206"/>
                  </a:lnTo>
                  <a:lnTo>
                    <a:pt x="51" y="211"/>
                  </a:lnTo>
                  <a:lnTo>
                    <a:pt x="51" y="216"/>
                  </a:lnTo>
                  <a:lnTo>
                    <a:pt x="51" y="220"/>
                  </a:lnTo>
                  <a:lnTo>
                    <a:pt x="51" y="224"/>
                  </a:lnTo>
                  <a:lnTo>
                    <a:pt x="51" y="227"/>
                  </a:lnTo>
                  <a:lnTo>
                    <a:pt x="93" y="227"/>
                  </a:lnTo>
                  <a:lnTo>
                    <a:pt x="45" y="263"/>
                  </a:lnTo>
                  <a:lnTo>
                    <a:pt x="0" y="227"/>
                  </a:lnTo>
                  <a:lnTo>
                    <a:pt x="45" y="227"/>
                  </a:lnTo>
                  <a:lnTo>
                    <a:pt x="42" y="226"/>
                  </a:lnTo>
                  <a:lnTo>
                    <a:pt x="42" y="226"/>
                  </a:lnTo>
                  <a:lnTo>
                    <a:pt x="42" y="223"/>
                  </a:lnTo>
                  <a:lnTo>
                    <a:pt x="42" y="220"/>
                  </a:lnTo>
                  <a:lnTo>
                    <a:pt x="42" y="216"/>
                  </a:lnTo>
                  <a:lnTo>
                    <a:pt x="42" y="211"/>
                  </a:lnTo>
                  <a:lnTo>
                    <a:pt x="42" y="205"/>
                  </a:lnTo>
                  <a:lnTo>
                    <a:pt x="43" y="193"/>
                  </a:lnTo>
                  <a:lnTo>
                    <a:pt x="44" y="186"/>
                  </a:lnTo>
                  <a:lnTo>
                    <a:pt x="45" y="180"/>
                  </a:lnTo>
                  <a:lnTo>
                    <a:pt x="48" y="164"/>
                  </a:lnTo>
                  <a:lnTo>
                    <a:pt x="53" y="147"/>
                  </a:lnTo>
                  <a:lnTo>
                    <a:pt x="64" y="125"/>
                  </a:lnTo>
                  <a:lnTo>
                    <a:pt x="77" y="100"/>
                  </a:lnTo>
                  <a:lnTo>
                    <a:pt x="95" y="76"/>
                  </a:lnTo>
                  <a:lnTo>
                    <a:pt x="99" y="72"/>
                  </a:lnTo>
                  <a:lnTo>
                    <a:pt x="103" y="68"/>
                  </a:lnTo>
                  <a:lnTo>
                    <a:pt x="107" y="65"/>
                  </a:lnTo>
                  <a:lnTo>
                    <a:pt x="111" y="61"/>
                  </a:lnTo>
                  <a:lnTo>
                    <a:pt x="120" y="53"/>
                  </a:lnTo>
                  <a:lnTo>
                    <a:pt x="131" y="45"/>
                  </a:lnTo>
                  <a:lnTo>
                    <a:pt x="150" y="32"/>
                  </a:lnTo>
                  <a:lnTo>
                    <a:pt x="173" y="20"/>
                  </a:lnTo>
                  <a:lnTo>
                    <a:pt x="195" y="11"/>
                  </a:lnTo>
                  <a:lnTo>
                    <a:pt x="218" y="6"/>
                  </a:lnTo>
                  <a:lnTo>
                    <a:pt x="243" y="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3" name="Freeform 181"/>
            <p:cNvSpPr>
              <a:spLocks/>
            </p:cNvSpPr>
            <p:nvPr/>
          </p:nvSpPr>
          <p:spPr bwMode="auto">
            <a:xfrm>
              <a:off x="3751263" y="4503738"/>
              <a:ext cx="668338" cy="409575"/>
            </a:xfrm>
            <a:custGeom>
              <a:avLst/>
              <a:gdLst>
                <a:gd name="T0" fmla="*/ 421 w 421"/>
                <a:gd name="T1" fmla="*/ 36 h 258"/>
                <a:gd name="T2" fmla="*/ 379 w 421"/>
                <a:gd name="T3" fmla="*/ 39 h 258"/>
                <a:gd name="T4" fmla="*/ 379 w 421"/>
                <a:gd name="T5" fmla="*/ 48 h 258"/>
                <a:gd name="T6" fmla="*/ 377 w 421"/>
                <a:gd name="T7" fmla="*/ 67 h 258"/>
                <a:gd name="T8" fmla="*/ 375 w 421"/>
                <a:gd name="T9" fmla="*/ 80 h 258"/>
                <a:gd name="T10" fmla="*/ 366 w 421"/>
                <a:gd name="T11" fmla="*/ 111 h 258"/>
                <a:gd name="T12" fmla="*/ 342 w 421"/>
                <a:gd name="T13" fmla="*/ 160 h 258"/>
                <a:gd name="T14" fmla="*/ 321 w 421"/>
                <a:gd name="T15" fmla="*/ 187 h 258"/>
                <a:gd name="T16" fmla="*/ 312 w 421"/>
                <a:gd name="T17" fmla="*/ 195 h 258"/>
                <a:gd name="T18" fmla="*/ 299 w 421"/>
                <a:gd name="T19" fmla="*/ 207 h 258"/>
                <a:gd name="T20" fmla="*/ 270 w 421"/>
                <a:gd name="T21" fmla="*/ 228 h 258"/>
                <a:gd name="T22" fmla="*/ 224 w 421"/>
                <a:gd name="T23" fmla="*/ 247 h 258"/>
                <a:gd name="T24" fmla="*/ 177 w 421"/>
                <a:gd name="T25" fmla="*/ 258 h 258"/>
                <a:gd name="T26" fmla="*/ 123 w 421"/>
                <a:gd name="T27" fmla="*/ 255 h 258"/>
                <a:gd name="T28" fmla="*/ 71 w 421"/>
                <a:gd name="T29" fmla="*/ 241 h 258"/>
                <a:gd name="T30" fmla="*/ 40 w 421"/>
                <a:gd name="T31" fmla="*/ 225 h 258"/>
                <a:gd name="T32" fmla="*/ 19 w 421"/>
                <a:gd name="T33" fmla="*/ 211 h 258"/>
                <a:gd name="T34" fmla="*/ 8 w 421"/>
                <a:gd name="T35" fmla="*/ 203 h 258"/>
                <a:gd name="T36" fmla="*/ 3 w 421"/>
                <a:gd name="T37" fmla="*/ 197 h 258"/>
                <a:gd name="T38" fmla="*/ 0 w 421"/>
                <a:gd name="T39" fmla="*/ 195 h 258"/>
                <a:gd name="T40" fmla="*/ 25 w 421"/>
                <a:gd name="T41" fmla="*/ 171 h 258"/>
                <a:gd name="T42" fmla="*/ 29 w 421"/>
                <a:gd name="T43" fmla="*/ 174 h 258"/>
                <a:gd name="T44" fmla="*/ 34 w 421"/>
                <a:gd name="T45" fmla="*/ 180 h 258"/>
                <a:gd name="T46" fmla="*/ 45 w 421"/>
                <a:gd name="T47" fmla="*/ 188 h 258"/>
                <a:gd name="T48" fmla="*/ 58 w 421"/>
                <a:gd name="T49" fmla="*/ 197 h 258"/>
                <a:gd name="T50" fmla="*/ 83 w 421"/>
                <a:gd name="T51" fmla="*/ 213 h 258"/>
                <a:gd name="T52" fmla="*/ 116 w 421"/>
                <a:gd name="T53" fmla="*/ 225 h 258"/>
                <a:gd name="T54" fmla="*/ 155 w 421"/>
                <a:gd name="T55" fmla="*/ 232 h 258"/>
                <a:gd name="T56" fmla="*/ 197 w 421"/>
                <a:gd name="T57" fmla="*/ 230 h 258"/>
                <a:gd name="T58" fmla="*/ 240 w 421"/>
                <a:gd name="T59" fmla="*/ 218 h 258"/>
                <a:gd name="T60" fmla="*/ 279 w 421"/>
                <a:gd name="T61" fmla="*/ 199 h 258"/>
                <a:gd name="T62" fmla="*/ 296 w 421"/>
                <a:gd name="T63" fmla="*/ 186 h 258"/>
                <a:gd name="T64" fmla="*/ 304 w 421"/>
                <a:gd name="T65" fmla="*/ 178 h 258"/>
                <a:gd name="T66" fmla="*/ 312 w 421"/>
                <a:gd name="T67" fmla="*/ 171 h 258"/>
                <a:gd name="T68" fmla="*/ 343 w 421"/>
                <a:gd name="T69" fmla="*/ 128 h 258"/>
                <a:gd name="T70" fmla="*/ 360 w 421"/>
                <a:gd name="T71" fmla="*/ 91 h 258"/>
                <a:gd name="T72" fmla="*/ 366 w 421"/>
                <a:gd name="T73" fmla="*/ 70 h 258"/>
                <a:gd name="T74" fmla="*/ 368 w 421"/>
                <a:gd name="T75" fmla="*/ 53 h 258"/>
                <a:gd name="T76" fmla="*/ 370 w 421"/>
                <a:gd name="T77" fmla="*/ 43 h 258"/>
                <a:gd name="T78" fmla="*/ 370 w 421"/>
                <a:gd name="T79" fmla="*/ 36 h 258"/>
                <a:gd name="T80" fmla="*/ 375 w 421"/>
                <a:gd name="T8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1" h="258">
                  <a:moveTo>
                    <a:pt x="375" y="0"/>
                  </a:moveTo>
                  <a:lnTo>
                    <a:pt x="421" y="36"/>
                  </a:lnTo>
                  <a:lnTo>
                    <a:pt x="379" y="36"/>
                  </a:lnTo>
                  <a:lnTo>
                    <a:pt x="379" y="39"/>
                  </a:lnTo>
                  <a:lnTo>
                    <a:pt x="379" y="43"/>
                  </a:lnTo>
                  <a:lnTo>
                    <a:pt x="379" y="48"/>
                  </a:lnTo>
                  <a:lnTo>
                    <a:pt x="379" y="55"/>
                  </a:lnTo>
                  <a:lnTo>
                    <a:pt x="377" y="67"/>
                  </a:lnTo>
                  <a:lnTo>
                    <a:pt x="376" y="73"/>
                  </a:lnTo>
                  <a:lnTo>
                    <a:pt x="375" y="80"/>
                  </a:lnTo>
                  <a:lnTo>
                    <a:pt x="371" y="95"/>
                  </a:lnTo>
                  <a:lnTo>
                    <a:pt x="366" y="111"/>
                  </a:lnTo>
                  <a:lnTo>
                    <a:pt x="357" y="135"/>
                  </a:lnTo>
                  <a:lnTo>
                    <a:pt x="342" y="160"/>
                  </a:lnTo>
                  <a:lnTo>
                    <a:pt x="325" y="183"/>
                  </a:lnTo>
                  <a:lnTo>
                    <a:pt x="321" y="187"/>
                  </a:lnTo>
                  <a:lnTo>
                    <a:pt x="316" y="191"/>
                  </a:lnTo>
                  <a:lnTo>
                    <a:pt x="312" y="195"/>
                  </a:lnTo>
                  <a:lnTo>
                    <a:pt x="308" y="199"/>
                  </a:lnTo>
                  <a:lnTo>
                    <a:pt x="299" y="207"/>
                  </a:lnTo>
                  <a:lnTo>
                    <a:pt x="290" y="214"/>
                  </a:lnTo>
                  <a:lnTo>
                    <a:pt x="270" y="228"/>
                  </a:lnTo>
                  <a:lnTo>
                    <a:pt x="248" y="239"/>
                  </a:lnTo>
                  <a:lnTo>
                    <a:pt x="224" y="247"/>
                  </a:lnTo>
                  <a:lnTo>
                    <a:pt x="201" y="254"/>
                  </a:lnTo>
                  <a:lnTo>
                    <a:pt x="177" y="258"/>
                  </a:lnTo>
                  <a:lnTo>
                    <a:pt x="153" y="258"/>
                  </a:lnTo>
                  <a:lnTo>
                    <a:pt x="123" y="255"/>
                  </a:lnTo>
                  <a:lnTo>
                    <a:pt x="96" y="250"/>
                  </a:lnTo>
                  <a:lnTo>
                    <a:pt x="71" y="241"/>
                  </a:lnTo>
                  <a:lnTo>
                    <a:pt x="54" y="233"/>
                  </a:lnTo>
                  <a:lnTo>
                    <a:pt x="40" y="225"/>
                  </a:lnTo>
                  <a:lnTo>
                    <a:pt x="28" y="217"/>
                  </a:lnTo>
                  <a:lnTo>
                    <a:pt x="19" y="211"/>
                  </a:lnTo>
                  <a:lnTo>
                    <a:pt x="13" y="205"/>
                  </a:lnTo>
                  <a:lnTo>
                    <a:pt x="8" y="203"/>
                  </a:lnTo>
                  <a:lnTo>
                    <a:pt x="5" y="199"/>
                  </a:lnTo>
                  <a:lnTo>
                    <a:pt x="3" y="197"/>
                  </a:lnTo>
                  <a:lnTo>
                    <a:pt x="2" y="196"/>
                  </a:lnTo>
                  <a:lnTo>
                    <a:pt x="0" y="195"/>
                  </a:lnTo>
                  <a:lnTo>
                    <a:pt x="25" y="171"/>
                  </a:lnTo>
                  <a:lnTo>
                    <a:pt x="25" y="171"/>
                  </a:lnTo>
                  <a:lnTo>
                    <a:pt x="26" y="173"/>
                  </a:lnTo>
                  <a:lnTo>
                    <a:pt x="29" y="174"/>
                  </a:lnTo>
                  <a:lnTo>
                    <a:pt x="32" y="177"/>
                  </a:lnTo>
                  <a:lnTo>
                    <a:pt x="34" y="180"/>
                  </a:lnTo>
                  <a:lnTo>
                    <a:pt x="40" y="184"/>
                  </a:lnTo>
                  <a:lnTo>
                    <a:pt x="45" y="188"/>
                  </a:lnTo>
                  <a:lnTo>
                    <a:pt x="50" y="194"/>
                  </a:lnTo>
                  <a:lnTo>
                    <a:pt x="58" y="197"/>
                  </a:lnTo>
                  <a:lnTo>
                    <a:pt x="70" y="205"/>
                  </a:lnTo>
                  <a:lnTo>
                    <a:pt x="83" y="213"/>
                  </a:lnTo>
                  <a:lnTo>
                    <a:pt x="98" y="220"/>
                  </a:lnTo>
                  <a:lnTo>
                    <a:pt x="116" y="225"/>
                  </a:lnTo>
                  <a:lnTo>
                    <a:pt x="135" y="229"/>
                  </a:lnTo>
                  <a:lnTo>
                    <a:pt x="155" y="232"/>
                  </a:lnTo>
                  <a:lnTo>
                    <a:pt x="176" y="232"/>
                  </a:lnTo>
                  <a:lnTo>
                    <a:pt x="197" y="230"/>
                  </a:lnTo>
                  <a:lnTo>
                    <a:pt x="219" y="225"/>
                  </a:lnTo>
                  <a:lnTo>
                    <a:pt x="240" y="218"/>
                  </a:lnTo>
                  <a:lnTo>
                    <a:pt x="260" y="209"/>
                  </a:lnTo>
                  <a:lnTo>
                    <a:pt x="279" y="199"/>
                  </a:lnTo>
                  <a:lnTo>
                    <a:pt x="287" y="192"/>
                  </a:lnTo>
                  <a:lnTo>
                    <a:pt x="296" y="186"/>
                  </a:lnTo>
                  <a:lnTo>
                    <a:pt x="300" y="182"/>
                  </a:lnTo>
                  <a:lnTo>
                    <a:pt x="304" y="178"/>
                  </a:lnTo>
                  <a:lnTo>
                    <a:pt x="308" y="175"/>
                  </a:lnTo>
                  <a:lnTo>
                    <a:pt x="312" y="171"/>
                  </a:lnTo>
                  <a:lnTo>
                    <a:pt x="330" y="150"/>
                  </a:lnTo>
                  <a:lnTo>
                    <a:pt x="343" y="128"/>
                  </a:lnTo>
                  <a:lnTo>
                    <a:pt x="354" y="107"/>
                  </a:lnTo>
                  <a:lnTo>
                    <a:pt x="360" y="91"/>
                  </a:lnTo>
                  <a:lnTo>
                    <a:pt x="364" y="77"/>
                  </a:lnTo>
                  <a:lnTo>
                    <a:pt x="366" y="70"/>
                  </a:lnTo>
                  <a:lnTo>
                    <a:pt x="367" y="65"/>
                  </a:lnTo>
                  <a:lnTo>
                    <a:pt x="368" y="53"/>
                  </a:lnTo>
                  <a:lnTo>
                    <a:pt x="370" y="48"/>
                  </a:lnTo>
                  <a:lnTo>
                    <a:pt x="370" y="43"/>
                  </a:lnTo>
                  <a:lnTo>
                    <a:pt x="370" y="39"/>
                  </a:lnTo>
                  <a:lnTo>
                    <a:pt x="370" y="36"/>
                  </a:lnTo>
                  <a:lnTo>
                    <a:pt x="328" y="3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22" name="그룹 1221"/>
          <p:cNvGrpSpPr/>
          <p:nvPr/>
        </p:nvGrpSpPr>
        <p:grpSpPr>
          <a:xfrm>
            <a:off x="6627784" y="4691095"/>
            <a:ext cx="1844481" cy="628400"/>
            <a:chOff x="4694238" y="5559425"/>
            <a:chExt cx="1149351" cy="301625"/>
          </a:xfrm>
        </p:grpSpPr>
        <p:sp>
          <p:nvSpPr>
            <p:cNvPr id="1177" name="Freeform 185"/>
            <p:cNvSpPr>
              <a:spLocks/>
            </p:cNvSpPr>
            <p:nvPr/>
          </p:nvSpPr>
          <p:spPr bwMode="auto">
            <a:xfrm>
              <a:off x="4694238" y="5661025"/>
              <a:ext cx="915988" cy="100013"/>
            </a:xfrm>
            <a:custGeom>
              <a:avLst/>
              <a:gdLst>
                <a:gd name="T0" fmla="*/ 577 w 577"/>
                <a:gd name="T1" fmla="*/ 0 h 63"/>
                <a:gd name="T2" fmla="*/ 577 w 577"/>
                <a:gd name="T3" fmla="*/ 63 h 63"/>
                <a:gd name="T4" fmla="*/ 0 w 577"/>
                <a:gd name="T5" fmla="*/ 34 h 63"/>
                <a:gd name="T6" fmla="*/ 0 w 577"/>
                <a:gd name="T7" fmla="*/ 29 h 63"/>
                <a:gd name="T8" fmla="*/ 577 w 57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63">
                  <a:moveTo>
                    <a:pt x="577" y="0"/>
                  </a:moveTo>
                  <a:lnTo>
                    <a:pt x="577" y="63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8" name="Freeform 186"/>
            <p:cNvSpPr>
              <a:spLocks/>
            </p:cNvSpPr>
            <p:nvPr/>
          </p:nvSpPr>
          <p:spPr bwMode="auto">
            <a:xfrm>
              <a:off x="5581651" y="5559425"/>
              <a:ext cx="261938" cy="301625"/>
            </a:xfrm>
            <a:custGeom>
              <a:avLst/>
              <a:gdLst>
                <a:gd name="T0" fmla="*/ 0 w 165"/>
                <a:gd name="T1" fmla="*/ 0 h 190"/>
                <a:gd name="T2" fmla="*/ 165 w 165"/>
                <a:gd name="T3" fmla="*/ 95 h 190"/>
                <a:gd name="T4" fmla="*/ 0 w 165"/>
                <a:gd name="T5" fmla="*/ 190 h 190"/>
                <a:gd name="T6" fmla="*/ 0 w 165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90">
                  <a:moveTo>
                    <a:pt x="0" y="0"/>
                  </a:moveTo>
                  <a:lnTo>
                    <a:pt x="165" y="95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10"/>
            </a:solidFill>
            <a:ln w="0">
              <a:solidFill>
                <a:srgbClr val="FF32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7" name="그룹 1216"/>
          <p:cNvGrpSpPr/>
          <p:nvPr/>
        </p:nvGrpSpPr>
        <p:grpSpPr>
          <a:xfrm>
            <a:off x="8631766" y="4455030"/>
            <a:ext cx="1268286" cy="1134110"/>
            <a:chOff x="6224588" y="5487988"/>
            <a:chExt cx="630238" cy="563563"/>
          </a:xfrm>
        </p:grpSpPr>
        <p:sp>
          <p:nvSpPr>
            <p:cNvPr id="1179" name="Freeform 187"/>
            <p:cNvSpPr>
              <a:spLocks/>
            </p:cNvSpPr>
            <p:nvPr/>
          </p:nvSpPr>
          <p:spPr bwMode="auto">
            <a:xfrm>
              <a:off x="6224588" y="5487988"/>
              <a:ext cx="292100" cy="563563"/>
            </a:xfrm>
            <a:custGeom>
              <a:avLst/>
              <a:gdLst>
                <a:gd name="T0" fmla="*/ 184 w 184"/>
                <a:gd name="T1" fmla="*/ 0 h 355"/>
                <a:gd name="T2" fmla="*/ 184 w 184"/>
                <a:gd name="T3" fmla="*/ 355 h 355"/>
                <a:gd name="T4" fmla="*/ 82 w 184"/>
                <a:gd name="T5" fmla="*/ 355 h 355"/>
                <a:gd name="T6" fmla="*/ 82 w 184"/>
                <a:gd name="T7" fmla="*/ 224 h 355"/>
                <a:gd name="T8" fmla="*/ 0 w 184"/>
                <a:gd name="T9" fmla="*/ 224 h 355"/>
                <a:gd name="T10" fmla="*/ 184 w 184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355">
                  <a:moveTo>
                    <a:pt x="184" y="0"/>
                  </a:moveTo>
                  <a:lnTo>
                    <a:pt x="184" y="355"/>
                  </a:lnTo>
                  <a:lnTo>
                    <a:pt x="82" y="355"/>
                  </a:lnTo>
                  <a:lnTo>
                    <a:pt x="82" y="224"/>
                  </a:lnTo>
                  <a:lnTo>
                    <a:pt x="0" y="2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0" name="Freeform 188"/>
            <p:cNvSpPr>
              <a:spLocks/>
            </p:cNvSpPr>
            <p:nvPr/>
          </p:nvSpPr>
          <p:spPr bwMode="auto">
            <a:xfrm>
              <a:off x="6561138" y="5487988"/>
              <a:ext cx="293688" cy="563563"/>
            </a:xfrm>
            <a:custGeom>
              <a:avLst/>
              <a:gdLst>
                <a:gd name="T0" fmla="*/ 0 w 185"/>
                <a:gd name="T1" fmla="*/ 0 h 355"/>
                <a:gd name="T2" fmla="*/ 185 w 185"/>
                <a:gd name="T3" fmla="*/ 224 h 355"/>
                <a:gd name="T4" fmla="*/ 102 w 185"/>
                <a:gd name="T5" fmla="*/ 224 h 355"/>
                <a:gd name="T6" fmla="*/ 102 w 185"/>
                <a:gd name="T7" fmla="*/ 355 h 355"/>
                <a:gd name="T8" fmla="*/ 0 w 185"/>
                <a:gd name="T9" fmla="*/ 355 h 355"/>
                <a:gd name="T10" fmla="*/ 0 w 185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355">
                  <a:moveTo>
                    <a:pt x="0" y="0"/>
                  </a:moveTo>
                  <a:lnTo>
                    <a:pt x="185" y="224"/>
                  </a:lnTo>
                  <a:lnTo>
                    <a:pt x="102" y="224"/>
                  </a:lnTo>
                  <a:lnTo>
                    <a:pt x="102" y="355"/>
                  </a:lnTo>
                  <a:lnTo>
                    <a:pt x="0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FF0E"/>
            </a:solidFill>
            <a:ln w="0">
              <a:solidFill>
                <a:srgbClr val="C3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19" name="그룹 1218"/>
          <p:cNvGrpSpPr/>
          <p:nvPr/>
        </p:nvGrpSpPr>
        <p:grpSpPr>
          <a:xfrm>
            <a:off x="3813414" y="4372750"/>
            <a:ext cx="1346483" cy="1265090"/>
            <a:chOff x="3413126" y="5256213"/>
            <a:chExt cx="919162" cy="863600"/>
          </a:xfrm>
        </p:grpSpPr>
        <p:sp>
          <p:nvSpPr>
            <p:cNvPr id="1174" name="Freeform 182"/>
            <p:cNvSpPr>
              <a:spLocks/>
            </p:cNvSpPr>
            <p:nvPr/>
          </p:nvSpPr>
          <p:spPr bwMode="auto">
            <a:xfrm>
              <a:off x="3735388" y="5256213"/>
              <a:ext cx="388938" cy="460375"/>
            </a:xfrm>
            <a:custGeom>
              <a:avLst/>
              <a:gdLst>
                <a:gd name="T0" fmla="*/ 86 w 245"/>
                <a:gd name="T1" fmla="*/ 0 h 290"/>
                <a:gd name="T2" fmla="*/ 86 w 245"/>
                <a:gd name="T3" fmla="*/ 0 h 290"/>
                <a:gd name="T4" fmla="*/ 91 w 245"/>
                <a:gd name="T5" fmla="*/ 1 h 290"/>
                <a:gd name="T6" fmla="*/ 95 w 245"/>
                <a:gd name="T7" fmla="*/ 2 h 290"/>
                <a:gd name="T8" fmla="*/ 99 w 245"/>
                <a:gd name="T9" fmla="*/ 5 h 290"/>
                <a:gd name="T10" fmla="*/ 102 w 245"/>
                <a:gd name="T11" fmla="*/ 9 h 290"/>
                <a:gd name="T12" fmla="*/ 207 w 245"/>
                <a:gd name="T13" fmla="*/ 190 h 290"/>
                <a:gd name="T14" fmla="*/ 229 w 245"/>
                <a:gd name="T15" fmla="*/ 178 h 290"/>
                <a:gd name="T16" fmla="*/ 232 w 245"/>
                <a:gd name="T17" fmla="*/ 176 h 290"/>
                <a:gd name="T18" fmla="*/ 236 w 245"/>
                <a:gd name="T19" fmla="*/ 176 h 290"/>
                <a:gd name="T20" fmla="*/ 239 w 245"/>
                <a:gd name="T21" fmla="*/ 178 h 290"/>
                <a:gd name="T22" fmla="*/ 242 w 245"/>
                <a:gd name="T23" fmla="*/ 179 h 290"/>
                <a:gd name="T24" fmla="*/ 243 w 245"/>
                <a:gd name="T25" fmla="*/ 183 h 290"/>
                <a:gd name="T26" fmla="*/ 245 w 245"/>
                <a:gd name="T27" fmla="*/ 186 h 290"/>
                <a:gd name="T28" fmla="*/ 245 w 245"/>
                <a:gd name="T29" fmla="*/ 280 h 290"/>
                <a:gd name="T30" fmla="*/ 243 w 245"/>
                <a:gd name="T31" fmla="*/ 284 h 290"/>
                <a:gd name="T32" fmla="*/ 242 w 245"/>
                <a:gd name="T33" fmla="*/ 286 h 290"/>
                <a:gd name="T34" fmla="*/ 239 w 245"/>
                <a:gd name="T35" fmla="*/ 289 h 290"/>
                <a:gd name="T36" fmla="*/ 236 w 245"/>
                <a:gd name="T37" fmla="*/ 290 h 290"/>
                <a:gd name="T38" fmla="*/ 232 w 245"/>
                <a:gd name="T39" fmla="*/ 290 h 290"/>
                <a:gd name="T40" fmla="*/ 229 w 245"/>
                <a:gd name="T41" fmla="*/ 289 h 290"/>
                <a:gd name="T42" fmla="*/ 148 w 245"/>
                <a:gd name="T43" fmla="*/ 242 h 290"/>
                <a:gd name="T44" fmla="*/ 144 w 245"/>
                <a:gd name="T45" fmla="*/ 239 h 290"/>
                <a:gd name="T46" fmla="*/ 143 w 245"/>
                <a:gd name="T47" fmla="*/ 237 h 290"/>
                <a:gd name="T48" fmla="*/ 143 w 245"/>
                <a:gd name="T49" fmla="*/ 233 h 290"/>
                <a:gd name="T50" fmla="*/ 143 w 245"/>
                <a:gd name="T51" fmla="*/ 230 h 290"/>
                <a:gd name="T52" fmla="*/ 144 w 245"/>
                <a:gd name="T53" fmla="*/ 226 h 290"/>
                <a:gd name="T54" fmla="*/ 148 w 245"/>
                <a:gd name="T55" fmla="*/ 224 h 290"/>
                <a:gd name="T56" fmla="*/ 173 w 245"/>
                <a:gd name="T57" fmla="*/ 209 h 290"/>
                <a:gd name="T58" fmla="*/ 86 w 245"/>
                <a:gd name="T59" fmla="*/ 57 h 290"/>
                <a:gd name="T60" fmla="*/ 36 w 245"/>
                <a:gd name="T61" fmla="*/ 145 h 290"/>
                <a:gd name="T62" fmla="*/ 29 w 245"/>
                <a:gd name="T63" fmla="*/ 153 h 290"/>
                <a:gd name="T64" fmla="*/ 19 w 245"/>
                <a:gd name="T65" fmla="*/ 155 h 290"/>
                <a:gd name="T66" fmla="*/ 10 w 245"/>
                <a:gd name="T67" fmla="*/ 153 h 290"/>
                <a:gd name="T68" fmla="*/ 2 w 245"/>
                <a:gd name="T69" fmla="*/ 145 h 290"/>
                <a:gd name="T70" fmla="*/ 0 w 245"/>
                <a:gd name="T71" fmla="*/ 136 h 290"/>
                <a:gd name="T72" fmla="*/ 2 w 245"/>
                <a:gd name="T73" fmla="*/ 127 h 290"/>
                <a:gd name="T74" fmla="*/ 69 w 245"/>
                <a:gd name="T75" fmla="*/ 10 h 290"/>
                <a:gd name="T76" fmla="*/ 72 w 245"/>
                <a:gd name="T77" fmla="*/ 5 h 290"/>
                <a:gd name="T78" fmla="*/ 76 w 245"/>
                <a:gd name="T79" fmla="*/ 2 h 290"/>
                <a:gd name="T80" fmla="*/ 81 w 245"/>
                <a:gd name="T81" fmla="*/ 1 h 290"/>
                <a:gd name="T82" fmla="*/ 86 w 245"/>
                <a:gd name="T8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90">
                  <a:moveTo>
                    <a:pt x="86" y="0"/>
                  </a:moveTo>
                  <a:lnTo>
                    <a:pt x="86" y="0"/>
                  </a:lnTo>
                  <a:lnTo>
                    <a:pt x="91" y="1"/>
                  </a:lnTo>
                  <a:lnTo>
                    <a:pt x="95" y="2"/>
                  </a:lnTo>
                  <a:lnTo>
                    <a:pt x="99" y="5"/>
                  </a:lnTo>
                  <a:lnTo>
                    <a:pt x="102" y="9"/>
                  </a:lnTo>
                  <a:lnTo>
                    <a:pt x="207" y="190"/>
                  </a:lnTo>
                  <a:lnTo>
                    <a:pt x="229" y="178"/>
                  </a:lnTo>
                  <a:lnTo>
                    <a:pt x="232" y="176"/>
                  </a:lnTo>
                  <a:lnTo>
                    <a:pt x="236" y="176"/>
                  </a:lnTo>
                  <a:lnTo>
                    <a:pt x="239" y="178"/>
                  </a:lnTo>
                  <a:lnTo>
                    <a:pt x="242" y="179"/>
                  </a:lnTo>
                  <a:lnTo>
                    <a:pt x="243" y="183"/>
                  </a:lnTo>
                  <a:lnTo>
                    <a:pt x="245" y="186"/>
                  </a:lnTo>
                  <a:lnTo>
                    <a:pt x="245" y="280"/>
                  </a:lnTo>
                  <a:lnTo>
                    <a:pt x="243" y="284"/>
                  </a:lnTo>
                  <a:lnTo>
                    <a:pt x="242" y="286"/>
                  </a:lnTo>
                  <a:lnTo>
                    <a:pt x="239" y="289"/>
                  </a:lnTo>
                  <a:lnTo>
                    <a:pt x="236" y="290"/>
                  </a:lnTo>
                  <a:lnTo>
                    <a:pt x="232" y="290"/>
                  </a:lnTo>
                  <a:lnTo>
                    <a:pt x="229" y="289"/>
                  </a:lnTo>
                  <a:lnTo>
                    <a:pt x="148" y="242"/>
                  </a:lnTo>
                  <a:lnTo>
                    <a:pt x="144" y="239"/>
                  </a:lnTo>
                  <a:lnTo>
                    <a:pt x="143" y="237"/>
                  </a:lnTo>
                  <a:lnTo>
                    <a:pt x="143" y="233"/>
                  </a:lnTo>
                  <a:lnTo>
                    <a:pt x="143" y="230"/>
                  </a:lnTo>
                  <a:lnTo>
                    <a:pt x="144" y="226"/>
                  </a:lnTo>
                  <a:lnTo>
                    <a:pt x="148" y="224"/>
                  </a:lnTo>
                  <a:lnTo>
                    <a:pt x="173" y="209"/>
                  </a:lnTo>
                  <a:lnTo>
                    <a:pt x="86" y="57"/>
                  </a:lnTo>
                  <a:lnTo>
                    <a:pt x="36" y="145"/>
                  </a:lnTo>
                  <a:lnTo>
                    <a:pt x="29" y="153"/>
                  </a:lnTo>
                  <a:lnTo>
                    <a:pt x="19" y="155"/>
                  </a:lnTo>
                  <a:lnTo>
                    <a:pt x="10" y="153"/>
                  </a:lnTo>
                  <a:lnTo>
                    <a:pt x="2" y="145"/>
                  </a:lnTo>
                  <a:lnTo>
                    <a:pt x="0" y="136"/>
                  </a:lnTo>
                  <a:lnTo>
                    <a:pt x="2" y="127"/>
                  </a:lnTo>
                  <a:lnTo>
                    <a:pt x="69" y="10"/>
                  </a:lnTo>
                  <a:lnTo>
                    <a:pt x="72" y="5"/>
                  </a:lnTo>
                  <a:lnTo>
                    <a:pt x="76" y="2"/>
                  </a:lnTo>
                  <a:lnTo>
                    <a:pt x="81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5" name="Freeform 183"/>
            <p:cNvSpPr>
              <a:spLocks/>
            </p:cNvSpPr>
            <p:nvPr/>
          </p:nvSpPr>
          <p:spPr bwMode="auto">
            <a:xfrm>
              <a:off x="3798888" y="5813425"/>
              <a:ext cx="533400" cy="306388"/>
            </a:xfrm>
            <a:custGeom>
              <a:avLst/>
              <a:gdLst>
                <a:gd name="T0" fmla="*/ 248 w 336"/>
                <a:gd name="T1" fmla="*/ 0 h 193"/>
                <a:gd name="T2" fmla="*/ 258 w 336"/>
                <a:gd name="T3" fmla="*/ 2 h 193"/>
                <a:gd name="T4" fmla="*/ 265 w 336"/>
                <a:gd name="T5" fmla="*/ 9 h 193"/>
                <a:gd name="T6" fmla="*/ 333 w 336"/>
                <a:gd name="T7" fmla="*/ 127 h 193"/>
                <a:gd name="T8" fmla="*/ 334 w 336"/>
                <a:gd name="T9" fmla="*/ 130 h 193"/>
                <a:gd name="T10" fmla="*/ 336 w 336"/>
                <a:gd name="T11" fmla="*/ 136 h 193"/>
                <a:gd name="T12" fmla="*/ 334 w 336"/>
                <a:gd name="T13" fmla="*/ 141 h 193"/>
                <a:gd name="T14" fmla="*/ 333 w 336"/>
                <a:gd name="T15" fmla="*/ 145 h 193"/>
                <a:gd name="T16" fmla="*/ 329 w 336"/>
                <a:gd name="T17" fmla="*/ 149 h 193"/>
                <a:gd name="T18" fmla="*/ 325 w 336"/>
                <a:gd name="T19" fmla="*/ 153 h 193"/>
                <a:gd name="T20" fmla="*/ 321 w 336"/>
                <a:gd name="T21" fmla="*/ 154 h 193"/>
                <a:gd name="T22" fmla="*/ 316 w 336"/>
                <a:gd name="T23" fmla="*/ 155 h 193"/>
                <a:gd name="T24" fmla="*/ 103 w 336"/>
                <a:gd name="T25" fmla="*/ 155 h 193"/>
                <a:gd name="T26" fmla="*/ 103 w 336"/>
                <a:gd name="T27" fmla="*/ 183 h 193"/>
                <a:gd name="T28" fmla="*/ 101 w 336"/>
                <a:gd name="T29" fmla="*/ 187 h 193"/>
                <a:gd name="T30" fmla="*/ 100 w 336"/>
                <a:gd name="T31" fmla="*/ 189 h 193"/>
                <a:gd name="T32" fmla="*/ 97 w 336"/>
                <a:gd name="T33" fmla="*/ 192 h 193"/>
                <a:gd name="T34" fmla="*/ 93 w 336"/>
                <a:gd name="T35" fmla="*/ 193 h 193"/>
                <a:gd name="T36" fmla="*/ 89 w 336"/>
                <a:gd name="T37" fmla="*/ 193 h 193"/>
                <a:gd name="T38" fmla="*/ 87 w 336"/>
                <a:gd name="T39" fmla="*/ 192 h 193"/>
                <a:gd name="T40" fmla="*/ 6 w 336"/>
                <a:gd name="T41" fmla="*/ 145 h 193"/>
                <a:gd name="T42" fmla="*/ 3 w 336"/>
                <a:gd name="T43" fmla="*/ 142 h 193"/>
                <a:gd name="T44" fmla="*/ 0 w 336"/>
                <a:gd name="T45" fmla="*/ 140 h 193"/>
                <a:gd name="T46" fmla="*/ 0 w 336"/>
                <a:gd name="T47" fmla="*/ 136 h 193"/>
                <a:gd name="T48" fmla="*/ 0 w 336"/>
                <a:gd name="T49" fmla="*/ 132 h 193"/>
                <a:gd name="T50" fmla="*/ 3 w 336"/>
                <a:gd name="T51" fmla="*/ 129 h 193"/>
                <a:gd name="T52" fmla="*/ 6 w 336"/>
                <a:gd name="T53" fmla="*/ 127 h 193"/>
                <a:gd name="T54" fmla="*/ 87 w 336"/>
                <a:gd name="T55" fmla="*/ 79 h 193"/>
                <a:gd name="T56" fmla="*/ 89 w 336"/>
                <a:gd name="T57" fmla="*/ 78 h 193"/>
                <a:gd name="T58" fmla="*/ 93 w 336"/>
                <a:gd name="T59" fmla="*/ 78 h 193"/>
                <a:gd name="T60" fmla="*/ 97 w 336"/>
                <a:gd name="T61" fmla="*/ 79 h 193"/>
                <a:gd name="T62" fmla="*/ 100 w 336"/>
                <a:gd name="T63" fmla="*/ 82 h 193"/>
                <a:gd name="T64" fmla="*/ 101 w 336"/>
                <a:gd name="T65" fmla="*/ 85 h 193"/>
                <a:gd name="T66" fmla="*/ 103 w 336"/>
                <a:gd name="T67" fmla="*/ 89 h 193"/>
                <a:gd name="T68" fmla="*/ 103 w 336"/>
                <a:gd name="T69" fmla="*/ 116 h 193"/>
                <a:gd name="T70" fmla="*/ 282 w 336"/>
                <a:gd name="T71" fmla="*/ 116 h 193"/>
                <a:gd name="T72" fmla="*/ 232 w 336"/>
                <a:gd name="T73" fmla="*/ 28 h 193"/>
                <a:gd name="T74" fmla="*/ 230 w 336"/>
                <a:gd name="T75" fmla="*/ 19 h 193"/>
                <a:gd name="T76" fmla="*/ 232 w 336"/>
                <a:gd name="T77" fmla="*/ 9 h 193"/>
                <a:gd name="T78" fmla="*/ 239 w 336"/>
                <a:gd name="T79" fmla="*/ 2 h 193"/>
                <a:gd name="T80" fmla="*/ 248 w 336"/>
                <a:gd name="T8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6" h="193">
                  <a:moveTo>
                    <a:pt x="248" y="0"/>
                  </a:moveTo>
                  <a:lnTo>
                    <a:pt x="258" y="2"/>
                  </a:lnTo>
                  <a:lnTo>
                    <a:pt x="265" y="9"/>
                  </a:lnTo>
                  <a:lnTo>
                    <a:pt x="333" y="127"/>
                  </a:lnTo>
                  <a:lnTo>
                    <a:pt x="334" y="130"/>
                  </a:lnTo>
                  <a:lnTo>
                    <a:pt x="336" y="136"/>
                  </a:lnTo>
                  <a:lnTo>
                    <a:pt x="334" y="141"/>
                  </a:lnTo>
                  <a:lnTo>
                    <a:pt x="333" y="145"/>
                  </a:lnTo>
                  <a:lnTo>
                    <a:pt x="329" y="149"/>
                  </a:lnTo>
                  <a:lnTo>
                    <a:pt x="325" y="153"/>
                  </a:lnTo>
                  <a:lnTo>
                    <a:pt x="321" y="154"/>
                  </a:lnTo>
                  <a:lnTo>
                    <a:pt x="316" y="155"/>
                  </a:lnTo>
                  <a:lnTo>
                    <a:pt x="103" y="155"/>
                  </a:lnTo>
                  <a:lnTo>
                    <a:pt x="103" y="183"/>
                  </a:lnTo>
                  <a:lnTo>
                    <a:pt x="101" y="187"/>
                  </a:lnTo>
                  <a:lnTo>
                    <a:pt x="100" y="189"/>
                  </a:lnTo>
                  <a:lnTo>
                    <a:pt x="97" y="192"/>
                  </a:lnTo>
                  <a:lnTo>
                    <a:pt x="93" y="193"/>
                  </a:lnTo>
                  <a:lnTo>
                    <a:pt x="89" y="193"/>
                  </a:lnTo>
                  <a:lnTo>
                    <a:pt x="87" y="192"/>
                  </a:lnTo>
                  <a:lnTo>
                    <a:pt x="6" y="145"/>
                  </a:lnTo>
                  <a:lnTo>
                    <a:pt x="3" y="142"/>
                  </a:lnTo>
                  <a:lnTo>
                    <a:pt x="0" y="140"/>
                  </a:lnTo>
                  <a:lnTo>
                    <a:pt x="0" y="136"/>
                  </a:lnTo>
                  <a:lnTo>
                    <a:pt x="0" y="132"/>
                  </a:lnTo>
                  <a:lnTo>
                    <a:pt x="3" y="129"/>
                  </a:lnTo>
                  <a:lnTo>
                    <a:pt x="6" y="127"/>
                  </a:lnTo>
                  <a:lnTo>
                    <a:pt x="87" y="79"/>
                  </a:lnTo>
                  <a:lnTo>
                    <a:pt x="89" y="78"/>
                  </a:lnTo>
                  <a:lnTo>
                    <a:pt x="93" y="78"/>
                  </a:lnTo>
                  <a:lnTo>
                    <a:pt x="97" y="79"/>
                  </a:lnTo>
                  <a:lnTo>
                    <a:pt x="100" y="82"/>
                  </a:lnTo>
                  <a:lnTo>
                    <a:pt x="101" y="85"/>
                  </a:lnTo>
                  <a:lnTo>
                    <a:pt x="103" y="89"/>
                  </a:lnTo>
                  <a:lnTo>
                    <a:pt x="103" y="116"/>
                  </a:lnTo>
                  <a:lnTo>
                    <a:pt x="282" y="116"/>
                  </a:lnTo>
                  <a:lnTo>
                    <a:pt x="232" y="28"/>
                  </a:lnTo>
                  <a:lnTo>
                    <a:pt x="230" y="19"/>
                  </a:lnTo>
                  <a:lnTo>
                    <a:pt x="232" y="9"/>
                  </a:lnTo>
                  <a:lnTo>
                    <a:pt x="239" y="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6" name="Freeform 184"/>
            <p:cNvSpPr>
              <a:spLocks/>
            </p:cNvSpPr>
            <p:nvPr/>
          </p:nvSpPr>
          <p:spPr bwMode="auto">
            <a:xfrm>
              <a:off x="3413126" y="5589588"/>
              <a:ext cx="288925" cy="469900"/>
            </a:xfrm>
            <a:custGeom>
              <a:avLst/>
              <a:gdLst>
                <a:gd name="T0" fmla="*/ 170 w 182"/>
                <a:gd name="T1" fmla="*/ 0 h 296"/>
                <a:gd name="T2" fmla="*/ 174 w 182"/>
                <a:gd name="T3" fmla="*/ 0 h 296"/>
                <a:gd name="T4" fmla="*/ 177 w 182"/>
                <a:gd name="T5" fmla="*/ 2 h 296"/>
                <a:gd name="T6" fmla="*/ 179 w 182"/>
                <a:gd name="T7" fmla="*/ 4 h 296"/>
                <a:gd name="T8" fmla="*/ 182 w 182"/>
                <a:gd name="T9" fmla="*/ 7 h 296"/>
                <a:gd name="T10" fmla="*/ 182 w 182"/>
                <a:gd name="T11" fmla="*/ 11 h 296"/>
                <a:gd name="T12" fmla="*/ 182 w 182"/>
                <a:gd name="T13" fmla="*/ 104 h 296"/>
                <a:gd name="T14" fmla="*/ 182 w 182"/>
                <a:gd name="T15" fmla="*/ 108 h 296"/>
                <a:gd name="T16" fmla="*/ 179 w 182"/>
                <a:gd name="T17" fmla="*/ 110 h 296"/>
                <a:gd name="T18" fmla="*/ 177 w 182"/>
                <a:gd name="T19" fmla="*/ 113 h 296"/>
                <a:gd name="T20" fmla="*/ 174 w 182"/>
                <a:gd name="T21" fmla="*/ 114 h 296"/>
                <a:gd name="T22" fmla="*/ 170 w 182"/>
                <a:gd name="T23" fmla="*/ 114 h 296"/>
                <a:gd name="T24" fmla="*/ 166 w 182"/>
                <a:gd name="T25" fmla="*/ 113 h 296"/>
                <a:gd name="T26" fmla="*/ 144 w 182"/>
                <a:gd name="T27" fmla="*/ 100 h 296"/>
                <a:gd name="T28" fmla="*/ 103 w 182"/>
                <a:gd name="T29" fmla="*/ 169 h 296"/>
                <a:gd name="T30" fmla="*/ 52 w 182"/>
                <a:gd name="T31" fmla="*/ 257 h 296"/>
                <a:gd name="T32" fmla="*/ 154 w 182"/>
                <a:gd name="T33" fmla="*/ 257 h 296"/>
                <a:gd name="T34" fmla="*/ 160 w 182"/>
                <a:gd name="T35" fmla="*/ 258 h 296"/>
                <a:gd name="T36" fmla="*/ 165 w 182"/>
                <a:gd name="T37" fmla="*/ 261 h 296"/>
                <a:gd name="T38" fmla="*/ 169 w 182"/>
                <a:gd name="T39" fmla="*/ 265 h 296"/>
                <a:gd name="T40" fmla="*/ 173 w 182"/>
                <a:gd name="T41" fmla="*/ 270 h 296"/>
                <a:gd name="T42" fmla="*/ 173 w 182"/>
                <a:gd name="T43" fmla="*/ 277 h 296"/>
                <a:gd name="T44" fmla="*/ 173 w 182"/>
                <a:gd name="T45" fmla="*/ 283 h 296"/>
                <a:gd name="T46" fmla="*/ 169 w 182"/>
                <a:gd name="T47" fmla="*/ 288 h 296"/>
                <a:gd name="T48" fmla="*/ 165 w 182"/>
                <a:gd name="T49" fmla="*/ 292 h 296"/>
                <a:gd name="T50" fmla="*/ 160 w 182"/>
                <a:gd name="T51" fmla="*/ 295 h 296"/>
                <a:gd name="T52" fmla="*/ 154 w 182"/>
                <a:gd name="T53" fmla="*/ 296 h 296"/>
                <a:gd name="T54" fmla="*/ 19 w 182"/>
                <a:gd name="T55" fmla="*/ 296 h 296"/>
                <a:gd name="T56" fmla="*/ 14 w 182"/>
                <a:gd name="T57" fmla="*/ 295 h 296"/>
                <a:gd name="T58" fmla="*/ 9 w 182"/>
                <a:gd name="T59" fmla="*/ 294 h 296"/>
                <a:gd name="T60" fmla="*/ 5 w 182"/>
                <a:gd name="T61" fmla="*/ 290 h 296"/>
                <a:gd name="T62" fmla="*/ 2 w 182"/>
                <a:gd name="T63" fmla="*/ 286 h 296"/>
                <a:gd name="T64" fmla="*/ 0 w 182"/>
                <a:gd name="T65" fmla="*/ 282 h 296"/>
                <a:gd name="T66" fmla="*/ 0 w 182"/>
                <a:gd name="T67" fmla="*/ 277 h 296"/>
                <a:gd name="T68" fmla="*/ 0 w 182"/>
                <a:gd name="T69" fmla="*/ 271 h 296"/>
                <a:gd name="T70" fmla="*/ 2 w 182"/>
                <a:gd name="T71" fmla="*/ 268 h 296"/>
                <a:gd name="T72" fmla="*/ 69 w 182"/>
                <a:gd name="T73" fmla="*/ 150 h 296"/>
                <a:gd name="T74" fmla="*/ 110 w 182"/>
                <a:gd name="T75" fmla="*/ 80 h 296"/>
                <a:gd name="T76" fmla="*/ 85 w 182"/>
                <a:gd name="T77" fmla="*/ 66 h 296"/>
                <a:gd name="T78" fmla="*/ 82 w 182"/>
                <a:gd name="T79" fmla="*/ 65 h 296"/>
                <a:gd name="T80" fmla="*/ 81 w 182"/>
                <a:gd name="T81" fmla="*/ 61 h 296"/>
                <a:gd name="T82" fmla="*/ 80 w 182"/>
                <a:gd name="T83" fmla="*/ 57 h 296"/>
                <a:gd name="T84" fmla="*/ 81 w 182"/>
                <a:gd name="T85" fmla="*/ 54 h 296"/>
                <a:gd name="T86" fmla="*/ 82 w 182"/>
                <a:gd name="T87" fmla="*/ 50 h 296"/>
                <a:gd name="T88" fmla="*/ 85 w 182"/>
                <a:gd name="T89" fmla="*/ 49 h 296"/>
                <a:gd name="T90" fmla="*/ 166 w 182"/>
                <a:gd name="T91" fmla="*/ 2 h 296"/>
                <a:gd name="T92" fmla="*/ 170 w 182"/>
                <a:gd name="T9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296">
                  <a:moveTo>
                    <a:pt x="170" y="0"/>
                  </a:moveTo>
                  <a:lnTo>
                    <a:pt x="174" y="0"/>
                  </a:lnTo>
                  <a:lnTo>
                    <a:pt x="177" y="2"/>
                  </a:lnTo>
                  <a:lnTo>
                    <a:pt x="179" y="4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2" y="104"/>
                  </a:lnTo>
                  <a:lnTo>
                    <a:pt x="182" y="108"/>
                  </a:lnTo>
                  <a:lnTo>
                    <a:pt x="179" y="110"/>
                  </a:lnTo>
                  <a:lnTo>
                    <a:pt x="177" y="113"/>
                  </a:lnTo>
                  <a:lnTo>
                    <a:pt x="174" y="114"/>
                  </a:lnTo>
                  <a:lnTo>
                    <a:pt x="170" y="114"/>
                  </a:lnTo>
                  <a:lnTo>
                    <a:pt x="166" y="113"/>
                  </a:lnTo>
                  <a:lnTo>
                    <a:pt x="144" y="100"/>
                  </a:lnTo>
                  <a:lnTo>
                    <a:pt x="103" y="169"/>
                  </a:lnTo>
                  <a:lnTo>
                    <a:pt x="52" y="257"/>
                  </a:lnTo>
                  <a:lnTo>
                    <a:pt x="154" y="257"/>
                  </a:lnTo>
                  <a:lnTo>
                    <a:pt x="160" y="258"/>
                  </a:lnTo>
                  <a:lnTo>
                    <a:pt x="165" y="261"/>
                  </a:lnTo>
                  <a:lnTo>
                    <a:pt x="169" y="265"/>
                  </a:lnTo>
                  <a:lnTo>
                    <a:pt x="173" y="270"/>
                  </a:lnTo>
                  <a:lnTo>
                    <a:pt x="173" y="277"/>
                  </a:lnTo>
                  <a:lnTo>
                    <a:pt x="173" y="283"/>
                  </a:lnTo>
                  <a:lnTo>
                    <a:pt x="169" y="288"/>
                  </a:lnTo>
                  <a:lnTo>
                    <a:pt x="165" y="292"/>
                  </a:lnTo>
                  <a:lnTo>
                    <a:pt x="160" y="295"/>
                  </a:lnTo>
                  <a:lnTo>
                    <a:pt x="154" y="296"/>
                  </a:lnTo>
                  <a:lnTo>
                    <a:pt x="19" y="296"/>
                  </a:lnTo>
                  <a:lnTo>
                    <a:pt x="14" y="295"/>
                  </a:lnTo>
                  <a:lnTo>
                    <a:pt x="9" y="294"/>
                  </a:lnTo>
                  <a:lnTo>
                    <a:pt x="5" y="290"/>
                  </a:lnTo>
                  <a:lnTo>
                    <a:pt x="2" y="286"/>
                  </a:lnTo>
                  <a:lnTo>
                    <a:pt x="0" y="282"/>
                  </a:lnTo>
                  <a:lnTo>
                    <a:pt x="0" y="277"/>
                  </a:lnTo>
                  <a:lnTo>
                    <a:pt x="0" y="271"/>
                  </a:lnTo>
                  <a:lnTo>
                    <a:pt x="2" y="268"/>
                  </a:lnTo>
                  <a:lnTo>
                    <a:pt x="69" y="150"/>
                  </a:lnTo>
                  <a:lnTo>
                    <a:pt x="110" y="80"/>
                  </a:lnTo>
                  <a:lnTo>
                    <a:pt x="85" y="66"/>
                  </a:lnTo>
                  <a:lnTo>
                    <a:pt x="82" y="65"/>
                  </a:lnTo>
                  <a:lnTo>
                    <a:pt x="81" y="61"/>
                  </a:lnTo>
                  <a:lnTo>
                    <a:pt x="80" y="57"/>
                  </a:lnTo>
                  <a:lnTo>
                    <a:pt x="81" y="54"/>
                  </a:lnTo>
                  <a:lnTo>
                    <a:pt x="82" y="50"/>
                  </a:lnTo>
                  <a:lnTo>
                    <a:pt x="85" y="49"/>
                  </a:lnTo>
                  <a:lnTo>
                    <a:pt x="166" y="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EBE01"/>
            </a:solidFill>
            <a:ln w="0">
              <a:solidFill>
                <a:srgbClr val="FEB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23" name="직사각형 1222"/>
          <p:cNvSpPr/>
          <p:nvPr/>
        </p:nvSpPr>
        <p:spPr>
          <a:xfrm>
            <a:off x="4579336" y="5897198"/>
            <a:ext cx="303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Colorful arrows collection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492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703512" y="908720"/>
            <a:ext cx="8784976" cy="4320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987829" y="1185914"/>
            <a:ext cx="2541588" cy="1728788"/>
            <a:chOff x="1614488" y="377825"/>
            <a:chExt cx="2541588" cy="1728788"/>
          </a:xfrm>
        </p:grpSpPr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1614488" y="377825"/>
              <a:ext cx="2541588" cy="1728788"/>
            </a:xfrm>
            <a:custGeom>
              <a:avLst/>
              <a:gdLst>
                <a:gd name="T0" fmla="*/ 902 w 1601"/>
                <a:gd name="T1" fmla="*/ 0 h 1089"/>
                <a:gd name="T2" fmla="*/ 918 w 1601"/>
                <a:gd name="T3" fmla="*/ 2 h 1089"/>
                <a:gd name="T4" fmla="*/ 930 w 1601"/>
                <a:gd name="T5" fmla="*/ 7 h 1089"/>
                <a:gd name="T6" fmla="*/ 1582 w 1601"/>
                <a:gd name="T7" fmla="*/ 498 h 1089"/>
                <a:gd name="T8" fmla="*/ 1592 w 1601"/>
                <a:gd name="T9" fmla="*/ 511 h 1089"/>
                <a:gd name="T10" fmla="*/ 1600 w 1601"/>
                <a:gd name="T11" fmla="*/ 527 h 1089"/>
                <a:gd name="T12" fmla="*/ 1601 w 1601"/>
                <a:gd name="T13" fmla="*/ 544 h 1089"/>
                <a:gd name="T14" fmla="*/ 1600 w 1601"/>
                <a:gd name="T15" fmla="*/ 561 h 1089"/>
                <a:gd name="T16" fmla="*/ 1592 w 1601"/>
                <a:gd name="T17" fmla="*/ 576 h 1089"/>
                <a:gd name="T18" fmla="*/ 1582 w 1601"/>
                <a:gd name="T19" fmla="*/ 589 h 1089"/>
                <a:gd name="T20" fmla="*/ 930 w 1601"/>
                <a:gd name="T21" fmla="*/ 1080 h 1089"/>
                <a:gd name="T22" fmla="*/ 918 w 1601"/>
                <a:gd name="T23" fmla="*/ 1087 h 1089"/>
                <a:gd name="T24" fmla="*/ 902 w 1601"/>
                <a:gd name="T25" fmla="*/ 1089 h 1089"/>
                <a:gd name="T26" fmla="*/ 886 w 1601"/>
                <a:gd name="T27" fmla="*/ 1088 h 1089"/>
                <a:gd name="T28" fmla="*/ 869 w 1601"/>
                <a:gd name="T29" fmla="*/ 1084 h 1089"/>
                <a:gd name="T30" fmla="*/ 854 w 1601"/>
                <a:gd name="T31" fmla="*/ 1078 h 1089"/>
                <a:gd name="T32" fmla="*/ 842 w 1601"/>
                <a:gd name="T33" fmla="*/ 1068 h 1089"/>
                <a:gd name="T34" fmla="*/ 833 w 1601"/>
                <a:gd name="T35" fmla="*/ 1057 h 1089"/>
                <a:gd name="T36" fmla="*/ 830 w 1601"/>
                <a:gd name="T37" fmla="*/ 1042 h 1089"/>
                <a:gd name="T38" fmla="*/ 830 w 1601"/>
                <a:gd name="T39" fmla="*/ 898 h 1089"/>
                <a:gd name="T40" fmla="*/ 51 w 1601"/>
                <a:gd name="T41" fmla="*/ 890 h 1089"/>
                <a:gd name="T42" fmla="*/ 36 w 1601"/>
                <a:gd name="T43" fmla="*/ 888 h 1089"/>
                <a:gd name="T44" fmla="*/ 21 w 1601"/>
                <a:gd name="T45" fmla="*/ 880 h 1089"/>
                <a:gd name="T46" fmla="*/ 9 w 1601"/>
                <a:gd name="T47" fmla="*/ 868 h 1089"/>
                <a:gd name="T48" fmla="*/ 3 w 1601"/>
                <a:gd name="T49" fmla="*/ 854 h 1089"/>
                <a:gd name="T50" fmla="*/ 0 w 1601"/>
                <a:gd name="T51" fmla="*/ 838 h 1089"/>
                <a:gd name="T52" fmla="*/ 0 w 1601"/>
                <a:gd name="T53" fmla="*/ 249 h 1089"/>
                <a:gd name="T54" fmla="*/ 3 w 1601"/>
                <a:gd name="T55" fmla="*/ 233 h 1089"/>
                <a:gd name="T56" fmla="*/ 9 w 1601"/>
                <a:gd name="T57" fmla="*/ 219 h 1089"/>
                <a:gd name="T58" fmla="*/ 21 w 1601"/>
                <a:gd name="T59" fmla="*/ 207 h 1089"/>
                <a:gd name="T60" fmla="*/ 36 w 1601"/>
                <a:gd name="T61" fmla="*/ 199 h 1089"/>
                <a:gd name="T62" fmla="*/ 51 w 1601"/>
                <a:gd name="T63" fmla="*/ 197 h 1089"/>
                <a:gd name="T64" fmla="*/ 830 w 1601"/>
                <a:gd name="T65" fmla="*/ 204 h 1089"/>
                <a:gd name="T66" fmla="*/ 830 w 1601"/>
                <a:gd name="T67" fmla="*/ 60 h 1089"/>
                <a:gd name="T68" fmla="*/ 833 w 1601"/>
                <a:gd name="T69" fmla="*/ 45 h 1089"/>
                <a:gd name="T70" fmla="*/ 842 w 1601"/>
                <a:gd name="T71" fmla="*/ 32 h 1089"/>
                <a:gd name="T72" fmla="*/ 854 w 1601"/>
                <a:gd name="T73" fmla="*/ 20 h 1089"/>
                <a:gd name="T74" fmla="*/ 869 w 1601"/>
                <a:gd name="T75" fmla="*/ 11 h 1089"/>
                <a:gd name="T76" fmla="*/ 886 w 1601"/>
                <a:gd name="T77" fmla="*/ 4 h 1089"/>
                <a:gd name="T78" fmla="*/ 902 w 1601"/>
                <a:gd name="T7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01" h="1089">
                  <a:moveTo>
                    <a:pt x="902" y="0"/>
                  </a:moveTo>
                  <a:lnTo>
                    <a:pt x="918" y="2"/>
                  </a:lnTo>
                  <a:lnTo>
                    <a:pt x="930" y="7"/>
                  </a:lnTo>
                  <a:lnTo>
                    <a:pt x="1582" y="498"/>
                  </a:lnTo>
                  <a:lnTo>
                    <a:pt x="1592" y="511"/>
                  </a:lnTo>
                  <a:lnTo>
                    <a:pt x="1600" y="527"/>
                  </a:lnTo>
                  <a:lnTo>
                    <a:pt x="1601" y="544"/>
                  </a:lnTo>
                  <a:lnTo>
                    <a:pt x="1600" y="561"/>
                  </a:lnTo>
                  <a:lnTo>
                    <a:pt x="1592" y="576"/>
                  </a:lnTo>
                  <a:lnTo>
                    <a:pt x="1582" y="589"/>
                  </a:lnTo>
                  <a:lnTo>
                    <a:pt x="930" y="1080"/>
                  </a:lnTo>
                  <a:lnTo>
                    <a:pt x="918" y="1087"/>
                  </a:lnTo>
                  <a:lnTo>
                    <a:pt x="902" y="1089"/>
                  </a:lnTo>
                  <a:lnTo>
                    <a:pt x="886" y="1088"/>
                  </a:lnTo>
                  <a:lnTo>
                    <a:pt x="869" y="1084"/>
                  </a:lnTo>
                  <a:lnTo>
                    <a:pt x="854" y="1078"/>
                  </a:lnTo>
                  <a:lnTo>
                    <a:pt x="842" y="1068"/>
                  </a:lnTo>
                  <a:lnTo>
                    <a:pt x="833" y="1057"/>
                  </a:lnTo>
                  <a:lnTo>
                    <a:pt x="830" y="1042"/>
                  </a:lnTo>
                  <a:lnTo>
                    <a:pt x="830" y="898"/>
                  </a:lnTo>
                  <a:lnTo>
                    <a:pt x="51" y="890"/>
                  </a:lnTo>
                  <a:lnTo>
                    <a:pt x="36" y="888"/>
                  </a:lnTo>
                  <a:lnTo>
                    <a:pt x="21" y="880"/>
                  </a:lnTo>
                  <a:lnTo>
                    <a:pt x="9" y="868"/>
                  </a:lnTo>
                  <a:lnTo>
                    <a:pt x="3" y="854"/>
                  </a:lnTo>
                  <a:lnTo>
                    <a:pt x="0" y="838"/>
                  </a:lnTo>
                  <a:lnTo>
                    <a:pt x="0" y="249"/>
                  </a:lnTo>
                  <a:lnTo>
                    <a:pt x="3" y="233"/>
                  </a:lnTo>
                  <a:lnTo>
                    <a:pt x="9" y="219"/>
                  </a:lnTo>
                  <a:lnTo>
                    <a:pt x="21" y="207"/>
                  </a:lnTo>
                  <a:lnTo>
                    <a:pt x="36" y="199"/>
                  </a:lnTo>
                  <a:lnTo>
                    <a:pt x="51" y="197"/>
                  </a:lnTo>
                  <a:lnTo>
                    <a:pt x="830" y="204"/>
                  </a:lnTo>
                  <a:lnTo>
                    <a:pt x="830" y="60"/>
                  </a:lnTo>
                  <a:lnTo>
                    <a:pt x="833" y="45"/>
                  </a:lnTo>
                  <a:lnTo>
                    <a:pt x="842" y="32"/>
                  </a:lnTo>
                  <a:lnTo>
                    <a:pt x="854" y="20"/>
                  </a:lnTo>
                  <a:lnTo>
                    <a:pt x="869" y="11"/>
                  </a:lnTo>
                  <a:lnTo>
                    <a:pt x="886" y="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1719263" y="530225"/>
              <a:ext cx="2293938" cy="1446213"/>
            </a:xfrm>
            <a:custGeom>
              <a:avLst/>
              <a:gdLst>
                <a:gd name="T0" fmla="*/ 869 w 1445"/>
                <a:gd name="T1" fmla="*/ 0 h 911"/>
                <a:gd name="T2" fmla="*/ 882 w 1445"/>
                <a:gd name="T3" fmla="*/ 5 h 911"/>
                <a:gd name="T4" fmla="*/ 1428 w 1445"/>
                <a:gd name="T5" fmla="*/ 417 h 911"/>
                <a:gd name="T6" fmla="*/ 1437 w 1445"/>
                <a:gd name="T7" fmla="*/ 428 h 911"/>
                <a:gd name="T8" fmla="*/ 1444 w 1445"/>
                <a:gd name="T9" fmla="*/ 441 h 911"/>
                <a:gd name="T10" fmla="*/ 1445 w 1445"/>
                <a:gd name="T11" fmla="*/ 455 h 911"/>
                <a:gd name="T12" fmla="*/ 1444 w 1445"/>
                <a:gd name="T13" fmla="*/ 470 h 911"/>
                <a:gd name="T14" fmla="*/ 1437 w 1445"/>
                <a:gd name="T15" fmla="*/ 483 h 911"/>
                <a:gd name="T16" fmla="*/ 1428 w 1445"/>
                <a:gd name="T17" fmla="*/ 493 h 911"/>
                <a:gd name="T18" fmla="*/ 882 w 1445"/>
                <a:gd name="T19" fmla="*/ 906 h 911"/>
                <a:gd name="T20" fmla="*/ 869 w 1445"/>
                <a:gd name="T21" fmla="*/ 911 h 911"/>
                <a:gd name="T22" fmla="*/ 857 w 1445"/>
                <a:gd name="T23" fmla="*/ 911 h 911"/>
                <a:gd name="T24" fmla="*/ 847 w 1445"/>
                <a:gd name="T25" fmla="*/ 906 h 911"/>
                <a:gd name="T26" fmla="*/ 837 w 1445"/>
                <a:gd name="T27" fmla="*/ 897 h 911"/>
                <a:gd name="T28" fmla="*/ 831 w 1445"/>
                <a:gd name="T29" fmla="*/ 883 h 911"/>
                <a:gd name="T30" fmla="*/ 828 w 1445"/>
                <a:gd name="T31" fmla="*/ 868 h 911"/>
                <a:gd name="T32" fmla="*/ 828 w 1445"/>
                <a:gd name="T33" fmla="*/ 746 h 911"/>
                <a:gd name="T34" fmla="*/ 43 w 1445"/>
                <a:gd name="T35" fmla="*/ 746 h 911"/>
                <a:gd name="T36" fmla="*/ 26 w 1445"/>
                <a:gd name="T37" fmla="*/ 742 h 911"/>
                <a:gd name="T38" fmla="*/ 11 w 1445"/>
                <a:gd name="T39" fmla="*/ 733 h 911"/>
                <a:gd name="T40" fmla="*/ 2 w 1445"/>
                <a:gd name="T41" fmla="*/ 720 h 911"/>
                <a:gd name="T42" fmla="*/ 0 w 1445"/>
                <a:gd name="T43" fmla="*/ 703 h 911"/>
                <a:gd name="T44" fmla="*/ 0 w 1445"/>
                <a:gd name="T45" fmla="*/ 208 h 911"/>
                <a:gd name="T46" fmla="*/ 2 w 1445"/>
                <a:gd name="T47" fmla="*/ 191 h 911"/>
                <a:gd name="T48" fmla="*/ 11 w 1445"/>
                <a:gd name="T49" fmla="*/ 178 h 911"/>
                <a:gd name="T50" fmla="*/ 26 w 1445"/>
                <a:gd name="T51" fmla="*/ 169 h 911"/>
                <a:gd name="T52" fmla="*/ 43 w 1445"/>
                <a:gd name="T53" fmla="*/ 165 h 911"/>
                <a:gd name="T54" fmla="*/ 828 w 1445"/>
                <a:gd name="T55" fmla="*/ 165 h 911"/>
                <a:gd name="T56" fmla="*/ 828 w 1445"/>
                <a:gd name="T57" fmla="*/ 43 h 911"/>
                <a:gd name="T58" fmla="*/ 831 w 1445"/>
                <a:gd name="T59" fmla="*/ 27 h 911"/>
                <a:gd name="T60" fmla="*/ 837 w 1445"/>
                <a:gd name="T61" fmla="*/ 14 h 911"/>
                <a:gd name="T62" fmla="*/ 847 w 1445"/>
                <a:gd name="T63" fmla="*/ 5 h 911"/>
                <a:gd name="T64" fmla="*/ 857 w 1445"/>
                <a:gd name="T65" fmla="*/ 0 h 911"/>
                <a:gd name="T66" fmla="*/ 869 w 1445"/>
                <a:gd name="T6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5" h="911">
                  <a:moveTo>
                    <a:pt x="869" y="0"/>
                  </a:moveTo>
                  <a:lnTo>
                    <a:pt x="882" y="5"/>
                  </a:lnTo>
                  <a:lnTo>
                    <a:pt x="1428" y="417"/>
                  </a:lnTo>
                  <a:lnTo>
                    <a:pt x="1437" y="428"/>
                  </a:lnTo>
                  <a:lnTo>
                    <a:pt x="1444" y="441"/>
                  </a:lnTo>
                  <a:lnTo>
                    <a:pt x="1445" y="455"/>
                  </a:lnTo>
                  <a:lnTo>
                    <a:pt x="1444" y="470"/>
                  </a:lnTo>
                  <a:lnTo>
                    <a:pt x="1437" y="483"/>
                  </a:lnTo>
                  <a:lnTo>
                    <a:pt x="1428" y="493"/>
                  </a:lnTo>
                  <a:lnTo>
                    <a:pt x="882" y="906"/>
                  </a:lnTo>
                  <a:lnTo>
                    <a:pt x="869" y="911"/>
                  </a:lnTo>
                  <a:lnTo>
                    <a:pt x="857" y="911"/>
                  </a:lnTo>
                  <a:lnTo>
                    <a:pt x="847" y="906"/>
                  </a:lnTo>
                  <a:lnTo>
                    <a:pt x="837" y="897"/>
                  </a:lnTo>
                  <a:lnTo>
                    <a:pt x="831" y="883"/>
                  </a:lnTo>
                  <a:lnTo>
                    <a:pt x="828" y="868"/>
                  </a:lnTo>
                  <a:lnTo>
                    <a:pt x="828" y="746"/>
                  </a:lnTo>
                  <a:lnTo>
                    <a:pt x="43" y="746"/>
                  </a:lnTo>
                  <a:lnTo>
                    <a:pt x="26" y="742"/>
                  </a:lnTo>
                  <a:lnTo>
                    <a:pt x="11" y="733"/>
                  </a:lnTo>
                  <a:lnTo>
                    <a:pt x="2" y="720"/>
                  </a:lnTo>
                  <a:lnTo>
                    <a:pt x="0" y="703"/>
                  </a:lnTo>
                  <a:lnTo>
                    <a:pt x="0" y="208"/>
                  </a:lnTo>
                  <a:lnTo>
                    <a:pt x="2" y="191"/>
                  </a:lnTo>
                  <a:lnTo>
                    <a:pt x="11" y="178"/>
                  </a:lnTo>
                  <a:lnTo>
                    <a:pt x="26" y="169"/>
                  </a:lnTo>
                  <a:lnTo>
                    <a:pt x="43" y="165"/>
                  </a:lnTo>
                  <a:lnTo>
                    <a:pt x="828" y="165"/>
                  </a:lnTo>
                  <a:lnTo>
                    <a:pt x="828" y="43"/>
                  </a:lnTo>
                  <a:lnTo>
                    <a:pt x="831" y="27"/>
                  </a:lnTo>
                  <a:lnTo>
                    <a:pt x="837" y="14"/>
                  </a:lnTo>
                  <a:lnTo>
                    <a:pt x="847" y="5"/>
                  </a:lnTo>
                  <a:lnTo>
                    <a:pt x="857" y="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1773238" y="1198563"/>
              <a:ext cx="2165350" cy="690563"/>
            </a:xfrm>
            <a:custGeom>
              <a:avLst/>
              <a:gdLst>
                <a:gd name="T0" fmla="*/ 1348 w 1364"/>
                <a:gd name="T1" fmla="*/ 0 h 435"/>
                <a:gd name="T2" fmla="*/ 1357 w 1364"/>
                <a:gd name="T3" fmla="*/ 10 h 435"/>
                <a:gd name="T4" fmla="*/ 1362 w 1364"/>
                <a:gd name="T5" fmla="*/ 21 h 435"/>
                <a:gd name="T6" fmla="*/ 1364 w 1364"/>
                <a:gd name="T7" fmla="*/ 34 h 435"/>
                <a:gd name="T8" fmla="*/ 1362 w 1364"/>
                <a:gd name="T9" fmla="*/ 47 h 435"/>
                <a:gd name="T10" fmla="*/ 1357 w 1364"/>
                <a:gd name="T11" fmla="*/ 59 h 435"/>
                <a:gd name="T12" fmla="*/ 1348 w 1364"/>
                <a:gd name="T13" fmla="*/ 68 h 435"/>
                <a:gd name="T14" fmla="*/ 873 w 1364"/>
                <a:gd name="T15" fmla="*/ 430 h 435"/>
                <a:gd name="T16" fmla="*/ 860 w 1364"/>
                <a:gd name="T17" fmla="*/ 435 h 435"/>
                <a:gd name="T18" fmla="*/ 847 w 1364"/>
                <a:gd name="T19" fmla="*/ 432 h 435"/>
                <a:gd name="T20" fmla="*/ 835 w 1364"/>
                <a:gd name="T21" fmla="*/ 424 h 435"/>
                <a:gd name="T22" fmla="*/ 827 w 1364"/>
                <a:gd name="T23" fmla="*/ 411 h 435"/>
                <a:gd name="T24" fmla="*/ 823 w 1364"/>
                <a:gd name="T25" fmla="*/ 394 h 435"/>
                <a:gd name="T26" fmla="*/ 823 w 1364"/>
                <a:gd name="T27" fmla="*/ 286 h 435"/>
                <a:gd name="T28" fmla="*/ 42 w 1364"/>
                <a:gd name="T29" fmla="*/ 286 h 435"/>
                <a:gd name="T30" fmla="*/ 25 w 1364"/>
                <a:gd name="T31" fmla="*/ 283 h 435"/>
                <a:gd name="T32" fmla="*/ 11 w 1364"/>
                <a:gd name="T33" fmla="*/ 274 h 435"/>
                <a:gd name="T34" fmla="*/ 4 w 1364"/>
                <a:gd name="T35" fmla="*/ 262 h 435"/>
                <a:gd name="T36" fmla="*/ 0 w 1364"/>
                <a:gd name="T37" fmla="*/ 246 h 435"/>
                <a:gd name="T38" fmla="*/ 0 w 1364"/>
                <a:gd name="T39" fmla="*/ 11 h 435"/>
                <a:gd name="T40" fmla="*/ 1348 w 1364"/>
                <a:gd name="T41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4" h="435">
                  <a:moveTo>
                    <a:pt x="1348" y="0"/>
                  </a:moveTo>
                  <a:lnTo>
                    <a:pt x="1357" y="10"/>
                  </a:lnTo>
                  <a:lnTo>
                    <a:pt x="1362" y="21"/>
                  </a:lnTo>
                  <a:lnTo>
                    <a:pt x="1364" y="34"/>
                  </a:lnTo>
                  <a:lnTo>
                    <a:pt x="1362" y="47"/>
                  </a:lnTo>
                  <a:lnTo>
                    <a:pt x="1357" y="59"/>
                  </a:lnTo>
                  <a:lnTo>
                    <a:pt x="1348" y="68"/>
                  </a:lnTo>
                  <a:lnTo>
                    <a:pt x="873" y="430"/>
                  </a:lnTo>
                  <a:lnTo>
                    <a:pt x="860" y="435"/>
                  </a:lnTo>
                  <a:lnTo>
                    <a:pt x="847" y="432"/>
                  </a:lnTo>
                  <a:lnTo>
                    <a:pt x="835" y="424"/>
                  </a:lnTo>
                  <a:lnTo>
                    <a:pt x="827" y="411"/>
                  </a:lnTo>
                  <a:lnTo>
                    <a:pt x="823" y="394"/>
                  </a:lnTo>
                  <a:lnTo>
                    <a:pt x="823" y="286"/>
                  </a:lnTo>
                  <a:lnTo>
                    <a:pt x="42" y="286"/>
                  </a:lnTo>
                  <a:lnTo>
                    <a:pt x="25" y="283"/>
                  </a:lnTo>
                  <a:lnTo>
                    <a:pt x="11" y="274"/>
                  </a:lnTo>
                  <a:lnTo>
                    <a:pt x="4" y="262"/>
                  </a:lnTo>
                  <a:lnTo>
                    <a:pt x="0" y="246"/>
                  </a:lnTo>
                  <a:lnTo>
                    <a:pt x="0" y="11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801611" y="1194647"/>
            <a:ext cx="2489200" cy="1711325"/>
            <a:chOff x="5076825" y="395288"/>
            <a:chExt cx="2489200" cy="1711325"/>
          </a:xfrm>
        </p:grpSpPr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076825" y="395288"/>
              <a:ext cx="2489200" cy="1711325"/>
            </a:xfrm>
            <a:custGeom>
              <a:avLst/>
              <a:gdLst>
                <a:gd name="T0" fmla="*/ 919 w 1568"/>
                <a:gd name="T1" fmla="*/ 1 h 1078"/>
                <a:gd name="T2" fmla="*/ 1528 w 1568"/>
                <a:gd name="T3" fmla="*/ 457 h 1078"/>
                <a:gd name="T4" fmla="*/ 1559 w 1568"/>
                <a:gd name="T5" fmla="*/ 493 h 1078"/>
                <a:gd name="T6" fmla="*/ 1568 w 1568"/>
                <a:gd name="T7" fmla="*/ 538 h 1078"/>
                <a:gd name="T8" fmla="*/ 1559 w 1568"/>
                <a:gd name="T9" fmla="*/ 582 h 1078"/>
                <a:gd name="T10" fmla="*/ 1528 w 1568"/>
                <a:gd name="T11" fmla="*/ 619 h 1078"/>
                <a:gd name="T12" fmla="*/ 919 w 1568"/>
                <a:gd name="T13" fmla="*/ 1076 h 1078"/>
                <a:gd name="T14" fmla="*/ 888 w 1568"/>
                <a:gd name="T15" fmla="*/ 1077 h 1078"/>
                <a:gd name="T16" fmla="*/ 856 w 1568"/>
                <a:gd name="T17" fmla="*/ 1067 h 1078"/>
                <a:gd name="T18" fmla="*/ 835 w 1568"/>
                <a:gd name="T19" fmla="*/ 1046 h 1078"/>
                <a:gd name="T20" fmla="*/ 833 w 1568"/>
                <a:gd name="T21" fmla="*/ 933 h 1078"/>
                <a:gd name="T22" fmla="*/ 820 w 1568"/>
                <a:gd name="T23" fmla="*/ 902 h 1078"/>
                <a:gd name="T24" fmla="*/ 787 w 1568"/>
                <a:gd name="T25" fmla="*/ 889 h 1078"/>
                <a:gd name="T26" fmla="*/ 770 w 1568"/>
                <a:gd name="T27" fmla="*/ 889 h 1078"/>
                <a:gd name="T28" fmla="*/ 720 w 1568"/>
                <a:gd name="T29" fmla="*/ 887 h 1078"/>
                <a:gd name="T30" fmla="*/ 647 w 1568"/>
                <a:gd name="T31" fmla="*/ 887 h 1078"/>
                <a:gd name="T32" fmla="*/ 556 w 1568"/>
                <a:gd name="T33" fmla="*/ 887 h 1078"/>
                <a:gd name="T34" fmla="*/ 456 w 1568"/>
                <a:gd name="T35" fmla="*/ 886 h 1078"/>
                <a:gd name="T36" fmla="*/ 354 w 1568"/>
                <a:gd name="T37" fmla="*/ 885 h 1078"/>
                <a:gd name="T38" fmla="*/ 255 w 1568"/>
                <a:gd name="T39" fmla="*/ 885 h 1078"/>
                <a:gd name="T40" fmla="*/ 170 w 1568"/>
                <a:gd name="T41" fmla="*/ 883 h 1078"/>
                <a:gd name="T42" fmla="*/ 105 w 1568"/>
                <a:gd name="T43" fmla="*/ 882 h 1078"/>
                <a:gd name="T44" fmla="*/ 64 w 1568"/>
                <a:gd name="T45" fmla="*/ 881 h 1078"/>
                <a:gd name="T46" fmla="*/ 42 w 1568"/>
                <a:gd name="T47" fmla="*/ 876 h 1078"/>
                <a:gd name="T48" fmla="*/ 17 w 1568"/>
                <a:gd name="T49" fmla="*/ 849 h 1078"/>
                <a:gd name="T50" fmla="*/ 3 w 1568"/>
                <a:gd name="T51" fmla="*/ 813 h 1078"/>
                <a:gd name="T52" fmla="*/ 1 w 1568"/>
                <a:gd name="T53" fmla="*/ 772 h 1078"/>
                <a:gd name="T54" fmla="*/ 17 w 1568"/>
                <a:gd name="T55" fmla="*/ 738 h 1078"/>
                <a:gd name="T56" fmla="*/ 231 w 1568"/>
                <a:gd name="T57" fmla="*/ 553 h 1078"/>
                <a:gd name="T58" fmla="*/ 231 w 1568"/>
                <a:gd name="T59" fmla="*/ 523 h 1078"/>
                <a:gd name="T60" fmla="*/ 34 w 1568"/>
                <a:gd name="T61" fmla="*/ 327 h 1078"/>
                <a:gd name="T62" fmla="*/ 17 w 1568"/>
                <a:gd name="T63" fmla="*/ 298 h 1078"/>
                <a:gd name="T64" fmla="*/ 18 w 1568"/>
                <a:gd name="T65" fmla="*/ 260 h 1078"/>
                <a:gd name="T66" fmla="*/ 34 w 1568"/>
                <a:gd name="T67" fmla="*/ 222 h 1078"/>
                <a:gd name="T68" fmla="*/ 63 w 1568"/>
                <a:gd name="T69" fmla="*/ 199 h 1078"/>
                <a:gd name="T70" fmla="*/ 90 w 1568"/>
                <a:gd name="T71" fmla="*/ 195 h 1078"/>
                <a:gd name="T72" fmla="*/ 135 w 1568"/>
                <a:gd name="T73" fmla="*/ 195 h 1078"/>
                <a:gd name="T74" fmla="*/ 206 w 1568"/>
                <a:gd name="T75" fmla="*/ 196 h 1078"/>
                <a:gd name="T76" fmla="*/ 295 w 1568"/>
                <a:gd name="T77" fmla="*/ 197 h 1078"/>
                <a:gd name="T78" fmla="*/ 395 w 1568"/>
                <a:gd name="T79" fmla="*/ 197 h 1078"/>
                <a:gd name="T80" fmla="*/ 498 w 1568"/>
                <a:gd name="T81" fmla="*/ 199 h 1078"/>
                <a:gd name="T82" fmla="*/ 596 w 1568"/>
                <a:gd name="T83" fmla="*/ 200 h 1078"/>
                <a:gd name="T84" fmla="*/ 681 w 1568"/>
                <a:gd name="T85" fmla="*/ 201 h 1078"/>
                <a:gd name="T86" fmla="*/ 745 w 1568"/>
                <a:gd name="T87" fmla="*/ 201 h 1078"/>
                <a:gd name="T88" fmla="*/ 782 w 1568"/>
                <a:gd name="T89" fmla="*/ 201 h 1078"/>
                <a:gd name="T90" fmla="*/ 804 w 1568"/>
                <a:gd name="T91" fmla="*/ 199 h 1078"/>
                <a:gd name="T92" fmla="*/ 829 w 1568"/>
                <a:gd name="T93" fmla="*/ 174 h 1078"/>
                <a:gd name="T94" fmla="*/ 833 w 1568"/>
                <a:gd name="T95" fmla="*/ 59 h 1078"/>
                <a:gd name="T96" fmla="*/ 843 w 1568"/>
                <a:gd name="T97" fmla="*/ 30 h 1078"/>
                <a:gd name="T98" fmla="*/ 872 w 1568"/>
                <a:gd name="T99" fmla="*/ 9 h 1078"/>
                <a:gd name="T100" fmla="*/ 905 w 1568"/>
                <a:gd name="T101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8" h="1078">
                  <a:moveTo>
                    <a:pt x="905" y="0"/>
                  </a:moveTo>
                  <a:lnTo>
                    <a:pt x="919" y="1"/>
                  </a:lnTo>
                  <a:lnTo>
                    <a:pt x="931" y="6"/>
                  </a:lnTo>
                  <a:lnTo>
                    <a:pt x="1528" y="457"/>
                  </a:lnTo>
                  <a:lnTo>
                    <a:pt x="1546" y="474"/>
                  </a:lnTo>
                  <a:lnTo>
                    <a:pt x="1559" y="493"/>
                  </a:lnTo>
                  <a:lnTo>
                    <a:pt x="1567" y="516"/>
                  </a:lnTo>
                  <a:lnTo>
                    <a:pt x="1568" y="538"/>
                  </a:lnTo>
                  <a:lnTo>
                    <a:pt x="1567" y="560"/>
                  </a:lnTo>
                  <a:lnTo>
                    <a:pt x="1559" y="582"/>
                  </a:lnTo>
                  <a:lnTo>
                    <a:pt x="1546" y="602"/>
                  </a:lnTo>
                  <a:lnTo>
                    <a:pt x="1528" y="619"/>
                  </a:lnTo>
                  <a:lnTo>
                    <a:pt x="931" y="1069"/>
                  </a:lnTo>
                  <a:lnTo>
                    <a:pt x="919" y="1076"/>
                  </a:lnTo>
                  <a:lnTo>
                    <a:pt x="905" y="1078"/>
                  </a:lnTo>
                  <a:lnTo>
                    <a:pt x="888" y="1077"/>
                  </a:lnTo>
                  <a:lnTo>
                    <a:pt x="872" y="1073"/>
                  </a:lnTo>
                  <a:lnTo>
                    <a:pt x="856" y="1067"/>
                  </a:lnTo>
                  <a:lnTo>
                    <a:pt x="843" y="1057"/>
                  </a:lnTo>
                  <a:lnTo>
                    <a:pt x="835" y="1046"/>
                  </a:lnTo>
                  <a:lnTo>
                    <a:pt x="833" y="1033"/>
                  </a:lnTo>
                  <a:lnTo>
                    <a:pt x="833" y="933"/>
                  </a:lnTo>
                  <a:lnTo>
                    <a:pt x="829" y="916"/>
                  </a:lnTo>
                  <a:lnTo>
                    <a:pt x="820" y="902"/>
                  </a:lnTo>
                  <a:lnTo>
                    <a:pt x="805" y="891"/>
                  </a:lnTo>
                  <a:lnTo>
                    <a:pt x="787" y="889"/>
                  </a:lnTo>
                  <a:lnTo>
                    <a:pt x="783" y="889"/>
                  </a:lnTo>
                  <a:lnTo>
                    <a:pt x="770" y="889"/>
                  </a:lnTo>
                  <a:lnTo>
                    <a:pt x="748" y="887"/>
                  </a:lnTo>
                  <a:lnTo>
                    <a:pt x="720" y="887"/>
                  </a:lnTo>
                  <a:lnTo>
                    <a:pt x="686" y="887"/>
                  </a:lnTo>
                  <a:lnTo>
                    <a:pt x="647" y="887"/>
                  </a:lnTo>
                  <a:lnTo>
                    <a:pt x="602" y="887"/>
                  </a:lnTo>
                  <a:lnTo>
                    <a:pt x="556" y="887"/>
                  </a:lnTo>
                  <a:lnTo>
                    <a:pt x="507" y="886"/>
                  </a:lnTo>
                  <a:lnTo>
                    <a:pt x="456" y="886"/>
                  </a:lnTo>
                  <a:lnTo>
                    <a:pt x="405" y="886"/>
                  </a:lnTo>
                  <a:lnTo>
                    <a:pt x="354" y="885"/>
                  </a:lnTo>
                  <a:lnTo>
                    <a:pt x="304" y="885"/>
                  </a:lnTo>
                  <a:lnTo>
                    <a:pt x="255" y="885"/>
                  </a:lnTo>
                  <a:lnTo>
                    <a:pt x="211" y="883"/>
                  </a:lnTo>
                  <a:lnTo>
                    <a:pt x="170" y="883"/>
                  </a:lnTo>
                  <a:lnTo>
                    <a:pt x="135" y="882"/>
                  </a:lnTo>
                  <a:lnTo>
                    <a:pt x="105" y="882"/>
                  </a:lnTo>
                  <a:lnTo>
                    <a:pt x="81" y="882"/>
                  </a:lnTo>
                  <a:lnTo>
                    <a:pt x="64" y="881"/>
                  </a:lnTo>
                  <a:lnTo>
                    <a:pt x="56" y="881"/>
                  </a:lnTo>
                  <a:lnTo>
                    <a:pt x="42" y="876"/>
                  </a:lnTo>
                  <a:lnTo>
                    <a:pt x="29" y="865"/>
                  </a:lnTo>
                  <a:lnTo>
                    <a:pt x="17" y="849"/>
                  </a:lnTo>
                  <a:lnTo>
                    <a:pt x="8" y="832"/>
                  </a:lnTo>
                  <a:lnTo>
                    <a:pt x="3" y="813"/>
                  </a:lnTo>
                  <a:lnTo>
                    <a:pt x="0" y="793"/>
                  </a:lnTo>
                  <a:lnTo>
                    <a:pt x="1" y="772"/>
                  </a:lnTo>
                  <a:lnTo>
                    <a:pt x="7" y="754"/>
                  </a:lnTo>
                  <a:lnTo>
                    <a:pt x="17" y="738"/>
                  </a:lnTo>
                  <a:lnTo>
                    <a:pt x="223" y="568"/>
                  </a:lnTo>
                  <a:lnTo>
                    <a:pt x="231" y="553"/>
                  </a:lnTo>
                  <a:lnTo>
                    <a:pt x="233" y="539"/>
                  </a:lnTo>
                  <a:lnTo>
                    <a:pt x="231" y="523"/>
                  </a:lnTo>
                  <a:lnTo>
                    <a:pt x="223" y="510"/>
                  </a:lnTo>
                  <a:lnTo>
                    <a:pt x="34" y="327"/>
                  </a:lnTo>
                  <a:lnTo>
                    <a:pt x="24" y="315"/>
                  </a:lnTo>
                  <a:lnTo>
                    <a:pt x="17" y="298"/>
                  </a:lnTo>
                  <a:lnTo>
                    <a:pt x="16" y="280"/>
                  </a:lnTo>
                  <a:lnTo>
                    <a:pt x="18" y="260"/>
                  </a:lnTo>
                  <a:lnTo>
                    <a:pt x="25" y="241"/>
                  </a:lnTo>
                  <a:lnTo>
                    <a:pt x="34" y="222"/>
                  </a:lnTo>
                  <a:lnTo>
                    <a:pt x="47" y="208"/>
                  </a:lnTo>
                  <a:lnTo>
                    <a:pt x="63" y="199"/>
                  </a:lnTo>
                  <a:lnTo>
                    <a:pt x="81" y="195"/>
                  </a:lnTo>
                  <a:lnTo>
                    <a:pt x="90" y="195"/>
                  </a:lnTo>
                  <a:lnTo>
                    <a:pt x="109" y="195"/>
                  </a:lnTo>
                  <a:lnTo>
                    <a:pt x="135" y="195"/>
                  </a:lnTo>
                  <a:lnTo>
                    <a:pt x="168" y="196"/>
                  </a:lnTo>
                  <a:lnTo>
                    <a:pt x="206" y="196"/>
                  </a:lnTo>
                  <a:lnTo>
                    <a:pt x="249" y="196"/>
                  </a:lnTo>
                  <a:lnTo>
                    <a:pt x="295" y="197"/>
                  </a:lnTo>
                  <a:lnTo>
                    <a:pt x="344" y="197"/>
                  </a:lnTo>
                  <a:lnTo>
                    <a:pt x="395" y="197"/>
                  </a:lnTo>
                  <a:lnTo>
                    <a:pt x="447" y="199"/>
                  </a:lnTo>
                  <a:lnTo>
                    <a:pt x="498" y="199"/>
                  </a:lnTo>
                  <a:lnTo>
                    <a:pt x="549" y="199"/>
                  </a:lnTo>
                  <a:lnTo>
                    <a:pt x="596" y="200"/>
                  </a:lnTo>
                  <a:lnTo>
                    <a:pt x="640" y="200"/>
                  </a:lnTo>
                  <a:lnTo>
                    <a:pt x="681" y="201"/>
                  </a:lnTo>
                  <a:lnTo>
                    <a:pt x="716" y="201"/>
                  </a:lnTo>
                  <a:lnTo>
                    <a:pt x="745" y="201"/>
                  </a:lnTo>
                  <a:lnTo>
                    <a:pt x="767" y="201"/>
                  </a:lnTo>
                  <a:lnTo>
                    <a:pt x="782" y="201"/>
                  </a:lnTo>
                  <a:lnTo>
                    <a:pt x="787" y="201"/>
                  </a:lnTo>
                  <a:lnTo>
                    <a:pt x="804" y="199"/>
                  </a:lnTo>
                  <a:lnTo>
                    <a:pt x="818" y="188"/>
                  </a:lnTo>
                  <a:lnTo>
                    <a:pt x="829" y="174"/>
                  </a:lnTo>
                  <a:lnTo>
                    <a:pt x="833" y="157"/>
                  </a:lnTo>
                  <a:lnTo>
                    <a:pt x="833" y="59"/>
                  </a:lnTo>
                  <a:lnTo>
                    <a:pt x="835" y="44"/>
                  </a:lnTo>
                  <a:lnTo>
                    <a:pt x="843" y="30"/>
                  </a:lnTo>
                  <a:lnTo>
                    <a:pt x="856" y="18"/>
                  </a:lnTo>
                  <a:lnTo>
                    <a:pt x="872" y="9"/>
                  </a:lnTo>
                  <a:lnTo>
                    <a:pt x="888" y="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164138" y="530225"/>
              <a:ext cx="2314575" cy="1446213"/>
            </a:xfrm>
            <a:custGeom>
              <a:avLst/>
              <a:gdLst>
                <a:gd name="T0" fmla="*/ 896 w 1458"/>
                <a:gd name="T1" fmla="*/ 5 h 911"/>
                <a:gd name="T2" fmla="*/ 1451 w 1458"/>
                <a:gd name="T3" fmla="*/ 428 h 911"/>
                <a:gd name="T4" fmla="*/ 1458 w 1458"/>
                <a:gd name="T5" fmla="*/ 455 h 911"/>
                <a:gd name="T6" fmla="*/ 1451 w 1458"/>
                <a:gd name="T7" fmla="*/ 483 h 911"/>
                <a:gd name="T8" fmla="*/ 896 w 1458"/>
                <a:gd name="T9" fmla="*/ 906 h 911"/>
                <a:gd name="T10" fmla="*/ 871 w 1458"/>
                <a:gd name="T11" fmla="*/ 911 h 911"/>
                <a:gd name="T12" fmla="*/ 851 w 1458"/>
                <a:gd name="T13" fmla="*/ 897 h 911"/>
                <a:gd name="T14" fmla="*/ 842 w 1458"/>
                <a:gd name="T15" fmla="*/ 868 h 911"/>
                <a:gd name="T16" fmla="*/ 838 w 1458"/>
                <a:gd name="T17" fmla="*/ 746 h 911"/>
                <a:gd name="T18" fmla="*/ 801 w 1458"/>
                <a:gd name="T19" fmla="*/ 746 h 911"/>
                <a:gd name="T20" fmla="*/ 737 w 1458"/>
                <a:gd name="T21" fmla="*/ 746 h 911"/>
                <a:gd name="T22" fmla="*/ 651 w 1458"/>
                <a:gd name="T23" fmla="*/ 746 h 911"/>
                <a:gd name="T24" fmla="*/ 551 w 1458"/>
                <a:gd name="T25" fmla="*/ 746 h 911"/>
                <a:gd name="T26" fmla="*/ 443 w 1458"/>
                <a:gd name="T27" fmla="*/ 745 h 911"/>
                <a:gd name="T28" fmla="*/ 335 w 1458"/>
                <a:gd name="T29" fmla="*/ 745 h 911"/>
                <a:gd name="T30" fmla="*/ 234 w 1458"/>
                <a:gd name="T31" fmla="*/ 745 h 911"/>
                <a:gd name="T32" fmla="*/ 148 w 1458"/>
                <a:gd name="T33" fmla="*/ 745 h 911"/>
                <a:gd name="T34" fmla="*/ 83 w 1458"/>
                <a:gd name="T35" fmla="*/ 743 h 911"/>
                <a:gd name="T36" fmla="*/ 46 w 1458"/>
                <a:gd name="T37" fmla="*/ 743 h 911"/>
                <a:gd name="T38" fmla="*/ 37 w 1458"/>
                <a:gd name="T39" fmla="*/ 742 h 911"/>
                <a:gd name="T40" fmla="*/ 9 w 1458"/>
                <a:gd name="T41" fmla="*/ 730 h 911"/>
                <a:gd name="T42" fmla="*/ 0 w 1458"/>
                <a:gd name="T43" fmla="*/ 704 h 911"/>
                <a:gd name="T44" fmla="*/ 12 w 1458"/>
                <a:gd name="T45" fmla="*/ 677 h 911"/>
                <a:gd name="T46" fmla="*/ 236 w 1458"/>
                <a:gd name="T47" fmla="*/ 475 h 911"/>
                <a:gd name="T48" fmla="*/ 249 w 1458"/>
                <a:gd name="T49" fmla="*/ 448 h 911"/>
                <a:gd name="T50" fmla="*/ 236 w 1458"/>
                <a:gd name="T51" fmla="*/ 420 h 911"/>
                <a:gd name="T52" fmla="*/ 18 w 1458"/>
                <a:gd name="T53" fmla="*/ 222 h 911"/>
                <a:gd name="T54" fmla="*/ 13 w 1458"/>
                <a:gd name="T55" fmla="*/ 209 h 911"/>
                <a:gd name="T56" fmla="*/ 16 w 1458"/>
                <a:gd name="T57" fmla="*/ 183 h 911"/>
                <a:gd name="T58" fmla="*/ 35 w 1458"/>
                <a:gd name="T59" fmla="*/ 165 h 911"/>
                <a:gd name="T60" fmla="*/ 248 w 1458"/>
                <a:gd name="T61" fmla="*/ 165 h 911"/>
                <a:gd name="T62" fmla="*/ 842 w 1458"/>
                <a:gd name="T63" fmla="*/ 43 h 911"/>
                <a:gd name="T64" fmla="*/ 851 w 1458"/>
                <a:gd name="T65" fmla="*/ 14 h 911"/>
                <a:gd name="T66" fmla="*/ 871 w 1458"/>
                <a:gd name="T6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8" h="911">
                  <a:moveTo>
                    <a:pt x="882" y="0"/>
                  </a:moveTo>
                  <a:lnTo>
                    <a:pt x="896" y="5"/>
                  </a:lnTo>
                  <a:lnTo>
                    <a:pt x="1441" y="417"/>
                  </a:lnTo>
                  <a:lnTo>
                    <a:pt x="1451" y="428"/>
                  </a:lnTo>
                  <a:lnTo>
                    <a:pt x="1457" y="441"/>
                  </a:lnTo>
                  <a:lnTo>
                    <a:pt x="1458" y="455"/>
                  </a:lnTo>
                  <a:lnTo>
                    <a:pt x="1457" y="470"/>
                  </a:lnTo>
                  <a:lnTo>
                    <a:pt x="1451" y="483"/>
                  </a:lnTo>
                  <a:lnTo>
                    <a:pt x="1441" y="493"/>
                  </a:lnTo>
                  <a:lnTo>
                    <a:pt x="896" y="906"/>
                  </a:lnTo>
                  <a:lnTo>
                    <a:pt x="882" y="911"/>
                  </a:lnTo>
                  <a:lnTo>
                    <a:pt x="871" y="911"/>
                  </a:lnTo>
                  <a:lnTo>
                    <a:pt x="860" y="906"/>
                  </a:lnTo>
                  <a:lnTo>
                    <a:pt x="851" y="897"/>
                  </a:lnTo>
                  <a:lnTo>
                    <a:pt x="844" y="883"/>
                  </a:lnTo>
                  <a:lnTo>
                    <a:pt x="842" y="868"/>
                  </a:lnTo>
                  <a:lnTo>
                    <a:pt x="842" y="746"/>
                  </a:lnTo>
                  <a:lnTo>
                    <a:pt x="838" y="746"/>
                  </a:lnTo>
                  <a:lnTo>
                    <a:pt x="824" y="746"/>
                  </a:lnTo>
                  <a:lnTo>
                    <a:pt x="801" y="746"/>
                  </a:lnTo>
                  <a:lnTo>
                    <a:pt x="772" y="746"/>
                  </a:lnTo>
                  <a:lnTo>
                    <a:pt x="737" y="746"/>
                  </a:lnTo>
                  <a:lnTo>
                    <a:pt x="697" y="746"/>
                  </a:lnTo>
                  <a:lnTo>
                    <a:pt x="651" y="746"/>
                  </a:lnTo>
                  <a:lnTo>
                    <a:pt x="602" y="746"/>
                  </a:lnTo>
                  <a:lnTo>
                    <a:pt x="551" y="746"/>
                  </a:lnTo>
                  <a:lnTo>
                    <a:pt x="498" y="746"/>
                  </a:lnTo>
                  <a:lnTo>
                    <a:pt x="443" y="745"/>
                  </a:lnTo>
                  <a:lnTo>
                    <a:pt x="389" y="745"/>
                  </a:lnTo>
                  <a:lnTo>
                    <a:pt x="335" y="745"/>
                  </a:lnTo>
                  <a:lnTo>
                    <a:pt x="283" y="745"/>
                  </a:lnTo>
                  <a:lnTo>
                    <a:pt x="234" y="745"/>
                  </a:lnTo>
                  <a:lnTo>
                    <a:pt x="189" y="745"/>
                  </a:lnTo>
                  <a:lnTo>
                    <a:pt x="148" y="745"/>
                  </a:lnTo>
                  <a:lnTo>
                    <a:pt x="111" y="743"/>
                  </a:lnTo>
                  <a:lnTo>
                    <a:pt x="83" y="743"/>
                  </a:lnTo>
                  <a:lnTo>
                    <a:pt x="60" y="743"/>
                  </a:lnTo>
                  <a:lnTo>
                    <a:pt x="46" y="743"/>
                  </a:lnTo>
                  <a:lnTo>
                    <a:pt x="39" y="742"/>
                  </a:lnTo>
                  <a:lnTo>
                    <a:pt x="37" y="742"/>
                  </a:lnTo>
                  <a:lnTo>
                    <a:pt x="21" y="739"/>
                  </a:lnTo>
                  <a:lnTo>
                    <a:pt x="9" y="730"/>
                  </a:lnTo>
                  <a:lnTo>
                    <a:pt x="3" y="719"/>
                  </a:lnTo>
                  <a:lnTo>
                    <a:pt x="0" y="704"/>
                  </a:lnTo>
                  <a:lnTo>
                    <a:pt x="3" y="690"/>
                  </a:lnTo>
                  <a:lnTo>
                    <a:pt x="12" y="677"/>
                  </a:lnTo>
                  <a:lnTo>
                    <a:pt x="13" y="677"/>
                  </a:lnTo>
                  <a:lnTo>
                    <a:pt x="236" y="475"/>
                  </a:lnTo>
                  <a:lnTo>
                    <a:pt x="245" y="462"/>
                  </a:lnTo>
                  <a:lnTo>
                    <a:pt x="249" y="448"/>
                  </a:lnTo>
                  <a:lnTo>
                    <a:pt x="245" y="433"/>
                  </a:lnTo>
                  <a:lnTo>
                    <a:pt x="236" y="420"/>
                  </a:lnTo>
                  <a:lnTo>
                    <a:pt x="24" y="228"/>
                  </a:lnTo>
                  <a:lnTo>
                    <a:pt x="18" y="222"/>
                  </a:lnTo>
                  <a:lnTo>
                    <a:pt x="16" y="216"/>
                  </a:lnTo>
                  <a:lnTo>
                    <a:pt x="13" y="209"/>
                  </a:lnTo>
                  <a:lnTo>
                    <a:pt x="12" y="196"/>
                  </a:lnTo>
                  <a:lnTo>
                    <a:pt x="16" y="183"/>
                  </a:lnTo>
                  <a:lnTo>
                    <a:pt x="24" y="173"/>
                  </a:lnTo>
                  <a:lnTo>
                    <a:pt x="35" y="165"/>
                  </a:lnTo>
                  <a:lnTo>
                    <a:pt x="50" y="162"/>
                  </a:lnTo>
                  <a:lnTo>
                    <a:pt x="248" y="165"/>
                  </a:lnTo>
                  <a:lnTo>
                    <a:pt x="842" y="165"/>
                  </a:lnTo>
                  <a:lnTo>
                    <a:pt x="842" y="43"/>
                  </a:lnTo>
                  <a:lnTo>
                    <a:pt x="844" y="27"/>
                  </a:lnTo>
                  <a:lnTo>
                    <a:pt x="851" y="14"/>
                  </a:lnTo>
                  <a:lnTo>
                    <a:pt x="860" y="5"/>
                  </a:lnTo>
                  <a:lnTo>
                    <a:pt x="871" y="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5268913" y="1230313"/>
              <a:ext cx="2138363" cy="679450"/>
            </a:xfrm>
            <a:custGeom>
              <a:avLst/>
              <a:gdLst>
                <a:gd name="T0" fmla="*/ 229 w 1347"/>
                <a:gd name="T1" fmla="*/ 0 h 428"/>
                <a:gd name="T2" fmla="*/ 1347 w 1347"/>
                <a:gd name="T3" fmla="*/ 12 h 428"/>
                <a:gd name="T4" fmla="*/ 1344 w 1347"/>
                <a:gd name="T5" fmla="*/ 25 h 428"/>
                <a:gd name="T6" fmla="*/ 1339 w 1347"/>
                <a:gd name="T7" fmla="*/ 37 h 428"/>
                <a:gd name="T8" fmla="*/ 1331 w 1347"/>
                <a:gd name="T9" fmla="*/ 46 h 428"/>
                <a:gd name="T10" fmla="*/ 847 w 1347"/>
                <a:gd name="T11" fmla="*/ 422 h 428"/>
                <a:gd name="T12" fmla="*/ 836 w 1347"/>
                <a:gd name="T13" fmla="*/ 427 h 428"/>
                <a:gd name="T14" fmla="*/ 826 w 1347"/>
                <a:gd name="T15" fmla="*/ 428 h 428"/>
                <a:gd name="T16" fmla="*/ 816 w 1347"/>
                <a:gd name="T17" fmla="*/ 425 h 428"/>
                <a:gd name="T18" fmla="*/ 810 w 1347"/>
                <a:gd name="T19" fmla="*/ 416 h 428"/>
                <a:gd name="T20" fmla="*/ 806 w 1347"/>
                <a:gd name="T21" fmla="*/ 404 h 428"/>
                <a:gd name="T22" fmla="*/ 805 w 1347"/>
                <a:gd name="T23" fmla="*/ 386 h 428"/>
                <a:gd name="T24" fmla="*/ 806 w 1347"/>
                <a:gd name="T25" fmla="*/ 271 h 428"/>
                <a:gd name="T26" fmla="*/ 801 w 1347"/>
                <a:gd name="T27" fmla="*/ 271 h 428"/>
                <a:gd name="T28" fmla="*/ 788 w 1347"/>
                <a:gd name="T29" fmla="*/ 271 h 428"/>
                <a:gd name="T30" fmla="*/ 767 w 1347"/>
                <a:gd name="T31" fmla="*/ 271 h 428"/>
                <a:gd name="T32" fmla="*/ 739 w 1347"/>
                <a:gd name="T33" fmla="*/ 271 h 428"/>
                <a:gd name="T34" fmla="*/ 705 w 1347"/>
                <a:gd name="T35" fmla="*/ 271 h 428"/>
                <a:gd name="T36" fmla="*/ 666 w 1347"/>
                <a:gd name="T37" fmla="*/ 272 h 428"/>
                <a:gd name="T38" fmla="*/ 623 w 1347"/>
                <a:gd name="T39" fmla="*/ 272 h 428"/>
                <a:gd name="T40" fmla="*/ 576 w 1347"/>
                <a:gd name="T41" fmla="*/ 272 h 428"/>
                <a:gd name="T42" fmla="*/ 526 w 1347"/>
                <a:gd name="T43" fmla="*/ 274 h 428"/>
                <a:gd name="T44" fmla="*/ 475 w 1347"/>
                <a:gd name="T45" fmla="*/ 274 h 428"/>
                <a:gd name="T46" fmla="*/ 422 w 1347"/>
                <a:gd name="T47" fmla="*/ 274 h 428"/>
                <a:gd name="T48" fmla="*/ 370 w 1347"/>
                <a:gd name="T49" fmla="*/ 274 h 428"/>
                <a:gd name="T50" fmla="*/ 319 w 1347"/>
                <a:gd name="T51" fmla="*/ 275 h 428"/>
                <a:gd name="T52" fmla="*/ 269 w 1347"/>
                <a:gd name="T53" fmla="*/ 275 h 428"/>
                <a:gd name="T54" fmla="*/ 222 w 1347"/>
                <a:gd name="T55" fmla="*/ 275 h 428"/>
                <a:gd name="T56" fmla="*/ 179 w 1347"/>
                <a:gd name="T57" fmla="*/ 275 h 428"/>
                <a:gd name="T58" fmla="*/ 140 w 1347"/>
                <a:gd name="T59" fmla="*/ 276 h 428"/>
                <a:gd name="T60" fmla="*/ 104 w 1347"/>
                <a:gd name="T61" fmla="*/ 276 h 428"/>
                <a:gd name="T62" fmla="*/ 77 w 1347"/>
                <a:gd name="T63" fmla="*/ 276 h 428"/>
                <a:gd name="T64" fmla="*/ 55 w 1347"/>
                <a:gd name="T65" fmla="*/ 276 h 428"/>
                <a:gd name="T66" fmla="*/ 41 w 1347"/>
                <a:gd name="T67" fmla="*/ 276 h 428"/>
                <a:gd name="T68" fmla="*/ 36 w 1347"/>
                <a:gd name="T69" fmla="*/ 275 h 428"/>
                <a:gd name="T70" fmla="*/ 34 w 1347"/>
                <a:gd name="T71" fmla="*/ 275 h 428"/>
                <a:gd name="T72" fmla="*/ 19 w 1347"/>
                <a:gd name="T73" fmla="*/ 272 h 428"/>
                <a:gd name="T74" fmla="*/ 9 w 1347"/>
                <a:gd name="T75" fmla="*/ 264 h 428"/>
                <a:gd name="T76" fmla="*/ 1 w 1347"/>
                <a:gd name="T77" fmla="*/ 253 h 428"/>
                <a:gd name="T78" fmla="*/ 0 w 1347"/>
                <a:gd name="T79" fmla="*/ 240 h 428"/>
                <a:gd name="T80" fmla="*/ 2 w 1347"/>
                <a:gd name="T81" fmla="*/ 226 h 428"/>
                <a:gd name="T82" fmla="*/ 11 w 1347"/>
                <a:gd name="T83" fmla="*/ 215 h 428"/>
                <a:gd name="T84" fmla="*/ 11 w 1347"/>
                <a:gd name="T85" fmla="*/ 215 h 428"/>
                <a:gd name="T86" fmla="*/ 217 w 1347"/>
                <a:gd name="T87" fmla="*/ 29 h 428"/>
                <a:gd name="T88" fmla="*/ 223 w 1347"/>
                <a:gd name="T89" fmla="*/ 21 h 428"/>
                <a:gd name="T90" fmla="*/ 227 w 1347"/>
                <a:gd name="T91" fmla="*/ 10 h 428"/>
                <a:gd name="T92" fmla="*/ 229 w 1347"/>
                <a:gd name="T9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7" h="428">
                  <a:moveTo>
                    <a:pt x="229" y="0"/>
                  </a:moveTo>
                  <a:lnTo>
                    <a:pt x="1347" y="12"/>
                  </a:lnTo>
                  <a:lnTo>
                    <a:pt x="1344" y="25"/>
                  </a:lnTo>
                  <a:lnTo>
                    <a:pt x="1339" y="37"/>
                  </a:lnTo>
                  <a:lnTo>
                    <a:pt x="1331" y="46"/>
                  </a:lnTo>
                  <a:lnTo>
                    <a:pt x="847" y="422"/>
                  </a:lnTo>
                  <a:lnTo>
                    <a:pt x="836" y="427"/>
                  </a:lnTo>
                  <a:lnTo>
                    <a:pt x="826" y="428"/>
                  </a:lnTo>
                  <a:lnTo>
                    <a:pt x="816" y="425"/>
                  </a:lnTo>
                  <a:lnTo>
                    <a:pt x="810" y="416"/>
                  </a:lnTo>
                  <a:lnTo>
                    <a:pt x="806" y="404"/>
                  </a:lnTo>
                  <a:lnTo>
                    <a:pt x="805" y="386"/>
                  </a:lnTo>
                  <a:lnTo>
                    <a:pt x="806" y="271"/>
                  </a:lnTo>
                  <a:lnTo>
                    <a:pt x="801" y="271"/>
                  </a:lnTo>
                  <a:lnTo>
                    <a:pt x="788" y="271"/>
                  </a:lnTo>
                  <a:lnTo>
                    <a:pt x="767" y="271"/>
                  </a:lnTo>
                  <a:lnTo>
                    <a:pt x="739" y="271"/>
                  </a:lnTo>
                  <a:lnTo>
                    <a:pt x="705" y="271"/>
                  </a:lnTo>
                  <a:lnTo>
                    <a:pt x="666" y="272"/>
                  </a:lnTo>
                  <a:lnTo>
                    <a:pt x="623" y="272"/>
                  </a:lnTo>
                  <a:lnTo>
                    <a:pt x="576" y="272"/>
                  </a:lnTo>
                  <a:lnTo>
                    <a:pt x="526" y="274"/>
                  </a:lnTo>
                  <a:lnTo>
                    <a:pt x="475" y="274"/>
                  </a:lnTo>
                  <a:lnTo>
                    <a:pt x="422" y="274"/>
                  </a:lnTo>
                  <a:lnTo>
                    <a:pt x="370" y="274"/>
                  </a:lnTo>
                  <a:lnTo>
                    <a:pt x="319" y="275"/>
                  </a:lnTo>
                  <a:lnTo>
                    <a:pt x="269" y="275"/>
                  </a:lnTo>
                  <a:lnTo>
                    <a:pt x="222" y="275"/>
                  </a:lnTo>
                  <a:lnTo>
                    <a:pt x="179" y="275"/>
                  </a:lnTo>
                  <a:lnTo>
                    <a:pt x="140" y="276"/>
                  </a:lnTo>
                  <a:lnTo>
                    <a:pt x="104" y="276"/>
                  </a:lnTo>
                  <a:lnTo>
                    <a:pt x="77" y="276"/>
                  </a:lnTo>
                  <a:lnTo>
                    <a:pt x="55" y="276"/>
                  </a:lnTo>
                  <a:lnTo>
                    <a:pt x="41" y="276"/>
                  </a:lnTo>
                  <a:lnTo>
                    <a:pt x="36" y="275"/>
                  </a:lnTo>
                  <a:lnTo>
                    <a:pt x="34" y="275"/>
                  </a:lnTo>
                  <a:lnTo>
                    <a:pt x="19" y="272"/>
                  </a:lnTo>
                  <a:lnTo>
                    <a:pt x="9" y="264"/>
                  </a:lnTo>
                  <a:lnTo>
                    <a:pt x="1" y="253"/>
                  </a:lnTo>
                  <a:lnTo>
                    <a:pt x="0" y="240"/>
                  </a:lnTo>
                  <a:lnTo>
                    <a:pt x="2" y="226"/>
                  </a:lnTo>
                  <a:lnTo>
                    <a:pt x="11" y="215"/>
                  </a:lnTo>
                  <a:lnTo>
                    <a:pt x="11" y="215"/>
                  </a:lnTo>
                  <a:lnTo>
                    <a:pt x="217" y="29"/>
                  </a:lnTo>
                  <a:lnTo>
                    <a:pt x="223" y="21"/>
                  </a:lnTo>
                  <a:lnTo>
                    <a:pt x="227" y="1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62944" y="3396642"/>
            <a:ext cx="2659063" cy="1471613"/>
            <a:chOff x="1562100" y="2593975"/>
            <a:chExt cx="2659063" cy="1471613"/>
          </a:xfrm>
        </p:grpSpPr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1562100" y="2593975"/>
              <a:ext cx="2659063" cy="1471613"/>
            </a:xfrm>
            <a:custGeom>
              <a:avLst/>
              <a:gdLst>
                <a:gd name="T0" fmla="*/ 1279 w 1675"/>
                <a:gd name="T1" fmla="*/ 5 h 927"/>
                <a:gd name="T2" fmla="*/ 1670 w 1675"/>
                <a:gd name="T3" fmla="*/ 662 h 927"/>
                <a:gd name="T4" fmla="*/ 1675 w 1675"/>
                <a:gd name="T5" fmla="*/ 692 h 927"/>
                <a:gd name="T6" fmla="*/ 1662 w 1675"/>
                <a:gd name="T7" fmla="*/ 722 h 927"/>
                <a:gd name="T8" fmla="*/ 1637 w 1675"/>
                <a:gd name="T9" fmla="*/ 739 h 927"/>
                <a:gd name="T10" fmla="*/ 896 w 1675"/>
                <a:gd name="T11" fmla="*/ 927 h 927"/>
                <a:gd name="T12" fmla="*/ 875 w 1675"/>
                <a:gd name="T13" fmla="*/ 912 h 927"/>
                <a:gd name="T14" fmla="*/ 868 w 1675"/>
                <a:gd name="T15" fmla="*/ 883 h 927"/>
                <a:gd name="T16" fmla="*/ 925 w 1675"/>
                <a:gd name="T17" fmla="*/ 743 h 927"/>
                <a:gd name="T18" fmla="*/ 897 w 1675"/>
                <a:gd name="T19" fmla="*/ 640 h 927"/>
                <a:gd name="T20" fmla="*/ 792 w 1675"/>
                <a:gd name="T21" fmla="*/ 580 h 927"/>
                <a:gd name="T22" fmla="*/ 688 w 1675"/>
                <a:gd name="T23" fmla="*/ 548 h 927"/>
                <a:gd name="T24" fmla="*/ 583 w 1675"/>
                <a:gd name="T25" fmla="*/ 540 h 927"/>
                <a:gd name="T26" fmla="*/ 481 w 1675"/>
                <a:gd name="T27" fmla="*/ 553 h 927"/>
                <a:gd name="T28" fmla="*/ 384 w 1675"/>
                <a:gd name="T29" fmla="*/ 582 h 927"/>
                <a:gd name="T30" fmla="*/ 294 w 1675"/>
                <a:gd name="T31" fmla="*/ 623 h 927"/>
                <a:gd name="T32" fmla="*/ 213 w 1675"/>
                <a:gd name="T33" fmla="*/ 669 h 927"/>
                <a:gd name="T34" fmla="*/ 142 w 1675"/>
                <a:gd name="T35" fmla="*/ 716 h 927"/>
                <a:gd name="T36" fmla="*/ 83 w 1675"/>
                <a:gd name="T37" fmla="*/ 762 h 927"/>
                <a:gd name="T38" fmla="*/ 38 w 1675"/>
                <a:gd name="T39" fmla="*/ 798 h 927"/>
                <a:gd name="T40" fmla="*/ 11 w 1675"/>
                <a:gd name="T41" fmla="*/ 824 h 927"/>
                <a:gd name="T42" fmla="*/ 0 w 1675"/>
                <a:gd name="T43" fmla="*/ 835 h 927"/>
                <a:gd name="T44" fmla="*/ 40 w 1675"/>
                <a:gd name="T45" fmla="*/ 671 h 927"/>
                <a:gd name="T46" fmla="*/ 91 w 1675"/>
                <a:gd name="T47" fmla="*/ 533 h 927"/>
                <a:gd name="T48" fmla="*/ 154 w 1675"/>
                <a:gd name="T49" fmla="*/ 417 h 927"/>
                <a:gd name="T50" fmla="*/ 224 w 1675"/>
                <a:gd name="T51" fmla="*/ 323 h 927"/>
                <a:gd name="T52" fmla="*/ 302 w 1675"/>
                <a:gd name="T53" fmla="*/ 250 h 927"/>
                <a:gd name="T54" fmla="*/ 385 w 1675"/>
                <a:gd name="T55" fmla="*/ 193 h 927"/>
                <a:gd name="T56" fmla="*/ 472 w 1675"/>
                <a:gd name="T57" fmla="*/ 153 h 927"/>
                <a:gd name="T58" fmla="*/ 561 w 1675"/>
                <a:gd name="T59" fmla="*/ 125 h 927"/>
                <a:gd name="T60" fmla="*/ 650 w 1675"/>
                <a:gd name="T61" fmla="*/ 110 h 927"/>
                <a:gd name="T62" fmla="*/ 736 w 1675"/>
                <a:gd name="T63" fmla="*/ 106 h 927"/>
                <a:gd name="T64" fmla="*/ 820 w 1675"/>
                <a:gd name="T65" fmla="*/ 108 h 927"/>
                <a:gd name="T66" fmla="*/ 900 w 1675"/>
                <a:gd name="T67" fmla="*/ 118 h 927"/>
                <a:gd name="T68" fmla="*/ 972 w 1675"/>
                <a:gd name="T69" fmla="*/ 131 h 927"/>
                <a:gd name="T70" fmla="*/ 1035 w 1675"/>
                <a:gd name="T71" fmla="*/ 145 h 927"/>
                <a:gd name="T72" fmla="*/ 1088 w 1675"/>
                <a:gd name="T73" fmla="*/ 161 h 927"/>
                <a:gd name="T74" fmla="*/ 1129 w 1675"/>
                <a:gd name="T75" fmla="*/ 175 h 927"/>
                <a:gd name="T76" fmla="*/ 1156 w 1675"/>
                <a:gd name="T77" fmla="*/ 186 h 927"/>
                <a:gd name="T78" fmla="*/ 1219 w 1675"/>
                <a:gd name="T79" fmla="*/ 32 h 927"/>
                <a:gd name="T80" fmla="*/ 1240 w 1675"/>
                <a:gd name="T81" fmla="*/ 6 h 927"/>
                <a:gd name="T82" fmla="*/ 1268 w 1675"/>
                <a:gd name="T8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5" h="927">
                  <a:moveTo>
                    <a:pt x="1268" y="0"/>
                  </a:moveTo>
                  <a:lnTo>
                    <a:pt x="1279" y="5"/>
                  </a:lnTo>
                  <a:lnTo>
                    <a:pt x="1290" y="15"/>
                  </a:lnTo>
                  <a:lnTo>
                    <a:pt x="1670" y="662"/>
                  </a:lnTo>
                  <a:lnTo>
                    <a:pt x="1675" y="677"/>
                  </a:lnTo>
                  <a:lnTo>
                    <a:pt x="1675" y="692"/>
                  </a:lnTo>
                  <a:lnTo>
                    <a:pt x="1671" y="708"/>
                  </a:lnTo>
                  <a:lnTo>
                    <a:pt x="1662" y="722"/>
                  </a:lnTo>
                  <a:lnTo>
                    <a:pt x="1651" y="733"/>
                  </a:lnTo>
                  <a:lnTo>
                    <a:pt x="1637" y="739"/>
                  </a:lnTo>
                  <a:lnTo>
                    <a:pt x="910" y="927"/>
                  </a:lnTo>
                  <a:lnTo>
                    <a:pt x="896" y="927"/>
                  </a:lnTo>
                  <a:lnTo>
                    <a:pt x="884" y="923"/>
                  </a:lnTo>
                  <a:lnTo>
                    <a:pt x="875" y="912"/>
                  </a:lnTo>
                  <a:lnTo>
                    <a:pt x="870" y="899"/>
                  </a:lnTo>
                  <a:lnTo>
                    <a:pt x="868" y="883"/>
                  </a:lnTo>
                  <a:lnTo>
                    <a:pt x="874" y="865"/>
                  </a:lnTo>
                  <a:lnTo>
                    <a:pt x="925" y="743"/>
                  </a:lnTo>
                  <a:lnTo>
                    <a:pt x="950" y="683"/>
                  </a:lnTo>
                  <a:lnTo>
                    <a:pt x="897" y="640"/>
                  </a:lnTo>
                  <a:lnTo>
                    <a:pt x="846" y="606"/>
                  </a:lnTo>
                  <a:lnTo>
                    <a:pt x="792" y="580"/>
                  </a:lnTo>
                  <a:lnTo>
                    <a:pt x="740" y="560"/>
                  </a:lnTo>
                  <a:lnTo>
                    <a:pt x="688" y="548"/>
                  </a:lnTo>
                  <a:lnTo>
                    <a:pt x="635" y="542"/>
                  </a:lnTo>
                  <a:lnTo>
                    <a:pt x="583" y="540"/>
                  </a:lnTo>
                  <a:lnTo>
                    <a:pt x="532" y="546"/>
                  </a:lnTo>
                  <a:lnTo>
                    <a:pt x="481" y="553"/>
                  </a:lnTo>
                  <a:lnTo>
                    <a:pt x="431" y="567"/>
                  </a:lnTo>
                  <a:lnTo>
                    <a:pt x="384" y="582"/>
                  </a:lnTo>
                  <a:lnTo>
                    <a:pt x="338" y="602"/>
                  </a:lnTo>
                  <a:lnTo>
                    <a:pt x="294" y="623"/>
                  </a:lnTo>
                  <a:lnTo>
                    <a:pt x="252" y="645"/>
                  </a:lnTo>
                  <a:lnTo>
                    <a:pt x="213" y="669"/>
                  </a:lnTo>
                  <a:lnTo>
                    <a:pt x="176" y="692"/>
                  </a:lnTo>
                  <a:lnTo>
                    <a:pt x="142" y="716"/>
                  </a:lnTo>
                  <a:lnTo>
                    <a:pt x="110" y="739"/>
                  </a:lnTo>
                  <a:lnTo>
                    <a:pt x="83" y="762"/>
                  </a:lnTo>
                  <a:lnTo>
                    <a:pt x="59" y="781"/>
                  </a:lnTo>
                  <a:lnTo>
                    <a:pt x="38" y="798"/>
                  </a:lnTo>
                  <a:lnTo>
                    <a:pt x="23" y="814"/>
                  </a:lnTo>
                  <a:lnTo>
                    <a:pt x="11" y="824"/>
                  </a:lnTo>
                  <a:lnTo>
                    <a:pt x="3" y="832"/>
                  </a:lnTo>
                  <a:lnTo>
                    <a:pt x="0" y="835"/>
                  </a:lnTo>
                  <a:lnTo>
                    <a:pt x="19" y="750"/>
                  </a:lnTo>
                  <a:lnTo>
                    <a:pt x="40" y="671"/>
                  </a:lnTo>
                  <a:lnTo>
                    <a:pt x="65" y="598"/>
                  </a:lnTo>
                  <a:lnTo>
                    <a:pt x="91" y="533"/>
                  </a:lnTo>
                  <a:lnTo>
                    <a:pt x="121" y="472"/>
                  </a:lnTo>
                  <a:lnTo>
                    <a:pt x="154" y="417"/>
                  </a:lnTo>
                  <a:lnTo>
                    <a:pt x="188" y="368"/>
                  </a:lnTo>
                  <a:lnTo>
                    <a:pt x="224" y="323"/>
                  </a:lnTo>
                  <a:lnTo>
                    <a:pt x="262" y="284"/>
                  </a:lnTo>
                  <a:lnTo>
                    <a:pt x="302" y="250"/>
                  </a:lnTo>
                  <a:lnTo>
                    <a:pt x="342" y="220"/>
                  </a:lnTo>
                  <a:lnTo>
                    <a:pt x="385" y="193"/>
                  </a:lnTo>
                  <a:lnTo>
                    <a:pt x="429" y="171"/>
                  </a:lnTo>
                  <a:lnTo>
                    <a:pt x="472" y="153"/>
                  </a:lnTo>
                  <a:lnTo>
                    <a:pt x="516" y="137"/>
                  </a:lnTo>
                  <a:lnTo>
                    <a:pt x="561" y="125"/>
                  </a:lnTo>
                  <a:lnTo>
                    <a:pt x="605" y="116"/>
                  </a:lnTo>
                  <a:lnTo>
                    <a:pt x="650" y="110"/>
                  </a:lnTo>
                  <a:lnTo>
                    <a:pt x="693" y="107"/>
                  </a:lnTo>
                  <a:lnTo>
                    <a:pt x="736" y="106"/>
                  </a:lnTo>
                  <a:lnTo>
                    <a:pt x="779" y="106"/>
                  </a:lnTo>
                  <a:lnTo>
                    <a:pt x="820" y="108"/>
                  </a:lnTo>
                  <a:lnTo>
                    <a:pt x="861" y="112"/>
                  </a:lnTo>
                  <a:lnTo>
                    <a:pt x="900" y="118"/>
                  </a:lnTo>
                  <a:lnTo>
                    <a:pt x="936" y="123"/>
                  </a:lnTo>
                  <a:lnTo>
                    <a:pt x="972" y="131"/>
                  </a:lnTo>
                  <a:lnTo>
                    <a:pt x="1005" y="137"/>
                  </a:lnTo>
                  <a:lnTo>
                    <a:pt x="1035" y="145"/>
                  </a:lnTo>
                  <a:lnTo>
                    <a:pt x="1062" y="153"/>
                  </a:lnTo>
                  <a:lnTo>
                    <a:pt x="1088" y="161"/>
                  </a:lnTo>
                  <a:lnTo>
                    <a:pt x="1109" y="169"/>
                  </a:lnTo>
                  <a:lnTo>
                    <a:pt x="1129" y="175"/>
                  </a:lnTo>
                  <a:lnTo>
                    <a:pt x="1145" y="180"/>
                  </a:lnTo>
                  <a:lnTo>
                    <a:pt x="1156" y="186"/>
                  </a:lnTo>
                  <a:lnTo>
                    <a:pt x="1168" y="154"/>
                  </a:lnTo>
                  <a:lnTo>
                    <a:pt x="1219" y="32"/>
                  </a:lnTo>
                  <a:lnTo>
                    <a:pt x="1228" y="17"/>
                  </a:lnTo>
                  <a:lnTo>
                    <a:pt x="1240" y="6"/>
                  </a:lnTo>
                  <a:lnTo>
                    <a:pt x="1255" y="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652588" y="2717800"/>
              <a:ext cx="2490788" cy="1270000"/>
            </a:xfrm>
            <a:custGeom>
              <a:avLst/>
              <a:gdLst>
                <a:gd name="T0" fmla="*/ 1229 w 1569"/>
                <a:gd name="T1" fmla="*/ 4 h 800"/>
                <a:gd name="T2" fmla="*/ 1564 w 1569"/>
                <a:gd name="T3" fmla="*/ 571 h 800"/>
                <a:gd name="T4" fmla="*/ 1568 w 1569"/>
                <a:gd name="T5" fmla="*/ 602 h 800"/>
                <a:gd name="T6" fmla="*/ 1551 w 1569"/>
                <a:gd name="T7" fmla="*/ 630 h 800"/>
                <a:gd name="T8" fmla="*/ 911 w 1569"/>
                <a:gd name="T9" fmla="*/ 799 h 800"/>
                <a:gd name="T10" fmla="*/ 887 w 1569"/>
                <a:gd name="T11" fmla="*/ 795 h 800"/>
                <a:gd name="T12" fmla="*/ 876 w 1569"/>
                <a:gd name="T13" fmla="*/ 775 h 800"/>
                <a:gd name="T14" fmla="*/ 878 w 1569"/>
                <a:gd name="T15" fmla="*/ 746 h 800"/>
                <a:gd name="T16" fmla="*/ 944 w 1569"/>
                <a:gd name="T17" fmla="*/ 589 h 800"/>
                <a:gd name="T18" fmla="*/ 831 w 1569"/>
                <a:gd name="T19" fmla="*/ 510 h 800"/>
                <a:gd name="T20" fmla="*/ 718 w 1569"/>
                <a:gd name="T21" fmla="*/ 460 h 800"/>
                <a:gd name="T22" fmla="*/ 607 w 1569"/>
                <a:gd name="T23" fmla="*/ 438 h 800"/>
                <a:gd name="T24" fmla="*/ 500 w 1569"/>
                <a:gd name="T25" fmla="*/ 436 h 800"/>
                <a:gd name="T26" fmla="*/ 399 w 1569"/>
                <a:gd name="T27" fmla="*/ 452 h 800"/>
                <a:gd name="T28" fmla="*/ 303 w 1569"/>
                <a:gd name="T29" fmla="*/ 481 h 800"/>
                <a:gd name="T30" fmla="*/ 218 w 1569"/>
                <a:gd name="T31" fmla="*/ 517 h 800"/>
                <a:gd name="T32" fmla="*/ 145 w 1569"/>
                <a:gd name="T33" fmla="*/ 558 h 800"/>
                <a:gd name="T34" fmla="*/ 85 w 1569"/>
                <a:gd name="T35" fmla="*/ 597 h 800"/>
                <a:gd name="T36" fmla="*/ 39 w 1569"/>
                <a:gd name="T37" fmla="*/ 630 h 800"/>
                <a:gd name="T38" fmla="*/ 10 w 1569"/>
                <a:gd name="T39" fmla="*/ 654 h 800"/>
                <a:gd name="T40" fmla="*/ 0 w 1569"/>
                <a:gd name="T41" fmla="*/ 663 h 800"/>
                <a:gd name="T42" fmla="*/ 51 w 1569"/>
                <a:gd name="T43" fmla="*/ 512 h 800"/>
                <a:gd name="T44" fmla="*/ 112 w 1569"/>
                <a:gd name="T45" fmla="*/ 388 h 800"/>
                <a:gd name="T46" fmla="*/ 184 w 1569"/>
                <a:gd name="T47" fmla="*/ 287 h 800"/>
                <a:gd name="T48" fmla="*/ 263 w 1569"/>
                <a:gd name="T49" fmla="*/ 208 h 800"/>
                <a:gd name="T50" fmla="*/ 347 w 1569"/>
                <a:gd name="T51" fmla="*/ 150 h 800"/>
                <a:gd name="T52" fmla="*/ 434 w 1569"/>
                <a:gd name="T53" fmla="*/ 108 h 800"/>
                <a:gd name="T54" fmla="*/ 525 w 1569"/>
                <a:gd name="T55" fmla="*/ 81 h 800"/>
                <a:gd name="T56" fmla="*/ 614 w 1569"/>
                <a:gd name="T57" fmla="*/ 68 h 800"/>
                <a:gd name="T58" fmla="*/ 703 w 1569"/>
                <a:gd name="T59" fmla="*/ 66 h 800"/>
                <a:gd name="T60" fmla="*/ 788 w 1569"/>
                <a:gd name="T61" fmla="*/ 71 h 800"/>
                <a:gd name="T62" fmla="*/ 866 w 1569"/>
                <a:gd name="T63" fmla="*/ 83 h 800"/>
                <a:gd name="T64" fmla="*/ 940 w 1569"/>
                <a:gd name="T65" fmla="*/ 98 h 800"/>
                <a:gd name="T66" fmla="*/ 1002 w 1569"/>
                <a:gd name="T67" fmla="*/ 117 h 800"/>
                <a:gd name="T68" fmla="*/ 1056 w 1569"/>
                <a:gd name="T69" fmla="*/ 134 h 800"/>
                <a:gd name="T70" fmla="*/ 1095 w 1569"/>
                <a:gd name="T71" fmla="*/ 150 h 800"/>
                <a:gd name="T72" fmla="*/ 1122 w 1569"/>
                <a:gd name="T73" fmla="*/ 160 h 800"/>
                <a:gd name="T74" fmla="*/ 1177 w 1569"/>
                <a:gd name="T75" fmla="*/ 28 h 800"/>
                <a:gd name="T76" fmla="*/ 1195 w 1569"/>
                <a:gd name="T77" fmla="*/ 6 h 800"/>
                <a:gd name="T78" fmla="*/ 1218 w 1569"/>
                <a:gd name="T79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69" h="800">
                  <a:moveTo>
                    <a:pt x="1218" y="0"/>
                  </a:moveTo>
                  <a:lnTo>
                    <a:pt x="1229" y="4"/>
                  </a:lnTo>
                  <a:lnTo>
                    <a:pt x="1237" y="13"/>
                  </a:lnTo>
                  <a:lnTo>
                    <a:pt x="1564" y="571"/>
                  </a:lnTo>
                  <a:lnTo>
                    <a:pt x="1569" y="587"/>
                  </a:lnTo>
                  <a:lnTo>
                    <a:pt x="1568" y="602"/>
                  </a:lnTo>
                  <a:lnTo>
                    <a:pt x="1561" y="618"/>
                  </a:lnTo>
                  <a:lnTo>
                    <a:pt x="1551" y="630"/>
                  </a:lnTo>
                  <a:lnTo>
                    <a:pt x="1537" y="638"/>
                  </a:lnTo>
                  <a:lnTo>
                    <a:pt x="911" y="799"/>
                  </a:lnTo>
                  <a:lnTo>
                    <a:pt x="898" y="800"/>
                  </a:lnTo>
                  <a:lnTo>
                    <a:pt x="887" y="795"/>
                  </a:lnTo>
                  <a:lnTo>
                    <a:pt x="879" y="787"/>
                  </a:lnTo>
                  <a:lnTo>
                    <a:pt x="876" y="775"/>
                  </a:lnTo>
                  <a:lnTo>
                    <a:pt x="874" y="761"/>
                  </a:lnTo>
                  <a:lnTo>
                    <a:pt x="878" y="746"/>
                  </a:lnTo>
                  <a:lnTo>
                    <a:pt x="923" y="640"/>
                  </a:lnTo>
                  <a:lnTo>
                    <a:pt x="944" y="589"/>
                  </a:lnTo>
                  <a:lnTo>
                    <a:pt x="887" y="545"/>
                  </a:lnTo>
                  <a:lnTo>
                    <a:pt x="831" y="510"/>
                  </a:lnTo>
                  <a:lnTo>
                    <a:pt x="775" y="481"/>
                  </a:lnTo>
                  <a:lnTo>
                    <a:pt x="718" y="460"/>
                  </a:lnTo>
                  <a:lnTo>
                    <a:pt x="662" y="445"/>
                  </a:lnTo>
                  <a:lnTo>
                    <a:pt x="607" y="438"/>
                  </a:lnTo>
                  <a:lnTo>
                    <a:pt x="553" y="434"/>
                  </a:lnTo>
                  <a:lnTo>
                    <a:pt x="500" y="436"/>
                  </a:lnTo>
                  <a:lnTo>
                    <a:pt x="449" y="443"/>
                  </a:lnTo>
                  <a:lnTo>
                    <a:pt x="399" y="452"/>
                  </a:lnTo>
                  <a:lnTo>
                    <a:pt x="351" y="465"/>
                  </a:lnTo>
                  <a:lnTo>
                    <a:pt x="303" y="481"/>
                  </a:lnTo>
                  <a:lnTo>
                    <a:pt x="260" y="498"/>
                  </a:lnTo>
                  <a:lnTo>
                    <a:pt x="218" y="517"/>
                  </a:lnTo>
                  <a:lnTo>
                    <a:pt x="180" y="537"/>
                  </a:lnTo>
                  <a:lnTo>
                    <a:pt x="145" y="558"/>
                  </a:lnTo>
                  <a:lnTo>
                    <a:pt x="112" y="578"/>
                  </a:lnTo>
                  <a:lnTo>
                    <a:pt x="85" y="597"/>
                  </a:lnTo>
                  <a:lnTo>
                    <a:pt x="60" y="614"/>
                  </a:lnTo>
                  <a:lnTo>
                    <a:pt x="39" y="630"/>
                  </a:lnTo>
                  <a:lnTo>
                    <a:pt x="22" y="643"/>
                  </a:lnTo>
                  <a:lnTo>
                    <a:pt x="10" y="654"/>
                  </a:lnTo>
                  <a:lnTo>
                    <a:pt x="2" y="660"/>
                  </a:lnTo>
                  <a:lnTo>
                    <a:pt x="0" y="663"/>
                  </a:lnTo>
                  <a:lnTo>
                    <a:pt x="23" y="584"/>
                  </a:lnTo>
                  <a:lnTo>
                    <a:pt x="51" y="512"/>
                  </a:lnTo>
                  <a:lnTo>
                    <a:pt x="81" y="447"/>
                  </a:lnTo>
                  <a:lnTo>
                    <a:pt x="112" y="388"/>
                  </a:lnTo>
                  <a:lnTo>
                    <a:pt x="148" y="334"/>
                  </a:lnTo>
                  <a:lnTo>
                    <a:pt x="184" y="287"/>
                  </a:lnTo>
                  <a:lnTo>
                    <a:pt x="222" y="245"/>
                  </a:lnTo>
                  <a:lnTo>
                    <a:pt x="263" y="208"/>
                  </a:lnTo>
                  <a:lnTo>
                    <a:pt x="303" y="177"/>
                  </a:lnTo>
                  <a:lnTo>
                    <a:pt x="347" y="150"/>
                  </a:lnTo>
                  <a:lnTo>
                    <a:pt x="390" y="127"/>
                  </a:lnTo>
                  <a:lnTo>
                    <a:pt x="434" y="108"/>
                  </a:lnTo>
                  <a:lnTo>
                    <a:pt x="479" y="93"/>
                  </a:lnTo>
                  <a:lnTo>
                    <a:pt x="525" y="81"/>
                  </a:lnTo>
                  <a:lnTo>
                    <a:pt x="569" y="74"/>
                  </a:lnTo>
                  <a:lnTo>
                    <a:pt x="614" y="68"/>
                  </a:lnTo>
                  <a:lnTo>
                    <a:pt x="658" y="66"/>
                  </a:lnTo>
                  <a:lnTo>
                    <a:pt x="703" y="66"/>
                  </a:lnTo>
                  <a:lnTo>
                    <a:pt x="746" y="67"/>
                  </a:lnTo>
                  <a:lnTo>
                    <a:pt x="788" y="71"/>
                  </a:lnTo>
                  <a:lnTo>
                    <a:pt x="828" y="76"/>
                  </a:lnTo>
                  <a:lnTo>
                    <a:pt x="866" y="83"/>
                  </a:lnTo>
                  <a:lnTo>
                    <a:pt x="904" y="91"/>
                  </a:lnTo>
                  <a:lnTo>
                    <a:pt x="940" y="98"/>
                  </a:lnTo>
                  <a:lnTo>
                    <a:pt x="972" y="108"/>
                  </a:lnTo>
                  <a:lnTo>
                    <a:pt x="1002" y="117"/>
                  </a:lnTo>
                  <a:lnTo>
                    <a:pt x="1031" y="126"/>
                  </a:lnTo>
                  <a:lnTo>
                    <a:pt x="1056" y="134"/>
                  </a:lnTo>
                  <a:lnTo>
                    <a:pt x="1077" y="143"/>
                  </a:lnTo>
                  <a:lnTo>
                    <a:pt x="1095" y="150"/>
                  </a:lnTo>
                  <a:lnTo>
                    <a:pt x="1111" y="156"/>
                  </a:lnTo>
                  <a:lnTo>
                    <a:pt x="1122" y="160"/>
                  </a:lnTo>
                  <a:lnTo>
                    <a:pt x="1133" y="134"/>
                  </a:lnTo>
                  <a:lnTo>
                    <a:pt x="1177" y="28"/>
                  </a:lnTo>
                  <a:lnTo>
                    <a:pt x="1184" y="15"/>
                  </a:lnTo>
                  <a:lnTo>
                    <a:pt x="1195" y="6"/>
                  </a:lnTo>
                  <a:lnTo>
                    <a:pt x="1207" y="0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1728788" y="3065463"/>
              <a:ext cx="2347913" cy="855663"/>
            </a:xfrm>
            <a:custGeom>
              <a:avLst/>
              <a:gdLst>
                <a:gd name="T0" fmla="*/ 684 w 1479"/>
                <a:gd name="T1" fmla="*/ 0 h 539"/>
                <a:gd name="T2" fmla="*/ 787 w 1479"/>
                <a:gd name="T3" fmla="*/ 14 h 539"/>
                <a:gd name="T4" fmla="*/ 892 w 1479"/>
                <a:gd name="T5" fmla="*/ 42 h 539"/>
                <a:gd name="T6" fmla="*/ 995 w 1479"/>
                <a:gd name="T7" fmla="*/ 78 h 539"/>
                <a:gd name="T8" fmla="*/ 1096 w 1479"/>
                <a:gd name="T9" fmla="*/ 123 h 539"/>
                <a:gd name="T10" fmla="*/ 1190 w 1479"/>
                <a:gd name="T11" fmla="*/ 170 h 539"/>
                <a:gd name="T12" fmla="*/ 1275 w 1479"/>
                <a:gd name="T13" fmla="*/ 217 h 539"/>
                <a:gd name="T14" fmla="*/ 1349 w 1479"/>
                <a:gd name="T15" fmla="*/ 262 h 539"/>
                <a:gd name="T16" fmla="*/ 1409 w 1479"/>
                <a:gd name="T17" fmla="*/ 300 h 539"/>
                <a:gd name="T18" fmla="*/ 1451 w 1479"/>
                <a:gd name="T19" fmla="*/ 327 h 539"/>
                <a:gd name="T20" fmla="*/ 1473 w 1479"/>
                <a:gd name="T21" fmla="*/ 343 h 539"/>
                <a:gd name="T22" fmla="*/ 1479 w 1479"/>
                <a:gd name="T23" fmla="*/ 359 h 539"/>
                <a:gd name="T24" fmla="*/ 1473 w 1479"/>
                <a:gd name="T25" fmla="*/ 385 h 539"/>
                <a:gd name="T26" fmla="*/ 1452 w 1479"/>
                <a:gd name="T27" fmla="*/ 400 h 539"/>
                <a:gd name="T28" fmla="*/ 896 w 1479"/>
                <a:gd name="T29" fmla="*/ 539 h 539"/>
                <a:gd name="T30" fmla="*/ 879 w 1479"/>
                <a:gd name="T31" fmla="*/ 524 h 539"/>
                <a:gd name="T32" fmla="*/ 880 w 1479"/>
                <a:gd name="T33" fmla="*/ 496 h 539"/>
                <a:gd name="T34" fmla="*/ 936 w 1479"/>
                <a:gd name="T35" fmla="*/ 366 h 539"/>
                <a:gd name="T36" fmla="*/ 821 w 1479"/>
                <a:gd name="T37" fmla="*/ 280 h 539"/>
                <a:gd name="T38" fmla="*/ 706 w 1479"/>
                <a:gd name="T39" fmla="*/ 225 h 539"/>
                <a:gd name="T40" fmla="*/ 592 w 1479"/>
                <a:gd name="T41" fmla="*/ 196 h 539"/>
                <a:gd name="T42" fmla="*/ 481 w 1479"/>
                <a:gd name="T43" fmla="*/ 188 h 539"/>
                <a:gd name="T44" fmla="*/ 377 w 1479"/>
                <a:gd name="T45" fmla="*/ 199 h 539"/>
                <a:gd name="T46" fmla="*/ 282 w 1479"/>
                <a:gd name="T47" fmla="*/ 221 h 539"/>
                <a:gd name="T48" fmla="*/ 195 w 1479"/>
                <a:gd name="T49" fmla="*/ 251 h 539"/>
                <a:gd name="T50" fmla="*/ 123 w 1479"/>
                <a:gd name="T51" fmla="*/ 285 h 539"/>
                <a:gd name="T52" fmla="*/ 64 w 1479"/>
                <a:gd name="T53" fmla="*/ 317 h 539"/>
                <a:gd name="T54" fmla="*/ 24 w 1479"/>
                <a:gd name="T55" fmla="*/ 343 h 539"/>
                <a:gd name="T56" fmla="*/ 3 w 1479"/>
                <a:gd name="T57" fmla="*/ 359 h 539"/>
                <a:gd name="T58" fmla="*/ 3 w 1479"/>
                <a:gd name="T59" fmla="*/ 355 h 539"/>
                <a:gd name="T60" fmla="*/ 22 w 1479"/>
                <a:gd name="T61" fmla="*/ 330 h 539"/>
                <a:gd name="T62" fmla="*/ 59 w 1479"/>
                <a:gd name="T63" fmla="*/ 292 h 539"/>
                <a:gd name="T64" fmla="*/ 110 w 1479"/>
                <a:gd name="T65" fmla="*/ 243 h 539"/>
                <a:gd name="T66" fmla="*/ 174 w 1479"/>
                <a:gd name="T67" fmla="*/ 190 h 539"/>
                <a:gd name="T68" fmla="*/ 249 w 1479"/>
                <a:gd name="T69" fmla="*/ 136 h 539"/>
                <a:gd name="T70" fmla="*/ 334 w 1479"/>
                <a:gd name="T71" fmla="*/ 86 h 539"/>
                <a:gd name="T72" fmla="*/ 427 w 1479"/>
                <a:gd name="T73" fmla="*/ 43 h 539"/>
                <a:gd name="T74" fmla="*/ 526 w 1479"/>
                <a:gd name="T75" fmla="*/ 13 h 539"/>
                <a:gd name="T76" fmla="*/ 630 w 1479"/>
                <a:gd name="T7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9" h="539">
                  <a:moveTo>
                    <a:pt x="630" y="0"/>
                  </a:moveTo>
                  <a:lnTo>
                    <a:pt x="684" y="0"/>
                  </a:lnTo>
                  <a:lnTo>
                    <a:pt x="735" y="5"/>
                  </a:lnTo>
                  <a:lnTo>
                    <a:pt x="787" y="14"/>
                  </a:lnTo>
                  <a:lnTo>
                    <a:pt x="839" y="27"/>
                  </a:lnTo>
                  <a:lnTo>
                    <a:pt x="892" y="42"/>
                  </a:lnTo>
                  <a:lnTo>
                    <a:pt x="944" y="59"/>
                  </a:lnTo>
                  <a:lnTo>
                    <a:pt x="995" y="78"/>
                  </a:lnTo>
                  <a:lnTo>
                    <a:pt x="1046" y="101"/>
                  </a:lnTo>
                  <a:lnTo>
                    <a:pt x="1096" y="123"/>
                  </a:lnTo>
                  <a:lnTo>
                    <a:pt x="1144" y="147"/>
                  </a:lnTo>
                  <a:lnTo>
                    <a:pt x="1190" y="170"/>
                  </a:lnTo>
                  <a:lnTo>
                    <a:pt x="1235" y="194"/>
                  </a:lnTo>
                  <a:lnTo>
                    <a:pt x="1275" y="217"/>
                  </a:lnTo>
                  <a:lnTo>
                    <a:pt x="1314" y="239"/>
                  </a:lnTo>
                  <a:lnTo>
                    <a:pt x="1349" y="262"/>
                  </a:lnTo>
                  <a:lnTo>
                    <a:pt x="1381" y="281"/>
                  </a:lnTo>
                  <a:lnTo>
                    <a:pt x="1409" y="300"/>
                  </a:lnTo>
                  <a:lnTo>
                    <a:pt x="1431" y="315"/>
                  </a:lnTo>
                  <a:lnTo>
                    <a:pt x="1451" y="327"/>
                  </a:lnTo>
                  <a:lnTo>
                    <a:pt x="1464" y="338"/>
                  </a:lnTo>
                  <a:lnTo>
                    <a:pt x="1473" y="343"/>
                  </a:lnTo>
                  <a:lnTo>
                    <a:pt x="1476" y="346"/>
                  </a:lnTo>
                  <a:lnTo>
                    <a:pt x="1479" y="359"/>
                  </a:lnTo>
                  <a:lnTo>
                    <a:pt x="1478" y="372"/>
                  </a:lnTo>
                  <a:lnTo>
                    <a:pt x="1473" y="385"/>
                  </a:lnTo>
                  <a:lnTo>
                    <a:pt x="1464" y="394"/>
                  </a:lnTo>
                  <a:lnTo>
                    <a:pt x="1452" y="400"/>
                  </a:lnTo>
                  <a:lnTo>
                    <a:pt x="907" y="539"/>
                  </a:lnTo>
                  <a:lnTo>
                    <a:pt x="896" y="539"/>
                  </a:lnTo>
                  <a:lnTo>
                    <a:pt x="885" y="534"/>
                  </a:lnTo>
                  <a:lnTo>
                    <a:pt x="879" y="524"/>
                  </a:lnTo>
                  <a:lnTo>
                    <a:pt x="877" y="510"/>
                  </a:lnTo>
                  <a:lnTo>
                    <a:pt x="880" y="496"/>
                  </a:lnTo>
                  <a:lnTo>
                    <a:pt x="918" y="408"/>
                  </a:lnTo>
                  <a:lnTo>
                    <a:pt x="936" y="366"/>
                  </a:lnTo>
                  <a:lnTo>
                    <a:pt x="879" y="319"/>
                  </a:lnTo>
                  <a:lnTo>
                    <a:pt x="821" y="280"/>
                  </a:lnTo>
                  <a:lnTo>
                    <a:pt x="763" y="249"/>
                  </a:lnTo>
                  <a:lnTo>
                    <a:pt x="706" y="225"/>
                  </a:lnTo>
                  <a:lnTo>
                    <a:pt x="648" y="207"/>
                  </a:lnTo>
                  <a:lnTo>
                    <a:pt x="592" y="196"/>
                  </a:lnTo>
                  <a:lnTo>
                    <a:pt x="536" y="190"/>
                  </a:lnTo>
                  <a:lnTo>
                    <a:pt x="481" y="188"/>
                  </a:lnTo>
                  <a:lnTo>
                    <a:pt x="428" y="192"/>
                  </a:lnTo>
                  <a:lnTo>
                    <a:pt x="377" y="199"/>
                  </a:lnTo>
                  <a:lnTo>
                    <a:pt x="327" y="208"/>
                  </a:lnTo>
                  <a:lnTo>
                    <a:pt x="282" y="221"/>
                  </a:lnTo>
                  <a:lnTo>
                    <a:pt x="237" y="236"/>
                  </a:lnTo>
                  <a:lnTo>
                    <a:pt x="195" y="251"/>
                  </a:lnTo>
                  <a:lnTo>
                    <a:pt x="157" y="268"/>
                  </a:lnTo>
                  <a:lnTo>
                    <a:pt x="123" y="285"/>
                  </a:lnTo>
                  <a:lnTo>
                    <a:pt x="92" y="302"/>
                  </a:lnTo>
                  <a:lnTo>
                    <a:pt x="64" y="317"/>
                  </a:lnTo>
                  <a:lnTo>
                    <a:pt x="42" y="331"/>
                  </a:lnTo>
                  <a:lnTo>
                    <a:pt x="24" y="343"/>
                  </a:lnTo>
                  <a:lnTo>
                    <a:pt x="11" y="352"/>
                  </a:lnTo>
                  <a:lnTo>
                    <a:pt x="3" y="359"/>
                  </a:lnTo>
                  <a:lnTo>
                    <a:pt x="0" y="361"/>
                  </a:lnTo>
                  <a:lnTo>
                    <a:pt x="3" y="355"/>
                  </a:lnTo>
                  <a:lnTo>
                    <a:pt x="11" y="344"/>
                  </a:lnTo>
                  <a:lnTo>
                    <a:pt x="22" y="330"/>
                  </a:lnTo>
                  <a:lnTo>
                    <a:pt x="39" y="313"/>
                  </a:lnTo>
                  <a:lnTo>
                    <a:pt x="59" y="292"/>
                  </a:lnTo>
                  <a:lnTo>
                    <a:pt x="83" y="268"/>
                  </a:lnTo>
                  <a:lnTo>
                    <a:pt x="110" y="243"/>
                  </a:lnTo>
                  <a:lnTo>
                    <a:pt x="140" y="217"/>
                  </a:lnTo>
                  <a:lnTo>
                    <a:pt x="174" y="190"/>
                  </a:lnTo>
                  <a:lnTo>
                    <a:pt x="211" y="164"/>
                  </a:lnTo>
                  <a:lnTo>
                    <a:pt x="249" y="136"/>
                  </a:lnTo>
                  <a:lnTo>
                    <a:pt x="291" y="110"/>
                  </a:lnTo>
                  <a:lnTo>
                    <a:pt x="334" y="86"/>
                  </a:lnTo>
                  <a:lnTo>
                    <a:pt x="380" y="63"/>
                  </a:lnTo>
                  <a:lnTo>
                    <a:pt x="427" y="43"/>
                  </a:lnTo>
                  <a:lnTo>
                    <a:pt x="475" y="26"/>
                  </a:lnTo>
                  <a:lnTo>
                    <a:pt x="526" y="13"/>
                  </a:lnTo>
                  <a:lnTo>
                    <a:pt x="577" y="4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63005" y="1369272"/>
            <a:ext cx="2603500" cy="1362075"/>
            <a:chOff x="4792663" y="2562225"/>
            <a:chExt cx="2603500" cy="1362075"/>
          </a:xfrm>
        </p:grpSpPr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4792663" y="2562225"/>
              <a:ext cx="2603500" cy="1362075"/>
            </a:xfrm>
            <a:custGeom>
              <a:avLst/>
              <a:gdLst>
                <a:gd name="T0" fmla="*/ 1605 w 1640"/>
                <a:gd name="T1" fmla="*/ 1 h 858"/>
                <a:gd name="T2" fmla="*/ 1632 w 1640"/>
                <a:gd name="T3" fmla="*/ 24 h 858"/>
                <a:gd name="T4" fmla="*/ 1640 w 1640"/>
                <a:gd name="T5" fmla="*/ 58 h 858"/>
                <a:gd name="T6" fmla="*/ 1637 w 1640"/>
                <a:gd name="T7" fmla="*/ 72 h 858"/>
                <a:gd name="T8" fmla="*/ 1630 w 1640"/>
                <a:gd name="T9" fmla="*/ 110 h 858"/>
                <a:gd name="T10" fmla="*/ 1620 w 1640"/>
                <a:gd name="T11" fmla="*/ 165 h 858"/>
                <a:gd name="T12" fmla="*/ 1609 w 1640"/>
                <a:gd name="T13" fmla="*/ 228 h 858"/>
                <a:gd name="T14" fmla="*/ 1598 w 1640"/>
                <a:gd name="T15" fmla="*/ 289 h 858"/>
                <a:gd name="T16" fmla="*/ 1588 w 1640"/>
                <a:gd name="T17" fmla="*/ 344 h 858"/>
                <a:gd name="T18" fmla="*/ 1581 w 1640"/>
                <a:gd name="T19" fmla="*/ 384 h 858"/>
                <a:gd name="T20" fmla="*/ 1579 w 1640"/>
                <a:gd name="T21" fmla="*/ 399 h 858"/>
                <a:gd name="T22" fmla="*/ 1510 w 1640"/>
                <a:gd name="T23" fmla="*/ 765 h 858"/>
                <a:gd name="T24" fmla="*/ 1490 w 1640"/>
                <a:gd name="T25" fmla="*/ 776 h 858"/>
                <a:gd name="T26" fmla="*/ 1462 w 1640"/>
                <a:gd name="T27" fmla="*/ 771 h 858"/>
                <a:gd name="T28" fmla="*/ 1366 w 1640"/>
                <a:gd name="T29" fmla="*/ 670 h 858"/>
                <a:gd name="T30" fmla="*/ 1340 w 1640"/>
                <a:gd name="T31" fmla="*/ 644 h 858"/>
                <a:gd name="T32" fmla="*/ 1332 w 1640"/>
                <a:gd name="T33" fmla="*/ 642 h 858"/>
                <a:gd name="T34" fmla="*/ 1323 w 1640"/>
                <a:gd name="T35" fmla="*/ 644 h 858"/>
                <a:gd name="T36" fmla="*/ 1171 w 1640"/>
                <a:gd name="T37" fmla="*/ 737 h 858"/>
                <a:gd name="T38" fmla="*/ 1009 w 1640"/>
                <a:gd name="T39" fmla="*/ 803 h 858"/>
                <a:gd name="T40" fmla="*/ 840 w 1640"/>
                <a:gd name="T41" fmla="*/ 843 h 858"/>
                <a:gd name="T42" fmla="*/ 667 w 1640"/>
                <a:gd name="T43" fmla="*/ 858 h 858"/>
                <a:gd name="T44" fmla="*/ 495 w 1640"/>
                <a:gd name="T45" fmla="*/ 844 h 858"/>
                <a:gd name="T46" fmla="*/ 324 w 1640"/>
                <a:gd name="T47" fmla="*/ 805 h 858"/>
                <a:gd name="T48" fmla="*/ 161 w 1640"/>
                <a:gd name="T49" fmla="*/ 737 h 858"/>
                <a:gd name="T50" fmla="*/ 6 w 1640"/>
                <a:gd name="T51" fmla="*/ 640 h 858"/>
                <a:gd name="T52" fmla="*/ 0 w 1640"/>
                <a:gd name="T53" fmla="*/ 626 h 858"/>
                <a:gd name="T54" fmla="*/ 275 w 1640"/>
                <a:gd name="T55" fmla="*/ 257 h 858"/>
                <a:gd name="T56" fmla="*/ 289 w 1640"/>
                <a:gd name="T57" fmla="*/ 250 h 858"/>
                <a:gd name="T58" fmla="*/ 355 w 1640"/>
                <a:gd name="T59" fmla="*/ 291 h 858"/>
                <a:gd name="T60" fmla="*/ 478 w 1640"/>
                <a:gd name="T61" fmla="*/ 346 h 858"/>
                <a:gd name="T62" fmla="*/ 607 w 1640"/>
                <a:gd name="T63" fmla="*/ 372 h 858"/>
                <a:gd name="T64" fmla="*/ 738 w 1640"/>
                <a:gd name="T65" fmla="*/ 372 h 858"/>
                <a:gd name="T66" fmla="*/ 868 w 1640"/>
                <a:gd name="T67" fmla="*/ 346 h 858"/>
                <a:gd name="T68" fmla="*/ 989 w 1640"/>
                <a:gd name="T69" fmla="*/ 293 h 858"/>
                <a:gd name="T70" fmla="*/ 999 w 1640"/>
                <a:gd name="T71" fmla="*/ 276 h 858"/>
                <a:gd name="T72" fmla="*/ 968 w 1640"/>
                <a:gd name="T73" fmla="*/ 240 h 858"/>
                <a:gd name="T74" fmla="*/ 876 w 1640"/>
                <a:gd name="T75" fmla="*/ 136 h 858"/>
                <a:gd name="T76" fmla="*/ 872 w 1640"/>
                <a:gd name="T77" fmla="*/ 109 h 858"/>
                <a:gd name="T78" fmla="*/ 885 w 1640"/>
                <a:gd name="T79" fmla="*/ 88 h 858"/>
                <a:gd name="T80" fmla="*/ 1588 w 1640"/>
                <a:gd name="T81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40" h="858">
                  <a:moveTo>
                    <a:pt x="1588" y="0"/>
                  </a:moveTo>
                  <a:lnTo>
                    <a:pt x="1605" y="1"/>
                  </a:lnTo>
                  <a:lnTo>
                    <a:pt x="1619" y="11"/>
                  </a:lnTo>
                  <a:lnTo>
                    <a:pt x="1632" y="24"/>
                  </a:lnTo>
                  <a:lnTo>
                    <a:pt x="1639" y="39"/>
                  </a:lnTo>
                  <a:lnTo>
                    <a:pt x="1640" y="58"/>
                  </a:lnTo>
                  <a:lnTo>
                    <a:pt x="1639" y="60"/>
                  </a:lnTo>
                  <a:lnTo>
                    <a:pt x="1637" y="72"/>
                  </a:lnTo>
                  <a:lnTo>
                    <a:pt x="1634" y="88"/>
                  </a:lnTo>
                  <a:lnTo>
                    <a:pt x="1630" y="110"/>
                  </a:lnTo>
                  <a:lnTo>
                    <a:pt x="1626" y="136"/>
                  </a:lnTo>
                  <a:lnTo>
                    <a:pt x="1620" y="165"/>
                  </a:lnTo>
                  <a:lnTo>
                    <a:pt x="1615" y="195"/>
                  </a:lnTo>
                  <a:lnTo>
                    <a:pt x="1609" y="228"/>
                  </a:lnTo>
                  <a:lnTo>
                    <a:pt x="1603" y="259"/>
                  </a:lnTo>
                  <a:lnTo>
                    <a:pt x="1598" y="289"/>
                  </a:lnTo>
                  <a:lnTo>
                    <a:pt x="1593" y="320"/>
                  </a:lnTo>
                  <a:lnTo>
                    <a:pt x="1588" y="344"/>
                  </a:lnTo>
                  <a:lnTo>
                    <a:pt x="1584" y="367"/>
                  </a:lnTo>
                  <a:lnTo>
                    <a:pt x="1581" y="384"/>
                  </a:lnTo>
                  <a:lnTo>
                    <a:pt x="1579" y="395"/>
                  </a:lnTo>
                  <a:lnTo>
                    <a:pt x="1579" y="399"/>
                  </a:lnTo>
                  <a:lnTo>
                    <a:pt x="1516" y="752"/>
                  </a:lnTo>
                  <a:lnTo>
                    <a:pt x="1510" y="765"/>
                  </a:lnTo>
                  <a:lnTo>
                    <a:pt x="1501" y="772"/>
                  </a:lnTo>
                  <a:lnTo>
                    <a:pt x="1490" y="776"/>
                  </a:lnTo>
                  <a:lnTo>
                    <a:pt x="1476" y="776"/>
                  </a:lnTo>
                  <a:lnTo>
                    <a:pt x="1462" y="771"/>
                  </a:lnTo>
                  <a:lnTo>
                    <a:pt x="1450" y="761"/>
                  </a:lnTo>
                  <a:lnTo>
                    <a:pt x="1366" y="670"/>
                  </a:lnTo>
                  <a:lnTo>
                    <a:pt x="1344" y="647"/>
                  </a:lnTo>
                  <a:lnTo>
                    <a:pt x="1340" y="644"/>
                  </a:lnTo>
                  <a:lnTo>
                    <a:pt x="1336" y="642"/>
                  </a:lnTo>
                  <a:lnTo>
                    <a:pt x="1332" y="642"/>
                  </a:lnTo>
                  <a:lnTo>
                    <a:pt x="1327" y="643"/>
                  </a:lnTo>
                  <a:lnTo>
                    <a:pt x="1323" y="644"/>
                  </a:lnTo>
                  <a:lnTo>
                    <a:pt x="1249" y="694"/>
                  </a:lnTo>
                  <a:lnTo>
                    <a:pt x="1171" y="737"/>
                  </a:lnTo>
                  <a:lnTo>
                    <a:pt x="1092" y="772"/>
                  </a:lnTo>
                  <a:lnTo>
                    <a:pt x="1009" y="803"/>
                  </a:lnTo>
                  <a:lnTo>
                    <a:pt x="925" y="826"/>
                  </a:lnTo>
                  <a:lnTo>
                    <a:pt x="840" y="843"/>
                  </a:lnTo>
                  <a:lnTo>
                    <a:pt x="754" y="854"/>
                  </a:lnTo>
                  <a:lnTo>
                    <a:pt x="667" y="858"/>
                  </a:lnTo>
                  <a:lnTo>
                    <a:pt x="581" y="855"/>
                  </a:lnTo>
                  <a:lnTo>
                    <a:pt x="495" y="844"/>
                  </a:lnTo>
                  <a:lnTo>
                    <a:pt x="410" y="827"/>
                  </a:lnTo>
                  <a:lnTo>
                    <a:pt x="324" y="805"/>
                  </a:lnTo>
                  <a:lnTo>
                    <a:pt x="242" y="774"/>
                  </a:lnTo>
                  <a:lnTo>
                    <a:pt x="161" y="737"/>
                  </a:lnTo>
                  <a:lnTo>
                    <a:pt x="82" y="693"/>
                  </a:lnTo>
                  <a:lnTo>
                    <a:pt x="6" y="640"/>
                  </a:lnTo>
                  <a:lnTo>
                    <a:pt x="1" y="634"/>
                  </a:lnTo>
                  <a:lnTo>
                    <a:pt x="0" y="626"/>
                  </a:lnTo>
                  <a:lnTo>
                    <a:pt x="4" y="618"/>
                  </a:lnTo>
                  <a:lnTo>
                    <a:pt x="275" y="257"/>
                  </a:lnTo>
                  <a:lnTo>
                    <a:pt x="281" y="251"/>
                  </a:lnTo>
                  <a:lnTo>
                    <a:pt x="289" y="250"/>
                  </a:lnTo>
                  <a:lnTo>
                    <a:pt x="297" y="253"/>
                  </a:lnTo>
                  <a:lnTo>
                    <a:pt x="355" y="291"/>
                  </a:lnTo>
                  <a:lnTo>
                    <a:pt x="415" y="321"/>
                  </a:lnTo>
                  <a:lnTo>
                    <a:pt x="478" y="346"/>
                  </a:lnTo>
                  <a:lnTo>
                    <a:pt x="542" y="361"/>
                  </a:lnTo>
                  <a:lnTo>
                    <a:pt x="607" y="372"/>
                  </a:lnTo>
                  <a:lnTo>
                    <a:pt x="673" y="376"/>
                  </a:lnTo>
                  <a:lnTo>
                    <a:pt x="738" y="372"/>
                  </a:lnTo>
                  <a:lnTo>
                    <a:pt x="804" y="361"/>
                  </a:lnTo>
                  <a:lnTo>
                    <a:pt x="868" y="346"/>
                  </a:lnTo>
                  <a:lnTo>
                    <a:pt x="931" y="322"/>
                  </a:lnTo>
                  <a:lnTo>
                    <a:pt x="989" y="293"/>
                  </a:lnTo>
                  <a:lnTo>
                    <a:pt x="997" y="287"/>
                  </a:lnTo>
                  <a:lnTo>
                    <a:pt x="999" y="276"/>
                  </a:lnTo>
                  <a:lnTo>
                    <a:pt x="995" y="268"/>
                  </a:lnTo>
                  <a:lnTo>
                    <a:pt x="968" y="240"/>
                  </a:lnTo>
                  <a:lnTo>
                    <a:pt x="885" y="149"/>
                  </a:lnTo>
                  <a:lnTo>
                    <a:pt x="876" y="136"/>
                  </a:lnTo>
                  <a:lnTo>
                    <a:pt x="872" y="122"/>
                  </a:lnTo>
                  <a:lnTo>
                    <a:pt x="872" y="109"/>
                  </a:lnTo>
                  <a:lnTo>
                    <a:pt x="877" y="97"/>
                  </a:lnTo>
                  <a:lnTo>
                    <a:pt x="885" y="88"/>
                  </a:lnTo>
                  <a:lnTo>
                    <a:pt x="898" y="84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4903788" y="2643188"/>
              <a:ext cx="2409825" cy="1211263"/>
            </a:xfrm>
            <a:custGeom>
              <a:avLst/>
              <a:gdLst>
                <a:gd name="T0" fmla="*/ 1489 w 1518"/>
                <a:gd name="T1" fmla="*/ 1 h 763"/>
                <a:gd name="T2" fmla="*/ 1511 w 1518"/>
                <a:gd name="T3" fmla="*/ 20 h 763"/>
                <a:gd name="T4" fmla="*/ 1518 w 1518"/>
                <a:gd name="T5" fmla="*/ 46 h 763"/>
                <a:gd name="T6" fmla="*/ 1421 w 1518"/>
                <a:gd name="T7" fmla="*/ 623 h 763"/>
                <a:gd name="T8" fmla="*/ 1410 w 1518"/>
                <a:gd name="T9" fmla="*/ 640 h 763"/>
                <a:gd name="T10" fmla="*/ 1389 w 1518"/>
                <a:gd name="T11" fmla="*/ 643 h 763"/>
                <a:gd name="T12" fmla="*/ 1368 w 1518"/>
                <a:gd name="T13" fmla="*/ 631 h 763"/>
                <a:gd name="T14" fmla="*/ 1287 w 1518"/>
                <a:gd name="T15" fmla="*/ 537 h 763"/>
                <a:gd name="T16" fmla="*/ 1269 w 1518"/>
                <a:gd name="T17" fmla="*/ 528 h 763"/>
                <a:gd name="T18" fmla="*/ 1251 w 1518"/>
                <a:gd name="T19" fmla="*/ 534 h 763"/>
                <a:gd name="T20" fmla="*/ 1122 w 1518"/>
                <a:gd name="T21" fmla="*/ 625 h 763"/>
                <a:gd name="T22" fmla="*/ 985 w 1518"/>
                <a:gd name="T23" fmla="*/ 690 h 763"/>
                <a:gd name="T24" fmla="*/ 840 w 1518"/>
                <a:gd name="T25" fmla="*/ 736 h 763"/>
                <a:gd name="T26" fmla="*/ 692 w 1518"/>
                <a:gd name="T27" fmla="*/ 759 h 763"/>
                <a:gd name="T28" fmla="*/ 542 w 1518"/>
                <a:gd name="T29" fmla="*/ 763 h 763"/>
                <a:gd name="T30" fmla="*/ 396 w 1518"/>
                <a:gd name="T31" fmla="*/ 748 h 763"/>
                <a:gd name="T32" fmla="*/ 257 w 1518"/>
                <a:gd name="T33" fmla="*/ 714 h 763"/>
                <a:gd name="T34" fmla="*/ 127 w 1518"/>
                <a:gd name="T35" fmla="*/ 661 h 763"/>
                <a:gd name="T36" fmla="*/ 11 w 1518"/>
                <a:gd name="T37" fmla="*/ 593 h 763"/>
                <a:gd name="T38" fmla="*/ 0 w 1518"/>
                <a:gd name="T39" fmla="*/ 575 h 763"/>
                <a:gd name="T40" fmla="*/ 6 w 1518"/>
                <a:gd name="T41" fmla="*/ 554 h 763"/>
                <a:gd name="T42" fmla="*/ 220 w 1518"/>
                <a:gd name="T43" fmla="*/ 271 h 763"/>
                <a:gd name="T44" fmla="*/ 244 w 1518"/>
                <a:gd name="T45" fmla="*/ 271 h 763"/>
                <a:gd name="T46" fmla="*/ 341 w 1518"/>
                <a:gd name="T47" fmla="*/ 313 h 763"/>
                <a:gd name="T48" fmla="*/ 434 w 1518"/>
                <a:gd name="T49" fmla="*/ 350 h 763"/>
                <a:gd name="T50" fmla="*/ 525 w 1518"/>
                <a:gd name="T51" fmla="*/ 375 h 763"/>
                <a:gd name="T52" fmla="*/ 618 w 1518"/>
                <a:gd name="T53" fmla="*/ 385 h 763"/>
                <a:gd name="T54" fmla="*/ 714 w 1518"/>
                <a:gd name="T55" fmla="*/ 377 h 763"/>
                <a:gd name="T56" fmla="*/ 813 w 1518"/>
                <a:gd name="T57" fmla="*/ 348 h 763"/>
                <a:gd name="T58" fmla="*/ 919 w 1518"/>
                <a:gd name="T59" fmla="*/ 293 h 763"/>
                <a:gd name="T60" fmla="*/ 984 w 1518"/>
                <a:gd name="T61" fmla="*/ 249 h 763"/>
                <a:gd name="T62" fmla="*/ 990 w 1518"/>
                <a:gd name="T63" fmla="*/ 227 h 763"/>
                <a:gd name="T64" fmla="*/ 984 w 1518"/>
                <a:gd name="T65" fmla="*/ 207 h 763"/>
                <a:gd name="T66" fmla="*/ 887 w 1518"/>
                <a:gd name="T67" fmla="*/ 115 h 763"/>
                <a:gd name="T68" fmla="*/ 876 w 1518"/>
                <a:gd name="T69" fmla="*/ 93 h 763"/>
                <a:gd name="T70" fmla="*/ 880 w 1518"/>
                <a:gd name="T71" fmla="*/ 72 h 763"/>
                <a:gd name="T72" fmla="*/ 897 w 1518"/>
                <a:gd name="T73" fmla="*/ 6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763">
                  <a:moveTo>
                    <a:pt x="1474" y="0"/>
                  </a:moveTo>
                  <a:lnTo>
                    <a:pt x="1489" y="1"/>
                  </a:lnTo>
                  <a:lnTo>
                    <a:pt x="1501" y="8"/>
                  </a:lnTo>
                  <a:lnTo>
                    <a:pt x="1511" y="20"/>
                  </a:lnTo>
                  <a:lnTo>
                    <a:pt x="1518" y="33"/>
                  </a:lnTo>
                  <a:lnTo>
                    <a:pt x="1518" y="46"/>
                  </a:lnTo>
                  <a:lnTo>
                    <a:pt x="1469" y="318"/>
                  </a:lnTo>
                  <a:lnTo>
                    <a:pt x="1421" y="623"/>
                  </a:lnTo>
                  <a:lnTo>
                    <a:pt x="1417" y="634"/>
                  </a:lnTo>
                  <a:lnTo>
                    <a:pt x="1410" y="640"/>
                  </a:lnTo>
                  <a:lnTo>
                    <a:pt x="1400" y="644"/>
                  </a:lnTo>
                  <a:lnTo>
                    <a:pt x="1389" y="643"/>
                  </a:lnTo>
                  <a:lnTo>
                    <a:pt x="1379" y="639"/>
                  </a:lnTo>
                  <a:lnTo>
                    <a:pt x="1368" y="631"/>
                  </a:lnTo>
                  <a:lnTo>
                    <a:pt x="1295" y="546"/>
                  </a:lnTo>
                  <a:lnTo>
                    <a:pt x="1287" y="537"/>
                  </a:lnTo>
                  <a:lnTo>
                    <a:pt x="1279" y="530"/>
                  </a:lnTo>
                  <a:lnTo>
                    <a:pt x="1269" y="528"/>
                  </a:lnTo>
                  <a:lnTo>
                    <a:pt x="1260" y="529"/>
                  </a:lnTo>
                  <a:lnTo>
                    <a:pt x="1251" y="534"/>
                  </a:lnTo>
                  <a:lnTo>
                    <a:pt x="1188" y="583"/>
                  </a:lnTo>
                  <a:lnTo>
                    <a:pt x="1122" y="625"/>
                  </a:lnTo>
                  <a:lnTo>
                    <a:pt x="1056" y="660"/>
                  </a:lnTo>
                  <a:lnTo>
                    <a:pt x="985" y="690"/>
                  </a:lnTo>
                  <a:lnTo>
                    <a:pt x="913" y="716"/>
                  </a:lnTo>
                  <a:lnTo>
                    <a:pt x="840" y="736"/>
                  </a:lnTo>
                  <a:lnTo>
                    <a:pt x="766" y="750"/>
                  </a:lnTo>
                  <a:lnTo>
                    <a:pt x="692" y="759"/>
                  </a:lnTo>
                  <a:lnTo>
                    <a:pt x="617" y="763"/>
                  </a:lnTo>
                  <a:lnTo>
                    <a:pt x="542" y="763"/>
                  </a:lnTo>
                  <a:lnTo>
                    <a:pt x="468" y="758"/>
                  </a:lnTo>
                  <a:lnTo>
                    <a:pt x="396" y="748"/>
                  </a:lnTo>
                  <a:lnTo>
                    <a:pt x="325" y="732"/>
                  </a:lnTo>
                  <a:lnTo>
                    <a:pt x="257" y="714"/>
                  </a:lnTo>
                  <a:lnTo>
                    <a:pt x="190" y="690"/>
                  </a:lnTo>
                  <a:lnTo>
                    <a:pt x="127" y="661"/>
                  </a:lnTo>
                  <a:lnTo>
                    <a:pt x="67" y="630"/>
                  </a:lnTo>
                  <a:lnTo>
                    <a:pt x="11" y="593"/>
                  </a:lnTo>
                  <a:lnTo>
                    <a:pt x="3" y="585"/>
                  </a:lnTo>
                  <a:lnTo>
                    <a:pt x="0" y="575"/>
                  </a:lnTo>
                  <a:lnTo>
                    <a:pt x="0" y="564"/>
                  </a:lnTo>
                  <a:lnTo>
                    <a:pt x="6" y="554"/>
                  </a:lnTo>
                  <a:lnTo>
                    <a:pt x="211" y="279"/>
                  </a:lnTo>
                  <a:lnTo>
                    <a:pt x="220" y="271"/>
                  </a:lnTo>
                  <a:lnTo>
                    <a:pt x="232" y="269"/>
                  </a:lnTo>
                  <a:lnTo>
                    <a:pt x="244" y="271"/>
                  </a:lnTo>
                  <a:lnTo>
                    <a:pt x="294" y="293"/>
                  </a:lnTo>
                  <a:lnTo>
                    <a:pt x="341" y="313"/>
                  </a:lnTo>
                  <a:lnTo>
                    <a:pt x="388" y="333"/>
                  </a:lnTo>
                  <a:lnTo>
                    <a:pt x="434" y="350"/>
                  </a:lnTo>
                  <a:lnTo>
                    <a:pt x="480" y="363"/>
                  </a:lnTo>
                  <a:lnTo>
                    <a:pt x="525" y="375"/>
                  </a:lnTo>
                  <a:lnTo>
                    <a:pt x="571" y="381"/>
                  </a:lnTo>
                  <a:lnTo>
                    <a:pt x="618" y="385"/>
                  </a:lnTo>
                  <a:lnTo>
                    <a:pt x="665" y="384"/>
                  </a:lnTo>
                  <a:lnTo>
                    <a:pt x="714" y="377"/>
                  </a:lnTo>
                  <a:lnTo>
                    <a:pt x="762" y="365"/>
                  </a:lnTo>
                  <a:lnTo>
                    <a:pt x="813" y="348"/>
                  </a:lnTo>
                  <a:lnTo>
                    <a:pt x="866" y="324"/>
                  </a:lnTo>
                  <a:lnTo>
                    <a:pt x="919" y="293"/>
                  </a:lnTo>
                  <a:lnTo>
                    <a:pt x="977" y="257"/>
                  </a:lnTo>
                  <a:lnTo>
                    <a:pt x="984" y="249"/>
                  </a:lnTo>
                  <a:lnTo>
                    <a:pt x="988" y="238"/>
                  </a:lnTo>
                  <a:lnTo>
                    <a:pt x="990" y="227"/>
                  </a:lnTo>
                  <a:lnTo>
                    <a:pt x="988" y="216"/>
                  </a:lnTo>
                  <a:lnTo>
                    <a:pt x="984" y="207"/>
                  </a:lnTo>
                  <a:lnTo>
                    <a:pt x="972" y="195"/>
                  </a:lnTo>
                  <a:lnTo>
                    <a:pt x="887" y="115"/>
                  </a:lnTo>
                  <a:lnTo>
                    <a:pt x="880" y="105"/>
                  </a:lnTo>
                  <a:lnTo>
                    <a:pt x="876" y="93"/>
                  </a:lnTo>
                  <a:lnTo>
                    <a:pt x="876" y="83"/>
                  </a:lnTo>
                  <a:lnTo>
                    <a:pt x="880" y="72"/>
                  </a:lnTo>
                  <a:lnTo>
                    <a:pt x="887" y="66"/>
                  </a:lnTo>
                  <a:lnTo>
                    <a:pt x="897" y="62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4975225" y="2684463"/>
              <a:ext cx="2286000" cy="1112838"/>
            </a:xfrm>
            <a:custGeom>
              <a:avLst/>
              <a:gdLst>
                <a:gd name="T0" fmla="*/ 1418 w 1440"/>
                <a:gd name="T1" fmla="*/ 3 h 701"/>
                <a:gd name="T2" fmla="*/ 1439 w 1440"/>
                <a:gd name="T3" fmla="*/ 25 h 701"/>
                <a:gd name="T4" fmla="*/ 1398 w 1440"/>
                <a:gd name="T5" fmla="*/ 279 h 701"/>
                <a:gd name="T6" fmla="*/ 1351 w 1440"/>
                <a:gd name="T7" fmla="*/ 557 h 701"/>
                <a:gd name="T8" fmla="*/ 1331 w 1440"/>
                <a:gd name="T9" fmla="*/ 565 h 701"/>
                <a:gd name="T10" fmla="*/ 1309 w 1440"/>
                <a:gd name="T11" fmla="*/ 553 h 701"/>
                <a:gd name="T12" fmla="*/ 1238 w 1440"/>
                <a:gd name="T13" fmla="*/ 470 h 701"/>
                <a:gd name="T14" fmla="*/ 1216 w 1440"/>
                <a:gd name="T15" fmla="*/ 464 h 701"/>
                <a:gd name="T16" fmla="*/ 1143 w 1440"/>
                <a:gd name="T17" fmla="*/ 516 h 701"/>
                <a:gd name="T18" fmla="*/ 1011 w 1440"/>
                <a:gd name="T19" fmla="*/ 595 h 701"/>
                <a:gd name="T20" fmla="*/ 869 w 1440"/>
                <a:gd name="T21" fmla="*/ 651 h 701"/>
                <a:gd name="T22" fmla="*/ 724 w 1440"/>
                <a:gd name="T23" fmla="*/ 685 h 701"/>
                <a:gd name="T24" fmla="*/ 577 w 1440"/>
                <a:gd name="T25" fmla="*/ 701 h 701"/>
                <a:gd name="T26" fmla="*/ 435 w 1440"/>
                <a:gd name="T27" fmla="*/ 697 h 701"/>
                <a:gd name="T28" fmla="*/ 298 w 1440"/>
                <a:gd name="T29" fmla="*/ 675 h 701"/>
                <a:gd name="T30" fmla="*/ 171 w 1440"/>
                <a:gd name="T31" fmla="*/ 637 h 701"/>
                <a:gd name="T32" fmla="*/ 59 w 1440"/>
                <a:gd name="T33" fmla="*/ 584 h 701"/>
                <a:gd name="T34" fmla="*/ 3 w 1440"/>
                <a:gd name="T35" fmla="*/ 545 h 701"/>
                <a:gd name="T36" fmla="*/ 0 w 1440"/>
                <a:gd name="T37" fmla="*/ 527 h 701"/>
                <a:gd name="T38" fmla="*/ 99 w 1440"/>
                <a:gd name="T39" fmla="*/ 392 h 701"/>
                <a:gd name="T40" fmla="*/ 107 w 1440"/>
                <a:gd name="T41" fmla="*/ 398 h 701"/>
                <a:gd name="T42" fmla="*/ 135 w 1440"/>
                <a:gd name="T43" fmla="*/ 418 h 701"/>
                <a:gd name="T44" fmla="*/ 178 w 1440"/>
                <a:gd name="T45" fmla="*/ 444 h 701"/>
                <a:gd name="T46" fmla="*/ 240 w 1440"/>
                <a:gd name="T47" fmla="*/ 472 h 701"/>
                <a:gd name="T48" fmla="*/ 315 w 1440"/>
                <a:gd name="T49" fmla="*/ 498 h 701"/>
                <a:gd name="T50" fmla="*/ 408 w 1440"/>
                <a:gd name="T51" fmla="*/ 516 h 701"/>
                <a:gd name="T52" fmla="*/ 514 w 1440"/>
                <a:gd name="T53" fmla="*/ 523 h 701"/>
                <a:gd name="T54" fmla="*/ 636 w 1440"/>
                <a:gd name="T55" fmla="*/ 512 h 701"/>
                <a:gd name="T56" fmla="*/ 771 w 1440"/>
                <a:gd name="T57" fmla="*/ 481 h 701"/>
                <a:gd name="T58" fmla="*/ 924 w 1440"/>
                <a:gd name="T59" fmla="*/ 423 h 701"/>
                <a:gd name="T60" fmla="*/ 1054 w 1440"/>
                <a:gd name="T61" fmla="*/ 354 h 701"/>
                <a:gd name="T62" fmla="*/ 1160 w 1440"/>
                <a:gd name="T63" fmla="*/ 279 h 701"/>
                <a:gd name="T64" fmla="*/ 1245 w 1440"/>
                <a:gd name="T65" fmla="*/ 205 h 701"/>
                <a:gd name="T66" fmla="*/ 1310 w 1440"/>
                <a:gd name="T67" fmla="*/ 134 h 701"/>
                <a:gd name="T68" fmla="*/ 1357 w 1440"/>
                <a:gd name="T69" fmla="*/ 74 h 701"/>
                <a:gd name="T70" fmla="*/ 1386 w 1440"/>
                <a:gd name="T71" fmla="*/ 29 h 701"/>
                <a:gd name="T72" fmla="*/ 1401 w 1440"/>
                <a:gd name="T73" fmla="*/ 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0" h="701">
                  <a:moveTo>
                    <a:pt x="1403" y="0"/>
                  </a:moveTo>
                  <a:lnTo>
                    <a:pt x="1418" y="3"/>
                  </a:lnTo>
                  <a:lnTo>
                    <a:pt x="1431" y="12"/>
                  </a:lnTo>
                  <a:lnTo>
                    <a:pt x="1439" y="25"/>
                  </a:lnTo>
                  <a:lnTo>
                    <a:pt x="1440" y="41"/>
                  </a:lnTo>
                  <a:lnTo>
                    <a:pt x="1398" y="279"/>
                  </a:lnTo>
                  <a:lnTo>
                    <a:pt x="1356" y="546"/>
                  </a:lnTo>
                  <a:lnTo>
                    <a:pt x="1351" y="557"/>
                  </a:lnTo>
                  <a:lnTo>
                    <a:pt x="1343" y="563"/>
                  </a:lnTo>
                  <a:lnTo>
                    <a:pt x="1331" y="565"/>
                  </a:lnTo>
                  <a:lnTo>
                    <a:pt x="1320" y="562"/>
                  </a:lnTo>
                  <a:lnTo>
                    <a:pt x="1309" y="553"/>
                  </a:lnTo>
                  <a:lnTo>
                    <a:pt x="1245" y="478"/>
                  </a:lnTo>
                  <a:lnTo>
                    <a:pt x="1238" y="470"/>
                  </a:lnTo>
                  <a:lnTo>
                    <a:pt x="1228" y="464"/>
                  </a:lnTo>
                  <a:lnTo>
                    <a:pt x="1216" y="464"/>
                  </a:lnTo>
                  <a:lnTo>
                    <a:pt x="1206" y="468"/>
                  </a:lnTo>
                  <a:lnTo>
                    <a:pt x="1143" y="516"/>
                  </a:lnTo>
                  <a:lnTo>
                    <a:pt x="1077" y="558"/>
                  </a:lnTo>
                  <a:lnTo>
                    <a:pt x="1011" y="595"/>
                  </a:lnTo>
                  <a:lnTo>
                    <a:pt x="940" y="626"/>
                  </a:lnTo>
                  <a:lnTo>
                    <a:pt x="869" y="651"/>
                  </a:lnTo>
                  <a:lnTo>
                    <a:pt x="797" y="671"/>
                  </a:lnTo>
                  <a:lnTo>
                    <a:pt x="724" y="685"/>
                  </a:lnTo>
                  <a:lnTo>
                    <a:pt x="651" y="695"/>
                  </a:lnTo>
                  <a:lnTo>
                    <a:pt x="577" y="701"/>
                  </a:lnTo>
                  <a:lnTo>
                    <a:pt x="505" y="701"/>
                  </a:lnTo>
                  <a:lnTo>
                    <a:pt x="435" y="697"/>
                  </a:lnTo>
                  <a:lnTo>
                    <a:pt x="365" y="688"/>
                  </a:lnTo>
                  <a:lnTo>
                    <a:pt x="298" y="675"/>
                  </a:lnTo>
                  <a:lnTo>
                    <a:pt x="233" y="658"/>
                  </a:lnTo>
                  <a:lnTo>
                    <a:pt x="171" y="637"/>
                  </a:lnTo>
                  <a:lnTo>
                    <a:pt x="114" y="612"/>
                  </a:lnTo>
                  <a:lnTo>
                    <a:pt x="59" y="584"/>
                  </a:lnTo>
                  <a:lnTo>
                    <a:pt x="9" y="551"/>
                  </a:lnTo>
                  <a:lnTo>
                    <a:pt x="3" y="545"/>
                  </a:lnTo>
                  <a:lnTo>
                    <a:pt x="0" y="536"/>
                  </a:lnTo>
                  <a:lnTo>
                    <a:pt x="0" y="527"/>
                  </a:lnTo>
                  <a:lnTo>
                    <a:pt x="5" y="517"/>
                  </a:lnTo>
                  <a:lnTo>
                    <a:pt x="99" y="392"/>
                  </a:lnTo>
                  <a:lnTo>
                    <a:pt x="101" y="393"/>
                  </a:lnTo>
                  <a:lnTo>
                    <a:pt x="107" y="398"/>
                  </a:lnTo>
                  <a:lnTo>
                    <a:pt x="119" y="407"/>
                  </a:lnTo>
                  <a:lnTo>
                    <a:pt x="135" y="418"/>
                  </a:lnTo>
                  <a:lnTo>
                    <a:pt x="154" y="431"/>
                  </a:lnTo>
                  <a:lnTo>
                    <a:pt x="178" y="444"/>
                  </a:lnTo>
                  <a:lnTo>
                    <a:pt x="207" y="459"/>
                  </a:lnTo>
                  <a:lnTo>
                    <a:pt x="240" y="472"/>
                  </a:lnTo>
                  <a:lnTo>
                    <a:pt x="275" y="486"/>
                  </a:lnTo>
                  <a:lnTo>
                    <a:pt x="315" y="498"/>
                  </a:lnTo>
                  <a:lnTo>
                    <a:pt x="360" y="508"/>
                  </a:lnTo>
                  <a:lnTo>
                    <a:pt x="408" y="516"/>
                  </a:lnTo>
                  <a:lnTo>
                    <a:pt x="459" y="521"/>
                  </a:lnTo>
                  <a:lnTo>
                    <a:pt x="514" y="523"/>
                  </a:lnTo>
                  <a:lnTo>
                    <a:pt x="573" y="520"/>
                  </a:lnTo>
                  <a:lnTo>
                    <a:pt x="636" y="512"/>
                  </a:lnTo>
                  <a:lnTo>
                    <a:pt x="702" y="499"/>
                  </a:lnTo>
                  <a:lnTo>
                    <a:pt x="771" y="481"/>
                  </a:lnTo>
                  <a:lnTo>
                    <a:pt x="851" y="453"/>
                  </a:lnTo>
                  <a:lnTo>
                    <a:pt x="924" y="423"/>
                  </a:lnTo>
                  <a:lnTo>
                    <a:pt x="992" y="389"/>
                  </a:lnTo>
                  <a:lnTo>
                    <a:pt x="1054" y="354"/>
                  </a:lnTo>
                  <a:lnTo>
                    <a:pt x="1110" y="317"/>
                  </a:lnTo>
                  <a:lnTo>
                    <a:pt x="1160" y="279"/>
                  </a:lnTo>
                  <a:lnTo>
                    <a:pt x="1204" y="241"/>
                  </a:lnTo>
                  <a:lnTo>
                    <a:pt x="1245" y="205"/>
                  </a:lnTo>
                  <a:lnTo>
                    <a:pt x="1280" y="168"/>
                  </a:lnTo>
                  <a:lnTo>
                    <a:pt x="1310" y="134"/>
                  </a:lnTo>
                  <a:lnTo>
                    <a:pt x="1335" y="102"/>
                  </a:lnTo>
                  <a:lnTo>
                    <a:pt x="1357" y="74"/>
                  </a:lnTo>
                  <a:lnTo>
                    <a:pt x="1375" y="49"/>
                  </a:lnTo>
                  <a:lnTo>
                    <a:pt x="1386" y="29"/>
                  </a:lnTo>
                  <a:lnTo>
                    <a:pt x="1395" y="13"/>
                  </a:lnTo>
                  <a:lnTo>
                    <a:pt x="1401" y="4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840294" y="3483161"/>
            <a:ext cx="2466975" cy="1298575"/>
            <a:chOff x="1658938" y="4679950"/>
            <a:chExt cx="2466975" cy="1298575"/>
          </a:xfrm>
        </p:grpSpPr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1658938" y="4679950"/>
              <a:ext cx="2466975" cy="1298575"/>
            </a:xfrm>
            <a:custGeom>
              <a:avLst/>
              <a:gdLst>
                <a:gd name="T0" fmla="*/ 51 w 1554"/>
                <a:gd name="T1" fmla="*/ 0 h 818"/>
                <a:gd name="T2" fmla="*/ 1163 w 1554"/>
                <a:gd name="T3" fmla="*/ 0 h 818"/>
                <a:gd name="T4" fmla="*/ 1177 w 1554"/>
                <a:gd name="T5" fmla="*/ 3 h 818"/>
                <a:gd name="T6" fmla="*/ 1190 w 1554"/>
                <a:gd name="T7" fmla="*/ 8 h 818"/>
                <a:gd name="T8" fmla="*/ 1200 w 1554"/>
                <a:gd name="T9" fmla="*/ 16 h 818"/>
                <a:gd name="T10" fmla="*/ 1538 w 1554"/>
                <a:gd name="T11" fmla="*/ 378 h 818"/>
                <a:gd name="T12" fmla="*/ 1548 w 1554"/>
                <a:gd name="T13" fmla="*/ 394 h 818"/>
                <a:gd name="T14" fmla="*/ 1554 w 1554"/>
                <a:gd name="T15" fmla="*/ 411 h 818"/>
                <a:gd name="T16" fmla="*/ 1554 w 1554"/>
                <a:gd name="T17" fmla="*/ 428 h 818"/>
                <a:gd name="T18" fmla="*/ 1548 w 1554"/>
                <a:gd name="T19" fmla="*/ 445 h 818"/>
                <a:gd name="T20" fmla="*/ 1538 w 1554"/>
                <a:gd name="T21" fmla="*/ 461 h 818"/>
                <a:gd name="T22" fmla="*/ 1217 w 1554"/>
                <a:gd name="T23" fmla="*/ 803 h 818"/>
                <a:gd name="T24" fmla="*/ 1207 w 1554"/>
                <a:gd name="T25" fmla="*/ 812 h 818"/>
                <a:gd name="T26" fmla="*/ 1195 w 1554"/>
                <a:gd name="T27" fmla="*/ 817 h 818"/>
                <a:gd name="T28" fmla="*/ 1182 w 1554"/>
                <a:gd name="T29" fmla="*/ 818 h 818"/>
                <a:gd name="T30" fmla="*/ 51 w 1554"/>
                <a:gd name="T31" fmla="*/ 818 h 818"/>
                <a:gd name="T32" fmla="*/ 34 w 1554"/>
                <a:gd name="T33" fmla="*/ 816 h 818"/>
                <a:gd name="T34" fmla="*/ 19 w 1554"/>
                <a:gd name="T35" fmla="*/ 806 h 818"/>
                <a:gd name="T36" fmla="*/ 8 w 1554"/>
                <a:gd name="T37" fmla="*/ 793 h 818"/>
                <a:gd name="T38" fmla="*/ 1 w 1554"/>
                <a:gd name="T39" fmla="*/ 778 h 818"/>
                <a:gd name="T40" fmla="*/ 0 w 1554"/>
                <a:gd name="T41" fmla="*/ 759 h 818"/>
                <a:gd name="T42" fmla="*/ 2 w 1554"/>
                <a:gd name="T43" fmla="*/ 742 h 818"/>
                <a:gd name="T44" fmla="*/ 11 w 1554"/>
                <a:gd name="T45" fmla="*/ 725 h 818"/>
                <a:gd name="T46" fmla="*/ 221 w 1554"/>
                <a:gd name="T47" fmla="*/ 446 h 818"/>
                <a:gd name="T48" fmla="*/ 230 w 1554"/>
                <a:gd name="T49" fmla="*/ 428 h 818"/>
                <a:gd name="T50" fmla="*/ 233 w 1554"/>
                <a:gd name="T51" fmla="*/ 410 h 818"/>
                <a:gd name="T52" fmla="*/ 230 w 1554"/>
                <a:gd name="T53" fmla="*/ 390 h 818"/>
                <a:gd name="T54" fmla="*/ 221 w 1554"/>
                <a:gd name="T55" fmla="*/ 373 h 818"/>
                <a:gd name="T56" fmla="*/ 11 w 1554"/>
                <a:gd name="T57" fmla="*/ 94 h 818"/>
                <a:gd name="T58" fmla="*/ 2 w 1554"/>
                <a:gd name="T59" fmla="*/ 77 h 818"/>
                <a:gd name="T60" fmla="*/ 0 w 1554"/>
                <a:gd name="T61" fmla="*/ 59 h 818"/>
                <a:gd name="T62" fmla="*/ 1 w 1554"/>
                <a:gd name="T63" fmla="*/ 42 h 818"/>
                <a:gd name="T64" fmla="*/ 8 w 1554"/>
                <a:gd name="T65" fmla="*/ 25 h 818"/>
                <a:gd name="T66" fmla="*/ 19 w 1554"/>
                <a:gd name="T67" fmla="*/ 12 h 818"/>
                <a:gd name="T68" fmla="*/ 34 w 1554"/>
                <a:gd name="T69" fmla="*/ 4 h 818"/>
                <a:gd name="T70" fmla="*/ 51 w 1554"/>
                <a:gd name="T71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4" h="818">
                  <a:moveTo>
                    <a:pt x="51" y="0"/>
                  </a:moveTo>
                  <a:lnTo>
                    <a:pt x="1163" y="0"/>
                  </a:lnTo>
                  <a:lnTo>
                    <a:pt x="1177" y="3"/>
                  </a:lnTo>
                  <a:lnTo>
                    <a:pt x="1190" y="8"/>
                  </a:lnTo>
                  <a:lnTo>
                    <a:pt x="1200" y="16"/>
                  </a:lnTo>
                  <a:lnTo>
                    <a:pt x="1538" y="378"/>
                  </a:lnTo>
                  <a:lnTo>
                    <a:pt x="1548" y="394"/>
                  </a:lnTo>
                  <a:lnTo>
                    <a:pt x="1554" y="411"/>
                  </a:lnTo>
                  <a:lnTo>
                    <a:pt x="1554" y="428"/>
                  </a:lnTo>
                  <a:lnTo>
                    <a:pt x="1548" y="445"/>
                  </a:lnTo>
                  <a:lnTo>
                    <a:pt x="1538" y="461"/>
                  </a:lnTo>
                  <a:lnTo>
                    <a:pt x="1217" y="803"/>
                  </a:lnTo>
                  <a:lnTo>
                    <a:pt x="1207" y="812"/>
                  </a:lnTo>
                  <a:lnTo>
                    <a:pt x="1195" y="817"/>
                  </a:lnTo>
                  <a:lnTo>
                    <a:pt x="1182" y="818"/>
                  </a:lnTo>
                  <a:lnTo>
                    <a:pt x="51" y="818"/>
                  </a:lnTo>
                  <a:lnTo>
                    <a:pt x="34" y="816"/>
                  </a:lnTo>
                  <a:lnTo>
                    <a:pt x="19" y="806"/>
                  </a:lnTo>
                  <a:lnTo>
                    <a:pt x="8" y="793"/>
                  </a:lnTo>
                  <a:lnTo>
                    <a:pt x="1" y="778"/>
                  </a:lnTo>
                  <a:lnTo>
                    <a:pt x="0" y="759"/>
                  </a:lnTo>
                  <a:lnTo>
                    <a:pt x="2" y="742"/>
                  </a:lnTo>
                  <a:lnTo>
                    <a:pt x="11" y="725"/>
                  </a:lnTo>
                  <a:lnTo>
                    <a:pt x="221" y="446"/>
                  </a:lnTo>
                  <a:lnTo>
                    <a:pt x="230" y="428"/>
                  </a:lnTo>
                  <a:lnTo>
                    <a:pt x="233" y="410"/>
                  </a:lnTo>
                  <a:lnTo>
                    <a:pt x="230" y="390"/>
                  </a:lnTo>
                  <a:lnTo>
                    <a:pt x="221" y="373"/>
                  </a:lnTo>
                  <a:lnTo>
                    <a:pt x="11" y="94"/>
                  </a:lnTo>
                  <a:lnTo>
                    <a:pt x="2" y="77"/>
                  </a:lnTo>
                  <a:lnTo>
                    <a:pt x="0" y="59"/>
                  </a:lnTo>
                  <a:lnTo>
                    <a:pt x="1" y="42"/>
                  </a:lnTo>
                  <a:lnTo>
                    <a:pt x="8" y="25"/>
                  </a:lnTo>
                  <a:lnTo>
                    <a:pt x="19" y="12"/>
                  </a:lnTo>
                  <a:lnTo>
                    <a:pt x="34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1768475" y="4745038"/>
              <a:ext cx="2266950" cy="1171575"/>
            </a:xfrm>
            <a:custGeom>
              <a:avLst/>
              <a:gdLst>
                <a:gd name="T0" fmla="*/ 43 w 1428"/>
                <a:gd name="T1" fmla="*/ 0 h 738"/>
                <a:gd name="T2" fmla="*/ 1077 w 1428"/>
                <a:gd name="T3" fmla="*/ 0 h 738"/>
                <a:gd name="T4" fmla="*/ 1094 w 1428"/>
                <a:gd name="T5" fmla="*/ 4 h 738"/>
                <a:gd name="T6" fmla="*/ 1109 w 1428"/>
                <a:gd name="T7" fmla="*/ 14 h 738"/>
                <a:gd name="T8" fmla="*/ 1415 w 1428"/>
                <a:gd name="T9" fmla="*/ 340 h 738"/>
                <a:gd name="T10" fmla="*/ 1424 w 1428"/>
                <a:gd name="T11" fmla="*/ 354 h 738"/>
                <a:gd name="T12" fmla="*/ 1428 w 1428"/>
                <a:gd name="T13" fmla="*/ 370 h 738"/>
                <a:gd name="T14" fmla="*/ 1428 w 1428"/>
                <a:gd name="T15" fmla="*/ 386 h 738"/>
                <a:gd name="T16" fmla="*/ 1424 w 1428"/>
                <a:gd name="T17" fmla="*/ 402 h 738"/>
                <a:gd name="T18" fmla="*/ 1415 w 1428"/>
                <a:gd name="T19" fmla="*/ 415 h 738"/>
                <a:gd name="T20" fmla="*/ 1126 w 1428"/>
                <a:gd name="T21" fmla="*/ 722 h 738"/>
                <a:gd name="T22" fmla="*/ 1111 w 1428"/>
                <a:gd name="T23" fmla="*/ 733 h 738"/>
                <a:gd name="T24" fmla="*/ 1094 w 1428"/>
                <a:gd name="T25" fmla="*/ 737 h 738"/>
                <a:gd name="T26" fmla="*/ 35 w 1428"/>
                <a:gd name="T27" fmla="*/ 738 h 738"/>
                <a:gd name="T28" fmla="*/ 25 w 1428"/>
                <a:gd name="T29" fmla="*/ 737 h 738"/>
                <a:gd name="T30" fmla="*/ 16 w 1428"/>
                <a:gd name="T31" fmla="*/ 734 h 738"/>
                <a:gd name="T32" fmla="*/ 8 w 1428"/>
                <a:gd name="T33" fmla="*/ 730 h 738"/>
                <a:gd name="T34" fmla="*/ 3 w 1428"/>
                <a:gd name="T35" fmla="*/ 725 h 738"/>
                <a:gd name="T36" fmla="*/ 0 w 1428"/>
                <a:gd name="T37" fmla="*/ 716 h 738"/>
                <a:gd name="T38" fmla="*/ 3 w 1428"/>
                <a:gd name="T39" fmla="*/ 705 h 738"/>
                <a:gd name="T40" fmla="*/ 9 w 1428"/>
                <a:gd name="T41" fmla="*/ 693 h 738"/>
                <a:gd name="T42" fmla="*/ 229 w 1428"/>
                <a:gd name="T43" fmla="*/ 402 h 738"/>
                <a:gd name="T44" fmla="*/ 237 w 1428"/>
                <a:gd name="T45" fmla="*/ 386 h 738"/>
                <a:gd name="T46" fmla="*/ 240 w 1428"/>
                <a:gd name="T47" fmla="*/ 369 h 738"/>
                <a:gd name="T48" fmla="*/ 237 w 1428"/>
                <a:gd name="T49" fmla="*/ 352 h 738"/>
                <a:gd name="T50" fmla="*/ 229 w 1428"/>
                <a:gd name="T51" fmla="*/ 336 h 738"/>
                <a:gd name="T52" fmla="*/ 17 w 1428"/>
                <a:gd name="T53" fmla="*/ 61 h 738"/>
                <a:gd name="T54" fmla="*/ 8 w 1428"/>
                <a:gd name="T55" fmla="*/ 45 h 738"/>
                <a:gd name="T56" fmla="*/ 4 w 1428"/>
                <a:gd name="T57" fmla="*/ 31 h 738"/>
                <a:gd name="T58" fmla="*/ 7 w 1428"/>
                <a:gd name="T59" fmla="*/ 18 h 738"/>
                <a:gd name="T60" fmla="*/ 13 w 1428"/>
                <a:gd name="T61" fmla="*/ 9 h 738"/>
                <a:gd name="T62" fmla="*/ 26 w 1428"/>
                <a:gd name="T63" fmla="*/ 2 h 738"/>
                <a:gd name="T64" fmla="*/ 43 w 1428"/>
                <a:gd name="T65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8" h="738">
                  <a:moveTo>
                    <a:pt x="43" y="0"/>
                  </a:moveTo>
                  <a:lnTo>
                    <a:pt x="1077" y="0"/>
                  </a:lnTo>
                  <a:lnTo>
                    <a:pt x="1094" y="4"/>
                  </a:lnTo>
                  <a:lnTo>
                    <a:pt x="1109" y="14"/>
                  </a:lnTo>
                  <a:lnTo>
                    <a:pt x="1415" y="340"/>
                  </a:lnTo>
                  <a:lnTo>
                    <a:pt x="1424" y="354"/>
                  </a:lnTo>
                  <a:lnTo>
                    <a:pt x="1428" y="370"/>
                  </a:lnTo>
                  <a:lnTo>
                    <a:pt x="1428" y="386"/>
                  </a:lnTo>
                  <a:lnTo>
                    <a:pt x="1424" y="402"/>
                  </a:lnTo>
                  <a:lnTo>
                    <a:pt x="1415" y="415"/>
                  </a:lnTo>
                  <a:lnTo>
                    <a:pt x="1126" y="722"/>
                  </a:lnTo>
                  <a:lnTo>
                    <a:pt x="1111" y="733"/>
                  </a:lnTo>
                  <a:lnTo>
                    <a:pt x="1094" y="737"/>
                  </a:lnTo>
                  <a:lnTo>
                    <a:pt x="35" y="738"/>
                  </a:lnTo>
                  <a:lnTo>
                    <a:pt x="25" y="737"/>
                  </a:lnTo>
                  <a:lnTo>
                    <a:pt x="16" y="734"/>
                  </a:lnTo>
                  <a:lnTo>
                    <a:pt x="8" y="730"/>
                  </a:lnTo>
                  <a:lnTo>
                    <a:pt x="3" y="725"/>
                  </a:lnTo>
                  <a:lnTo>
                    <a:pt x="0" y="716"/>
                  </a:lnTo>
                  <a:lnTo>
                    <a:pt x="3" y="705"/>
                  </a:lnTo>
                  <a:lnTo>
                    <a:pt x="9" y="693"/>
                  </a:lnTo>
                  <a:lnTo>
                    <a:pt x="229" y="402"/>
                  </a:lnTo>
                  <a:lnTo>
                    <a:pt x="237" y="386"/>
                  </a:lnTo>
                  <a:lnTo>
                    <a:pt x="240" y="369"/>
                  </a:lnTo>
                  <a:lnTo>
                    <a:pt x="237" y="352"/>
                  </a:lnTo>
                  <a:lnTo>
                    <a:pt x="229" y="336"/>
                  </a:lnTo>
                  <a:lnTo>
                    <a:pt x="17" y="61"/>
                  </a:lnTo>
                  <a:lnTo>
                    <a:pt x="8" y="45"/>
                  </a:lnTo>
                  <a:lnTo>
                    <a:pt x="4" y="31"/>
                  </a:lnTo>
                  <a:lnTo>
                    <a:pt x="7" y="18"/>
                  </a:lnTo>
                  <a:lnTo>
                    <a:pt x="13" y="9"/>
                  </a:lnTo>
                  <a:lnTo>
                    <a:pt x="26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1881188" y="5343525"/>
              <a:ext cx="2076450" cy="523875"/>
            </a:xfrm>
            <a:custGeom>
              <a:avLst/>
              <a:gdLst>
                <a:gd name="T0" fmla="*/ 210 w 1308"/>
                <a:gd name="T1" fmla="*/ 0 h 330"/>
                <a:gd name="T2" fmla="*/ 1308 w 1308"/>
                <a:gd name="T3" fmla="*/ 13 h 330"/>
                <a:gd name="T4" fmla="*/ 1040 w 1308"/>
                <a:gd name="T5" fmla="*/ 314 h 330"/>
                <a:gd name="T6" fmla="*/ 1026 w 1308"/>
                <a:gd name="T7" fmla="*/ 324 h 330"/>
                <a:gd name="T8" fmla="*/ 1010 w 1308"/>
                <a:gd name="T9" fmla="*/ 328 h 330"/>
                <a:gd name="T10" fmla="*/ 31 w 1308"/>
                <a:gd name="T11" fmla="*/ 330 h 330"/>
                <a:gd name="T12" fmla="*/ 21 w 1308"/>
                <a:gd name="T13" fmla="*/ 328 h 330"/>
                <a:gd name="T14" fmla="*/ 10 w 1308"/>
                <a:gd name="T15" fmla="*/ 324 h 330"/>
                <a:gd name="T16" fmla="*/ 4 w 1308"/>
                <a:gd name="T17" fmla="*/ 319 h 330"/>
                <a:gd name="T18" fmla="*/ 0 w 1308"/>
                <a:gd name="T19" fmla="*/ 311 h 330"/>
                <a:gd name="T20" fmla="*/ 0 w 1308"/>
                <a:gd name="T21" fmla="*/ 299 h 330"/>
                <a:gd name="T22" fmla="*/ 6 w 1308"/>
                <a:gd name="T23" fmla="*/ 285 h 330"/>
                <a:gd name="T24" fmla="*/ 210 w 1308"/>
                <a:gd name="T2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8" h="330">
                  <a:moveTo>
                    <a:pt x="210" y="0"/>
                  </a:moveTo>
                  <a:lnTo>
                    <a:pt x="1308" y="13"/>
                  </a:lnTo>
                  <a:lnTo>
                    <a:pt x="1040" y="314"/>
                  </a:lnTo>
                  <a:lnTo>
                    <a:pt x="1026" y="324"/>
                  </a:lnTo>
                  <a:lnTo>
                    <a:pt x="1010" y="328"/>
                  </a:lnTo>
                  <a:lnTo>
                    <a:pt x="31" y="330"/>
                  </a:lnTo>
                  <a:lnTo>
                    <a:pt x="21" y="328"/>
                  </a:lnTo>
                  <a:lnTo>
                    <a:pt x="10" y="324"/>
                  </a:lnTo>
                  <a:lnTo>
                    <a:pt x="4" y="319"/>
                  </a:lnTo>
                  <a:lnTo>
                    <a:pt x="0" y="311"/>
                  </a:lnTo>
                  <a:lnTo>
                    <a:pt x="0" y="299"/>
                  </a:lnTo>
                  <a:lnTo>
                    <a:pt x="6" y="285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525555" y="3408547"/>
            <a:ext cx="2665413" cy="1447800"/>
            <a:chOff x="4829175" y="4576763"/>
            <a:chExt cx="2665413" cy="1447800"/>
          </a:xfrm>
        </p:grpSpPr>
        <p:sp>
          <p:nvSpPr>
            <p:cNvPr id="49" name="Freeform 83"/>
            <p:cNvSpPr>
              <a:spLocks/>
            </p:cNvSpPr>
            <p:nvPr/>
          </p:nvSpPr>
          <p:spPr bwMode="auto">
            <a:xfrm>
              <a:off x="4829175" y="4576763"/>
              <a:ext cx="2665413" cy="1447800"/>
            </a:xfrm>
            <a:custGeom>
              <a:avLst/>
              <a:gdLst>
                <a:gd name="T0" fmla="*/ 499 w 1679"/>
                <a:gd name="T1" fmla="*/ 0 h 912"/>
                <a:gd name="T2" fmla="*/ 510 w 1679"/>
                <a:gd name="T3" fmla="*/ 0 h 912"/>
                <a:gd name="T4" fmla="*/ 519 w 1679"/>
                <a:gd name="T5" fmla="*/ 5 h 912"/>
                <a:gd name="T6" fmla="*/ 527 w 1679"/>
                <a:gd name="T7" fmla="*/ 14 h 912"/>
                <a:gd name="T8" fmla="*/ 533 w 1679"/>
                <a:gd name="T9" fmla="*/ 27 h 912"/>
                <a:gd name="T10" fmla="*/ 534 w 1679"/>
                <a:gd name="T11" fmla="*/ 43 h 912"/>
                <a:gd name="T12" fmla="*/ 534 w 1679"/>
                <a:gd name="T13" fmla="*/ 165 h 912"/>
                <a:gd name="T14" fmla="*/ 1143 w 1679"/>
                <a:gd name="T15" fmla="*/ 165 h 912"/>
                <a:gd name="T16" fmla="*/ 1143 w 1679"/>
                <a:gd name="T17" fmla="*/ 43 h 912"/>
                <a:gd name="T18" fmla="*/ 1146 w 1679"/>
                <a:gd name="T19" fmla="*/ 27 h 912"/>
                <a:gd name="T20" fmla="*/ 1151 w 1679"/>
                <a:gd name="T21" fmla="*/ 14 h 912"/>
                <a:gd name="T22" fmla="*/ 1159 w 1679"/>
                <a:gd name="T23" fmla="*/ 5 h 912"/>
                <a:gd name="T24" fmla="*/ 1169 w 1679"/>
                <a:gd name="T25" fmla="*/ 0 h 912"/>
                <a:gd name="T26" fmla="*/ 1179 w 1679"/>
                <a:gd name="T27" fmla="*/ 0 h 912"/>
                <a:gd name="T28" fmla="*/ 1189 w 1679"/>
                <a:gd name="T29" fmla="*/ 5 h 912"/>
                <a:gd name="T30" fmla="*/ 1663 w 1679"/>
                <a:gd name="T31" fmla="*/ 417 h 912"/>
                <a:gd name="T32" fmla="*/ 1672 w 1679"/>
                <a:gd name="T33" fmla="*/ 428 h 912"/>
                <a:gd name="T34" fmla="*/ 1676 w 1679"/>
                <a:gd name="T35" fmla="*/ 441 h 912"/>
                <a:gd name="T36" fmla="*/ 1679 w 1679"/>
                <a:gd name="T37" fmla="*/ 455 h 912"/>
                <a:gd name="T38" fmla="*/ 1676 w 1679"/>
                <a:gd name="T39" fmla="*/ 470 h 912"/>
                <a:gd name="T40" fmla="*/ 1672 w 1679"/>
                <a:gd name="T41" fmla="*/ 484 h 912"/>
                <a:gd name="T42" fmla="*/ 1663 w 1679"/>
                <a:gd name="T43" fmla="*/ 494 h 912"/>
                <a:gd name="T44" fmla="*/ 1189 w 1679"/>
                <a:gd name="T45" fmla="*/ 906 h 912"/>
                <a:gd name="T46" fmla="*/ 1179 w 1679"/>
                <a:gd name="T47" fmla="*/ 912 h 912"/>
                <a:gd name="T48" fmla="*/ 1169 w 1679"/>
                <a:gd name="T49" fmla="*/ 912 h 912"/>
                <a:gd name="T50" fmla="*/ 1159 w 1679"/>
                <a:gd name="T51" fmla="*/ 907 h 912"/>
                <a:gd name="T52" fmla="*/ 1151 w 1679"/>
                <a:gd name="T53" fmla="*/ 896 h 912"/>
                <a:gd name="T54" fmla="*/ 1146 w 1679"/>
                <a:gd name="T55" fmla="*/ 883 h 912"/>
                <a:gd name="T56" fmla="*/ 1143 w 1679"/>
                <a:gd name="T57" fmla="*/ 868 h 912"/>
                <a:gd name="T58" fmla="*/ 1143 w 1679"/>
                <a:gd name="T59" fmla="*/ 746 h 912"/>
                <a:gd name="T60" fmla="*/ 534 w 1679"/>
                <a:gd name="T61" fmla="*/ 746 h 912"/>
                <a:gd name="T62" fmla="*/ 534 w 1679"/>
                <a:gd name="T63" fmla="*/ 868 h 912"/>
                <a:gd name="T64" fmla="*/ 533 w 1679"/>
                <a:gd name="T65" fmla="*/ 883 h 912"/>
                <a:gd name="T66" fmla="*/ 527 w 1679"/>
                <a:gd name="T67" fmla="*/ 896 h 912"/>
                <a:gd name="T68" fmla="*/ 519 w 1679"/>
                <a:gd name="T69" fmla="*/ 907 h 912"/>
                <a:gd name="T70" fmla="*/ 510 w 1679"/>
                <a:gd name="T71" fmla="*/ 912 h 912"/>
                <a:gd name="T72" fmla="*/ 499 w 1679"/>
                <a:gd name="T73" fmla="*/ 912 h 912"/>
                <a:gd name="T74" fmla="*/ 489 w 1679"/>
                <a:gd name="T75" fmla="*/ 906 h 912"/>
                <a:gd name="T76" fmla="*/ 15 w 1679"/>
                <a:gd name="T77" fmla="*/ 494 h 912"/>
                <a:gd name="T78" fmla="*/ 7 w 1679"/>
                <a:gd name="T79" fmla="*/ 484 h 912"/>
                <a:gd name="T80" fmla="*/ 2 w 1679"/>
                <a:gd name="T81" fmla="*/ 470 h 912"/>
                <a:gd name="T82" fmla="*/ 0 w 1679"/>
                <a:gd name="T83" fmla="*/ 455 h 912"/>
                <a:gd name="T84" fmla="*/ 2 w 1679"/>
                <a:gd name="T85" fmla="*/ 441 h 912"/>
                <a:gd name="T86" fmla="*/ 7 w 1679"/>
                <a:gd name="T87" fmla="*/ 428 h 912"/>
                <a:gd name="T88" fmla="*/ 15 w 1679"/>
                <a:gd name="T89" fmla="*/ 417 h 912"/>
                <a:gd name="T90" fmla="*/ 489 w 1679"/>
                <a:gd name="T91" fmla="*/ 5 h 912"/>
                <a:gd name="T92" fmla="*/ 499 w 1679"/>
                <a:gd name="T9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9" h="912">
                  <a:moveTo>
                    <a:pt x="499" y="0"/>
                  </a:moveTo>
                  <a:lnTo>
                    <a:pt x="510" y="0"/>
                  </a:lnTo>
                  <a:lnTo>
                    <a:pt x="519" y="5"/>
                  </a:lnTo>
                  <a:lnTo>
                    <a:pt x="527" y="14"/>
                  </a:lnTo>
                  <a:lnTo>
                    <a:pt x="533" y="27"/>
                  </a:lnTo>
                  <a:lnTo>
                    <a:pt x="534" y="43"/>
                  </a:lnTo>
                  <a:lnTo>
                    <a:pt x="534" y="165"/>
                  </a:lnTo>
                  <a:lnTo>
                    <a:pt x="1143" y="165"/>
                  </a:lnTo>
                  <a:lnTo>
                    <a:pt x="1143" y="43"/>
                  </a:lnTo>
                  <a:lnTo>
                    <a:pt x="1146" y="27"/>
                  </a:lnTo>
                  <a:lnTo>
                    <a:pt x="1151" y="14"/>
                  </a:lnTo>
                  <a:lnTo>
                    <a:pt x="1159" y="5"/>
                  </a:lnTo>
                  <a:lnTo>
                    <a:pt x="1169" y="0"/>
                  </a:lnTo>
                  <a:lnTo>
                    <a:pt x="1179" y="0"/>
                  </a:lnTo>
                  <a:lnTo>
                    <a:pt x="1189" y="5"/>
                  </a:lnTo>
                  <a:lnTo>
                    <a:pt x="1663" y="417"/>
                  </a:lnTo>
                  <a:lnTo>
                    <a:pt x="1672" y="428"/>
                  </a:lnTo>
                  <a:lnTo>
                    <a:pt x="1676" y="441"/>
                  </a:lnTo>
                  <a:lnTo>
                    <a:pt x="1679" y="455"/>
                  </a:lnTo>
                  <a:lnTo>
                    <a:pt x="1676" y="470"/>
                  </a:lnTo>
                  <a:lnTo>
                    <a:pt x="1672" y="484"/>
                  </a:lnTo>
                  <a:lnTo>
                    <a:pt x="1663" y="494"/>
                  </a:lnTo>
                  <a:lnTo>
                    <a:pt x="1189" y="906"/>
                  </a:lnTo>
                  <a:lnTo>
                    <a:pt x="1179" y="912"/>
                  </a:lnTo>
                  <a:lnTo>
                    <a:pt x="1169" y="912"/>
                  </a:lnTo>
                  <a:lnTo>
                    <a:pt x="1159" y="907"/>
                  </a:lnTo>
                  <a:lnTo>
                    <a:pt x="1151" y="896"/>
                  </a:lnTo>
                  <a:lnTo>
                    <a:pt x="1146" y="883"/>
                  </a:lnTo>
                  <a:lnTo>
                    <a:pt x="1143" y="868"/>
                  </a:lnTo>
                  <a:lnTo>
                    <a:pt x="1143" y="746"/>
                  </a:lnTo>
                  <a:lnTo>
                    <a:pt x="534" y="746"/>
                  </a:lnTo>
                  <a:lnTo>
                    <a:pt x="534" y="868"/>
                  </a:lnTo>
                  <a:lnTo>
                    <a:pt x="533" y="883"/>
                  </a:lnTo>
                  <a:lnTo>
                    <a:pt x="527" y="896"/>
                  </a:lnTo>
                  <a:lnTo>
                    <a:pt x="519" y="907"/>
                  </a:lnTo>
                  <a:lnTo>
                    <a:pt x="510" y="912"/>
                  </a:lnTo>
                  <a:lnTo>
                    <a:pt x="499" y="912"/>
                  </a:lnTo>
                  <a:lnTo>
                    <a:pt x="489" y="906"/>
                  </a:lnTo>
                  <a:lnTo>
                    <a:pt x="15" y="494"/>
                  </a:lnTo>
                  <a:lnTo>
                    <a:pt x="7" y="484"/>
                  </a:lnTo>
                  <a:lnTo>
                    <a:pt x="2" y="470"/>
                  </a:lnTo>
                  <a:lnTo>
                    <a:pt x="0" y="455"/>
                  </a:lnTo>
                  <a:lnTo>
                    <a:pt x="2" y="441"/>
                  </a:lnTo>
                  <a:lnTo>
                    <a:pt x="7" y="428"/>
                  </a:lnTo>
                  <a:lnTo>
                    <a:pt x="15" y="417"/>
                  </a:lnTo>
                  <a:lnTo>
                    <a:pt x="489" y="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4960938" y="4745038"/>
              <a:ext cx="2422525" cy="1111250"/>
            </a:xfrm>
            <a:custGeom>
              <a:avLst/>
              <a:gdLst>
                <a:gd name="T0" fmla="*/ 1141 w 1526"/>
                <a:gd name="T1" fmla="*/ 0 h 700"/>
                <a:gd name="T2" fmla="*/ 1152 w 1526"/>
                <a:gd name="T3" fmla="*/ 4 h 700"/>
                <a:gd name="T4" fmla="*/ 1516 w 1526"/>
                <a:gd name="T5" fmla="*/ 320 h 700"/>
                <a:gd name="T6" fmla="*/ 1522 w 1526"/>
                <a:gd name="T7" fmla="*/ 330 h 700"/>
                <a:gd name="T8" fmla="*/ 1526 w 1526"/>
                <a:gd name="T9" fmla="*/ 343 h 700"/>
                <a:gd name="T10" fmla="*/ 1526 w 1526"/>
                <a:gd name="T11" fmla="*/ 356 h 700"/>
                <a:gd name="T12" fmla="*/ 1522 w 1526"/>
                <a:gd name="T13" fmla="*/ 369 h 700"/>
                <a:gd name="T14" fmla="*/ 1516 w 1526"/>
                <a:gd name="T15" fmla="*/ 379 h 700"/>
                <a:gd name="T16" fmla="*/ 1152 w 1526"/>
                <a:gd name="T17" fmla="*/ 695 h 700"/>
                <a:gd name="T18" fmla="*/ 1141 w 1526"/>
                <a:gd name="T19" fmla="*/ 700 h 700"/>
                <a:gd name="T20" fmla="*/ 1131 w 1526"/>
                <a:gd name="T21" fmla="*/ 699 h 700"/>
                <a:gd name="T22" fmla="*/ 1120 w 1526"/>
                <a:gd name="T23" fmla="*/ 692 h 700"/>
                <a:gd name="T24" fmla="*/ 1113 w 1526"/>
                <a:gd name="T25" fmla="*/ 680 h 700"/>
                <a:gd name="T26" fmla="*/ 1110 w 1526"/>
                <a:gd name="T27" fmla="*/ 666 h 700"/>
                <a:gd name="T28" fmla="*/ 1110 w 1526"/>
                <a:gd name="T29" fmla="*/ 573 h 700"/>
                <a:gd name="T30" fmla="*/ 410 w 1526"/>
                <a:gd name="T31" fmla="*/ 573 h 700"/>
                <a:gd name="T32" fmla="*/ 410 w 1526"/>
                <a:gd name="T33" fmla="*/ 666 h 700"/>
                <a:gd name="T34" fmla="*/ 407 w 1526"/>
                <a:gd name="T35" fmla="*/ 680 h 700"/>
                <a:gd name="T36" fmla="*/ 400 w 1526"/>
                <a:gd name="T37" fmla="*/ 692 h 700"/>
                <a:gd name="T38" fmla="*/ 393 w 1526"/>
                <a:gd name="T39" fmla="*/ 699 h 700"/>
                <a:gd name="T40" fmla="*/ 383 w 1526"/>
                <a:gd name="T41" fmla="*/ 700 h 700"/>
                <a:gd name="T42" fmla="*/ 374 w 1526"/>
                <a:gd name="T43" fmla="*/ 695 h 700"/>
                <a:gd name="T44" fmla="*/ 10 w 1526"/>
                <a:gd name="T45" fmla="*/ 379 h 700"/>
                <a:gd name="T46" fmla="*/ 2 w 1526"/>
                <a:gd name="T47" fmla="*/ 369 h 700"/>
                <a:gd name="T48" fmla="*/ 0 w 1526"/>
                <a:gd name="T49" fmla="*/ 356 h 700"/>
                <a:gd name="T50" fmla="*/ 0 w 1526"/>
                <a:gd name="T51" fmla="*/ 343 h 700"/>
                <a:gd name="T52" fmla="*/ 2 w 1526"/>
                <a:gd name="T53" fmla="*/ 330 h 700"/>
                <a:gd name="T54" fmla="*/ 10 w 1526"/>
                <a:gd name="T55" fmla="*/ 320 h 700"/>
                <a:gd name="T56" fmla="*/ 374 w 1526"/>
                <a:gd name="T57" fmla="*/ 4 h 700"/>
                <a:gd name="T58" fmla="*/ 383 w 1526"/>
                <a:gd name="T59" fmla="*/ 0 h 700"/>
                <a:gd name="T60" fmla="*/ 393 w 1526"/>
                <a:gd name="T61" fmla="*/ 1 h 700"/>
                <a:gd name="T62" fmla="*/ 400 w 1526"/>
                <a:gd name="T63" fmla="*/ 8 h 700"/>
                <a:gd name="T64" fmla="*/ 407 w 1526"/>
                <a:gd name="T65" fmla="*/ 19 h 700"/>
                <a:gd name="T66" fmla="*/ 410 w 1526"/>
                <a:gd name="T67" fmla="*/ 34 h 700"/>
                <a:gd name="T68" fmla="*/ 410 w 1526"/>
                <a:gd name="T69" fmla="*/ 127 h 700"/>
                <a:gd name="T70" fmla="*/ 1116 w 1526"/>
                <a:gd name="T71" fmla="*/ 127 h 700"/>
                <a:gd name="T72" fmla="*/ 1116 w 1526"/>
                <a:gd name="T73" fmla="*/ 34 h 700"/>
                <a:gd name="T74" fmla="*/ 1119 w 1526"/>
                <a:gd name="T75" fmla="*/ 19 h 700"/>
                <a:gd name="T76" fmla="*/ 1124 w 1526"/>
                <a:gd name="T77" fmla="*/ 8 h 700"/>
                <a:gd name="T78" fmla="*/ 1132 w 1526"/>
                <a:gd name="T79" fmla="*/ 1 h 700"/>
                <a:gd name="T80" fmla="*/ 1141 w 1526"/>
                <a:gd name="T81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6" h="700">
                  <a:moveTo>
                    <a:pt x="1141" y="0"/>
                  </a:moveTo>
                  <a:lnTo>
                    <a:pt x="1152" y="4"/>
                  </a:lnTo>
                  <a:lnTo>
                    <a:pt x="1516" y="320"/>
                  </a:lnTo>
                  <a:lnTo>
                    <a:pt x="1522" y="330"/>
                  </a:lnTo>
                  <a:lnTo>
                    <a:pt x="1526" y="343"/>
                  </a:lnTo>
                  <a:lnTo>
                    <a:pt x="1526" y="356"/>
                  </a:lnTo>
                  <a:lnTo>
                    <a:pt x="1522" y="369"/>
                  </a:lnTo>
                  <a:lnTo>
                    <a:pt x="1516" y="379"/>
                  </a:lnTo>
                  <a:lnTo>
                    <a:pt x="1152" y="695"/>
                  </a:lnTo>
                  <a:lnTo>
                    <a:pt x="1141" y="700"/>
                  </a:lnTo>
                  <a:lnTo>
                    <a:pt x="1131" y="699"/>
                  </a:lnTo>
                  <a:lnTo>
                    <a:pt x="1120" y="692"/>
                  </a:lnTo>
                  <a:lnTo>
                    <a:pt x="1113" y="680"/>
                  </a:lnTo>
                  <a:lnTo>
                    <a:pt x="1110" y="666"/>
                  </a:lnTo>
                  <a:lnTo>
                    <a:pt x="1110" y="573"/>
                  </a:lnTo>
                  <a:lnTo>
                    <a:pt x="410" y="573"/>
                  </a:lnTo>
                  <a:lnTo>
                    <a:pt x="410" y="666"/>
                  </a:lnTo>
                  <a:lnTo>
                    <a:pt x="407" y="680"/>
                  </a:lnTo>
                  <a:lnTo>
                    <a:pt x="400" y="692"/>
                  </a:lnTo>
                  <a:lnTo>
                    <a:pt x="393" y="699"/>
                  </a:lnTo>
                  <a:lnTo>
                    <a:pt x="383" y="700"/>
                  </a:lnTo>
                  <a:lnTo>
                    <a:pt x="374" y="695"/>
                  </a:lnTo>
                  <a:lnTo>
                    <a:pt x="10" y="379"/>
                  </a:lnTo>
                  <a:lnTo>
                    <a:pt x="2" y="369"/>
                  </a:lnTo>
                  <a:lnTo>
                    <a:pt x="0" y="356"/>
                  </a:lnTo>
                  <a:lnTo>
                    <a:pt x="0" y="343"/>
                  </a:lnTo>
                  <a:lnTo>
                    <a:pt x="2" y="330"/>
                  </a:lnTo>
                  <a:lnTo>
                    <a:pt x="10" y="320"/>
                  </a:lnTo>
                  <a:lnTo>
                    <a:pt x="374" y="4"/>
                  </a:lnTo>
                  <a:lnTo>
                    <a:pt x="383" y="0"/>
                  </a:lnTo>
                  <a:lnTo>
                    <a:pt x="393" y="1"/>
                  </a:lnTo>
                  <a:lnTo>
                    <a:pt x="400" y="8"/>
                  </a:lnTo>
                  <a:lnTo>
                    <a:pt x="407" y="19"/>
                  </a:lnTo>
                  <a:lnTo>
                    <a:pt x="410" y="34"/>
                  </a:lnTo>
                  <a:lnTo>
                    <a:pt x="410" y="127"/>
                  </a:lnTo>
                  <a:lnTo>
                    <a:pt x="1116" y="127"/>
                  </a:lnTo>
                  <a:lnTo>
                    <a:pt x="1116" y="34"/>
                  </a:lnTo>
                  <a:lnTo>
                    <a:pt x="1119" y="19"/>
                  </a:lnTo>
                  <a:lnTo>
                    <a:pt x="1124" y="8"/>
                  </a:lnTo>
                  <a:lnTo>
                    <a:pt x="1132" y="1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39B4E5"/>
            </a:solidFill>
            <a:ln w="0">
              <a:solidFill>
                <a:srgbClr val="39B4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5003800" y="5245100"/>
              <a:ext cx="2330450" cy="523875"/>
            </a:xfrm>
            <a:custGeom>
              <a:avLst/>
              <a:gdLst>
                <a:gd name="T0" fmla="*/ 11 w 1468"/>
                <a:gd name="T1" fmla="*/ 0 h 330"/>
                <a:gd name="T2" fmla="*/ 1459 w 1468"/>
                <a:gd name="T3" fmla="*/ 0 h 330"/>
                <a:gd name="T4" fmla="*/ 1465 w 1468"/>
                <a:gd name="T5" fmla="*/ 8 h 330"/>
                <a:gd name="T6" fmla="*/ 1468 w 1468"/>
                <a:gd name="T7" fmla="*/ 20 h 330"/>
                <a:gd name="T8" fmla="*/ 1468 w 1468"/>
                <a:gd name="T9" fmla="*/ 32 h 330"/>
                <a:gd name="T10" fmla="*/ 1465 w 1468"/>
                <a:gd name="T11" fmla="*/ 42 h 330"/>
                <a:gd name="T12" fmla="*/ 1459 w 1468"/>
                <a:gd name="T13" fmla="*/ 51 h 330"/>
                <a:gd name="T14" fmla="*/ 1143 w 1468"/>
                <a:gd name="T15" fmla="*/ 326 h 330"/>
                <a:gd name="T16" fmla="*/ 1134 w 1468"/>
                <a:gd name="T17" fmla="*/ 330 h 330"/>
                <a:gd name="T18" fmla="*/ 1125 w 1468"/>
                <a:gd name="T19" fmla="*/ 329 h 330"/>
                <a:gd name="T20" fmla="*/ 1116 w 1468"/>
                <a:gd name="T21" fmla="*/ 323 h 330"/>
                <a:gd name="T22" fmla="*/ 1109 w 1468"/>
                <a:gd name="T23" fmla="*/ 313 h 330"/>
                <a:gd name="T24" fmla="*/ 1106 w 1468"/>
                <a:gd name="T25" fmla="*/ 301 h 330"/>
                <a:gd name="T26" fmla="*/ 1106 w 1468"/>
                <a:gd name="T27" fmla="*/ 220 h 330"/>
                <a:gd name="T28" fmla="*/ 356 w 1468"/>
                <a:gd name="T29" fmla="*/ 220 h 330"/>
                <a:gd name="T30" fmla="*/ 356 w 1468"/>
                <a:gd name="T31" fmla="*/ 301 h 330"/>
                <a:gd name="T32" fmla="*/ 354 w 1468"/>
                <a:gd name="T33" fmla="*/ 313 h 330"/>
                <a:gd name="T34" fmla="*/ 349 w 1468"/>
                <a:gd name="T35" fmla="*/ 323 h 330"/>
                <a:gd name="T36" fmla="*/ 342 w 1468"/>
                <a:gd name="T37" fmla="*/ 329 h 330"/>
                <a:gd name="T38" fmla="*/ 334 w 1468"/>
                <a:gd name="T39" fmla="*/ 330 h 330"/>
                <a:gd name="T40" fmla="*/ 325 w 1468"/>
                <a:gd name="T41" fmla="*/ 326 h 330"/>
                <a:gd name="T42" fmla="*/ 11 w 1468"/>
                <a:gd name="T43" fmla="*/ 51 h 330"/>
                <a:gd name="T44" fmla="*/ 4 w 1468"/>
                <a:gd name="T45" fmla="*/ 42 h 330"/>
                <a:gd name="T46" fmla="*/ 0 w 1468"/>
                <a:gd name="T47" fmla="*/ 32 h 330"/>
                <a:gd name="T48" fmla="*/ 0 w 1468"/>
                <a:gd name="T49" fmla="*/ 20 h 330"/>
                <a:gd name="T50" fmla="*/ 4 w 1468"/>
                <a:gd name="T51" fmla="*/ 8 h 330"/>
                <a:gd name="T52" fmla="*/ 11 w 1468"/>
                <a:gd name="T5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68" h="330">
                  <a:moveTo>
                    <a:pt x="11" y="0"/>
                  </a:moveTo>
                  <a:lnTo>
                    <a:pt x="1459" y="0"/>
                  </a:lnTo>
                  <a:lnTo>
                    <a:pt x="1465" y="8"/>
                  </a:lnTo>
                  <a:lnTo>
                    <a:pt x="1468" y="20"/>
                  </a:lnTo>
                  <a:lnTo>
                    <a:pt x="1468" y="32"/>
                  </a:lnTo>
                  <a:lnTo>
                    <a:pt x="1465" y="42"/>
                  </a:lnTo>
                  <a:lnTo>
                    <a:pt x="1459" y="51"/>
                  </a:lnTo>
                  <a:lnTo>
                    <a:pt x="1143" y="326"/>
                  </a:lnTo>
                  <a:lnTo>
                    <a:pt x="1134" y="330"/>
                  </a:lnTo>
                  <a:lnTo>
                    <a:pt x="1125" y="329"/>
                  </a:lnTo>
                  <a:lnTo>
                    <a:pt x="1116" y="323"/>
                  </a:lnTo>
                  <a:lnTo>
                    <a:pt x="1109" y="313"/>
                  </a:lnTo>
                  <a:lnTo>
                    <a:pt x="1106" y="301"/>
                  </a:lnTo>
                  <a:lnTo>
                    <a:pt x="1106" y="220"/>
                  </a:lnTo>
                  <a:lnTo>
                    <a:pt x="356" y="220"/>
                  </a:lnTo>
                  <a:lnTo>
                    <a:pt x="356" y="301"/>
                  </a:lnTo>
                  <a:lnTo>
                    <a:pt x="354" y="313"/>
                  </a:lnTo>
                  <a:lnTo>
                    <a:pt x="349" y="323"/>
                  </a:lnTo>
                  <a:lnTo>
                    <a:pt x="342" y="329"/>
                  </a:lnTo>
                  <a:lnTo>
                    <a:pt x="334" y="330"/>
                  </a:lnTo>
                  <a:lnTo>
                    <a:pt x="325" y="326"/>
                  </a:lnTo>
                  <a:lnTo>
                    <a:pt x="11" y="51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2C7E0"/>
            </a:solidFill>
            <a:ln w="0">
              <a:solidFill>
                <a:srgbClr val="42C7E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4588632" y="5301208"/>
            <a:ext cx="30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Set of blue arrow stickers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1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>
            <a:spLocks/>
          </p:cNvSpPr>
          <p:nvPr/>
        </p:nvSpPr>
        <p:spPr bwMode="auto">
          <a:xfrm>
            <a:off x="2855640" y="260648"/>
            <a:ext cx="2555912" cy="594664"/>
          </a:xfrm>
          <a:custGeom>
            <a:avLst/>
            <a:gdLst>
              <a:gd name="T0" fmla="*/ 1049 w 1341"/>
              <a:gd name="T1" fmla="*/ 0 h 312"/>
              <a:gd name="T2" fmla="*/ 1157 w 1341"/>
              <a:gd name="T3" fmla="*/ 0 h 312"/>
              <a:gd name="T4" fmla="*/ 1341 w 1341"/>
              <a:gd name="T5" fmla="*/ 156 h 312"/>
              <a:gd name="T6" fmla="*/ 1157 w 1341"/>
              <a:gd name="T7" fmla="*/ 312 h 312"/>
              <a:gd name="T8" fmla="*/ 1049 w 1341"/>
              <a:gd name="T9" fmla="*/ 312 h 312"/>
              <a:gd name="T10" fmla="*/ 1165 w 1341"/>
              <a:gd name="T11" fmla="*/ 210 h 312"/>
              <a:gd name="T12" fmla="*/ 0 w 1341"/>
              <a:gd name="T13" fmla="*/ 210 h 312"/>
              <a:gd name="T14" fmla="*/ 0 w 1341"/>
              <a:gd name="T15" fmla="*/ 103 h 312"/>
              <a:gd name="T16" fmla="*/ 1165 w 1341"/>
              <a:gd name="T17" fmla="*/ 103 h 312"/>
              <a:gd name="T18" fmla="*/ 1049 w 1341"/>
              <a:gd name="T19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1" h="312">
                <a:moveTo>
                  <a:pt x="1049" y="0"/>
                </a:moveTo>
                <a:lnTo>
                  <a:pt x="1157" y="0"/>
                </a:lnTo>
                <a:lnTo>
                  <a:pt x="1341" y="156"/>
                </a:lnTo>
                <a:lnTo>
                  <a:pt x="1157" y="312"/>
                </a:lnTo>
                <a:lnTo>
                  <a:pt x="1049" y="312"/>
                </a:lnTo>
                <a:lnTo>
                  <a:pt x="1165" y="210"/>
                </a:lnTo>
                <a:lnTo>
                  <a:pt x="0" y="210"/>
                </a:lnTo>
                <a:lnTo>
                  <a:pt x="0" y="103"/>
                </a:lnTo>
                <a:lnTo>
                  <a:pt x="1165" y="103"/>
                </a:lnTo>
                <a:lnTo>
                  <a:pt x="1049" y="0"/>
                </a:lnTo>
                <a:close/>
              </a:path>
            </a:pathLst>
          </a:custGeom>
          <a:solidFill>
            <a:srgbClr val="5E34FF"/>
          </a:solidFill>
          <a:ln w="0">
            <a:solidFill>
              <a:srgbClr val="5E34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2855640" y="1003280"/>
            <a:ext cx="2513978" cy="596570"/>
          </a:xfrm>
          <a:custGeom>
            <a:avLst/>
            <a:gdLst>
              <a:gd name="T0" fmla="*/ 1157 w 1319"/>
              <a:gd name="T1" fmla="*/ 0 h 313"/>
              <a:gd name="T2" fmla="*/ 1305 w 1319"/>
              <a:gd name="T3" fmla="*/ 124 h 313"/>
              <a:gd name="T4" fmla="*/ 1314 w 1319"/>
              <a:gd name="T5" fmla="*/ 136 h 313"/>
              <a:gd name="T6" fmla="*/ 1319 w 1319"/>
              <a:gd name="T7" fmla="*/ 150 h 313"/>
              <a:gd name="T8" fmla="*/ 1319 w 1319"/>
              <a:gd name="T9" fmla="*/ 163 h 313"/>
              <a:gd name="T10" fmla="*/ 1314 w 1319"/>
              <a:gd name="T11" fmla="*/ 177 h 313"/>
              <a:gd name="T12" fmla="*/ 1305 w 1319"/>
              <a:gd name="T13" fmla="*/ 188 h 313"/>
              <a:gd name="T14" fmla="*/ 1157 w 1319"/>
              <a:gd name="T15" fmla="*/ 313 h 313"/>
              <a:gd name="T16" fmla="*/ 1143 w 1319"/>
              <a:gd name="T17" fmla="*/ 309 h 313"/>
              <a:gd name="T18" fmla="*/ 1131 w 1319"/>
              <a:gd name="T19" fmla="*/ 303 h 313"/>
              <a:gd name="T20" fmla="*/ 1122 w 1319"/>
              <a:gd name="T21" fmla="*/ 292 h 313"/>
              <a:gd name="T22" fmla="*/ 1117 w 1319"/>
              <a:gd name="T23" fmla="*/ 279 h 313"/>
              <a:gd name="T24" fmla="*/ 1116 w 1319"/>
              <a:gd name="T25" fmla="*/ 266 h 313"/>
              <a:gd name="T26" fmla="*/ 1121 w 1319"/>
              <a:gd name="T27" fmla="*/ 252 h 313"/>
              <a:gd name="T28" fmla="*/ 1131 w 1319"/>
              <a:gd name="T29" fmla="*/ 240 h 313"/>
              <a:gd name="T30" fmla="*/ 1165 w 1319"/>
              <a:gd name="T31" fmla="*/ 210 h 313"/>
              <a:gd name="T32" fmla="*/ 53 w 1319"/>
              <a:gd name="T33" fmla="*/ 210 h 313"/>
              <a:gd name="T34" fmla="*/ 36 w 1319"/>
              <a:gd name="T35" fmla="*/ 207 h 313"/>
              <a:gd name="T36" fmla="*/ 22 w 1319"/>
              <a:gd name="T37" fmla="*/ 200 h 313"/>
              <a:gd name="T38" fmla="*/ 9 w 1319"/>
              <a:gd name="T39" fmla="*/ 188 h 313"/>
              <a:gd name="T40" fmla="*/ 2 w 1319"/>
              <a:gd name="T41" fmla="*/ 173 h 313"/>
              <a:gd name="T42" fmla="*/ 0 w 1319"/>
              <a:gd name="T43" fmla="*/ 156 h 313"/>
              <a:gd name="T44" fmla="*/ 2 w 1319"/>
              <a:gd name="T45" fmla="*/ 139 h 313"/>
              <a:gd name="T46" fmla="*/ 9 w 1319"/>
              <a:gd name="T47" fmla="*/ 124 h 313"/>
              <a:gd name="T48" fmla="*/ 22 w 1319"/>
              <a:gd name="T49" fmla="*/ 113 h 313"/>
              <a:gd name="T50" fmla="*/ 36 w 1319"/>
              <a:gd name="T51" fmla="*/ 105 h 313"/>
              <a:gd name="T52" fmla="*/ 53 w 1319"/>
              <a:gd name="T53" fmla="*/ 102 h 313"/>
              <a:gd name="T54" fmla="*/ 1165 w 1319"/>
              <a:gd name="T55" fmla="*/ 102 h 313"/>
              <a:gd name="T56" fmla="*/ 1131 w 1319"/>
              <a:gd name="T57" fmla="*/ 72 h 313"/>
              <a:gd name="T58" fmla="*/ 1121 w 1319"/>
              <a:gd name="T59" fmla="*/ 60 h 313"/>
              <a:gd name="T60" fmla="*/ 1116 w 1319"/>
              <a:gd name="T61" fmla="*/ 46 h 313"/>
              <a:gd name="T62" fmla="*/ 1117 w 1319"/>
              <a:gd name="T63" fmla="*/ 33 h 313"/>
              <a:gd name="T64" fmla="*/ 1122 w 1319"/>
              <a:gd name="T65" fmla="*/ 21 h 313"/>
              <a:gd name="T66" fmla="*/ 1131 w 1319"/>
              <a:gd name="T67" fmla="*/ 10 h 313"/>
              <a:gd name="T68" fmla="*/ 1143 w 1319"/>
              <a:gd name="T69" fmla="*/ 2 h 313"/>
              <a:gd name="T70" fmla="*/ 1157 w 1319"/>
              <a:gd name="T71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19" h="313">
                <a:moveTo>
                  <a:pt x="1157" y="0"/>
                </a:moveTo>
                <a:lnTo>
                  <a:pt x="1305" y="124"/>
                </a:lnTo>
                <a:lnTo>
                  <a:pt x="1314" y="136"/>
                </a:lnTo>
                <a:lnTo>
                  <a:pt x="1319" y="150"/>
                </a:lnTo>
                <a:lnTo>
                  <a:pt x="1319" y="163"/>
                </a:lnTo>
                <a:lnTo>
                  <a:pt x="1314" y="177"/>
                </a:lnTo>
                <a:lnTo>
                  <a:pt x="1305" y="188"/>
                </a:lnTo>
                <a:lnTo>
                  <a:pt x="1157" y="313"/>
                </a:lnTo>
                <a:lnTo>
                  <a:pt x="1143" y="309"/>
                </a:lnTo>
                <a:lnTo>
                  <a:pt x="1131" y="303"/>
                </a:lnTo>
                <a:lnTo>
                  <a:pt x="1122" y="292"/>
                </a:lnTo>
                <a:lnTo>
                  <a:pt x="1117" y="279"/>
                </a:lnTo>
                <a:lnTo>
                  <a:pt x="1116" y="266"/>
                </a:lnTo>
                <a:lnTo>
                  <a:pt x="1121" y="252"/>
                </a:lnTo>
                <a:lnTo>
                  <a:pt x="1131" y="240"/>
                </a:lnTo>
                <a:lnTo>
                  <a:pt x="1165" y="210"/>
                </a:lnTo>
                <a:lnTo>
                  <a:pt x="53" y="210"/>
                </a:lnTo>
                <a:lnTo>
                  <a:pt x="36" y="207"/>
                </a:lnTo>
                <a:lnTo>
                  <a:pt x="22" y="200"/>
                </a:lnTo>
                <a:lnTo>
                  <a:pt x="9" y="188"/>
                </a:lnTo>
                <a:lnTo>
                  <a:pt x="2" y="173"/>
                </a:lnTo>
                <a:lnTo>
                  <a:pt x="0" y="156"/>
                </a:lnTo>
                <a:lnTo>
                  <a:pt x="2" y="139"/>
                </a:lnTo>
                <a:lnTo>
                  <a:pt x="9" y="124"/>
                </a:lnTo>
                <a:lnTo>
                  <a:pt x="22" y="113"/>
                </a:lnTo>
                <a:lnTo>
                  <a:pt x="36" y="105"/>
                </a:lnTo>
                <a:lnTo>
                  <a:pt x="53" y="102"/>
                </a:lnTo>
                <a:lnTo>
                  <a:pt x="1165" y="102"/>
                </a:lnTo>
                <a:lnTo>
                  <a:pt x="1131" y="72"/>
                </a:lnTo>
                <a:lnTo>
                  <a:pt x="1121" y="60"/>
                </a:lnTo>
                <a:lnTo>
                  <a:pt x="1116" y="46"/>
                </a:lnTo>
                <a:lnTo>
                  <a:pt x="1117" y="33"/>
                </a:lnTo>
                <a:lnTo>
                  <a:pt x="1122" y="21"/>
                </a:lnTo>
                <a:lnTo>
                  <a:pt x="1131" y="10"/>
                </a:lnTo>
                <a:lnTo>
                  <a:pt x="1143" y="2"/>
                </a:lnTo>
                <a:lnTo>
                  <a:pt x="1157" y="0"/>
                </a:lnTo>
                <a:close/>
              </a:path>
            </a:pathLst>
          </a:custGeom>
          <a:solidFill>
            <a:srgbClr val="9647F1"/>
          </a:solidFill>
          <a:ln w="0">
            <a:solidFill>
              <a:srgbClr val="9647F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2855640" y="1699517"/>
            <a:ext cx="2519696" cy="676621"/>
          </a:xfrm>
          <a:custGeom>
            <a:avLst/>
            <a:gdLst>
              <a:gd name="T0" fmla="*/ 0 w 1322"/>
              <a:gd name="T1" fmla="*/ 0 h 355"/>
              <a:gd name="T2" fmla="*/ 120 w 1322"/>
              <a:gd name="T3" fmla="*/ 0 h 355"/>
              <a:gd name="T4" fmla="*/ 261 w 1322"/>
              <a:gd name="T5" fmla="*/ 139 h 355"/>
              <a:gd name="T6" fmla="*/ 1025 w 1322"/>
              <a:gd name="T7" fmla="*/ 139 h 355"/>
              <a:gd name="T8" fmla="*/ 945 w 1322"/>
              <a:gd name="T9" fmla="*/ 0 h 355"/>
              <a:gd name="T10" fmla="*/ 1322 w 1322"/>
              <a:gd name="T11" fmla="*/ 177 h 355"/>
              <a:gd name="T12" fmla="*/ 945 w 1322"/>
              <a:gd name="T13" fmla="*/ 355 h 355"/>
              <a:gd name="T14" fmla="*/ 1025 w 1322"/>
              <a:gd name="T15" fmla="*/ 216 h 355"/>
              <a:gd name="T16" fmla="*/ 261 w 1322"/>
              <a:gd name="T17" fmla="*/ 216 h 355"/>
              <a:gd name="T18" fmla="*/ 120 w 1322"/>
              <a:gd name="T19" fmla="*/ 355 h 355"/>
              <a:gd name="T20" fmla="*/ 0 w 1322"/>
              <a:gd name="T21" fmla="*/ 355 h 355"/>
              <a:gd name="T22" fmla="*/ 170 w 1322"/>
              <a:gd name="T23" fmla="*/ 177 h 355"/>
              <a:gd name="T24" fmla="*/ 0 w 1322"/>
              <a:gd name="T25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2" h="355">
                <a:moveTo>
                  <a:pt x="0" y="0"/>
                </a:moveTo>
                <a:lnTo>
                  <a:pt x="120" y="0"/>
                </a:lnTo>
                <a:lnTo>
                  <a:pt x="261" y="139"/>
                </a:lnTo>
                <a:lnTo>
                  <a:pt x="1025" y="139"/>
                </a:lnTo>
                <a:lnTo>
                  <a:pt x="945" y="0"/>
                </a:lnTo>
                <a:lnTo>
                  <a:pt x="1322" y="177"/>
                </a:lnTo>
                <a:lnTo>
                  <a:pt x="945" y="355"/>
                </a:lnTo>
                <a:lnTo>
                  <a:pt x="1025" y="216"/>
                </a:lnTo>
                <a:lnTo>
                  <a:pt x="261" y="216"/>
                </a:lnTo>
                <a:lnTo>
                  <a:pt x="120" y="355"/>
                </a:lnTo>
                <a:lnTo>
                  <a:pt x="0" y="355"/>
                </a:lnTo>
                <a:lnTo>
                  <a:pt x="170" y="177"/>
                </a:lnTo>
                <a:lnTo>
                  <a:pt x="0" y="0"/>
                </a:lnTo>
                <a:close/>
              </a:path>
            </a:pathLst>
          </a:custGeom>
          <a:solidFill>
            <a:srgbClr val="5E34FF"/>
          </a:solidFill>
          <a:ln w="0">
            <a:solidFill>
              <a:srgbClr val="5E34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2820715" y="2469646"/>
            <a:ext cx="2500638" cy="743330"/>
          </a:xfrm>
          <a:custGeom>
            <a:avLst/>
            <a:gdLst>
              <a:gd name="T0" fmla="*/ 1011 w 1312"/>
              <a:gd name="T1" fmla="*/ 0 h 390"/>
              <a:gd name="T2" fmla="*/ 1026 w 1312"/>
              <a:gd name="T3" fmla="*/ 0 h 390"/>
              <a:gd name="T4" fmla="*/ 1039 w 1312"/>
              <a:gd name="T5" fmla="*/ 6 h 390"/>
              <a:gd name="T6" fmla="*/ 1292 w 1312"/>
              <a:gd name="T7" fmla="*/ 163 h 390"/>
              <a:gd name="T8" fmla="*/ 1303 w 1312"/>
              <a:gd name="T9" fmla="*/ 173 h 390"/>
              <a:gd name="T10" fmla="*/ 1310 w 1312"/>
              <a:gd name="T11" fmla="*/ 185 h 390"/>
              <a:gd name="T12" fmla="*/ 1312 w 1312"/>
              <a:gd name="T13" fmla="*/ 199 h 390"/>
              <a:gd name="T14" fmla="*/ 1310 w 1312"/>
              <a:gd name="T15" fmla="*/ 212 h 390"/>
              <a:gd name="T16" fmla="*/ 1303 w 1312"/>
              <a:gd name="T17" fmla="*/ 224 h 390"/>
              <a:gd name="T18" fmla="*/ 1292 w 1312"/>
              <a:gd name="T19" fmla="*/ 233 h 390"/>
              <a:gd name="T20" fmla="*/ 1039 w 1312"/>
              <a:gd name="T21" fmla="*/ 384 h 390"/>
              <a:gd name="T22" fmla="*/ 1025 w 1312"/>
              <a:gd name="T23" fmla="*/ 390 h 390"/>
              <a:gd name="T24" fmla="*/ 1011 w 1312"/>
              <a:gd name="T25" fmla="*/ 390 h 390"/>
              <a:gd name="T26" fmla="*/ 998 w 1312"/>
              <a:gd name="T27" fmla="*/ 385 h 390"/>
              <a:gd name="T28" fmla="*/ 987 w 1312"/>
              <a:gd name="T29" fmla="*/ 376 h 390"/>
              <a:gd name="T30" fmla="*/ 980 w 1312"/>
              <a:gd name="T31" fmla="*/ 364 h 390"/>
              <a:gd name="T32" fmla="*/ 977 w 1312"/>
              <a:gd name="T33" fmla="*/ 350 h 390"/>
              <a:gd name="T34" fmla="*/ 976 w 1312"/>
              <a:gd name="T35" fmla="*/ 267 h 390"/>
              <a:gd name="T36" fmla="*/ 72 w 1312"/>
              <a:gd name="T37" fmla="*/ 267 h 390"/>
              <a:gd name="T38" fmla="*/ 48 w 1312"/>
              <a:gd name="T39" fmla="*/ 264 h 390"/>
              <a:gd name="T40" fmla="*/ 29 w 1312"/>
              <a:gd name="T41" fmla="*/ 253 h 390"/>
              <a:gd name="T42" fmla="*/ 14 w 1312"/>
              <a:gd name="T43" fmla="*/ 239 h 390"/>
              <a:gd name="T44" fmla="*/ 3 w 1312"/>
              <a:gd name="T45" fmla="*/ 219 h 390"/>
              <a:gd name="T46" fmla="*/ 0 w 1312"/>
              <a:gd name="T47" fmla="*/ 196 h 390"/>
              <a:gd name="T48" fmla="*/ 3 w 1312"/>
              <a:gd name="T49" fmla="*/ 174 h 390"/>
              <a:gd name="T50" fmla="*/ 14 w 1312"/>
              <a:gd name="T51" fmla="*/ 155 h 390"/>
              <a:gd name="T52" fmla="*/ 29 w 1312"/>
              <a:gd name="T53" fmla="*/ 139 h 390"/>
              <a:gd name="T54" fmla="*/ 48 w 1312"/>
              <a:gd name="T55" fmla="*/ 129 h 390"/>
              <a:gd name="T56" fmla="*/ 72 w 1312"/>
              <a:gd name="T57" fmla="*/ 125 h 390"/>
              <a:gd name="T58" fmla="*/ 976 w 1312"/>
              <a:gd name="T59" fmla="*/ 125 h 390"/>
              <a:gd name="T60" fmla="*/ 977 w 1312"/>
              <a:gd name="T61" fmla="*/ 40 h 390"/>
              <a:gd name="T62" fmla="*/ 981 w 1312"/>
              <a:gd name="T63" fmla="*/ 26 h 390"/>
              <a:gd name="T64" fmla="*/ 988 w 1312"/>
              <a:gd name="T65" fmla="*/ 13 h 390"/>
              <a:gd name="T66" fmla="*/ 999 w 1312"/>
              <a:gd name="T67" fmla="*/ 5 h 390"/>
              <a:gd name="T68" fmla="*/ 1011 w 1312"/>
              <a:gd name="T6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2" h="390">
                <a:moveTo>
                  <a:pt x="1011" y="0"/>
                </a:moveTo>
                <a:lnTo>
                  <a:pt x="1026" y="0"/>
                </a:lnTo>
                <a:lnTo>
                  <a:pt x="1039" y="6"/>
                </a:lnTo>
                <a:lnTo>
                  <a:pt x="1292" y="163"/>
                </a:lnTo>
                <a:lnTo>
                  <a:pt x="1303" y="173"/>
                </a:lnTo>
                <a:lnTo>
                  <a:pt x="1310" y="185"/>
                </a:lnTo>
                <a:lnTo>
                  <a:pt x="1312" y="199"/>
                </a:lnTo>
                <a:lnTo>
                  <a:pt x="1310" y="212"/>
                </a:lnTo>
                <a:lnTo>
                  <a:pt x="1303" y="224"/>
                </a:lnTo>
                <a:lnTo>
                  <a:pt x="1292" y="233"/>
                </a:lnTo>
                <a:lnTo>
                  <a:pt x="1039" y="384"/>
                </a:lnTo>
                <a:lnTo>
                  <a:pt x="1025" y="390"/>
                </a:lnTo>
                <a:lnTo>
                  <a:pt x="1011" y="390"/>
                </a:lnTo>
                <a:lnTo>
                  <a:pt x="998" y="385"/>
                </a:lnTo>
                <a:lnTo>
                  <a:pt x="987" y="376"/>
                </a:lnTo>
                <a:lnTo>
                  <a:pt x="980" y="364"/>
                </a:lnTo>
                <a:lnTo>
                  <a:pt x="977" y="350"/>
                </a:lnTo>
                <a:lnTo>
                  <a:pt x="976" y="267"/>
                </a:lnTo>
                <a:lnTo>
                  <a:pt x="72" y="267"/>
                </a:lnTo>
                <a:lnTo>
                  <a:pt x="48" y="264"/>
                </a:lnTo>
                <a:lnTo>
                  <a:pt x="29" y="253"/>
                </a:lnTo>
                <a:lnTo>
                  <a:pt x="14" y="239"/>
                </a:lnTo>
                <a:lnTo>
                  <a:pt x="3" y="219"/>
                </a:lnTo>
                <a:lnTo>
                  <a:pt x="0" y="196"/>
                </a:lnTo>
                <a:lnTo>
                  <a:pt x="3" y="174"/>
                </a:lnTo>
                <a:lnTo>
                  <a:pt x="14" y="155"/>
                </a:lnTo>
                <a:lnTo>
                  <a:pt x="29" y="139"/>
                </a:lnTo>
                <a:lnTo>
                  <a:pt x="48" y="129"/>
                </a:lnTo>
                <a:lnTo>
                  <a:pt x="72" y="125"/>
                </a:lnTo>
                <a:lnTo>
                  <a:pt x="976" y="125"/>
                </a:lnTo>
                <a:lnTo>
                  <a:pt x="977" y="40"/>
                </a:lnTo>
                <a:lnTo>
                  <a:pt x="981" y="26"/>
                </a:lnTo>
                <a:lnTo>
                  <a:pt x="988" y="13"/>
                </a:lnTo>
                <a:lnTo>
                  <a:pt x="999" y="5"/>
                </a:lnTo>
                <a:lnTo>
                  <a:pt x="1011" y="0"/>
                </a:lnTo>
                <a:close/>
              </a:path>
            </a:pathLst>
          </a:custGeom>
          <a:solidFill>
            <a:srgbClr val="9647F1"/>
          </a:solidFill>
          <a:ln w="0">
            <a:solidFill>
              <a:srgbClr val="9647F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2874691" y="3330350"/>
            <a:ext cx="2496827" cy="674715"/>
          </a:xfrm>
          <a:custGeom>
            <a:avLst/>
            <a:gdLst>
              <a:gd name="T0" fmla="*/ 933 w 1310"/>
              <a:gd name="T1" fmla="*/ 0 h 354"/>
              <a:gd name="T2" fmla="*/ 1310 w 1310"/>
              <a:gd name="T3" fmla="*/ 178 h 354"/>
              <a:gd name="T4" fmla="*/ 933 w 1310"/>
              <a:gd name="T5" fmla="*/ 354 h 354"/>
              <a:gd name="T6" fmla="*/ 1013 w 1310"/>
              <a:gd name="T7" fmla="*/ 215 h 354"/>
              <a:gd name="T8" fmla="*/ 331 w 1310"/>
              <a:gd name="T9" fmla="*/ 215 h 354"/>
              <a:gd name="T10" fmla="*/ 230 w 1310"/>
              <a:gd name="T11" fmla="*/ 315 h 354"/>
              <a:gd name="T12" fmla="*/ 135 w 1310"/>
              <a:gd name="T13" fmla="*/ 315 h 354"/>
              <a:gd name="T14" fmla="*/ 231 w 1310"/>
              <a:gd name="T15" fmla="*/ 215 h 354"/>
              <a:gd name="T16" fmla="*/ 196 w 1310"/>
              <a:gd name="T17" fmla="*/ 215 h 354"/>
              <a:gd name="T18" fmla="*/ 95 w 1310"/>
              <a:gd name="T19" fmla="*/ 315 h 354"/>
              <a:gd name="T20" fmla="*/ 0 w 1310"/>
              <a:gd name="T21" fmla="*/ 315 h 354"/>
              <a:gd name="T22" fmla="*/ 134 w 1310"/>
              <a:gd name="T23" fmla="*/ 178 h 354"/>
              <a:gd name="T24" fmla="*/ 0 w 1310"/>
              <a:gd name="T25" fmla="*/ 39 h 354"/>
              <a:gd name="T26" fmla="*/ 95 w 1310"/>
              <a:gd name="T27" fmla="*/ 39 h 354"/>
              <a:gd name="T28" fmla="*/ 196 w 1310"/>
              <a:gd name="T29" fmla="*/ 139 h 354"/>
              <a:gd name="T30" fmla="*/ 231 w 1310"/>
              <a:gd name="T31" fmla="*/ 139 h 354"/>
              <a:gd name="T32" fmla="*/ 135 w 1310"/>
              <a:gd name="T33" fmla="*/ 39 h 354"/>
              <a:gd name="T34" fmla="*/ 230 w 1310"/>
              <a:gd name="T35" fmla="*/ 39 h 354"/>
              <a:gd name="T36" fmla="*/ 331 w 1310"/>
              <a:gd name="T37" fmla="*/ 139 h 354"/>
              <a:gd name="T38" fmla="*/ 1013 w 1310"/>
              <a:gd name="T39" fmla="*/ 139 h 354"/>
              <a:gd name="T40" fmla="*/ 933 w 1310"/>
              <a:gd name="T41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0" h="354">
                <a:moveTo>
                  <a:pt x="933" y="0"/>
                </a:moveTo>
                <a:lnTo>
                  <a:pt x="1310" y="178"/>
                </a:lnTo>
                <a:lnTo>
                  <a:pt x="933" y="354"/>
                </a:lnTo>
                <a:lnTo>
                  <a:pt x="1013" y="215"/>
                </a:lnTo>
                <a:lnTo>
                  <a:pt x="331" y="215"/>
                </a:lnTo>
                <a:lnTo>
                  <a:pt x="230" y="315"/>
                </a:lnTo>
                <a:lnTo>
                  <a:pt x="135" y="315"/>
                </a:lnTo>
                <a:lnTo>
                  <a:pt x="231" y="215"/>
                </a:lnTo>
                <a:lnTo>
                  <a:pt x="196" y="215"/>
                </a:lnTo>
                <a:lnTo>
                  <a:pt x="95" y="315"/>
                </a:lnTo>
                <a:lnTo>
                  <a:pt x="0" y="315"/>
                </a:lnTo>
                <a:lnTo>
                  <a:pt x="134" y="178"/>
                </a:lnTo>
                <a:lnTo>
                  <a:pt x="0" y="39"/>
                </a:lnTo>
                <a:lnTo>
                  <a:pt x="95" y="39"/>
                </a:lnTo>
                <a:lnTo>
                  <a:pt x="196" y="139"/>
                </a:lnTo>
                <a:lnTo>
                  <a:pt x="231" y="139"/>
                </a:lnTo>
                <a:lnTo>
                  <a:pt x="135" y="39"/>
                </a:lnTo>
                <a:lnTo>
                  <a:pt x="230" y="39"/>
                </a:lnTo>
                <a:lnTo>
                  <a:pt x="331" y="139"/>
                </a:lnTo>
                <a:lnTo>
                  <a:pt x="1013" y="139"/>
                </a:lnTo>
                <a:lnTo>
                  <a:pt x="933" y="0"/>
                </a:lnTo>
                <a:close/>
              </a:path>
            </a:pathLst>
          </a:custGeom>
          <a:solidFill>
            <a:srgbClr val="5E34FF"/>
          </a:solidFill>
          <a:ln w="0">
            <a:solidFill>
              <a:srgbClr val="5E34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2877865" y="4136618"/>
            <a:ext cx="2493011" cy="516519"/>
          </a:xfrm>
          <a:custGeom>
            <a:avLst/>
            <a:gdLst>
              <a:gd name="T0" fmla="*/ 1039 w 1308"/>
              <a:gd name="T1" fmla="*/ 0 h 271"/>
              <a:gd name="T2" fmla="*/ 1048 w 1308"/>
              <a:gd name="T3" fmla="*/ 1 h 271"/>
              <a:gd name="T4" fmla="*/ 1298 w 1308"/>
              <a:gd name="T5" fmla="*/ 119 h 271"/>
              <a:gd name="T6" fmla="*/ 1304 w 1308"/>
              <a:gd name="T7" fmla="*/ 124 h 271"/>
              <a:gd name="T8" fmla="*/ 1308 w 1308"/>
              <a:gd name="T9" fmla="*/ 132 h 271"/>
              <a:gd name="T10" fmla="*/ 1308 w 1308"/>
              <a:gd name="T11" fmla="*/ 139 h 271"/>
              <a:gd name="T12" fmla="*/ 1304 w 1308"/>
              <a:gd name="T13" fmla="*/ 146 h 271"/>
              <a:gd name="T14" fmla="*/ 1298 w 1308"/>
              <a:gd name="T15" fmla="*/ 151 h 271"/>
              <a:gd name="T16" fmla="*/ 1048 w 1308"/>
              <a:gd name="T17" fmla="*/ 268 h 271"/>
              <a:gd name="T18" fmla="*/ 1039 w 1308"/>
              <a:gd name="T19" fmla="*/ 271 h 271"/>
              <a:gd name="T20" fmla="*/ 1030 w 1308"/>
              <a:gd name="T21" fmla="*/ 267 h 271"/>
              <a:gd name="T22" fmla="*/ 1025 w 1308"/>
              <a:gd name="T23" fmla="*/ 261 h 271"/>
              <a:gd name="T24" fmla="*/ 1023 w 1308"/>
              <a:gd name="T25" fmla="*/ 253 h 271"/>
              <a:gd name="T26" fmla="*/ 1025 w 1308"/>
              <a:gd name="T27" fmla="*/ 244 h 271"/>
              <a:gd name="T28" fmla="*/ 1074 w 1308"/>
              <a:gd name="T29" fmla="*/ 158 h 271"/>
              <a:gd name="T30" fmla="*/ 261 w 1308"/>
              <a:gd name="T31" fmla="*/ 158 h 271"/>
              <a:gd name="T32" fmla="*/ 177 w 1308"/>
              <a:gd name="T33" fmla="*/ 241 h 271"/>
              <a:gd name="T34" fmla="*/ 104 w 1308"/>
              <a:gd name="T35" fmla="*/ 241 h 271"/>
              <a:gd name="T36" fmla="*/ 184 w 1308"/>
              <a:gd name="T37" fmla="*/ 158 h 271"/>
              <a:gd name="T38" fmla="*/ 157 w 1308"/>
              <a:gd name="T39" fmla="*/ 158 h 271"/>
              <a:gd name="T40" fmla="*/ 73 w 1308"/>
              <a:gd name="T41" fmla="*/ 241 h 271"/>
              <a:gd name="T42" fmla="*/ 0 w 1308"/>
              <a:gd name="T43" fmla="*/ 241 h 271"/>
              <a:gd name="T44" fmla="*/ 103 w 1308"/>
              <a:gd name="T45" fmla="*/ 135 h 271"/>
              <a:gd name="T46" fmla="*/ 0 w 1308"/>
              <a:gd name="T47" fmla="*/ 29 h 271"/>
              <a:gd name="T48" fmla="*/ 73 w 1308"/>
              <a:gd name="T49" fmla="*/ 29 h 271"/>
              <a:gd name="T50" fmla="*/ 157 w 1308"/>
              <a:gd name="T51" fmla="*/ 112 h 271"/>
              <a:gd name="T52" fmla="*/ 184 w 1308"/>
              <a:gd name="T53" fmla="*/ 112 h 271"/>
              <a:gd name="T54" fmla="*/ 104 w 1308"/>
              <a:gd name="T55" fmla="*/ 29 h 271"/>
              <a:gd name="T56" fmla="*/ 177 w 1308"/>
              <a:gd name="T57" fmla="*/ 29 h 271"/>
              <a:gd name="T58" fmla="*/ 261 w 1308"/>
              <a:gd name="T59" fmla="*/ 112 h 271"/>
              <a:gd name="T60" fmla="*/ 1074 w 1308"/>
              <a:gd name="T61" fmla="*/ 112 h 271"/>
              <a:gd name="T62" fmla="*/ 1025 w 1308"/>
              <a:gd name="T63" fmla="*/ 27 h 271"/>
              <a:gd name="T64" fmla="*/ 1023 w 1308"/>
              <a:gd name="T65" fmla="*/ 17 h 271"/>
              <a:gd name="T66" fmla="*/ 1025 w 1308"/>
              <a:gd name="T67" fmla="*/ 9 h 271"/>
              <a:gd name="T68" fmla="*/ 1030 w 1308"/>
              <a:gd name="T69" fmla="*/ 3 h 271"/>
              <a:gd name="T70" fmla="*/ 1039 w 1308"/>
              <a:gd name="T7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08" h="271">
                <a:moveTo>
                  <a:pt x="1039" y="0"/>
                </a:moveTo>
                <a:lnTo>
                  <a:pt x="1048" y="1"/>
                </a:lnTo>
                <a:lnTo>
                  <a:pt x="1298" y="119"/>
                </a:lnTo>
                <a:lnTo>
                  <a:pt x="1304" y="124"/>
                </a:lnTo>
                <a:lnTo>
                  <a:pt x="1308" y="132"/>
                </a:lnTo>
                <a:lnTo>
                  <a:pt x="1308" y="139"/>
                </a:lnTo>
                <a:lnTo>
                  <a:pt x="1304" y="146"/>
                </a:lnTo>
                <a:lnTo>
                  <a:pt x="1298" y="151"/>
                </a:lnTo>
                <a:lnTo>
                  <a:pt x="1048" y="268"/>
                </a:lnTo>
                <a:lnTo>
                  <a:pt x="1039" y="271"/>
                </a:lnTo>
                <a:lnTo>
                  <a:pt x="1030" y="267"/>
                </a:lnTo>
                <a:lnTo>
                  <a:pt x="1025" y="261"/>
                </a:lnTo>
                <a:lnTo>
                  <a:pt x="1023" y="253"/>
                </a:lnTo>
                <a:lnTo>
                  <a:pt x="1025" y="244"/>
                </a:lnTo>
                <a:lnTo>
                  <a:pt x="1074" y="158"/>
                </a:lnTo>
                <a:lnTo>
                  <a:pt x="261" y="158"/>
                </a:lnTo>
                <a:lnTo>
                  <a:pt x="177" y="241"/>
                </a:lnTo>
                <a:lnTo>
                  <a:pt x="104" y="241"/>
                </a:lnTo>
                <a:lnTo>
                  <a:pt x="184" y="158"/>
                </a:lnTo>
                <a:lnTo>
                  <a:pt x="157" y="158"/>
                </a:lnTo>
                <a:lnTo>
                  <a:pt x="73" y="241"/>
                </a:lnTo>
                <a:lnTo>
                  <a:pt x="0" y="241"/>
                </a:lnTo>
                <a:lnTo>
                  <a:pt x="103" y="135"/>
                </a:lnTo>
                <a:lnTo>
                  <a:pt x="0" y="29"/>
                </a:lnTo>
                <a:lnTo>
                  <a:pt x="73" y="29"/>
                </a:lnTo>
                <a:lnTo>
                  <a:pt x="157" y="112"/>
                </a:lnTo>
                <a:lnTo>
                  <a:pt x="184" y="112"/>
                </a:lnTo>
                <a:lnTo>
                  <a:pt x="104" y="29"/>
                </a:lnTo>
                <a:lnTo>
                  <a:pt x="177" y="29"/>
                </a:lnTo>
                <a:lnTo>
                  <a:pt x="261" y="112"/>
                </a:lnTo>
                <a:lnTo>
                  <a:pt x="1074" y="112"/>
                </a:lnTo>
                <a:lnTo>
                  <a:pt x="1025" y="27"/>
                </a:lnTo>
                <a:lnTo>
                  <a:pt x="1023" y="17"/>
                </a:lnTo>
                <a:lnTo>
                  <a:pt x="1025" y="9"/>
                </a:lnTo>
                <a:lnTo>
                  <a:pt x="1030" y="3"/>
                </a:lnTo>
                <a:lnTo>
                  <a:pt x="1039" y="0"/>
                </a:lnTo>
                <a:close/>
              </a:path>
            </a:pathLst>
          </a:custGeom>
          <a:solidFill>
            <a:srgbClr val="5E34FF"/>
          </a:solidFill>
          <a:ln w="0">
            <a:solidFill>
              <a:srgbClr val="5E34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2903265" y="4781946"/>
            <a:ext cx="2416775" cy="663279"/>
            <a:chOff x="1570038" y="5040313"/>
            <a:chExt cx="2012950" cy="552450"/>
          </a:xfrm>
        </p:grpSpPr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570038" y="5040313"/>
              <a:ext cx="1031875" cy="552450"/>
            </a:xfrm>
            <a:custGeom>
              <a:avLst/>
              <a:gdLst>
                <a:gd name="T0" fmla="*/ 280 w 650"/>
                <a:gd name="T1" fmla="*/ 0 h 348"/>
                <a:gd name="T2" fmla="*/ 650 w 650"/>
                <a:gd name="T3" fmla="*/ 174 h 348"/>
                <a:gd name="T4" fmla="*/ 280 w 650"/>
                <a:gd name="T5" fmla="*/ 348 h 348"/>
                <a:gd name="T6" fmla="*/ 352 w 650"/>
                <a:gd name="T7" fmla="*/ 222 h 348"/>
                <a:gd name="T8" fmla="*/ 0 w 650"/>
                <a:gd name="T9" fmla="*/ 222 h 348"/>
                <a:gd name="T10" fmla="*/ 0 w 650"/>
                <a:gd name="T11" fmla="*/ 127 h 348"/>
                <a:gd name="T12" fmla="*/ 352 w 650"/>
                <a:gd name="T13" fmla="*/ 127 h 348"/>
                <a:gd name="T14" fmla="*/ 280 w 650"/>
                <a:gd name="T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0" h="348">
                  <a:moveTo>
                    <a:pt x="280" y="0"/>
                  </a:moveTo>
                  <a:lnTo>
                    <a:pt x="650" y="174"/>
                  </a:lnTo>
                  <a:lnTo>
                    <a:pt x="280" y="348"/>
                  </a:lnTo>
                  <a:lnTo>
                    <a:pt x="352" y="222"/>
                  </a:lnTo>
                  <a:lnTo>
                    <a:pt x="0" y="222"/>
                  </a:lnTo>
                  <a:lnTo>
                    <a:pt x="0" y="127"/>
                  </a:lnTo>
                  <a:lnTo>
                    <a:pt x="352" y="12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9647F1"/>
            </a:solidFill>
            <a:ln w="0">
              <a:solidFill>
                <a:srgbClr val="9647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690813" y="5040313"/>
              <a:ext cx="892175" cy="552450"/>
            </a:xfrm>
            <a:custGeom>
              <a:avLst/>
              <a:gdLst>
                <a:gd name="T0" fmla="*/ 351 w 562"/>
                <a:gd name="T1" fmla="*/ 0 h 348"/>
                <a:gd name="T2" fmla="*/ 562 w 562"/>
                <a:gd name="T3" fmla="*/ 174 h 348"/>
                <a:gd name="T4" fmla="*/ 351 w 562"/>
                <a:gd name="T5" fmla="*/ 348 h 348"/>
                <a:gd name="T6" fmla="*/ 352 w 562"/>
                <a:gd name="T7" fmla="*/ 222 h 348"/>
                <a:gd name="T8" fmla="*/ 0 w 562"/>
                <a:gd name="T9" fmla="*/ 222 h 348"/>
                <a:gd name="T10" fmla="*/ 0 w 562"/>
                <a:gd name="T11" fmla="*/ 127 h 348"/>
                <a:gd name="T12" fmla="*/ 352 w 562"/>
                <a:gd name="T13" fmla="*/ 127 h 348"/>
                <a:gd name="T14" fmla="*/ 351 w 562"/>
                <a:gd name="T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" h="348">
                  <a:moveTo>
                    <a:pt x="351" y="0"/>
                  </a:moveTo>
                  <a:lnTo>
                    <a:pt x="562" y="174"/>
                  </a:lnTo>
                  <a:lnTo>
                    <a:pt x="351" y="348"/>
                  </a:lnTo>
                  <a:lnTo>
                    <a:pt x="352" y="222"/>
                  </a:lnTo>
                  <a:lnTo>
                    <a:pt x="0" y="222"/>
                  </a:lnTo>
                  <a:lnTo>
                    <a:pt x="0" y="127"/>
                  </a:lnTo>
                  <a:lnTo>
                    <a:pt x="352" y="1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9647F1"/>
            </a:solidFill>
            <a:ln w="0">
              <a:solidFill>
                <a:srgbClr val="9647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903266" y="5587376"/>
            <a:ext cx="2359593" cy="649937"/>
            <a:chOff x="1570038" y="5788025"/>
            <a:chExt cx="1965325" cy="541338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887538" y="5788025"/>
              <a:ext cx="381000" cy="541338"/>
            </a:xfrm>
            <a:custGeom>
              <a:avLst/>
              <a:gdLst>
                <a:gd name="T0" fmla="*/ 0 w 240"/>
                <a:gd name="T1" fmla="*/ 0 h 341"/>
                <a:gd name="T2" fmla="*/ 240 w 240"/>
                <a:gd name="T3" fmla="*/ 171 h 341"/>
                <a:gd name="T4" fmla="*/ 0 w 240"/>
                <a:gd name="T5" fmla="*/ 341 h 341"/>
                <a:gd name="T6" fmla="*/ 120 w 240"/>
                <a:gd name="T7" fmla="*/ 171 h 341"/>
                <a:gd name="T8" fmla="*/ 0 w 240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1">
                  <a:moveTo>
                    <a:pt x="0" y="0"/>
                  </a:moveTo>
                  <a:lnTo>
                    <a:pt x="240" y="171"/>
                  </a:lnTo>
                  <a:lnTo>
                    <a:pt x="0" y="341"/>
                  </a:lnTo>
                  <a:lnTo>
                    <a:pt x="12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570038" y="5788025"/>
              <a:ext cx="381000" cy="541338"/>
            </a:xfrm>
            <a:custGeom>
              <a:avLst/>
              <a:gdLst>
                <a:gd name="T0" fmla="*/ 0 w 240"/>
                <a:gd name="T1" fmla="*/ 0 h 341"/>
                <a:gd name="T2" fmla="*/ 240 w 240"/>
                <a:gd name="T3" fmla="*/ 171 h 341"/>
                <a:gd name="T4" fmla="*/ 0 w 240"/>
                <a:gd name="T5" fmla="*/ 341 h 341"/>
                <a:gd name="T6" fmla="*/ 121 w 240"/>
                <a:gd name="T7" fmla="*/ 171 h 341"/>
                <a:gd name="T8" fmla="*/ 0 w 240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1">
                  <a:moveTo>
                    <a:pt x="0" y="0"/>
                  </a:moveTo>
                  <a:lnTo>
                    <a:pt x="240" y="171"/>
                  </a:lnTo>
                  <a:lnTo>
                    <a:pt x="0" y="341"/>
                  </a:lnTo>
                  <a:lnTo>
                    <a:pt x="121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520950" y="5788025"/>
              <a:ext cx="381000" cy="541338"/>
            </a:xfrm>
            <a:custGeom>
              <a:avLst/>
              <a:gdLst>
                <a:gd name="T0" fmla="*/ 0 w 240"/>
                <a:gd name="T1" fmla="*/ 0 h 341"/>
                <a:gd name="T2" fmla="*/ 240 w 240"/>
                <a:gd name="T3" fmla="*/ 171 h 341"/>
                <a:gd name="T4" fmla="*/ 0 w 240"/>
                <a:gd name="T5" fmla="*/ 341 h 341"/>
                <a:gd name="T6" fmla="*/ 121 w 240"/>
                <a:gd name="T7" fmla="*/ 171 h 341"/>
                <a:gd name="T8" fmla="*/ 0 w 240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1">
                  <a:moveTo>
                    <a:pt x="0" y="0"/>
                  </a:moveTo>
                  <a:lnTo>
                    <a:pt x="240" y="171"/>
                  </a:lnTo>
                  <a:lnTo>
                    <a:pt x="0" y="341"/>
                  </a:lnTo>
                  <a:lnTo>
                    <a:pt x="121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203450" y="5788025"/>
              <a:ext cx="381000" cy="541338"/>
            </a:xfrm>
            <a:custGeom>
              <a:avLst/>
              <a:gdLst>
                <a:gd name="T0" fmla="*/ 0 w 240"/>
                <a:gd name="T1" fmla="*/ 0 h 341"/>
                <a:gd name="T2" fmla="*/ 240 w 240"/>
                <a:gd name="T3" fmla="*/ 171 h 341"/>
                <a:gd name="T4" fmla="*/ 0 w 240"/>
                <a:gd name="T5" fmla="*/ 341 h 341"/>
                <a:gd name="T6" fmla="*/ 121 w 240"/>
                <a:gd name="T7" fmla="*/ 171 h 341"/>
                <a:gd name="T8" fmla="*/ 0 w 240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1">
                  <a:moveTo>
                    <a:pt x="0" y="0"/>
                  </a:moveTo>
                  <a:lnTo>
                    <a:pt x="240" y="171"/>
                  </a:lnTo>
                  <a:lnTo>
                    <a:pt x="0" y="341"/>
                  </a:lnTo>
                  <a:lnTo>
                    <a:pt x="121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154363" y="5788025"/>
              <a:ext cx="381000" cy="541338"/>
            </a:xfrm>
            <a:custGeom>
              <a:avLst/>
              <a:gdLst>
                <a:gd name="T0" fmla="*/ 0 w 240"/>
                <a:gd name="T1" fmla="*/ 0 h 341"/>
                <a:gd name="T2" fmla="*/ 240 w 240"/>
                <a:gd name="T3" fmla="*/ 171 h 341"/>
                <a:gd name="T4" fmla="*/ 0 w 240"/>
                <a:gd name="T5" fmla="*/ 341 h 341"/>
                <a:gd name="T6" fmla="*/ 121 w 240"/>
                <a:gd name="T7" fmla="*/ 171 h 341"/>
                <a:gd name="T8" fmla="*/ 0 w 240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1">
                  <a:moveTo>
                    <a:pt x="0" y="0"/>
                  </a:moveTo>
                  <a:lnTo>
                    <a:pt x="240" y="171"/>
                  </a:lnTo>
                  <a:lnTo>
                    <a:pt x="0" y="341"/>
                  </a:lnTo>
                  <a:lnTo>
                    <a:pt x="121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2838450" y="5788025"/>
              <a:ext cx="379413" cy="541338"/>
            </a:xfrm>
            <a:custGeom>
              <a:avLst/>
              <a:gdLst>
                <a:gd name="T0" fmla="*/ 0 w 239"/>
                <a:gd name="T1" fmla="*/ 0 h 341"/>
                <a:gd name="T2" fmla="*/ 239 w 239"/>
                <a:gd name="T3" fmla="*/ 171 h 341"/>
                <a:gd name="T4" fmla="*/ 0 w 239"/>
                <a:gd name="T5" fmla="*/ 341 h 341"/>
                <a:gd name="T6" fmla="*/ 120 w 239"/>
                <a:gd name="T7" fmla="*/ 171 h 341"/>
                <a:gd name="T8" fmla="*/ 0 w 239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41">
                  <a:moveTo>
                    <a:pt x="0" y="0"/>
                  </a:moveTo>
                  <a:lnTo>
                    <a:pt x="239" y="171"/>
                  </a:lnTo>
                  <a:lnTo>
                    <a:pt x="0" y="341"/>
                  </a:lnTo>
                  <a:lnTo>
                    <a:pt x="12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4FF"/>
            </a:solidFill>
            <a:ln w="0">
              <a:solidFill>
                <a:srgbClr val="5E34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804048" y="221199"/>
            <a:ext cx="1337590" cy="1268227"/>
            <a:chOff x="4158792" y="670091"/>
            <a:chExt cx="1114089" cy="1056316"/>
          </a:xfrm>
        </p:grpSpPr>
        <p:sp>
          <p:nvSpPr>
            <p:cNvPr id="48" name="Freeform 48"/>
            <p:cNvSpPr>
              <a:spLocks/>
            </p:cNvSpPr>
            <p:nvPr/>
          </p:nvSpPr>
          <p:spPr bwMode="auto">
            <a:xfrm rot="21387952">
              <a:off x="4442952" y="670091"/>
              <a:ext cx="715963" cy="373063"/>
            </a:xfrm>
            <a:custGeom>
              <a:avLst/>
              <a:gdLst>
                <a:gd name="T0" fmla="*/ 333 w 451"/>
                <a:gd name="T1" fmla="*/ 0 h 235"/>
                <a:gd name="T2" fmla="*/ 451 w 451"/>
                <a:gd name="T3" fmla="*/ 235 h 235"/>
                <a:gd name="T4" fmla="*/ 195 w 451"/>
                <a:gd name="T5" fmla="*/ 177 h 235"/>
                <a:gd name="T6" fmla="*/ 276 w 451"/>
                <a:gd name="T7" fmla="*/ 143 h 235"/>
                <a:gd name="T8" fmla="*/ 248 w 451"/>
                <a:gd name="T9" fmla="*/ 131 h 235"/>
                <a:gd name="T10" fmla="*/ 217 w 451"/>
                <a:gd name="T11" fmla="*/ 123 h 235"/>
                <a:gd name="T12" fmla="*/ 187 w 451"/>
                <a:gd name="T13" fmla="*/ 121 h 235"/>
                <a:gd name="T14" fmla="*/ 157 w 451"/>
                <a:gd name="T15" fmla="*/ 124 h 235"/>
                <a:gd name="T16" fmla="*/ 128 w 451"/>
                <a:gd name="T17" fmla="*/ 133 h 235"/>
                <a:gd name="T18" fmla="*/ 100 w 451"/>
                <a:gd name="T19" fmla="*/ 146 h 235"/>
                <a:gd name="T20" fmla="*/ 75 w 451"/>
                <a:gd name="T21" fmla="*/ 165 h 235"/>
                <a:gd name="T22" fmla="*/ 53 w 451"/>
                <a:gd name="T23" fmla="*/ 188 h 235"/>
                <a:gd name="T24" fmla="*/ 0 w 451"/>
                <a:gd name="T25" fmla="*/ 146 h 235"/>
                <a:gd name="T26" fmla="*/ 25 w 451"/>
                <a:gd name="T27" fmla="*/ 120 h 235"/>
                <a:gd name="T28" fmla="*/ 53 w 451"/>
                <a:gd name="T29" fmla="*/ 96 h 235"/>
                <a:gd name="T30" fmla="*/ 83 w 451"/>
                <a:gd name="T31" fmla="*/ 79 h 235"/>
                <a:gd name="T32" fmla="*/ 116 w 451"/>
                <a:gd name="T33" fmla="*/ 66 h 235"/>
                <a:gd name="T34" fmla="*/ 150 w 451"/>
                <a:gd name="T35" fmla="*/ 57 h 235"/>
                <a:gd name="T36" fmla="*/ 184 w 451"/>
                <a:gd name="T37" fmla="*/ 54 h 235"/>
                <a:gd name="T38" fmla="*/ 220 w 451"/>
                <a:gd name="T39" fmla="*/ 56 h 235"/>
                <a:gd name="T40" fmla="*/ 254 w 451"/>
                <a:gd name="T41" fmla="*/ 62 h 235"/>
                <a:gd name="T42" fmla="*/ 287 w 451"/>
                <a:gd name="T43" fmla="*/ 75 h 235"/>
                <a:gd name="T44" fmla="*/ 319 w 451"/>
                <a:gd name="T45" fmla="*/ 92 h 235"/>
                <a:gd name="T46" fmla="*/ 333 w 451"/>
                <a:gd name="T4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1" h="235">
                  <a:moveTo>
                    <a:pt x="333" y="0"/>
                  </a:moveTo>
                  <a:lnTo>
                    <a:pt x="451" y="235"/>
                  </a:lnTo>
                  <a:lnTo>
                    <a:pt x="195" y="177"/>
                  </a:lnTo>
                  <a:lnTo>
                    <a:pt x="276" y="143"/>
                  </a:lnTo>
                  <a:lnTo>
                    <a:pt x="248" y="131"/>
                  </a:lnTo>
                  <a:lnTo>
                    <a:pt x="217" y="123"/>
                  </a:lnTo>
                  <a:lnTo>
                    <a:pt x="187" y="121"/>
                  </a:lnTo>
                  <a:lnTo>
                    <a:pt x="157" y="124"/>
                  </a:lnTo>
                  <a:lnTo>
                    <a:pt x="128" y="133"/>
                  </a:lnTo>
                  <a:lnTo>
                    <a:pt x="100" y="146"/>
                  </a:lnTo>
                  <a:lnTo>
                    <a:pt x="75" y="165"/>
                  </a:lnTo>
                  <a:lnTo>
                    <a:pt x="53" y="188"/>
                  </a:lnTo>
                  <a:lnTo>
                    <a:pt x="0" y="146"/>
                  </a:lnTo>
                  <a:lnTo>
                    <a:pt x="25" y="120"/>
                  </a:lnTo>
                  <a:lnTo>
                    <a:pt x="53" y="96"/>
                  </a:lnTo>
                  <a:lnTo>
                    <a:pt x="83" y="79"/>
                  </a:lnTo>
                  <a:lnTo>
                    <a:pt x="116" y="66"/>
                  </a:lnTo>
                  <a:lnTo>
                    <a:pt x="150" y="57"/>
                  </a:lnTo>
                  <a:lnTo>
                    <a:pt x="184" y="54"/>
                  </a:lnTo>
                  <a:lnTo>
                    <a:pt x="220" y="56"/>
                  </a:lnTo>
                  <a:lnTo>
                    <a:pt x="254" y="62"/>
                  </a:lnTo>
                  <a:lnTo>
                    <a:pt x="287" y="75"/>
                  </a:lnTo>
                  <a:lnTo>
                    <a:pt x="319" y="9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DA940"/>
            </a:solidFill>
            <a:ln w="0">
              <a:solidFill>
                <a:srgbClr val="FDA9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785518" y="1150144"/>
              <a:ext cx="487363" cy="576263"/>
            </a:xfrm>
            <a:custGeom>
              <a:avLst/>
              <a:gdLst>
                <a:gd name="T0" fmla="*/ 285 w 307"/>
                <a:gd name="T1" fmla="*/ 0 h 363"/>
                <a:gd name="T2" fmla="*/ 297 w 307"/>
                <a:gd name="T3" fmla="*/ 35 h 363"/>
                <a:gd name="T4" fmla="*/ 305 w 307"/>
                <a:gd name="T5" fmla="*/ 70 h 363"/>
                <a:gd name="T6" fmla="*/ 307 w 307"/>
                <a:gd name="T7" fmla="*/ 106 h 363"/>
                <a:gd name="T8" fmla="*/ 304 w 307"/>
                <a:gd name="T9" fmla="*/ 140 h 363"/>
                <a:gd name="T10" fmla="*/ 296 w 307"/>
                <a:gd name="T11" fmla="*/ 174 h 363"/>
                <a:gd name="T12" fmla="*/ 283 w 307"/>
                <a:gd name="T13" fmla="*/ 207 h 363"/>
                <a:gd name="T14" fmla="*/ 266 w 307"/>
                <a:gd name="T15" fmla="*/ 236 h 363"/>
                <a:gd name="T16" fmla="*/ 244 w 307"/>
                <a:gd name="T17" fmla="*/ 264 h 363"/>
                <a:gd name="T18" fmla="*/ 218 w 307"/>
                <a:gd name="T19" fmla="*/ 288 h 363"/>
                <a:gd name="T20" fmla="*/ 189 w 307"/>
                <a:gd name="T21" fmla="*/ 309 h 363"/>
                <a:gd name="T22" fmla="*/ 263 w 307"/>
                <a:gd name="T23" fmla="*/ 363 h 363"/>
                <a:gd name="T24" fmla="*/ 0 w 307"/>
                <a:gd name="T25" fmla="*/ 360 h 363"/>
                <a:gd name="T26" fmla="*/ 170 w 307"/>
                <a:gd name="T27" fmla="*/ 159 h 363"/>
                <a:gd name="T28" fmla="*/ 162 w 307"/>
                <a:gd name="T29" fmla="*/ 247 h 363"/>
                <a:gd name="T30" fmla="*/ 187 w 307"/>
                <a:gd name="T31" fmla="*/ 228 h 363"/>
                <a:gd name="T32" fmla="*/ 207 w 307"/>
                <a:gd name="T33" fmla="*/ 204 h 363"/>
                <a:gd name="T34" fmla="*/ 222 w 307"/>
                <a:gd name="T35" fmla="*/ 178 h 363"/>
                <a:gd name="T36" fmla="*/ 233 w 307"/>
                <a:gd name="T37" fmla="*/ 150 h 363"/>
                <a:gd name="T38" fmla="*/ 239 w 307"/>
                <a:gd name="T39" fmla="*/ 120 h 363"/>
                <a:gd name="T40" fmla="*/ 240 w 307"/>
                <a:gd name="T41" fmla="*/ 90 h 363"/>
                <a:gd name="T42" fmla="*/ 235 w 307"/>
                <a:gd name="T43" fmla="*/ 58 h 363"/>
                <a:gd name="T44" fmla="*/ 224 w 307"/>
                <a:gd name="T45" fmla="*/ 28 h 363"/>
                <a:gd name="T46" fmla="*/ 285 w 307"/>
                <a:gd name="T4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7" h="363">
                  <a:moveTo>
                    <a:pt x="285" y="0"/>
                  </a:moveTo>
                  <a:lnTo>
                    <a:pt x="297" y="35"/>
                  </a:lnTo>
                  <a:lnTo>
                    <a:pt x="305" y="70"/>
                  </a:lnTo>
                  <a:lnTo>
                    <a:pt x="307" y="106"/>
                  </a:lnTo>
                  <a:lnTo>
                    <a:pt x="304" y="140"/>
                  </a:lnTo>
                  <a:lnTo>
                    <a:pt x="296" y="174"/>
                  </a:lnTo>
                  <a:lnTo>
                    <a:pt x="283" y="207"/>
                  </a:lnTo>
                  <a:lnTo>
                    <a:pt x="266" y="236"/>
                  </a:lnTo>
                  <a:lnTo>
                    <a:pt x="244" y="264"/>
                  </a:lnTo>
                  <a:lnTo>
                    <a:pt x="218" y="288"/>
                  </a:lnTo>
                  <a:lnTo>
                    <a:pt x="189" y="309"/>
                  </a:lnTo>
                  <a:lnTo>
                    <a:pt x="263" y="363"/>
                  </a:lnTo>
                  <a:lnTo>
                    <a:pt x="0" y="360"/>
                  </a:lnTo>
                  <a:lnTo>
                    <a:pt x="170" y="159"/>
                  </a:lnTo>
                  <a:lnTo>
                    <a:pt x="162" y="247"/>
                  </a:lnTo>
                  <a:lnTo>
                    <a:pt x="187" y="228"/>
                  </a:lnTo>
                  <a:lnTo>
                    <a:pt x="207" y="204"/>
                  </a:lnTo>
                  <a:lnTo>
                    <a:pt x="222" y="178"/>
                  </a:lnTo>
                  <a:lnTo>
                    <a:pt x="233" y="150"/>
                  </a:lnTo>
                  <a:lnTo>
                    <a:pt x="239" y="120"/>
                  </a:lnTo>
                  <a:lnTo>
                    <a:pt x="240" y="90"/>
                  </a:lnTo>
                  <a:lnTo>
                    <a:pt x="235" y="58"/>
                  </a:lnTo>
                  <a:lnTo>
                    <a:pt x="224" y="28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DA940"/>
            </a:solidFill>
            <a:ln w="0">
              <a:solidFill>
                <a:srgbClr val="FDA9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158792" y="1056314"/>
              <a:ext cx="501650" cy="663575"/>
            </a:xfrm>
            <a:custGeom>
              <a:avLst/>
              <a:gdLst>
                <a:gd name="T0" fmla="*/ 122 w 316"/>
                <a:gd name="T1" fmla="*/ 0 h 418"/>
                <a:gd name="T2" fmla="*/ 224 w 316"/>
                <a:gd name="T3" fmla="*/ 243 h 418"/>
                <a:gd name="T4" fmla="*/ 150 w 316"/>
                <a:gd name="T5" fmla="*/ 197 h 418"/>
                <a:gd name="T6" fmla="*/ 156 w 316"/>
                <a:gd name="T7" fmla="*/ 227 h 418"/>
                <a:gd name="T8" fmla="*/ 167 w 316"/>
                <a:gd name="T9" fmla="*/ 255 h 418"/>
                <a:gd name="T10" fmla="*/ 183 w 316"/>
                <a:gd name="T11" fmla="*/ 281 h 418"/>
                <a:gd name="T12" fmla="*/ 204 w 316"/>
                <a:gd name="T13" fmla="*/ 304 h 418"/>
                <a:gd name="T14" fmla="*/ 227 w 316"/>
                <a:gd name="T15" fmla="*/ 322 h 418"/>
                <a:gd name="T16" fmla="*/ 255 w 316"/>
                <a:gd name="T17" fmla="*/ 337 h 418"/>
                <a:gd name="T18" fmla="*/ 284 w 316"/>
                <a:gd name="T19" fmla="*/ 346 h 418"/>
                <a:gd name="T20" fmla="*/ 316 w 316"/>
                <a:gd name="T21" fmla="*/ 351 h 418"/>
                <a:gd name="T22" fmla="*/ 313 w 316"/>
                <a:gd name="T23" fmla="*/ 418 h 418"/>
                <a:gd name="T24" fmla="*/ 273 w 316"/>
                <a:gd name="T25" fmla="*/ 413 h 418"/>
                <a:gd name="T26" fmla="*/ 234 w 316"/>
                <a:gd name="T27" fmla="*/ 401 h 418"/>
                <a:gd name="T28" fmla="*/ 199 w 316"/>
                <a:gd name="T29" fmla="*/ 384 h 418"/>
                <a:gd name="T30" fmla="*/ 168 w 316"/>
                <a:gd name="T31" fmla="*/ 361 h 418"/>
                <a:gd name="T32" fmla="*/ 140 w 316"/>
                <a:gd name="T33" fmla="*/ 334 h 418"/>
                <a:gd name="T34" fmla="*/ 117 w 316"/>
                <a:gd name="T35" fmla="*/ 303 h 418"/>
                <a:gd name="T36" fmla="*/ 100 w 316"/>
                <a:gd name="T37" fmla="*/ 268 h 418"/>
                <a:gd name="T38" fmla="*/ 88 w 316"/>
                <a:gd name="T39" fmla="*/ 231 h 418"/>
                <a:gd name="T40" fmla="*/ 82 w 316"/>
                <a:gd name="T41" fmla="*/ 192 h 418"/>
                <a:gd name="T42" fmla="*/ 0 w 316"/>
                <a:gd name="T43" fmla="*/ 233 h 418"/>
                <a:gd name="T44" fmla="*/ 122 w 316"/>
                <a:gd name="T4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6" h="418">
                  <a:moveTo>
                    <a:pt x="122" y="0"/>
                  </a:moveTo>
                  <a:lnTo>
                    <a:pt x="224" y="243"/>
                  </a:lnTo>
                  <a:lnTo>
                    <a:pt x="150" y="197"/>
                  </a:lnTo>
                  <a:lnTo>
                    <a:pt x="156" y="227"/>
                  </a:lnTo>
                  <a:lnTo>
                    <a:pt x="167" y="255"/>
                  </a:lnTo>
                  <a:lnTo>
                    <a:pt x="183" y="281"/>
                  </a:lnTo>
                  <a:lnTo>
                    <a:pt x="204" y="304"/>
                  </a:lnTo>
                  <a:lnTo>
                    <a:pt x="227" y="322"/>
                  </a:lnTo>
                  <a:lnTo>
                    <a:pt x="255" y="337"/>
                  </a:lnTo>
                  <a:lnTo>
                    <a:pt x="284" y="346"/>
                  </a:lnTo>
                  <a:lnTo>
                    <a:pt x="316" y="351"/>
                  </a:lnTo>
                  <a:lnTo>
                    <a:pt x="313" y="418"/>
                  </a:lnTo>
                  <a:lnTo>
                    <a:pt x="273" y="413"/>
                  </a:lnTo>
                  <a:lnTo>
                    <a:pt x="234" y="401"/>
                  </a:lnTo>
                  <a:lnTo>
                    <a:pt x="199" y="384"/>
                  </a:lnTo>
                  <a:lnTo>
                    <a:pt x="168" y="361"/>
                  </a:lnTo>
                  <a:lnTo>
                    <a:pt x="140" y="334"/>
                  </a:lnTo>
                  <a:lnTo>
                    <a:pt x="117" y="303"/>
                  </a:lnTo>
                  <a:lnTo>
                    <a:pt x="100" y="268"/>
                  </a:lnTo>
                  <a:lnTo>
                    <a:pt x="88" y="231"/>
                  </a:lnTo>
                  <a:lnTo>
                    <a:pt x="82" y="192"/>
                  </a:lnTo>
                  <a:lnTo>
                    <a:pt x="0" y="23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DA940"/>
            </a:solidFill>
            <a:ln w="0">
              <a:solidFill>
                <a:srgbClr val="FDA9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" name="Freeform 51"/>
          <p:cNvSpPr>
            <a:spLocks/>
          </p:cNvSpPr>
          <p:nvPr/>
        </p:nvSpPr>
        <p:spPr bwMode="auto">
          <a:xfrm>
            <a:off x="5866284" y="1801998"/>
            <a:ext cx="1189328" cy="1383737"/>
          </a:xfrm>
          <a:custGeom>
            <a:avLst/>
            <a:gdLst>
              <a:gd name="T0" fmla="*/ 537 w 624"/>
              <a:gd name="T1" fmla="*/ 145 h 726"/>
              <a:gd name="T2" fmla="*/ 291 w 624"/>
              <a:gd name="T3" fmla="*/ 192 h 726"/>
              <a:gd name="T4" fmla="*/ 219 w 624"/>
              <a:gd name="T5" fmla="*/ 210 h 726"/>
              <a:gd name="T6" fmla="*/ 161 w 624"/>
              <a:gd name="T7" fmla="*/ 250 h 726"/>
              <a:gd name="T8" fmla="*/ 116 w 624"/>
              <a:gd name="T9" fmla="*/ 307 h 726"/>
              <a:gd name="T10" fmla="*/ 92 w 624"/>
              <a:gd name="T11" fmla="*/ 376 h 726"/>
              <a:gd name="T12" fmla="*/ 92 w 624"/>
              <a:gd name="T13" fmla="*/ 454 h 726"/>
              <a:gd name="T14" fmla="*/ 119 w 624"/>
              <a:gd name="T15" fmla="*/ 527 h 726"/>
              <a:gd name="T16" fmla="*/ 169 w 624"/>
              <a:gd name="T17" fmla="*/ 585 h 726"/>
              <a:gd name="T18" fmla="*/ 235 w 624"/>
              <a:gd name="T19" fmla="*/ 624 h 726"/>
              <a:gd name="T20" fmla="*/ 313 w 624"/>
              <a:gd name="T21" fmla="*/ 637 h 726"/>
              <a:gd name="T22" fmla="*/ 391 w 624"/>
              <a:gd name="T23" fmla="*/ 624 h 726"/>
              <a:gd name="T24" fmla="*/ 456 w 624"/>
              <a:gd name="T25" fmla="*/ 585 h 726"/>
              <a:gd name="T26" fmla="*/ 505 w 624"/>
              <a:gd name="T27" fmla="*/ 527 h 726"/>
              <a:gd name="T28" fmla="*/ 533 w 624"/>
              <a:gd name="T29" fmla="*/ 454 h 726"/>
              <a:gd name="T30" fmla="*/ 624 w 624"/>
              <a:gd name="T31" fmla="*/ 413 h 726"/>
              <a:gd name="T32" fmla="*/ 612 w 624"/>
              <a:gd name="T33" fmla="*/ 503 h 726"/>
              <a:gd name="T34" fmla="*/ 574 w 624"/>
              <a:gd name="T35" fmla="*/ 584 h 726"/>
              <a:gd name="T36" fmla="*/ 517 w 624"/>
              <a:gd name="T37" fmla="*/ 650 h 726"/>
              <a:gd name="T38" fmla="*/ 444 w 624"/>
              <a:gd name="T39" fmla="*/ 697 h 726"/>
              <a:gd name="T40" fmla="*/ 359 w 624"/>
              <a:gd name="T41" fmla="*/ 723 h 726"/>
              <a:gd name="T42" fmla="*/ 267 w 624"/>
              <a:gd name="T43" fmla="*/ 723 h 726"/>
              <a:gd name="T44" fmla="*/ 181 w 624"/>
              <a:gd name="T45" fmla="*/ 697 h 726"/>
              <a:gd name="T46" fmla="*/ 108 w 624"/>
              <a:gd name="T47" fmla="*/ 650 h 726"/>
              <a:gd name="T48" fmla="*/ 51 w 624"/>
              <a:gd name="T49" fmla="*/ 584 h 726"/>
              <a:gd name="T50" fmla="*/ 13 w 624"/>
              <a:gd name="T51" fmla="*/ 503 h 726"/>
              <a:gd name="T52" fmla="*/ 0 w 624"/>
              <a:gd name="T53" fmla="*/ 413 h 726"/>
              <a:gd name="T54" fmla="*/ 15 w 624"/>
              <a:gd name="T55" fmla="*/ 320 h 726"/>
              <a:gd name="T56" fmla="*/ 56 w 624"/>
              <a:gd name="T57" fmla="*/ 235 h 726"/>
              <a:gd name="T58" fmla="*/ 118 w 624"/>
              <a:gd name="T59" fmla="*/ 170 h 726"/>
              <a:gd name="T60" fmla="*/ 198 w 624"/>
              <a:gd name="T61" fmla="*/ 123 h 726"/>
              <a:gd name="T62" fmla="*/ 291 w 624"/>
              <a:gd name="T63" fmla="*/ 101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4" h="726">
                <a:moveTo>
                  <a:pt x="291" y="0"/>
                </a:moveTo>
                <a:lnTo>
                  <a:pt x="537" y="145"/>
                </a:lnTo>
                <a:lnTo>
                  <a:pt x="291" y="290"/>
                </a:lnTo>
                <a:lnTo>
                  <a:pt x="291" y="192"/>
                </a:lnTo>
                <a:lnTo>
                  <a:pt x="254" y="198"/>
                </a:lnTo>
                <a:lnTo>
                  <a:pt x="219" y="210"/>
                </a:lnTo>
                <a:lnTo>
                  <a:pt x="189" y="228"/>
                </a:lnTo>
                <a:lnTo>
                  <a:pt x="161" y="250"/>
                </a:lnTo>
                <a:lnTo>
                  <a:pt x="136" y="277"/>
                </a:lnTo>
                <a:lnTo>
                  <a:pt x="116" y="307"/>
                </a:lnTo>
                <a:lnTo>
                  <a:pt x="101" y="340"/>
                </a:lnTo>
                <a:lnTo>
                  <a:pt x="92" y="376"/>
                </a:lnTo>
                <a:lnTo>
                  <a:pt x="89" y="413"/>
                </a:lnTo>
                <a:lnTo>
                  <a:pt x="92" y="454"/>
                </a:lnTo>
                <a:lnTo>
                  <a:pt x="102" y="491"/>
                </a:lnTo>
                <a:lnTo>
                  <a:pt x="119" y="527"/>
                </a:lnTo>
                <a:lnTo>
                  <a:pt x="141" y="558"/>
                </a:lnTo>
                <a:lnTo>
                  <a:pt x="169" y="585"/>
                </a:lnTo>
                <a:lnTo>
                  <a:pt x="200" y="607"/>
                </a:lnTo>
                <a:lnTo>
                  <a:pt x="235" y="624"/>
                </a:lnTo>
                <a:lnTo>
                  <a:pt x="273" y="634"/>
                </a:lnTo>
                <a:lnTo>
                  <a:pt x="313" y="637"/>
                </a:lnTo>
                <a:lnTo>
                  <a:pt x="353" y="634"/>
                </a:lnTo>
                <a:lnTo>
                  <a:pt x="391" y="624"/>
                </a:lnTo>
                <a:lnTo>
                  <a:pt x="426" y="607"/>
                </a:lnTo>
                <a:lnTo>
                  <a:pt x="456" y="585"/>
                </a:lnTo>
                <a:lnTo>
                  <a:pt x="483" y="558"/>
                </a:lnTo>
                <a:lnTo>
                  <a:pt x="505" y="527"/>
                </a:lnTo>
                <a:lnTo>
                  <a:pt x="522" y="491"/>
                </a:lnTo>
                <a:lnTo>
                  <a:pt x="533" y="454"/>
                </a:lnTo>
                <a:lnTo>
                  <a:pt x="537" y="413"/>
                </a:lnTo>
                <a:lnTo>
                  <a:pt x="624" y="413"/>
                </a:lnTo>
                <a:lnTo>
                  <a:pt x="622" y="460"/>
                </a:lnTo>
                <a:lnTo>
                  <a:pt x="612" y="503"/>
                </a:lnTo>
                <a:lnTo>
                  <a:pt x="596" y="545"/>
                </a:lnTo>
                <a:lnTo>
                  <a:pt x="574" y="584"/>
                </a:lnTo>
                <a:lnTo>
                  <a:pt x="548" y="619"/>
                </a:lnTo>
                <a:lnTo>
                  <a:pt x="517" y="650"/>
                </a:lnTo>
                <a:lnTo>
                  <a:pt x="482" y="676"/>
                </a:lnTo>
                <a:lnTo>
                  <a:pt x="444" y="697"/>
                </a:lnTo>
                <a:lnTo>
                  <a:pt x="403" y="713"/>
                </a:lnTo>
                <a:lnTo>
                  <a:pt x="359" y="723"/>
                </a:lnTo>
                <a:lnTo>
                  <a:pt x="313" y="726"/>
                </a:lnTo>
                <a:lnTo>
                  <a:pt x="267" y="723"/>
                </a:lnTo>
                <a:lnTo>
                  <a:pt x="223" y="713"/>
                </a:lnTo>
                <a:lnTo>
                  <a:pt x="181" y="697"/>
                </a:lnTo>
                <a:lnTo>
                  <a:pt x="142" y="676"/>
                </a:lnTo>
                <a:lnTo>
                  <a:pt x="108" y="650"/>
                </a:lnTo>
                <a:lnTo>
                  <a:pt x="77" y="619"/>
                </a:lnTo>
                <a:lnTo>
                  <a:pt x="51" y="584"/>
                </a:lnTo>
                <a:lnTo>
                  <a:pt x="29" y="545"/>
                </a:lnTo>
                <a:lnTo>
                  <a:pt x="13" y="503"/>
                </a:lnTo>
                <a:lnTo>
                  <a:pt x="4" y="460"/>
                </a:lnTo>
                <a:lnTo>
                  <a:pt x="0" y="413"/>
                </a:lnTo>
                <a:lnTo>
                  <a:pt x="4" y="366"/>
                </a:lnTo>
                <a:lnTo>
                  <a:pt x="15" y="320"/>
                </a:lnTo>
                <a:lnTo>
                  <a:pt x="33" y="276"/>
                </a:lnTo>
                <a:lnTo>
                  <a:pt x="56" y="235"/>
                </a:lnTo>
                <a:lnTo>
                  <a:pt x="85" y="200"/>
                </a:lnTo>
                <a:lnTo>
                  <a:pt x="118" y="170"/>
                </a:lnTo>
                <a:lnTo>
                  <a:pt x="157" y="143"/>
                </a:lnTo>
                <a:lnTo>
                  <a:pt x="198" y="123"/>
                </a:lnTo>
                <a:lnTo>
                  <a:pt x="243" y="109"/>
                </a:lnTo>
                <a:lnTo>
                  <a:pt x="291" y="101"/>
                </a:lnTo>
                <a:lnTo>
                  <a:pt x="291" y="0"/>
                </a:lnTo>
                <a:close/>
              </a:path>
            </a:pathLst>
          </a:custGeom>
          <a:solidFill>
            <a:srgbClr val="FF8849"/>
          </a:solidFill>
          <a:ln w="0">
            <a:solidFill>
              <a:srgbClr val="FF88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5858551" y="3449664"/>
            <a:ext cx="1381832" cy="1021602"/>
          </a:xfrm>
          <a:custGeom>
            <a:avLst/>
            <a:gdLst>
              <a:gd name="T0" fmla="*/ 311 w 725"/>
              <a:gd name="T1" fmla="*/ 0 h 536"/>
              <a:gd name="T2" fmla="*/ 360 w 725"/>
              <a:gd name="T3" fmla="*/ 3 h 536"/>
              <a:gd name="T4" fmla="*/ 406 w 725"/>
              <a:gd name="T5" fmla="*/ 14 h 536"/>
              <a:gd name="T6" fmla="*/ 450 w 725"/>
              <a:gd name="T7" fmla="*/ 31 h 536"/>
              <a:gd name="T8" fmla="*/ 489 w 725"/>
              <a:gd name="T9" fmla="*/ 54 h 536"/>
              <a:gd name="T10" fmla="*/ 526 w 725"/>
              <a:gd name="T11" fmla="*/ 84 h 536"/>
              <a:gd name="T12" fmla="*/ 556 w 725"/>
              <a:gd name="T13" fmla="*/ 118 h 536"/>
              <a:gd name="T14" fmla="*/ 583 w 725"/>
              <a:gd name="T15" fmla="*/ 155 h 536"/>
              <a:gd name="T16" fmla="*/ 602 w 725"/>
              <a:gd name="T17" fmla="*/ 197 h 536"/>
              <a:gd name="T18" fmla="*/ 617 w 725"/>
              <a:gd name="T19" fmla="*/ 242 h 536"/>
              <a:gd name="T20" fmla="*/ 623 w 725"/>
              <a:gd name="T21" fmla="*/ 289 h 536"/>
              <a:gd name="T22" fmla="*/ 725 w 725"/>
              <a:gd name="T23" fmla="*/ 289 h 536"/>
              <a:gd name="T24" fmla="*/ 580 w 725"/>
              <a:gd name="T25" fmla="*/ 536 h 536"/>
              <a:gd name="T26" fmla="*/ 435 w 725"/>
              <a:gd name="T27" fmla="*/ 289 h 536"/>
              <a:gd name="T28" fmla="*/ 534 w 725"/>
              <a:gd name="T29" fmla="*/ 289 h 536"/>
              <a:gd name="T30" fmla="*/ 528 w 725"/>
              <a:gd name="T31" fmla="*/ 253 h 536"/>
              <a:gd name="T32" fmla="*/ 515 w 725"/>
              <a:gd name="T33" fmla="*/ 219 h 536"/>
              <a:gd name="T34" fmla="*/ 498 w 725"/>
              <a:gd name="T35" fmla="*/ 187 h 536"/>
              <a:gd name="T36" fmla="*/ 476 w 725"/>
              <a:gd name="T37" fmla="*/ 159 h 536"/>
              <a:gd name="T38" fmla="*/ 449 w 725"/>
              <a:gd name="T39" fmla="*/ 135 h 536"/>
              <a:gd name="T40" fmla="*/ 418 w 725"/>
              <a:gd name="T41" fmla="*/ 115 h 536"/>
              <a:gd name="T42" fmla="*/ 386 w 725"/>
              <a:gd name="T43" fmla="*/ 101 h 536"/>
              <a:gd name="T44" fmla="*/ 349 w 725"/>
              <a:gd name="T45" fmla="*/ 91 h 536"/>
              <a:gd name="T46" fmla="*/ 311 w 725"/>
              <a:gd name="T47" fmla="*/ 88 h 536"/>
              <a:gd name="T48" fmla="*/ 271 w 725"/>
              <a:gd name="T49" fmla="*/ 92 h 536"/>
              <a:gd name="T50" fmla="*/ 233 w 725"/>
              <a:gd name="T51" fmla="*/ 102 h 536"/>
              <a:gd name="T52" fmla="*/ 199 w 725"/>
              <a:gd name="T53" fmla="*/ 119 h 536"/>
              <a:gd name="T54" fmla="*/ 168 w 725"/>
              <a:gd name="T55" fmla="*/ 141 h 536"/>
              <a:gd name="T56" fmla="*/ 141 w 725"/>
              <a:gd name="T57" fmla="*/ 168 h 536"/>
              <a:gd name="T58" fmla="*/ 119 w 725"/>
              <a:gd name="T59" fmla="*/ 199 h 536"/>
              <a:gd name="T60" fmla="*/ 102 w 725"/>
              <a:gd name="T61" fmla="*/ 233 h 536"/>
              <a:gd name="T62" fmla="*/ 92 w 725"/>
              <a:gd name="T63" fmla="*/ 271 h 536"/>
              <a:gd name="T64" fmla="*/ 89 w 725"/>
              <a:gd name="T65" fmla="*/ 311 h 536"/>
              <a:gd name="T66" fmla="*/ 0 w 725"/>
              <a:gd name="T67" fmla="*/ 311 h 536"/>
              <a:gd name="T68" fmla="*/ 3 w 725"/>
              <a:gd name="T69" fmla="*/ 265 h 536"/>
              <a:gd name="T70" fmla="*/ 13 w 725"/>
              <a:gd name="T71" fmla="*/ 221 h 536"/>
              <a:gd name="T72" fmla="*/ 29 w 725"/>
              <a:gd name="T73" fmla="*/ 180 h 536"/>
              <a:gd name="T74" fmla="*/ 50 w 725"/>
              <a:gd name="T75" fmla="*/ 142 h 536"/>
              <a:gd name="T76" fmla="*/ 76 w 725"/>
              <a:gd name="T77" fmla="*/ 107 h 536"/>
              <a:gd name="T78" fmla="*/ 107 w 725"/>
              <a:gd name="T79" fmla="*/ 76 h 536"/>
              <a:gd name="T80" fmla="*/ 142 w 725"/>
              <a:gd name="T81" fmla="*/ 49 h 536"/>
              <a:gd name="T82" fmla="*/ 180 w 725"/>
              <a:gd name="T83" fmla="*/ 29 h 536"/>
              <a:gd name="T84" fmla="*/ 221 w 725"/>
              <a:gd name="T85" fmla="*/ 13 h 536"/>
              <a:gd name="T86" fmla="*/ 266 w 725"/>
              <a:gd name="T87" fmla="*/ 3 h 536"/>
              <a:gd name="T88" fmla="*/ 311 w 725"/>
              <a:gd name="T89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5" h="536">
                <a:moveTo>
                  <a:pt x="311" y="0"/>
                </a:moveTo>
                <a:lnTo>
                  <a:pt x="360" y="3"/>
                </a:lnTo>
                <a:lnTo>
                  <a:pt x="406" y="14"/>
                </a:lnTo>
                <a:lnTo>
                  <a:pt x="450" y="31"/>
                </a:lnTo>
                <a:lnTo>
                  <a:pt x="489" y="54"/>
                </a:lnTo>
                <a:lnTo>
                  <a:pt x="526" y="84"/>
                </a:lnTo>
                <a:lnTo>
                  <a:pt x="556" y="118"/>
                </a:lnTo>
                <a:lnTo>
                  <a:pt x="583" y="155"/>
                </a:lnTo>
                <a:lnTo>
                  <a:pt x="602" y="197"/>
                </a:lnTo>
                <a:lnTo>
                  <a:pt x="617" y="242"/>
                </a:lnTo>
                <a:lnTo>
                  <a:pt x="623" y="289"/>
                </a:lnTo>
                <a:lnTo>
                  <a:pt x="725" y="289"/>
                </a:lnTo>
                <a:lnTo>
                  <a:pt x="580" y="536"/>
                </a:lnTo>
                <a:lnTo>
                  <a:pt x="435" y="289"/>
                </a:lnTo>
                <a:lnTo>
                  <a:pt x="534" y="289"/>
                </a:lnTo>
                <a:lnTo>
                  <a:pt x="528" y="253"/>
                </a:lnTo>
                <a:lnTo>
                  <a:pt x="515" y="219"/>
                </a:lnTo>
                <a:lnTo>
                  <a:pt x="498" y="187"/>
                </a:lnTo>
                <a:lnTo>
                  <a:pt x="476" y="159"/>
                </a:lnTo>
                <a:lnTo>
                  <a:pt x="449" y="135"/>
                </a:lnTo>
                <a:lnTo>
                  <a:pt x="418" y="115"/>
                </a:lnTo>
                <a:lnTo>
                  <a:pt x="386" y="101"/>
                </a:lnTo>
                <a:lnTo>
                  <a:pt x="349" y="91"/>
                </a:lnTo>
                <a:lnTo>
                  <a:pt x="311" y="88"/>
                </a:lnTo>
                <a:lnTo>
                  <a:pt x="271" y="92"/>
                </a:lnTo>
                <a:lnTo>
                  <a:pt x="233" y="102"/>
                </a:lnTo>
                <a:lnTo>
                  <a:pt x="199" y="119"/>
                </a:lnTo>
                <a:lnTo>
                  <a:pt x="168" y="141"/>
                </a:lnTo>
                <a:lnTo>
                  <a:pt x="141" y="168"/>
                </a:lnTo>
                <a:lnTo>
                  <a:pt x="119" y="199"/>
                </a:lnTo>
                <a:lnTo>
                  <a:pt x="102" y="233"/>
                </a:lnTo>
                <a:lnTo>
                  <a:pt x="92" y="271"/>
                </a:lnTo>
                <a:lnTo>
                  <a:pt x="89" y="311"/>
                </a:lnTo>
                <a:lnTo>
                  <a:pt x="0" y="311"/>
                </a:lnTo>
                <a:lnTo>
                  <a:pt x="3" y="265"/>
                </a:lnTo>
                <a:lnTo>
                  <a:pt x="13" y="221"/>
                </a:lnTo>
                <a:lnTo>
                  <a:pt x="29" y="180"/>
                </a:lnTo>
                <a:lnTo>
                  <a:pt x="50" y="142"/>
                </a:lnTo>
                <a:lnTo>
                  <a:pt x="76" y="107"/>
                </a:lnTo>
                <a:lnTo>
                  <a:pt x="107" y="76"/>
                </a:lnTo>
                <a:lnTo>
                  <a:pt x="142" y="49"/>
                </a:lnTo>
                <a:lnTo>
                  <a:pt x="180" y="29"/>
                </a:lnTo>
                <a:lnTo>
                  <a:pt x="221" y="13"/>
                </a:lnTo>
                <a:lnTo>
                  <a:pt x="266" y="3"/>
                </a:lnTo>
                <a:lnTo>
                  <a:pt x="311" y="0"/>
                </a:lnTo>
                <a:close/>
              </a:path>
            </a:pathLst>
          </a:custGeom>
          <a:solidFill>
            <a:srgbClr val="FFB873"/>
          </a:solidFill>
          <a:ln w="0">
            <a:solidFill>
              <a:srgbClr val="FFB87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5808698" y="4671579"/>
            <a:ext cx="1511438" cy="1513343"/>
          </a:xfrm>
          <a:custGeom>
            <a:avLst/>
            <a:gdLst>
              <a:gd name="T0" fmla="*/ 351 w 793"/>
              <a:gd name="T1" fmla="*/ 223 h 794"/>
              <a:gd name="T2" fmla="*/ 423 w 793"/>
              <a:gd name="T3" fmla="*/ 350 h 794"/>
              <a:gd name="T4" fmla="*/ 116 w 793"/>
              <a:gd name="T5" fmla="*/ 350 h 794"/>
              <a:gd name="T6" fmla="*/ 116 w 793"/>
              <a:gd name="T7" fmla="*/ 445 h 794"/>
              <a:gd name="T8" fmla="*/ 423 w 793"/>
              <a:gd name="T9" fmla="*/ 445 h 794"/>
              <a:gd name="T10" fmla="*/ 351 w 793"/>
              <a:gd name="T11" fmla="*/ 572 h 794"/>
              <a:gd name="T12" fmla="*/ 722 w 793"/>
              <a:gd name="T13" fmla="*/ 397 h 794"/>
              <a:gd name="T14" fmla="*/ 351 w 793"/>
              <a:gd name="T15" fmla="*/ 223 h 794"/>
              <a:gd name="T16" fmla="*/ 397 w 793"/>
              <a:gd name="T17" fmla="*/ 0 h 794"/>
              <a:gd name="T18" fmla="*/ 451 w 793"/>
              <a:gd name="T19" fmla="*/ 4 h 794"/>
              <a:gd name="T20" fmla="*/ 502 w 793"/>
              <a:gd name="T21" fmla="*/ 15 h 794"/>
              <a:gd name="T22" fmla="*/ 551 w 793"/>
              <a:gd name="T23" fmla="*/ 32 h 794"/>
              <a:gd name="T24" fmla="*/ 597 w 793"/>
              <a:gd name="T25" fmla="*/ 55 h 794"/>
              <a:gd name="T26" fmla="*/ 638 w 793"/>
              <a:gd name="T27" fmla="*/ 83 h 794"/>
              <a:gd name="T28" fmla="*/ 677 w 793"/>
              <a:gd name="T29" fmla="*/ 117 h 794"/>
              <a:gd name="T30" fmla="*/ 710 w 793"/>
              <a:gd name="T31" fmla="*/ 155 h 794"/>
              <a:gd name="T32" fmla="*/ 739 w 793"/>
              <a:gd name="T33" fmla="*/ 198 h 794"/>
              <a:gd name="T34" fmla="*/ 762 w 793"/>
              <a:gd name="T35" fmla="*/ 243 h 794"/>
              <a:gd name="T36" fmla="*/ 779 w 793"/>
              <a:gd name="T37" fmla="*/ 291 h 794"/>
              <a:gd name="T38" fmla="*/ 789 w 793"/>
              <a:gd name="T39" fmla="*/ 344 h 794"/>
              <a:gd name="T40" fmla="*/ 793 w 793"/>
              <a:gd name="T41" fmla="*/ 397 h 794"/>
              <a:gd name="T42" fmla="*/ 789 w 793"/>
              <a:gd name="T43" fmla="*/ 451 h 794"/>
              <a:gd name="T44" fmla="*/ 779 w 793"/>
              <a:gd name="T45" fmla="*/ 503 h 794"/>
              <a:gd name="T46" fmla="*/ 762 w 793"/>
              <a:gd name="T47" fmla="*/ 552 h 794"/>
              <a:gd name="T48" fmla="*/ 739 w 793"/>
              <a:gd name="T49" fmla="*/ 597 h 794"/>
              <a:gd name="T50" fmla="*/ 710 w 793"/>
              <a:gd name="T51" fmla="*/ 640 h 794"/>
              <a:gd name="T52" fmla="*/ 677 w 793"/>
              <a:gd name="T53" fmla="*/ 677 h 794"/>
              <a:gd name="T54" fmla="*/ 638 w 793"/>
              <a:gd name="T55" fmla="*/ 712 h 794"/>
              <a:gd name="T56" fmla="*/ 597 w 793"/>
              <a:gd name="T57" fmla="*/ 740 h 794"/>
              <a:gd name="T58" fmla="*/ 551 w 793"/>
              <a:gd name="T59" fmla="*/ 763 h 794"/>
              <a:gd name="T60" fmla="*/ 502 w 793"/>
              <a:gd name="T61" fmla="*/ 780 h 794"/>
              <a:gd name="T62" fmla="*/ 451 w 793"/>
              <a:gd name="T63" fmla="*/ 791 h 794"/>
              <a:gd name="T64" fmla="*/ 397 w 793"/>
              <a:gd name="T65" fmla="*/ 794 h 794"/>
              <a:gd name="T66" fmla="*/ 342 w 793"/>
              <a:gd name="T67" fmla="*/ 791 h 794"/>
              <a:gd name="T68" fmla="*/ 291 w 793"/>
              <a:gd name="T69" fmla="*/ 780 h 794"/>
              <a:gd name="T70" fmla="*/ 243 w 793"/>
              <a:gd name="T71" fmla="*/ 763 h 794"/>
              <a:gd name="T72" fmla="*/ 196 w 793"/>
              <a:gd name="T73" fmla="*/ 740 h 794"/>
              <a:gd name="T74" fmla="*/ 155 w 793"/>
              <a:gd name="T75" fmla="*/ 712 h 794"/>
              <a:gd name="T76" fmla="*/ 116 w 793"/>
              <a:gd name="T77" fmla="*/ 677 h 794"/>
              <a:gd name="T78" fmla="*/ 83 w 793"/>
              <a:gd name="T79" fmla="*/ 640 h 794"/>
              <a:gd name="T80" fmla="*/ 54 w 793"/>
              <a:gd name="T81" fmla="*/ 597 h 794"/>
              <a:gd name="T82" fmla="*/ 31 w 793"/>
              <a:gd name="T83" fmla="*/ 552 h 794"/>
              <a:gd name="T84" fmla="*/ 15 w 793"/>
              <a:gd name="T85" fmla="*/ 503 h 794"/>
              <a:gd name="T86" fmla="*/ 4 w 793"/>
              <a:gd name="T87" fmla="*/ 451 h 794"/>
              <a:gd name="T88" fmla="*/ 0 w 793"/>
              <a:gd name="T89" fmla="*/ 397 h 794"/>
              <a:gd name="T90" fmla="*/ 4 w 793"/>
              <a:gd name="T91" fmla="*/ 344 h 794"/>
              <a:gd name="T92" fmla="*/ 15 w 793"/>
              <a:gd name="T93" fmla="*/ 291 h 794"/>
              <a:gd name="T94" fmla="*/ 31 w 793"/>
              <a:gd name="T95" fmla="*/ 243 h 794"/>
              <a:gd name="T96" fmla="*/ 54 w 793"/>
              <a:gd name="T97" fmla="*/ 198 h 794"/>
              <a:gd name="T98" fmla="*/ 83 w 793"/>
              <a:gd name="T99" fmla="*/ 155 h 794"/>
              <a:gd name="T100" fmla="*/ 116 w 793"/>
              <a:gd name="T101" fmla="*/ 117 h 794"/>
              <a:gd name="T102" fmla="*/ 155 w 793"/>
              <a:gd name="T103" fmla="*/ 83 h 794"/>
              <a:gd name="T104" fmla="*/ 196 w 793"/>
              <a:gd name="T105" fmla="*/ 55 h 794"/>
              <a:gd name="T106" fmla="*/ 243 w 793"/>
              <a:gd name="T107" fmla="*/ 32 h 794"/>
              <a:gd name="T108" fmla="*/ 291 w 793"/>
              <a:gd name="T109" fmla="*/ 15 h 794"/>
              <a:gd name="T110" fmla="*/ 342 w 793"/>
              <a:gd name="T111" fmla="*/ 4 h 794"/>
              <a:gd name="T112" fmla="*/ 397 w 793"/>
              <a:gd name="T113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3" h="794">
                <a:moveTo>
                  <a:pt x="351" y="223"/>
                </a:moveTo>
                <a:lnTo>
                  <a:pt x="423" y="350"/>
                </a:lnTo>
                <a:lnTo>
                  <a:pt x="116" y="350"/>
                </a:lnTo>
                <a:lnTo>
                  <a:pt x="116" y="445"/>
                </a:lnTo>
                <a:lnTo>
                  <a:pt x="423" y="445"/>
                </a:lnTo>
                <a:lnTo>
                  <a:pt x="351" y="572"/>
                </a:lnTo>
                <a:lnTo>
                  <a:pt x="722" y="397"/>
                </a:lnTo>
                <a:lnTo>
                  <a:pt x="351" y="223"/>
                </a:lnTo>
                <a:close/>
                <a:moveTo>
                  <a:pt x="397" y="0"/>
                </a:moveTo>
                <a:lnTo>
                  <a:pt x="451" y="4"/>
                </a:lnTo>
                <a:lnTo>
                  <a:pt x="502" y="15"/>
                </a:lnTo>
                <a:lnTo>
                  <a:pt x="551" y="32"/>
                </a:lnTo>
                <a:lnTo>
                  <a:pt x="597" y="55"/>
                </a:lnTo>
                <a:lnTo>
                  <a:pt x="638" y="83"/>
                </a:lnTo>
                <a:lnTo>
                  <a:pt x="677" y="117"/>
                </a:lnTo>
                <a:lnTo>
                  <a:pt x="710" y="155"/>
                </a:lnTo>
                <a:lnTo>
                  <a:pt x="739" y="198"/>
                </a:lnTo>
                <a:lnTo>
                  <a:pt x="762" y="243"/>
                </a:lnTo>
                <a:lnTo>
                  <a:pt x="779" y="291"/>
                </a:lnTo>
                <a:lnTo>
                  <a:pt x="789" y="344"/>
                </a:lnTo>
                <a:lnTo>
                  <a:pt x="793" y="397"/>
                </a:lnTo>
                <a:lnTo>
                  <a:pt x="789" y="451"/>
                </a:lnTo>
                <a:lnTo>
                  <a:pt x="779" y="503"/>
                </a:lnTo>
                <a:lnTo>
                  <a:pt x="762" y="552"/>
                </a:lnTo>
                <a:lnTo>
                  <a:pt x="739" y="597"/>
                </a:lnTo>
                <a:lnTo>
                  <a:pt x="710" y="640"/>
                </a:lnTo>
                <a:lnTo>
                  <a:pt x="677" y="677"/>
                </a:lnTo>
                <a:lnTo>
                  <a:pt x="638" y="712"/>
                </a:lnTo>
                <a:lnTo>
                  <a:pt x="597" y="740"/>
                </a:lnTo>
                <a:lnTo>
                  <a:pt x="551" y="763"/>
                </a:lnTo>
                <a:lnTo>
                  <a:pt x="502" y="780"/>
                </a:lnTo>
                <a:lnTo>
                  <a:pt x="451" y="791"/>
                </a:lnTo>
                <a:lnTo>
                  <a:pt x="397" y="794"/>
                </a:lnTo>
                <a:lnTo>
                  <a:pt x="342" y="791"/>
                </a:lnTo>
                <a:lnTo>
                  <a:pt x="291" y="780"/>
                </a:lnTo>
                <a:lnTo>
                  <a:pt x="243" y="763"/>
                </a:lnTo>
                <a:lnTo>
                  <a:pt x="196" y="740"/>
                </a:lnTo>
                <a:lnTo>
                  <a:pt x="155" y="712"/>
                </a:lnTo>
                <a:lnTo>
                  <a:pt x="116" y="677"/>
                </a:lnTo>
                <a:lnTo>
                  <a:pt x="83" y="640"/>
                </a:lnTo>
                <a:lnTo>
                  <a:pt x="54" y="597"/>
                </a:lnTo>
                <a:lnTo>
                  <a:pt x="31" y="552"/>
                </a:lnTo>
                <a:lnTo>
                  <a:pt x="15" y="503"/>
                </a:lnTo>
                <a:lnTo>
                  <a:pt x="4" y="451"/>
                </a:lnTo>
                <a:lnTo>
                  <a:pt x="0" y="397"/>
                </a:lnTo>
                <a:lnTo>
                  <a:pt x="4" y="344"/>
                </a:lnTo>
                <a:lnTo>
                  <a:pt x="15" y="291"/>
                </a:lnTo>
                <a:lnTo>
                  <a:pt x="31" y="243"/>
                </a:lnTo>
                <a:lnTo>
                  <a:pt x="54" y="198"/>
                </a:lnTo>
                <a:lnTo>
                  <a:pt x="83" y="155"/>
                </a:lnTo>
                <a:lnTo>
                  <a:pt x="116" y="117"/>
                </a:lnTo>
                <a:lnTo>
                  <a:pt x="155" y="83"/>
                </a:lnTo>
                <a:lnTo>
                  <a:pt x="196" y="55"/>
                </a:lnTo>
                <a:lnTo>
                  <a:pt x="243" y="32"/>
                </a:lnTo>
                <a:lnTo>
                  <a:pt x="291" y="15"/>
                </a:lnTo>
                <a:lnTo>
                  <a:pt x="342" y="4"/>
                </a:lnTo>
                <a:lnTo>
                  <a:pt x="397" y="0"/>
                </a:lnTo>
                <a:close/>
              </a:path>
            </a:pathLst>
          </a:custGeom>
          <a:solidFill>
            <a:srgbClr val="FF8849"/>
          </a:solidFill>
          <a:ln w="0">
            <a:solidFill>
              <a:srgbClr val="FF88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7649156" y="375809"/>
            <a:ext cx="1759213" cy="426938"/>
            <a:chOff x="5751513" y="908050"/>
            <a:chExt cx="1465262" cy="355600"/>
          </a:xfrm>
        </p:grpSpPr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751513" y="908050"/>
              <a:ext cx="185738" cy="355600"/>
            </a:xfrm>
            <a:prstGeom prst="rect">
              <a:avLst/>
            </a:prstGeom>
            <a:solidFill>
              <a:srgbClr val="FFB873"/>
            </a:solidFill>
            <a:ln w="0">
              <a:solidFill>
                <a:srgbClr val="FFB87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999163" y="908050"/>
              <a:ext cx="280988" cy="355600"/>
            </a:xfrm>
            <a:prstGeom prst="rect">
              <a:avLst/>
            </a:prstGeom>
            <a:solidFill>
              <a:srgbClr val="FF8849"/>
            </a:solidFill>
            <a:ln w="0">
              <a:solidFill>
                <a:srgbClr val="FF884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6342063" y="908050"/>
              <a:ext cx="406400" cy="355600"/>
            </a:xfrm>
            <a:prstGeom prst="rect">
              <a:avLst/>
            </a:prstGeom>
            <a:solidFill>
              <a:srgbClr val="F77246"/>
            </a:solidFill>
            <a:ln w="0">
              <a:solidFill>
                <a:srgbClr val="F7724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6810375" y="908050"/>
              <a:ext cx="406400" cy="355600"/>
            </a:xfrm>
            <a:custGeom>
              <a:avLst/>
              <a:gdLst>
                <a:gd name="T0" fmla="*/ 0 w 256"/>
                <a:gd name="T1" fmla="*/ 0 h 224"/>
                <a:gd name="T2" fmla="*/ 256 w 256"/>
                <a:gd name="T3" fmla="*/ 112 h 224"/>
                <a:gd name="T4" fmla="*/ 0 w 256"/>
                <a:gd name="T5" fmla="*/ 224 h 224"/>
                <a:gd name="T6" fmla="*/ 0 w 256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24">
                  <a:moveTo>
                    <a:pt x="0" y="0"/>
                  </a:moveTo>
                  <a:lnTo>
                    <a:pt x="256" y="112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2B21"/>
            </a:solidFill>
            <a:ln w="0">
              <a:solidFill>
                <a:srgbClr val="D32B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649155" y="1010975"/>
            <a:ext cx="1759212" cy="672809"/>
            <a:chOff x="5751513" y="1457325"/>
            <a:chExt cx="1465262" cy="560388"/>
          </a:xfrm>
        </p:grpSpPr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751513" y="1673225"/>
              <a:ext cx="185738" cy="127000"/>
            </a:xfrm>
            <a:prstGeom prst="rect">
              <a:avLst/>
            </a:prstGeom>
            <a:solidFill>
              <a:srgbClr val="FFB873"/>
            </a:solidFill>
            <a:ln w="0">
              <a:solidFill>
                <a:srgbClr val="FFB87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5999163" y="1619250"/>
              <a:ext cx="280988" cy="233363"/>
            </a:xfrm>
            <a:prstGeom prst="rect">
              <a:avLst/>
            </a:prstGeom>
            <a:solidFill>
              <a:srgbClr val="FF8849"/>
            </a:solidFill>
            <a:ln w="0">
              <a:solidFill>
                <a:srgbClr val="FF884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6342063" y="1592263"/>
              <a:ext cx="468313" cy="290513"/>
            </a:xfrm>
            <a:custGeom>
              <a:avLst/>
              <a:gdLst>
                <a:gd name="T0" fmla="*/ 0 w 295"/>
                <a:gd name="T1" fmla="*/ 0 h 183"/>
                <a:gd name="T2" fmla="*/ 267 w 295"/>
                <a:gd name="T3" fmla="*/ 0 h 183"/>
                <a:gd name="T4" fmla="*/ 295 w 295"/>
                <a:gd name="T5" fmla="*/ 91 h 183"/>
                <a:gd name="T6" fmla="*/ 267 w 295"/>
                <a:gd name="T7" fmla="*/ 183 h 183"/>
                <a:gd name="T8" fmla="*/ 0 w 295"/>
                <a:gd name="T9" fmla="*/ 183 h 183"/>
                <a:gd name="T10" fmla="*/ 0 w 295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83">
                  <a:moveTo>
                    <a:pt x="0" y="0"/>
                  </a:moveTo>
                  <a:lnTo>
                    <a:pt x="267" y="0"/>
                  </a:lnTo>
                  <a:lnTo>
                    <a:pt x="295" y="91"/>
                  </a:lnTo>
                  <a:lnTo>
                    <a:pt x="267" y="183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7246"/>
            </a:solidFill>
            <a:ln w="0">
              <a:solidFill>
                <a:srgbClr val="F772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6810375" y="1457325"/>
              <a:ext cx="406400" cy="560388"/>
            </a:xfrm>
            <a:custGeom>
              <a:avLst/>
              <a:gdLst>
                <a:gd name="T0" fmla="*/ 0 w 256"/>
                <a:gd name="T1" fmla="*/ 0 h 353"/>
                <a:gd name="T2" fmla="*/ 256 w 256"/>
                <a:gd name="T3" fmla="*/ 176 h 353"/>
                <a:gd name="T4" fmla="*/ 0 w 256"/>
                <a:gd name="T5" fmla="*/ 353 h 353"/>
                <a:gd name="T6" fmla="*/ 55 w 256"/>
                <a:gd name="T7" fmla="*/ 176 h 353"/>
                <a:gd name="T8" fmla="*/ 0 w 256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53">
                  <a:moveTo>
                    <a:pt x="0" y="0"/>
                  </a:moveTo>
                  <a:lnTo>
                    <a:pt x="256" y="176"/>
                  </a:lnTo>
                  <a:lnTo>
                    <a:pt x="0" y="353"/>
                  </a:lnTo>
                  <a:lnTo>
                    <a:pt x="55" y="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2B21"/>
            </a:solidFill>
            <a:ln w="0">
              <a:solidFill>
                <a:srgbClr val="D32B2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2" name="Freeform 62"/>
          <p:cNvSpPr>
            <a:spLocks/>
          </p:cNvSpPr>
          <p:nvPr/>
        </p:nvSpPr>
        <p:spPr bwMode="auto">
          <a:xfrm>
            <a:off x="7946488" y="2013113"/>
            <a:ext cx="1180597" cy="1126613"/>
          </a:xfrm>
          <a:custGeom>
            <a:avLst/>
            <a:gdLst>
              <a:gd name="T0" fmla="*/ 503 w 503"/>
              <a:gd name="T1" fmla="*/ 174 h 480"/>
              <a:gd name="T2" fmla="*/ 285 w 503"/>
              <a:gd name="T3" fmla="*/ 251 h 480"/>
              <a:gd name="T4" fmla="*/ 264 w 503"/>
              <a:gd name="T5" fmla="*/ 250 h 480"/>
              <a:gd name="T6" fmla="*/ 252 w 503"/>
              <a:gd name="T7" fmla="*/ 250 h 480"/>
              <a:gd name="T8" fmla="*/ 223 w 503"/>
              <a:gd name="T9" fmla="*/ 252 h 480"/>
              <a:gd name="T10" fmla="*/ 207 w 503"/>
              <a:gd name="T11" fmla="*/ 256 h 480"/>
              <a:gd name="T12" fmla="*/ 173 w 503"/>
              <a:gd name="T13" fmla="*/ 265 h 480"/>
              <a:gd name="T14" fmla="*/ 139 w 503"/>
              <a:gd name="T15" fmla="*/ 283 h 480"/>
              <a:gd name="T16" fmla="*/ 106 w 503"/>
              <a:gd name="T17" fmla="*/ 304 h 480"/>
              <a:gd name="T18" fmla="*/ 77 w 503"/>
              <a:gd name="T19" fmla="*/ 331 h 480"/>
              <a:gd name="T20" fmla="*/ 52 w 503"/>
              <a:gd name="T21" fmla="*/ 362 h 480"/>
              <a:gd name="T22" fmla="*/ 46 w 503"/>
              <a:gd name="T23" fmla="*/ 370 h 480"/>
              <a:gd name="T24" fmla="*/ 33 w 503"/>
              <a:gd name="T25" fmla="*/ 393 h 480"/>
              <a:gd name="T26" fmla="*/ 22 w 503"/>
              <a:gd name="T27" fmla="*/ 417 h 480"/>
              <a:gd name="T28" fmla="*/ 15 w 503"/>
              <a:gd name="T29" fmla="*/ 436 h 480"/>
              <a:gd name="T30" fmla="*/ 11 w 503"/>
              <a:gd name="T31" fmla="*/ 448 h 480"/>
              <a:gd name="T32" fmla="*/ 9 w 503"/>
              <a:gd name="T33" fmla="*/ 459 h 480"/>
              <a:gd name="T34" fmla="*/ 5 w 503"/>
              <a:gd name="T35" fmla="*/ 477 h 480"/>
              <a:gd name="T36" fmla="*/ 4 w 503"/>
              <a:gd name="T37" fmla="*/ 477 h 480"/>
              <a:gd name="T38" fmla="*/ 1 w 503"/>
              <a:gd name="T39" fmla="*/ 459 h 480"/>
              <a:gd name="T40" fmla="*/ 0 w 503"/>
              <a:gd name="T41" fmla="*/ 435 h 480"/>
              <a:gd name="T42" fmla="*/ 0 w 503"/>
              <a:gd name="T43" fmla="*/ 412 h 480"/>
              <a:gd name="T44" fmla="*/ 4 w 503"/>
              <a:gd name="T45" fmla="*/ 384 h 480"/>
              <a:gd name="T46" fmla="*/ 9 w 503"/>
              <a:gd name="T47" fmla="*/ 354 h 480"/>
              <a:gd name="T48" fmla="*/ 12 w 503"/>
              <a:gd name="T49" fmla="*/ 343 h 480"/>
              <a:gd name="T50" fmla="*/ 28 w 503"/>
              <a:gd name="T51" fmla="*/ 301 h 480"/>
              <a:gd name="T52" fmla="*/ 51 w 503"/>
              <a:gd name="T53" fmla="*/ 257 h 480"/>
              <a:gd name="T54" fmla="*/ 82 w 503"/>
              <a:gd name="T55" fmla="*/ 216 h 480"/>
              <a:gd name="T56" fmla="*/ 118 w 503"/>
              <a:gd name="T57" fmla="*/ 179 h 480"/>
              <a:gd name="T58" fmla="*/ 158 w 503"/>
              <a:gd name="T59" fmla="*/ 150 h 480"/>
              <a:gd name="T60" fmla="*/ 168 w 503"/>
              <a:gd name="T61" fmla="*/ 142 h 480"/>
              <a:gd name="T62" fmla="*/ 198 w 503"/>
              <a:gd name="T63" fmla="*/ 127 h 480"/>
              <a:gd name="T64" fmla="*/ 228 w 503"/>
              <a:gd name="T65" fmla="*/ 114 h 480"/>
              <a:gd name="T66" fmla="*/ 246 w 503"/>
              <a:gd name="T67" fmla="*/ 108 h 480"/>
              <a:gd name="T68" fmla="*/ 263 w 503"/>
              <a:gd name="T69" fmla="*/ 103 h 480"/>
              <a:gd name="T70" fmla="*/ 278 w 503"/>
              <a:gd name="T71" fmla="*/ 100 h 480"/>
              <a:gd name="T72" fmla="*/ 285 w 503"/>
              <a:gd name="T73" fmla="*/ 9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3" h="480">
                <a:moveTo>
                  <a:pt x="247" y="0"/>
                </a:moveTo>
                <a:lnTo>
                  <a:pt x="503" y="174"/>
                </a:lnTo>
                <a:lnTo>
                  <a:pt x="247" y="348"/>
                </a:lnTo>
                <a:lnTo>
                  <a:pt x="285" y="251"/>
                </a:lnTo>
                <a:lnTo>
                  <a:pt x="275" y="250"/>
                </a:lnTo>
                <a:lnTo>
                  <a:pt x="264" y="250"/>
                </a:lnTo>
                <a:lnTo>
                  <a:pt x="258" y="250"/>
                </a:lnTo>
                <a:lnTo>
                  <a:pt x="252" y="250"/>
                </a:lnTo>
                <a:lnTo>
                  <a:pt x="237" y="250"/>
                </a:lnTo>
                <a:lnTo>
                  <a:pt x="223" y="252"/>
                </a:lnTo>
                <a:lnTo>
                  <a:pt x="214" y="253"/>
                </a:lnTo>
                <a:lnTo>
                  <a:pt x="207" y="256"/>
                </a:lnTo>
                <a:lnTo>
                  <a:pt x="190" y="259"/>
                </a:lnTo>
                <a:lnTo>
                  <a:pt x="173" y="265"/>
                </a:lnTo>
                <a:lnTo>
                  <a:pt x="156" y="273"/>
                </a:lnTo>
                <a:lnTo>
                  <a:pt x="139" y="283"/>
                </a:lnTo>
                <a:lnTo>
                  <a:pt x="122" y="292"/>
                </a:lnTo>
                <a:lnTo>
                  <a:pt x="106" y="304"/>
                </a:lnTo>
                <a:lnTo>
                  <a:pt x="90" y="318"/>
                </a:lnTo>
                <a:lnTo>
                  <a:pt x="77" y="331"/>
                </a:lnTo>
                <a:lnTo>
                  <a:pt x="63" y="346"/>
                </a:lnTo>
                <a:lnTo>
                  <a:pt x="52" y="362"/>
                </a:lnTo>
                <a:lnTo>
                  <a:pt x="49" y="365"/>
                </a:lnTo>
                <a:lnTo>
                  <a:pt x="46" y="370"/>
                </a:lnTo>
                <a:lnTo>
                  <a:pt x="41" y="378"/>
                </a:lnTo>
                <a:lnTo>
                  <a:pt x="33" y="393"/>
                </a:lnTo>
                <a:lnTo>
                  <a:pt x="26" y="409"/>
                </a:lnTo>
                <a:lnTo>
                  <a:pt x="22" y="417"/>
                </a:lnTo>
                <a:lnTo>
                  <a:pt x="20" y="423"/>
                </a:lnTo>
                <a:lnTo>
                  <a:pt x="15" y="436"/>
                </a:lnTo>
                <a:lnTo>
                  <a:pt x="13" y="443"/>
                </a:lnTo>
                <a:lnTo>
                  <a:pt x="11" y="448"/>
                </a:lnTo>
                <a:lnTo>
                  <a:pt x="10" y="454"/>
                </a:lnTo>
                <a:lnTo>
                  <a:pt x="9" y="459"/>
                </a:lnTo>
                <a:lnTo>
                  <a:pt x="6" y="470"/>
                </a:lnTo>
                <a:lnTo>
                  <a:pt x="5" y="477"/>
                </a:lnTo>
                <a:lnTo>
                  <a:pt x="4" y="480"/>
                </a:lnTo>
                <a:lnTo>
                  <a:pt x="4" y="477"/>
                </a:lnTo>
                <a:lnTo>
                  <a:pt x="2" y="470"/>
                </a:lnTo>
                <a:lnTo>
                  <a:pt x="1" y="459"/>
                </a:lnTo>
                <a:lnTo>
                  <a:pt x="0" y="448"/>
                </a:lnTo>
                <a:lnTo>
                  <a:pt x="0" y="435"/>
                </a:lnTo>
                <a:lnTo>
                  <a:pt x="0" y="419"/>
                </a:lnTo>
                <a:lnTo>
                  <a:pt x="0" y="412"/>
                </a:lnTo>
                <a:lnTo>
                  <a:pt x="1" y="403"/>
                </a:lnTo>
                <a:lnTo>
                  <a:pt x="4" y="384"/>
                </a:lnTo>
                <a:lnTo>
                  <a:pt x="7" y="364"/>
                </a:lnTo>
                <a:lnTo>
                  <a:pt x="9" y="354"/>
                </a:lnTo>
                <a:lnTo>
                  <a:pt x="11" y="350"/>
                </a:lnTo>
                <a:lnTo>
                  <a:pt x="12" y="343"/>
                </a:lnTo>
                <a:lnTo>
                  <a:pt x="18" y="322"/>
                </a:lnTo>
                <a:lnTo>
                  <a:pt x="28" y="301"/>
                </a:lnTo>
                <a:lnTo>
                  <a:pt x="39" y="279"/>
                </a:lnTo>
                <a:lnTo>
                  <a:pt x="51" y="257"/>
                </a:lnTo>
                <a:lnTo>
                  <a:pt x="65" y="235"/>
                </a:lnTo>
                <a:lnTo>
                  <a:pt x="82" y="216"/>
                </a:lnTo>
                <a:lnTo>
                  <a:pt x="99" y="197"/>
                </a:lnTo>
                <a:lnTo>
                  <a:pt x="118" y="179"/>
                </a:lnTo>
                <a:lnTo>
                  <a:pt x="138" y="163"/>
                </a:lnTo>
                <a:lnTo>
                  <a:pt x="158" y="150"/>
                </a:lnTo>
                <a:lnTo>
                  <a:pt x="163" y="146"/>
                </a:lnTo>
                <a:lnTo>
                  <a:pt x="168" y="142"/>
                </a:lnTo>
                <a:lnTo>
                  <a:pt x="179" y="138"/>
                </a:lnTo>
                <a:lnTo>
                  <a:pt x="198" y="127"/>
                </a:lnTo>
                <a:lnTo>
                  <a:pt x="219" y="118"/>
                </a:lnTo>
                <a:lnTo>
                  <a:pt x="228" y="114"/>
                </a:lnTo>
                <a:lnTo>
                  <a:pt x="237" y="111"/>
                </a:lnTo>
                <a:lnTo>
                  <a:pt x="246" y="108"/>
                </a:lnTo>
                <a:lnTo>
                  <a:pt x="254" y="106"/>
                </a:lnTo>
                <a:lnTo>
                  <a:pt x="263" y="103"/>
                </a:lnTo>
                <a:lnTo>
                  <a:pt x="270" y="102"/>
                </a:lnTo>
                <a:lnTo>
                  <a:pt x="278" y="100"/>
                </a:lnTo>
                <a:lnTo>
                  <a:pt x="284" y="99"/>
                </a:lnTo>
                <a:lnTo>
                  <a:pt x="285" y="99"/>
                </a:lnTo>
                <a:lnTo>
                  <a:pt x="247" y="0"/>
                </a:lnTo>
                <a:close/>
              </a:path>
            </a:pathLst>
          </a:custGeom>
          <a:solidFill>
            <a:srgbClr val="FFB873"/>
          </a:solidFill>
          <a:ln w="0">
            <a:solidFill>
              <a:srgbClr val="FFB87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7844516" y="3479544"/>
            <a:ext cx="1515250" cy="800509"/>
            <a:chOff x="5751513" y="3497263"/>
            <a:chExt cx="1262063" cy="666750"/>
          </a:xfrm>
        </p:grpSpPr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6529388" y="3497263"/>
              <a:ext cx="484188" cy="666750"/>
            </a:xfrm>
            <a:custGeom>
              <a:avLst/>
              <a:gdLst>
                <a:gd name="T0" fmla="*/ 0 w 305"/>
                <a:gd name="T1" fmla="*/ 0 h 420"/>
                <a:gd name="T2" fmla="*/ 305 w 305"/>
                <a:gd name="T3" fmla="*/ 211 h 420"/>
                <a:gd name="T4" fmla="*/ 0 w 305"/>
                <a:gd name="T5" fmla="*/ 420 h 420"/>
                <a:gd name="T6" fmla="*/ 65 w 305"/>
                <a:gd name="T7" fmla="*/ 211 h 420"/>
                <a:gd name="T8" fmla="*/ 0 w 305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420">
                  <a:moveTo>
                    <a:pt x="0" y="0"/>
                  </a:moveTo>
                  <a:lnTo>
                    <a:pt x="305" y="211"/>
                  </a:lnTo>
                  <a:lnTo>
                    <a:pt x="0" y="420"/>
                  </a:lnTo>
                  <a:lnTo>
                    <a:pt x="65" y="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54F"/>
            </a:solidFill>
            <a:ln w="0">
              <a:solidFill>
                <a:srgbClr val="FF954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751513" y="3735388"/>
              <a:ext cx="744538" cy="192088"/>
            </a:xfrm>
            <a:custGeom>
              <a:avLst/>
              <a:gdLst>
                <a:gd name="T0" fmla="*/ 425 w 469"/>
                <a:gd name="T1" fmla="*/ 0 h 121"/>
                <a:gd name="T2" fmla="*/ 469 w 469"/>
                <a:gd name="T3" fmla="*/ 0 h 121"/>
                <a:gd name="T4" fmla="*/ 469 w 469"/>
                <a:gd name="T5" fmla="*/ 121 h 121"/>
                <a:gd name="T6" fmla="*/ 425 w 469"/>
                <a:gd name="T7" fmla="*/ 121 h 121"/>
                <a:gd name="T8" fmla="*/ 425 w 469"/>
                <a:gd name="T9" fmla="*/ 0 h 121"/>
                <a:gd name="T10" fmla="*/ 364 w 469"/>
                <a:gd name="T11" fmla="*/ 0 h 121"/>
                <a:gd name="T12" fmla="*/ 408 w 469"/>
                <a:gd name="T13" fmla="*/ 0 h 121"/>
                <a:gd name="T14" fmla="*/ 408 w 469"/>
                <a:gd name="T15" fmla="*/ 121 h 121"/>
                <a:gd name="T16" fmla="*/ 364 w 469"/>
                <a:gd name="T17" fmla="*/ 121 h 121"/>
                <a:gd name="T18" fmla="*/ 364 w 469"/>
                <a:gd name="T19" fmla="*/ 0 h 121"/>
                <a:gd name="T20" fmla="*/ 303 w 469"/>
                <a:gd name="T21" fmla="*/ 0 h 121"/>
                <a:gd name="T22" fmla="*/ 348 w 469"/>
                <a:gd name="T23" fmla="*/ 0 h 121"/>
                <a:gd name="T24" fmla="*/ 348 w 469"/>
                <a:gd name="T25" fmla="*/ 121 h 121"/>
                <a:gd name="T26" fmla="*/ 303 w 469"/>
                <a:gd name="T27" fmla="*/ 121 h 121"/>
                <a:gd name="T28" fmla="*/ 303 w 469"/>
                <a:gd name="T29" fmla="*/ 0 h 121"/>
                <a:gd name="T30" fmla="*/ 242 w 469"/>
                <a:gd name="T31" fmla="*/ 0 h 121"/>
                <a:gd name="T32" fmla="*/ 288 w 469"/>
                <a:gd name="T33" fmla="*/ 0 h 121"/>
                <a:gd name="T34" fmla="*/ 288 w 469"/>
                <a:gd name="T35" fmla="*/ 121 h 121"/>
                <a:gd name="T36" fmla="*/ 242 w 469"/>
                <a:gd name="T37" fmla="*/ 121 h 121"/>
                <a:gd name="T38" fmla="*/ 242 w 469"/>
                <a:gd name="T39" fmla="*/ 0 h 121"/>
                <a:gd name="T40" fmla="*/ 183 w 469"/>
                <a:gd name="T41" fmla="*/ 0 h 121"/>
                <a:gd name="T42" fmla="*/ 227 w 469"/>
                <a:gd name="T43" fmla="*/ 0 h 121"/>
                <a:gd name="T44" fmla="*/ 227 w 469"/>
                <a:gd name="T45" fmla="*/ 121 h 121"/>
                <a:gd name="T46" fmla="*/ 183 w 469"/>
                <a:gd name="T47" fmla="*/ 121 h 121"/>
                <a:gd name="T48" fmla="*/ 183 w 469"/>
                <a:gd name="T49" fmla="*/ 0 h 121"/>
                <a:gd name="T50" fmla="*/ 122 w 469"/>
                <a:gd name="T51" fmla="*/ 0 h 121"/>
                <a:gd name="T52" fmla="*/ 166 w 469"/>
                <a:gd name="T53" fmla="*/ 0 h 121"/>
                <a:gd name="T54" fmla="*/ 166 w 469"/>
                <a:gd name="T55" fmla="*/ 121 h 121"/>
                <a:gd name="T56" fmla="*/ 122 w 469"/>
                <a:gd name="T57" fmla="*/ 121 h 121"/>
                <a:gd name="T58" fmla="*/ 122 w 469"/>
                <a:gd name="T59" fmla="*/ 0 h 121"/>
                <a:gd name="T60" fmla="*/ 61 w 469"/>
                <a:gd name="T61" fmla="*/ 0 h 121"/>
                <a:gd name="T62" fmla="*/ 105 w 469"/>
                <a:gd name="T63" fmla="*/ 0 h 121"/>
                <a:gd name="T64" fmla="*/ 105 w 469"/>
                <a:gd name="T65" fmla="*/ 121 h 121"/>
                <a:gd name="T66" fmla="*/ 61 w 469"/>
                <a:gd name="T67" fmla="*/ 121 h 121"/>
                <a:gd name="T68" fmla="*/ 61 w 469"/>
                <a:gd name="T69" fmla="*/ 0 h 121"/>
                <a:gd name="T70" fmla="*/ 0 w 469"/>
                <a:gd name="T71" fmla="*/ 0 h 121"/>
                <a:gd name="T72" fmla="*/ 44 w 469"/>
                <a:gd name="T73" fmla="*/ 0 h 121"/>
                <a:gd name="T74" fmla="*/ 44 w 469"/>
                <a:gd name="T75" fmla="*/ 121 h 121"/>
                <a:gd name="T76" fmla="*/ 0 w 469"/>
                <a:gd name="T77" fmla="*/ 121 h 121"/>
                <a:gd name="T78" fmla="*/ 0 w 469"/>
                <a:gd name="T7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9" h="121">
                  <a:moveTo>
                    <a:pt x="425" y="0"/>
                  </a:moveTo>
                  <a:lnTo>
                    <a:pt x="469" y="0"/>
                  </a:lnTo>
                  <a:lnTo>
                    <a:pt x="469" y="121"/>
                  </a:lnTo>
                  <a:lnTo>
                    <a:pt x="425" y="121"/>
                  </a:lnTo>
                  <a:lnTo>
                    <a:pt x="425" y="0"/>
                  </a:lnTo>
                  <a:close/>
                  <a:moveTo>
                    <a:pt x="364" y="0"/>
                  </a:moveTo>
                  <a:lnTo>
                    <a:pt x="408" y="0"/>
                  </a:lnTo>
                  <a:lnTo>
                    <a:pt x="408" y="121"/>
                  </a:lnTo>
                  <a:lnTo>
                    <a:pt x="364" y="121"/>
                  </a:lnTo>
                  <a:lnTo>
                    <a:pt x="364" y="0"/>
                  </a:lnTo>
                  <a:close/>
                  <a:moveTo>
                    <a:pt x="303" y="0"/>
                  </a:moveTo>
                  <a:lnTo>
                    <a:pt x="348" y="0"/>
                  </a:lnTo>
                  <a:lnTo>
                    <a:pt x="348" y="121"/>
                  </a:lnTo>
                  <a:lnTo>
                    <a:pt x="303" y="121"/>
                  </a:lnTo>
                  <a:lnTo>
                    <a:pt x="303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1"/>
                  </a:lnTo>
                  <a:lnTo>
                    <a:pt x="242" y="121"/>
                  </a:lnTo>
                  <a:lnTo>
                    <a:pt x="242" y="0"/>
                  </a:lnTo>
                  <a:close/>
                  <a:moveTo>
                    <a:pt x="183" y="0"/>
                  </a:moveTo>
                  <a:lnTo>
                    <a:pt x="227" y="0"/>
                  </a:lnTo>
                  <a:lnTo>
                    <a:pt x="227" y="121"/>
                  </a:lnTo>
                  <a:lnTo>
                    <a:pt x="183" y="121"/>
                  </a:lnTo>
                  <a:lnTo>
                    <a:pt x="183" y="0"/>
                  </a:lnTo>
                  <a:close/>
                  <a:moveTo>
                    <a:pt x="122" y="0"/>
                  </a:moveTo>
                  <a:lnTo>
                    <a:pt x="166" y="0"/>
                  </a:lnTo>
                  <a:lnTo>
                    <a:pt x="166" y="121"/>
                  </a:lnTo>
                  <a:lnTo>
                    <a:pt x="122" y="121"/>
                  </a:lnTo>
                  <a:lnTo>
                    <a:pt x="122" y="0"/>
                  </a:lnTo>
                  <a:close/>
                  <a:moveTo>
                    <a:pt x="61" y="0"/>
                  </a:moveTo>
                  <a:lnTo>
                    <a:pt x="105" y="0"/>
                  </a:lnTo>
                  <a:lnTo>
                    <a:pt x="105" y="121"/>
                  </a:lnTo>
                  <a:lnTo>
                    <a:pt x="61" y="121"/>
                  </a:lnTo>
                  <a:lnTo>
                    <a:pt x="61" y="0"/>
                  </a:lnTo>
                  <a:close/>
                  <a:moveTo>
                    <a:pt x="0" y="0"/>
                  </a:moveTo>
                  <a:lnTo>
                    <a:pt x="44" y="0"/>
                  </a:lnTo>
                  <a:lnTo>
                    <a:pt x="44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73"/>
            </a:solidFill>
            <a:ln w="0">
              <a:solidFill>
                <a:srgbClr val="FFB87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5" name="Freeform 65"/>
          <p:cNvSpPr>
            <a:spLocks noEditPoints="1"/>
          </p:cNvSpPr>
          <p:nvPr/>
        </p:nvSpPr>
        <p:spPr bwMode="auto">
          <a:xfrm>
            <a:off x="7824192" y="4671579"/>
            <a:ext cx="1492378" cy="1490471"/>
          </a:xfrm>
          <a:custGeom>
            <a:avLst/>
            <a:gdLst>
              <a:gd name="T0" fmla="*/ 226 w 783"/>
              <a:gd name="T1" fmla="*/ 193 h 782"/>
              <a:gd name="T2" fmla="*/ 451 w 783"/>
              <a:gd name="T3" fmla="*/ 391 h 782"/>
              <a:gd name="T4" fmla="*/ 226 w 783"/>
              <a:gd name="T5" fmla="*/ 590 h 782"/>
              <a:gd name="T6" fmla="*/ 365 w 783"/>
              <a:gd name="T7" fmla="*/ 590 h 782"/>
              <a:gd name="T8" fmla="*/ 600 w 783"/>
              <a:gd name="T9" fmla="*/ 391 h 782"/>
              <a:gd name="T10" fmla="*/ 365 w 783"/>
              <a:gd name="T11" fmla="*/ 193 h 782"/>
              <a:gd name="T12" fmla="*/ 226 w 783"/>
              <a:gd name="T13" fmla="*/ 193 h 782"/>
              <a:gd name="T14" fmla="*/ 391 w 783"/>
              <a:gd name="T15" fmla="*/ 0 h 782"/>
              <a:gd name="T16" fmla="*/ 444 w 783"/>
              <a:gd name="T17" fmla="*/ 4 h 782"/>
              <a:gd name="T18" fmla="*/ 495 w 783"/>
              <a:gd name="T19" fmla="*/ 14 h 782"/>
              <a:gd name="T20" fmla="*/ 543 w 783"/>
              <a:gd name="T21" fmla="*/ 31 h 782"/>
              <a:gd name="T22" fmla="*/ 588 w 783"/>
              <a:gd name="T23" fmla="*/ 53 h 782"/>
              <a:gd name="T24" fmla="*/ 630 w 783"/>
              <a:gd name="T25" fmla="*/ 82 h 782"/>
              <a:gd name="T26" fmla="*/ 667 w 783"/>
              <a:gd name="T27" fmla="*/ 115 h 782"/>
              <a:gd name="T28" fmla="*/ 701 w 783"/>
              <a:gd name="T29" fmla="*/ 153 h 782"/>
              <a:gd name="T30" fmla="*/ 729 w 783"/>
              <a:gd name="T31" fmla="*/ 194 h 782"/>
              <a:gd name="T32" fmla="*/ 751 w 783"/>
              <a:gd name="T33" fmla="*/ 239 h 782"/>
              <a:gd name="T34" fmla="*/ 768 w 783"/>
              <a:gd name="T35" fmla="*/ 288 h 782"/>
              <a:gd name="T36" fmla="*/ 779 w 783"/>
              <a:gd name="T37" fmla="*/ 338 h 782"/>
              <a:gd name="T38" fmla="*/ 783 w 783"/>
              <a:gd name="T39" fmla="*/ 391 h 782"/>
              <a:gd name="T40" fmla="*/ 779 w 783"/>
              <a:gd name="T41" fmla="*/ 445 h 782"/>
              <a:gd name="T42" fmla="*/ 768 w 783"/>
              <a:gd name="T43" fmla="*/ 495 h 782"/>
              <a:gd name="T44" fmla="*/ 751 w 783"/>
              <a:gd name="T45" fmla="*/ 544 h 782"/>
              <a:gd name="T46" fmla="*/ 729 w 783"/>
              <a:gd name="T47" fmla="*/ 589 h 782"/>
              <a:gd name="T48" fmla="*/ 701 w 783"/>
              <a:gd name="T49" fmla="*/ 630 h 782"/>
              <a:gd name="T50" fmla="*/ 667 w 783"/>
              <a:gd name="T51" fmla="*/ 668 h 782"/>
              <a:gd name="T52" fmla="*/ 630 w 783"/>
              <a:gd name="T53" fmla="*/ 701 h 782"/>
              <a:gd name="T54" fmla="*/ 588 w 783"/>
              <a:gd name="T55" fmla="*/ 730 h 782"/>
              <a:gd name="T56" fmla="*/ 543 w 783"/>
              <a:gd name="T57" fmla="*/ 752 h 782"/>
              <a:gd name="T58" fmla="*/ 495 w 783"/>
              <a:gd name="T59" fmla="*/ 769 h 782"/>
              <a:gd name="T60" fmla="*/ 444 w 783"/>
              <a:gd name="T61" fmla="*/ 779 h 782"/>
              <a:gd name="T62" fmla="*/ 391 w 783"/>
              <a:gd name="T63" fmla="*/ 782 h 782"/>
              <a:gd name="T64" fmla="*/ 338 w 783"/>
              <a:gd name="T65" fmla="*/ 779 h 782"/>
              <a:gd name="T66" fmla="*/ 287 w 783"/>
              <a:gd name="T67" fmla="*/ 769 h 782"/>
              <a:gd name="T68" fmla="*/ 238 w 783"/>
              <a:gd name="T69" fmla="*/ 752 h 782"/>
              <a:gd name="T70" fmla="*/ 193 w 783"/>
              <a:gd name="T71" fmla="*/ 730 h 782"/>
              <a:gd name="T72" fmla="*/ 152 w 783"/>
              <a:gd name="T73" fmla="*/ 701 h 782"/>
              <a:gd name="T74" fmla="*/ 114 w 783"/>
              <a:gd name="T75" fmla="*/ 668 h 782"/>
              <a:gd name="T76" fmla="*/ 81 w 783"/>
              <a:gd name="T77" fmla="*/ 630 h 782"/>
              <a:gd name="T78" fmla="*/ 53 w 783"/>
              <a:gd name="T79" fmla="*/ 589 h 782"/>
              <a:gd name="T80" fmla="*/ 30 w 783"/>
              <a:gd name="T81" fmla="*/ 544 h 782"/>
              <a:gd name="T82" fmla="*/ 13 w 783"/>
              <a:gd name="T83" fmla="*/ 495 h 782"/>
              <a:gd name="T84" fmla="*/ 3 w 783"/>
              <a:gd name="T85" fmla="*/ 445 h 782"/>
              <a:gd name="T86" fmla="*/ 0 w 783"/>
              <a:gd name="T87" fmla="*/ 391 h 782"/>
              <a:gd name="T88" fmla="*/ 3 w 783"/>
              <a:gd name="T89" fmla="*/ 338 h 782"/>
              <a:gd name="T90" fmla="*/ 13 w 783"/>
              <a:gd name="T91" fmla="*/ 288 h 782"/>
              <a:gd name="T92" fmla="*/ 30 w 783"/>
              <a:gd name="T93" fmla="*/ 239 h 782"/>
              <a:gd name="T94" fmla="*/ 53 w 783"/>
              <a:gd name="T95" fmla="*/ 194 h 782"/>
              <a:gd name="T96" fmla="*/ 81 w 783"/>
              <a:gd name="T97" fmla="*/ 153 h 782"/>
              <a:gd name="T98" fmla="*/ 114 w 783"/>
              <a:gd name="T99" fmla="*/ 115 h 782"/>
              <a:gd name="T100" fmla="*/ 152 w 783"/>
              <a:gd name="T101" fmla="*/ 82 h 782"/>
              <a:gd name="T102" fmla="*/ 193 w 783"/>
              <a:gd name="T103" fmla="*/ 53 h 782"/>
              <a:gd name="T104" fmla="*/ 238 w 783"/>
              <a:gd name="T105" fmla="*/ 31 h 782"/>
              <a:gd name="T106" fmla="*/ 287 w 783"/>
              <a:gd name="T107" fmla="*/ 14 h 782"/>
              <a:gd name="T108" fmla="*/ 338 w 783"/>
              <a:gd name="T109" fmla="*/ 4 h 782"/>
              <a:gd name="T110" fmla="*/ 391 w 783"/>
              <a:gd name="T111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3" h="782">
                <a:moveTo>
                  <a:pt x="226" y="193"/>
                </a:moveTo>
                <a:lnTo>
                  <a:pt x="451" y="391"/>
                </a:lnTo>
                <a:lnTo>
                  <a:pt x="226" y="590"/>
                </a:lnTo>
                <a:lnTo>
                  <a:pt x="365" y="590"/>
                </a:lnTo>
                <a:lnTo>
                  <a:pt x="600" y="391"/>
                </a:lnTo>
                <a:lnTo>
                  <a:pt x="365" y="193"/>
                </a:lnTo>
                <a:lnTo>
                  <a:pt x="226" y="193"/>
                </a:lnTo>
                <a:close/>
                <a:moveTo>
                  <a:pt x="391" y="0"/>
                </a:moveTo>
                <a:lnTo>
                  <a:pt x="444" y="4"/>
                </a:lnTo>
                <a:lnTo>
                  <a:pt x="495" y="14"/>
                </a:lnTo>
                <a:lnTo>
                  <a:pt x="543" y="31"/>
                </a:lnTo>
                <a:lnTo>
                  <a:pt x="588" y="53"/>
                </a:lnTo>
                <a:lnTo>
                  <a:pt x="630" y="82"/>
                </a:lnTo>
                <a:lnTo>
                  <a:pt x="667" y="115"/>
                </a:lnTo>
                <a:lnTo>
                  <a:pt x="701" y="153"/>
                </a:lnTo>
                <a:lnTo>
                  <a:pt x="729" y="194"/>
                </a:lnTo>
                <a:lnTo>
                  <a:pt x="751" y="239"/>
                </a:lnTo>
                <a:lnTo>
                  <a:pt x="768" y="288"/>
                </a:lnTo>
                <a:lnTo>
                  <a:pt x="779" y="338"/>
                </a:lnTo>
                <a:lnTo>
                  <a:pt x="783" y="391"/>
                </a:lnTo>
                <a:lnTo>
                  <a:pt x="779" y="445"/>
                </a:lnTo>
                <a:lnTo>
                  <a:pt x="768" y="495"/>
                </a:lnTo>
                <a:lnTo>
                  <a:pt x="751" y="544"/>
                </a:lnTo>
                <a:lnTo>
                  <a:pt x="729" y="589"/>
                </a:lnTo>
                <a:lnTo>
                  <a:pt x="701" y="630"/>
                </a:lnTo>
                <a:lnTo>
                  <a:pt x="667" y="668"/>
                </a:lnTo>
                <a:lnTo>
                  <a:pt x="630" y="701"/>
                </a:lnTo>
                <a:lnTo>
                  <a:pt x="588" y="730"/>
                </a:lnTo>
                <a:lnTo>
                  <a:pt x="543" y="752"/>
                </a:lnTo>
                <a:lnTo>
                  <a:pt x="495" y="769"/>
                </a:lnTo>
                <a:lnTo>
                  <a:pt x="444" y="779"/>
                </a:lnTo>
                <a:lnTo>
                  <a:pt x="391" y="782"/>
                </a:lnTo>
                <a:lnTo>
                  <a:pt x="338" y="779"/>
                </a:lnTo>
                <a:lnTo>
                  <a:pt x="287" y="769"/>
                </a:lnTo>
                <a:lnTo>
                  <a:pt x="238" y="752"/>
                </a:lnTo>
                <a:lnTo>
                  <a:pt x="193" y="730"/>
                </a:lnTo>
                <a:lnTo>
                  <a:pt x="152" y="701"/>
                </a:lnTo>
                <a:lnTo>
                  <a:pt x="114" y="668"/>
                </a:lnTo>
                <a:lnTo>
                  <a:pt x="81" y="630"/>
                </a:lnTo>
                <a:lnTo>
                  <a:pt x="53" y="589"/>
                </a:lnTo>
                <a:lnTo>
                  <a:pt x="30" y="544"/>
                </a:lnTo>
                <a:lnTo>
                  <a:pt x="13" y="495"/>
                </a:lnTo>
                <a:lnTo>
                  <a:pt x="3" y="445"/>
                </a:lnTo>
                <a:lnTo>
                  <a:pt x="0" y="391"/>
                </a:lnTo>
                <a:lnTo>
                  <a:pt x="3" y="338"/>
                </a:lnTo>
                <a:lnTo>
                  <a:pt x="13" y="288"/>
                </a:lnTo>
                <a:lnTo>
                  <a:pt x="30" y="239"/>
                </a:lnTo>
                <a:lnTo>
                  <a:pt x="53" y="194"/>
                </a:lnTo>
                <a:lnTo>
                  <a:pt x="81" y="153"/>
                </a:lnTo>
                <a:lnTo>
                  <a:pt x="114" y="115"/>
                </a:lnTo>
                <a:lnTo>
                  <a:pt x="152" y="82"/>
                </a:lnTo>
                <a:lnTo>
                  <a:pt x="193" y="53"/>
                </a:lnTo>
                <a:lnTo>
                  <a:pt x="238" y="31"/>
                </a:lnTo>
                <a:lnTo>
                  <a:pt x="287" y="14"/>
                </a:lnTo>
                <a:lnTo>
                  <a:pt x="338" y="4"/>
                </a:lnTo>
                <a:lnTo>
                  <a:pt x="391" y="0"/>
                </a:lnTo>
                <a:close/>
              </a:path>
            </a:pathLst>
          </a:custGeom>
          <a:solidFill>
            <a:srgbClr val="D32B21"/>
          </a:solidFill>
          <a:ln w="0">
            <a:solidFill>
              <a:srgbClr val="D32B2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446510" y="6372036"/>
            <a:ext cx="329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Pack of flat different arrows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722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2934653" y="757921"/>
            <a:ext cx="799355" cy="799355"/>
            <a:chOff x="1611313" y="585788"/>
            <a:chExt cx="447675" cy="447675"/>
          </a:xfrm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679575" y="601663"/>
              <a:ext cx="138113" cy="160338"/>
            </a:xfrm>
            <a:custGeom>
              <a:avLst/>
              <a:gdLst>
                <a:gd name="T0" fmla="*/ 60 w 87"/>
                <a:gd name="T1" fmla="*/ 0 h 101"/>
                <a:gd name="T2" fmla="*/ 72 w 87"/>
                <a:gd name="T3" fmla="*/ 4 h 101"/>
                <a:gd name="T4" fmla="*/ 81 w 87"/>
                <a:gd name="T5" fmla="*/ 11 h 101"/>
                <a:gd name="T6" fmla="*/ 85 w 87"/>
                <a:gd name="T7" fmla="*/ 19 h 101"/>
                <a:gd name="T8" fmla="*/ 87 w 87"/>
                <a:gd name="T9" fmla="*/ 28 h 101"/>
                <a:gd name="T10" fmla="*/ 87 w 87"/>
                <a:gd name="T11" fmla="*/ 36 h 101"/>
                <a:gd name="T12" fmla="*/ 85 w 87"/>
                <a:gd name="T13" fmla="*/ 42 h 101"/>
                <a:gd name="T14" fmla="*/ 84 w 87"/>
                <a:gd name="T15" fmla="*/ 44 h 101"/>
                <a:gd name="T16" fmla="*/ 52 w 87"/>
                <a:gd name="T17" fmla="*/ 101 h 101"/>
                <a:gd name="T18" fmla="*/ 0 w 87"/>
                <a:gd name="T19" fmla="*/ 70 h 101"/>
                <a:gd name="T20" fmla="*/ 31 w 87"/>
                <a:gd name="T21" fmla="*/ 15 h 101"/>
                <a:gd name="T22" fmla="*/ 33 w 87"/>
                <a:gd name="T23" fmla="*/ 13 h 101"/>
                <a:gd name="T24" fmla="*/ 37 w 87"/>
                <a:gd name="T25" fmla="*/ 10 h 101"/>
                <a:gd name="T26" fmla="*/ 42 w 87"/>
                <a:gd name="T27" fmla="*/ 6 h 101"/>
                <a:gd name="T28" fmla="*/ 50 w 87"/>
                <a:gd name="T29" fmla="*/ 2 h 101"/>
                <a:gd name="T30" fmla="*/ 60 w 87"/>
                <a:gd name="T3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1">
                  <a:moveTo>
                    <a:pt x="60" y="0"/>
                  </a:moveTo>
                  <a:lnTo>
                    <a:pt x="72" y="4"/>
                  </a:lnTo>
                  <a:lnTo>
                    <a:pt x="81" y="11"/>
                  </a:lnTo>
                  <a:lnTo>
                    <a:pt x="85" y="19"/>
                  </a:lnTo>
                  <a:lnTo>
                    <a:pt x="87" y="28"/>
                  </a:lnTo>
                  <a:lnTo>
                    <a:pt x="87" y="36"/>
                  </a:lnTo>
                  <a:lnTo>
                    <a:pt x="85" y="42"/>
                  </a:lnTo>
                  <a:lnTo>
                    <a:pt x="84" y="44"/>
                  </a:lnTo>
                  <a:lnTo>
                    <a:pt x="52" y="101"/>
                  </a:lnTo>
                  <a:lnTo>
                    <a:pt x="0" y="70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0"/>
                  </a:lnTo>
                  <a:lnTo>
                    <a:pt x="42" y="6"/>
                  </a:lnTo>
                  <a:lnTo>
                    <a:pt x="50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84350" y="585788"/>
              <a:ext cx="223838" cy="141288"/>
            </a:xfrm>
            <a:custGeom>
              <a:avLst/>
              <a:gdLst>
                <a:gd name="T0" fmla="*/ 49 w 141"/>
                <a:gd name="T1" fmla="*/ 0 h 89"/>
                <a:gd name="T2" fmla="*/ 67 w 141"/>
                <a:gd name="T3" fmla="*/ 1 h 89"/>
                <a:gd name="T4" fmla="*/ 78 w 141"/>
                <a:gd name="T5" fmla="*/ 4 h 89"/>
                <a:gd name="T6" fmla="*/ 86 w 141"/>
                <a:gd name="T7" fmla="*/ 6 h 89"/>
                <a:gd name="T8" fmla="*/ 91 w 141"/>
                <a:gd name="T9" fmla="*/ 9 h 89"/>
                <a:gd name="T10" fmla="*/ 95 w 141"/>
                <a:gd name="T11" fmla="*/ 12 h 89"/>
                <a:gd name="T12" fmla="*/ 97 w 141"/>
                <a:gd name="T13" fmla="*/ 14 h 89"/>
                <a:gd name="T14" fmla="*/ 97 w 141"/>
                <a:gd name="T15" fmla="*/ 14 h 89"/>
                <a:gd name="T16" fmla="*/ 112 w 141"/>
                <a:gd name="T17" fmla="*/ 43 h 89"/>
                <a:gd name="T18" fmla="*/ 141 w 141"/>
                <a:gd name="T19" fmla="*/ 27 h 89"/>
                <a:gd name="T20" fmla="*/ 103 w 141"/>
                <a:gd name="T21" fmla="*/ 85 h 89"/>
                <a:gd name="T22" fmla="*/ 32 w 141"/>
                <a:gd name="T23" fmla="*/ 89 h 89"/>
                <a:gd name="T24" fmla="*/ 60 w 141"/>
                <a:gd name="T25" fmla="*/ 73 h 89"/>
                <a:gd name="T26" fmla="*/ 59 w 141"/>
                <a:gd name="T27" fmla="*/ 71 h 89"/>
                <a:gd name="T28" fmla="*/ 55 w 141"/>
                <a:gd name="T29" fmla="*/ 64 h 89"/>
                <a:gd name="T30" fmla="*/ 48 w 141"/>
                <a:gd name="T31" fmla="*/ 54 h 89"/>
                <a:gd name="T32" fmla="*/ 42 w 141"/>
                <a:gd name="T33" fmla="*/ 42 h 89"/>
                <a:gd name="T34" fmla="*/ 35 w 141"/>
                <a:gd name="T35" fmla="*/ 31 h 89"/>
                <a:gd name="T36" fmla="*/ 30 w 141"/>
                <a:gd name="T37" fmla="*/ 22 h 89"/>
                <a:gd name="T38" fmla="*/ 27 w 141"/>
                <a:gd name="T39" fmla="*/ 17 h 89"/>
                <a:gd name="T40" fmla="*/ 21 w 141"/>
                <a:gd name="T41" fmla="*/ 12 h 89"/>
                <a:gd name="T42" fmla="*/ 11 w 141"/>
                <a:gd name="T43" fmla="*/ 8 h 89"/>
                <a:gd name="T44" fmla="*/ 4 w 141"/>
                <a:gd name="T45" fmla="*/ 5 h 89"/>
                <a:gd name="T46" fmla="*/ 0 w 141"/>
                <a:gd name="T47" fmla="*/ 4 h 89"/>
                <a:gd name="T48" fmla="*/ 28 w 141"/>
                <a:gd name="T49" fmla="*/ 1 h 89"/>
                <a:gd name="T50" fmla="*/ 49 w 141"/>
                <a:gd name="T5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89">
                  <a:moveTo>
                    <a:pt x="49" y="0"/>
                  </a:moveTo>
                  <a:lnTo>
                    <a:pt x="67" y="1"/>
                  </a:lnTo>
                  <a:lnTo>
                    <a:pt x="78" y="4"/>
                  </a:lnTo>
                  <a:lnTo>
                    <a:pt x="86" y="6"/>
                  </a:lnTo>
                  <a:lnTo>
                    <a:pt x="91" y="9"/>
                  </a:lnTo>
                  <a:lnTo>
                    <a:pt x="95" y="12"/>
                  </a:lnTo>
                  <a:lnTo>
                    <a:pt x="97" y="14"/>
                  </a:lnTo>
                  <a:lnTo>
                    <a:pt x="97" y="14"/>
                  </a:lnTo>
                  <a:lnTo>
                    <a:pt x="112" y="43"/>
                  </a:lnTo>
                  <a:lnTo>
                    <a:pt x="141" y="27"/>
                  </a:lnTo>
                  <a:lnTo>
                    <a:pt x="103" y="85"/>
                  </a:lnTo>
                  <a:lnTo>
                    <a:pt x="32" y="89"/>
                  </a:lnTo>
                  <a:lnTo>
                    <a:pt x="60" y="73"/>
                  </a:lnTo>
                  <a:lnTo>
                    <a:pt x="59" y="71"/>
                  </a:lnTo>
                  <a:lnTo>
                    <a:pt x="55" y="64"/>
                  </a:lnTo>
                  <a:lnTo>
                    <a:pt x="48" y="54"/>
                  </a:lnTo>
                  <a:lnTo>
                    <a:pt x="42" y="42"/>
                  </a:lnTo>
                  <a:lnTo>
                    <a:pt x="35" y="31"/>
                  </a:lnTo>
                  <a:lnTo>
                    <a:pt x="30" y="22"/>
                  </a:lnTo>
                  <a:lnTo>
                    <a:pt x="27" y="17"/>
                  </a:lnTo>
                  <a:lnTo>
                    <a:pt x="21" y="12"/>
                  </a:lnTo>
                  <a:lnTo>
                    <a:pt x="11" y="8"/>
                  </a:lnTo>
                  <a:lnTo>
                    <a:pt x="4" y="5"/>
                  </a:lnTo>
                  <a:lnTo>
                    <a:pt x="0" y="4"/>
                  </a:lnTo>
                  <a:lnTo>
                    <a:pt x="28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706563" y="893763"/>
              <a:ext cx="147638" cy="98425"/>
            </a:xfrm>
            <a:custGeom>
              <a:avLst/>
              <a:gdLst>
                <a:gd name="T0" fmla="*/ 93 w 93"/>
                <a:gd name="T1" fmla="*/ 0 h 62"/>
                <a:gd name="T2" fmla="*/ 93 w 93"/>
                <a:gd name="T3" fmla="*/ 62 h 62"/>
                <a:gd name="T4" fmla="*/ 30 w 93"/>
                <a:gd name="T5" fmla="*/ 62 h 62"/>
                <a:gd name="T6" fmla="*/ 28 w 93"/>
                <a:gd name="T7" fmla="*/ 61 h 62"/>
                <a:gd name="T8" fmla="*/ 22 w 93"/>
                <a:gd name="T9" fmla="*/ 59 h 62"/>
                <a:gd name="T10" fmla="*/ 16 w 93"/>
                <a:gd name="T11" fmla="*/ 57 h 62"/>
                <a:gd name="T12" fmla="*/ 9 w 93"/>
                <a:gd name="T13" fmla="*/ 53 h 62"/>
                <a:gd name="T14" fmla="*/ 3 w 93"/>
                <a:gd name="T15" fmla="*/ 43 h 62"/>
                <a:gd name="T16" fmla="*/ 0 w 93"/>
                <a:gd name="T17" fmla="*/ 33 h 62"/>
                <a:gd name="T18" fmla="*/ 1 w 93"/>
                <a:gd name="T19" fmla="*/ 21 h 62"/>
                <a:gd name="T20" fmla="*/ 7 w 93"/>
                <a:gd name="T21" fmla="*/ 12 h 62"/>
                <a:gd name="T22" fmla="*/ 13 w 93"/>
                <a:gd name="T23" fmla="*/ 7 h 62"/>
                <a:gd name="T24" fmla="*/ 21 w 93"/>
                <a:gd name="T25" fmla="*/ 3 h 62"/>
                <a:gd name="T26" fmla="*/ 26 w 93"/>
                <a:gd name="T27" fmla="*/ 1 h 62"/>
                <a:gd name="T28" fmla="*/ 29 w 93"/>
                <a:gd name="T29" fmla="*/ 1 h 62"/>
                <a:gd name="T30" fmla="*/ 93 w 93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2">
                  <a:moveTo>
                    <a:pt x="93" y="0"/>
                  </a:moveTo>
                  <a:lnTo>
                    <a:pt x="93" y="62"/>
                  </a:lnTo>
                  <a:lnTo>
                    <a:pt x="30" y="62"/>
                  </a:lnTo>
                  <a:lnTo>
                    <a:pt x="28" y="61"/>
                  </a:lnTo>
                  <a:lnTo>
                    <a:pt x="22" y="59"/>
                  </a:lnTo>
                  <a:lnTo>
                    <a:pt x="16" y="57"/>
                  </a:lnTo>
                  <a:lnTo>
                    <a:pt x="9" y="53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1" y="21"/>
                  </a:lnTo>
                  <a:lnTo>
                    <a:pt x="7" y="12"/>
                  </a:lnTo>
                  <a:lnTo>
                    <a:pt x="13" y="7"/>
                  </a:lnTo>
                  <a:lnTo>
                    <a:pt x="21" y="3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11313" y="747713"/>
              <a:ext cx="169863" cy="212725"/>
            </a:xfrm>
            <a:custGeom>
              <a:avLst/>
              <a:gdLst>
                <a:gd name="T0" fmla="*/ 0 w 107"/>
                <a:gd name="T1" fmla="*/ 0 h 134"/>
                <a:gd name="T2" fmla="*/ 69 w 107"/>
                <a:gd name="T3" fmla="*/ 4 h 134"/>
                <a:gd name="T4" fmla="*/ 107 w 107"/>
                <a:gd name="T5" fmla="*/ 63 h 134"/>
                <a:gd name="T6" fmla="*/ 80 w 107"/>
                <a:gd name="T7" fmla="*/ 48 h 134"/>
                <a:gd name="T8" fmla="*/ 78 w 107"/>
                <a:gd name="T9" fmla="*/ 50 h 134"/>
                <a:gd name="T10" fmla="*/ 74 w 107"/>
                <a:gd name="T11" fmla="*/ 57 h 134"/>
                <a:gd name="T12" fmla="*/ 68 w 107"/>
                <a:gd name="T13" fmla="*/ 67 h 134"/>
                <a:gd name="T14" fmla="*/ 63 w 107"/>
                <a:gd name="T15" fmla="*/ 78 h 134"/>
                <a:gd name="T16" fmla="*/ 56 w 107"/>
                <a:gd name="T17" fmla="*/ 90 h 134"/>
                <a:gd name="T18" fmla="*/ 51 w 107"/>
                <a:gd name="T19" fmla="*/ 99 h 134"/>
                <a:gd name="T20" fmla="*/ 47 w 107"/>
                <a:gd name="T21" fmla="*/ 105 h 134"/>
                <a:gd name="T22" fmla="*/ 46 w 107"/>
                <a:gd name="T23" fmla="*/ 113 h 134"/>
                <a:gd name="T24" fmla="*/ 47 w 107"/>
                <a:gd name="T25" fmla="*/ 124 h 134"/>
                <a:gd name="T26" fmla="*/ 48 w 107"/>
                <a:gd name="T27" fmla="*/ 130 h 134"/>
                <a:gd name="T28" fmla="*/ 49 w 107"/>
                <a:gd name="T29" fmla="*/ 134 h 134"/>
                <a:gd name="T30" fmla="*/ 32 w 107"/>
                <a:gd name="T31" fmla="*/ 113 h 134"/>
                <a:gd name="T32" fmla="*/ 21 w 107"/>
                <a:gd name="T33" fmla="*/ 96 h 134"/>
                <a:gd name="T34" fmla="*/ 13 w 107"/>
                <a:gd name="T35" fmla="*/ 82 h 134"/>
                <a:gd name="T36" fmla="*/ 9 w 107"/>
                <a:gd name="T37" fmla="*/ 70 h 134"/>
                <a:gd name="T38" fmla="*/ 6 w 107"/>
                <a:gd name="T39" fmla="*/ 61 h 134"/>
                <a:gd name="T40" fmla="*/ 7 w 107"/>
                <a:gd name="T41" fmla="*/ 54 h 134"/>
                <a:gd name="T42" fmla="*/ 9 w 107"/>
                <a:gd name="T43" fmla="*/ 49 h 134"/>
                <a:gd name="T44" fmla="*/ 10 w 107"/>
                <a:gd name="T45" fmla="*/ 46 h 134"/>
                <a:gd name="T46" fmla="*/ 10 w 107"/>
                <a:gd name="T47" fmla="*/ 46 h 134"/>
                <a:gd name="T48" fmla="*/ 27 w 107"/>
                <a:gd name="T49" fmla="*/ 17 h 134"/>
                <a:gd name="T50" fmla="*/ 0 w 107"/>
                <a:gd name="T5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134">
                  <a:moveTo>
                    <a:pt x="0" y="0"/>
                  </a:moveTo>
                  <a:lnTo>
                    <a:pt x="69" y="4"/>
                  </a:lnTo>
                  <a:lnTo>
                    <a:pt x="107" y="63"/>
                  </a:lnTo>
                  <a:lnTo>
                    <a:pt x="80" y="48"/>
                  </a:lnTo>
                  <a:lnTo>
                    <a:pt x="78" y="50"/>
                  </a:lnTo>
                  <a:lnTo>
                    <a:pt x="74" y="57"/>
                  </a:lnTo>
                  <a:lnTo>
                    <a:pt x="68" y="67"/>
                  </a:lnTo>
                  <a:lnTo>
                    <a:pt x="63" y="78"/>
                  </a:lnTo>
                  <a:lnTo>
                    <a:pt x="56" y="90"/>
                  </a:lnTo>
                  <a:lnTo>
                    <a:pt x="51" y="99"/>
                  </a:lnTo>
                  <a:lnTo>
                    <a:pt x="47" y="105"/>
                  </a:lnTo>
                  <a:lnTo>
                    <a:pt x="46" y="113"/>
                  </a:lnTo>
                  <a:lnTo>
                    <a:pt x="47" y="124"/>
                  </a:lnTo>
                  <a:lnTo>
                    <a:pt x="48" y="130"/>
                  </a:lnTo>
                  <a:lnTo>
                    <a:pt x="49" y="134"/>
                  </a:lnTo>
                  <a:lnTo>
                    <a:pt x="32" y="113"/>
                  </a:lnTo>
                  <a:lnTo>
                    <a:pt x="21" y="96"/>
                  </a:lnTo>
                  <a:lnTo>
                    <a:pt x="13" y="82"/>
                  </a:lnTo>
                  <a:lnTo>
                    <a:pt x="9" y="70"/>
                  </a:lnTo>
                  <a:lnTo>
                    <a:pt x="6" y="61"/>
                  </a:lnTo>
                  <a:lnTo>
                    <a:pt x="7" y="54"/>
                  </a:lnTo>
                  <a:lnTo>
                    <a:pt x="9" y="49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919288" y="704850"/>
              <a:ext cx="139700" cy="160338"/>
            </a:xfrm>
            <a:custGeom>
              <a:avLst/>
              <a:gdLst>
                <a:gd name="T0" fmla="*/ 52 w 88"/>
                <a:gd name="T1" fmla="*/ 0 h 101"/>
                <a:gd name="T2" fmla="*/ 84 w 88"/>
                <a:gd name="T3" fmla="*/ 55 h 101"/>
                <a:gd name="T4" fmla="*/ 85 w 88"/>
                <a:gd name="T5" fmla="*/ 57 h 101"/>
                <a:gd name="T6" fmla="*/ 87 w 88"/>
                <a:gd name="T7" fmla="*/ 63 h 101"/>
                <a:gd name="T8" fmla="*/ 88 w 88"/>
                <a:gd name="T9" fmla="*/ 69 h 101"/>
                <a:gd name="T10" fmla="*/ 87 w 88"/>
                <a:gd name="T11" fmla="*/ 78 h 101"/>
                <a:gd name="T12" fmla="*/ 83 w 88"/>
                <a:gd name="T13" fmla="*/ 88 h 101"/>
                <a:gd name="T14" fmla="*/ 75 w 88"/>
                <a:gd name="T15" fmla="*/ 96 h 101"/>
                <a:gd name="T16" fmla="*/ 64 w 88"/>
                <a:gd name="T17" fmla="*/ 101 h 101"/>
                <a:gd name="T18" fmla="*/ 54 w 88"/>
                <a:gd name="T19" fmla="*/ 101 h 101"/>
                <a:gd name="T20" fmla="*/ 46 w 88"/>
                <a:gd name="T21" fmla="*/ 97 h 101"/>
                <a:gd name="T22" fmla="*/ 39 w 88"/>
                <a:gd name="T23" fmla="*/ 93 h 101"/>
                <a:gd name="T24" fmla="*/ 34 w 88"/>
                <a:gd name="T25" fmla="*/ 89 h 101"/>
                <a:gd name="T26" fmla="*/ 33 w 88"/>
                <a:gd name="T27" fmla="*/ 86 h 101"/>
                <a:gd name="T28" fmla="*/ 0 w 88"/>
                <a:gd name="T29" fmla="*/ 31 h 101"/>
                <a:gd name="T30" fmla="*/ 52 w 88"/>
                <a:gd name="T3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01">
                  <a:moveTo>
                    <a:pt x="52" y="0"/>
                  </a:moveTo>
                  <a:lnTo>
                    <a:pt x="84" y="55"/>
                  </a:lnTo>
                  <a:lnTo>
                    <a:pt x="85" y="57"/>
                  </a:lnTo>
                  <a:lnTo>
                    <a:pt x="87" y="63"/>
                  </a:lnTo>
                  <a:lnTo>
                    <a:pt x="88" y="69"/>
                  </a:lnTo>
                  <a:lnTo>
                    <a:pt x="87" y="78"/>
                  </a:lnTo>
                  <a:lnTo>
                    <a:pt x="83" y="88"/>
                  </a:lnTo>
                  <a:lnTo>
                    <a:pt x="75" y="96"/>
                  </a:lnTo>
                  <a:lnTo>
                    <a:pt x="64" y="101"/>
                  </a:lnTo>
                  <a:lnTo>
                    <a:pt x="54" y="101"/>
                  </a:lnTo>
                  <a:lnTo>
                    <a:pt x="46" y="97"/>
                  </a:lnTo>
                  <a:lnTo>
                    <a:pt x="39" y="93"/>
                  </a:lnTo>
                  <a:lnTo>
                    <a:pt x="34" y="89"/>
                  </a:lnTo>
                  <a:lnTo>
                    <a:pt x="33" y="86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862138" y="835025"/>
              <a:ext cx="195263" cy="198438"/>
            </a:xfrm>
            <a:custGeom>
              <a:avLst/>
              <a:gdLst>
                <a:gd name="T0" fmla="*/ 33 w 123"/>
                <a:gd name="T1" fmla="*/ 0 h 125"/>
                <a:gd name="T2" fmla="*/ 33 w 123"/>
                <a:gd name="T3" fmla="*/ 32 h 125"/>
                <a:gd name="T4" fmla="*/ 77 w 123"/>
                <a:gd name="T5" fmla="*/ 32 h 125"/>
                <a:gd name="T6" fmla="*/ 90 w 123"/>
                <a:gd name="T7" fmla="*/ 32 h 125"/>
                <a:gd name="T8" fmla="*/ 98 w 123"/>
                <a:gd name="T9" fmla="*/ 32 h 125"/>
                <a:gd name="T10" fmla="*/ 104 w 123"/>
                <a:gd name="T11" fmla="*/ 29 h 125"/>
                <a:gd name="T12" fmla="*/ 111 w 123"/>
                <a:gd name="T13" fmla="*/ 25 h 125"/>
                <a:gd name="T14" fmla="*/ 117 w 123"/>
                <a:gd name="T15" fmla="*/ 21 h 125"/>
                <a:gd name="T16" fmla="*/ 121 w 123"/>
                <a:gd name="T17" fmla="*/ 16 h 125"/>
                <a:gd name="T18" fmla="*/ 123 w 123"/>
                <a:gd name="T19" fmla="*/ 15 h 125"/>
                <a:gd name="T20" fmla="*/ 112 w 123"/>
                <a:gd name="T21" fmla="*/ 42 h 125"/>
                <a:gd name="T22" fmla="*/ 102 w 123"/>
                <a:gd name="T23" fmla="*/ 63 h 125"/>
                <a:gd name="T24" fmla="*/ 92 w 123"/>
                <a:gd name="T25" fmla="*/ 78 h 125"/>
                <a:gd name="T26" fmla="*/ 83 w 123"/>
                <a:gd name="T27" fmla="*/ 86 h 125"/>
                <a:gd name="T28" fmla="*/ 77 w 123"/>
                <a:gd name="T29" fmla="*/ 91 h 125"/>
                <a:gd name="T30" fmla="*/ 70 w 123"/>
                <a:gd name="T31" fmla="*/ 92 h 125"/>
                <a:gd name="T32" fmla="*/ 67 w 123"/>
                <a:gd name="T33" fmla="*/ 94 h 125"/>
                <a:gd name="T34" fmla="*/ 66 w 123"/>
                <a:gd name="T35" fmla="*/ 92 h 125"/>
                <a:gd name="T36" fmla="*/ 33 w 123"/>
                <a:gd name="T37" fmla="*/ 92 h 125"/>
                <a:gd name="T38" fmla="*/ 33 w 123"/>
                <a:gd name="T39" fmla="*/ 125 h 125"/>
                <a:gd name="T40" fmla="*/ 0 w 123"/>
                <a:gd name="T41" fmla="*/ 62 h 125"/>
                <a:gd name="T42" fmla="*/ 33 w 123"/>
                <a:gd name="T4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25">
                  <a:moveTo>
                    <a:pt x="33" y="0"/>
                  </a:moveTo>
                  <a:lnTo>
                    <a:pt x="33" y="32"/>
                  </a:lnTo>
                  <a:lnTo>
                    <a:pt x="77" y="32"/>
                  </a:lnTo>
                  <a:lnTo>
                    <a:pt x="90" y="32"/>
                  </a:lnTo>
                  <a:lnTo>
                    <a:pt x="98" y="32"/>
                  </a:lnTo>
                  <a:lnTo>
                    <a:pt x="104" y="29"/>
                  </a:lnTo>
                  <a:lnTo>
                    <a:pt x="111" y="25"/>
                  </a:lnTo>
                  <a:lnTo>
                    <a:pt x="117" y="21"/>
                  </a:lnTo>
                  <a:lnTo>
                    <a:pt x="121" y="16"/>
                  </a:lnTo>
                  <a:lnTo>
                    <a:pt x="123" y="15"/>
                  </a:lnTo>
                  <a:lnTo>
                    <a:pt x="112" y="42"/>
                  </a:lnTo>
                  <a:lnTo>
                    <a:pt x="102" y="63"/>
                  </a:lnTo>
                  <a:lnTo>
                    <a:pt x="92" y="78"/>
                  </a:lnTo>
                  <a:lnTo>
                    <a:pt x="83" y="86"/>
                  </a:lnTo>
                  <a:lnTo>
                    <a:pt x="77" y="91"/>
                  </a:lnTo>
                  <a:lnTo>
                    <a:pt x="70" y="92"/>
                  </a:lnTo>
                  <a:lnTo>
                    <a:pt x="67" y="94"/>
                  </a:lnTo>
                  <a:lnTo>
                    <a:pt x="66" y="92"/>
                  </a:lnTo>
                  <a:lnTo>
                    <a:pt x="33" y="92"/>
                  </a:lnTo>
                  <a:lnTo>
                    <a:pt x="33" y="125"/>
                  </a:lnTo>
                  <a:lnTo>
                    <a:pt x="0" y="6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3871473" y="757921"/>
            <a:ext cx="773845" cy="799355"/>
            <a:chOff x="2530475" y="585788"/>
            <a:chExt cx="433388" cy="447675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679700" y="881063"/>
              <a:ext cx="274638" cy="152400"/>
            </a:xfrm>
            <a:custGeom>
              <a:avLst/>
              <a:gdLst>
                <a:gd name="T0" fmla="*/ 164 w 173"/>
                <a:gd name="T1" fmla="*/ 0 h 96"/>
                <a:gd name="T2" fmla="*/ 168 w 173"/>
                <a:gd name="T3" fmla="*/ 0 h 96"/>
                <a:gd name="T4" fmla="*/ 171 w 173"/>
                <a:gd name="T5" fmla="*/ 2 h 96"/>
                <a:gd name="T6" fmla="*/ 173 w 173"/>
                <a:gd name="T7" fmla="*/ 6 h 96"/>
                <a:gd name="T8" fmla="*/ 173 w 173"/>
                <a:gd name="T9" fmla="*/ 9 h 96"/>
                <a:gd name="T10" fmla="*/ 173 w 173"/>
                <a:gd name="T11" fmla="*/ 13 h 96"/>
                <a:gd name="T12" fmla="*/ 159 w 173"/>
                <a:gd name="T13" fmla="*/ 59 h 96"/>
                <a:gd name="T14" fmla="*/ 158 w 173"/>
                <a:gd name="T15" fmla="*/ 65 h 96"/>
                <a:gd name="T16" fmla="*/ 155 w 173"/>
                <a:gd name="T17" fmla="*/ 69 h 96"/>
                <a:gd name="T18" fmla="*/ 154 w 173"/>
                <a:gd name="T19" fmla="*/ 71 h 96"/>
                <a:gd name="T20" fmla="*/ 151 w 173"/>
                <a:gd name="T21" fmla="*/ 72 h 96"/>
                <a:gd name="T22" fmla="*/ 148 w 173"/>
                <a:gd name="T23" fmla="*/ 72 h 96"/>
                <a:gd name="T24" fmla="*/ 146 w 173"/>
                <a:gd name="T25" fmla="*/ 71 h 96"/>
                <a:gd name="T26" fmla="*/ 143 w 173"/>
                <a:gd name="T27" fmla="*/ 69 h 96"/>
                <a:gd name="T28" fmla="*/ 141 w 173"/>
                <a:gd name="T29" fmla="*/ 66 h 96"/>
                <a:gd name="T30" fmla="*/ 139 w 173"/>
                <a:gd name="T31" fmla="*/ 65 h 96"/>
                <a:gd name="T32" fmla="*/ 138 w 173"/>
                <a:gd name="T33" fmla="*/ 63 h 96"/>
                <a:gd name="T34" fmla="*/ 137 w 173"/>
                <a:gd name="T35" fmla="*/ 62 h 96"/>
                <a:gd name="T36" fmla="*/ 114 w 173"/>
                <a:gd name="T37" fmla="*/ 79 h 96"/>
                <a:gd name="T38" fmla="*/ 91 w 173"/>
                <a:gd name="T39" fmla="*/ 90 h 96"/>
                <a:gd name="T40" fmla="*/ 68 w 173"/>
                <a:gd name="T41" fmla="*/ 95 h 96"/>
                <a:gd name="T42" fmla="*/ 46 w 173"/>
                <a:gd name="T43" fmla="*/ 96 h 96"/>
                <a:gd name="T44" fmla="*/ 29 w 173"/>
                <a:gd name="T45" fmla="*/ 96 h 96"/>
                <a:gd name="T46" fmla="*/ 13 w 173"/>
                <a:gd name="T47" fmla="*/ 93 h 96"/>
                <a:gd name="T48" fmla="*/ 4 w 173"/>
                <a:gd name="T49" fmla="*/ 88 h 96"/>
                <a:gd name="T50" fmla="*/ 0 w 173"/>
                <a:gd name="T51" fmla="*/ 80 h 96"/>
                <a:gd name="T52" fmla="*/ 1 w 173"/>
                <a:gd name="T53" fmla="*/ 71 h 96"/>
                <a:gd name="T54" fmla="*/ 7 w 173"/>
                <a:gd name="T55" fmla="*/ 63 h 96"/>
                <a:gd name="T56" fmla="*/ 16 w 173"/>
                <a:gd name="T57" fmla="*/ 59 h 96"/>
                <a:gd name="T58" fmla="*/ 26 w 173"/>
                <a:gd name="T59" fmla="*/ 59 h 96"/>
                <a:gd name="T60" fmla="*/ 41 w 173"/>
                <a:gd name="T61" fmla="*/ 61 h 96"/>
                <a:gd name="T62" fmla="*/ 56 w 173"/>
                <a:gd name="T63" fmla="*/ 61 h 96"/>
                <a:gd name="T64" fmla="*/ 75 w 173"/>
                <a:gd name="T65" fmla="*/ 58 h 96"/>
                <a:gd name="T66" fmla="*/ 93 w 173"/>
                <a:gd name="T67" fmla="*/ 50 h 96"/>
                <a:gd name="T68" fmla="*/ 112 w 173"/>
                <a:gd name="T69" fmla="*/ 38 h 96"/>
                <a:gd name="T70" fmla="*/ 105 w 173"/>
                <a:gd name="T71" fmla="*/ 32 h 96"/>
                <a:gd name="T72" fmla="*/ 104 w 173"/>
                <a:gd name="T73" fmla="*/ 29 h 96"/>
                <a:gd name="T74" fmla="*/ 104 w 173"/>
                <a:gd name="T75" fmla="*/ 28 h 96"/>
                <a:gd name="T76" fmla="*/ 106 w 173"/>
                <a:gd name="T77" fmla="*/ 25 h 96"/>
                <a:gd name="T78" fmla="*/ 109 w 173"/>
                <a:gd name="T79" fmla="*/ 23 h 96"/>
                <a:gd name="T80" fmla="*/ 113 w 173"/>
                <a:gd name="T81" fmla="*/ 20 h 96"/>
                <a:gd name="T82" fmla="*/ 117 w 173"/>
                <a:gd name="T83" fmla="*/ 19 h 96"/>
                <a:gd name="T84" fmla="*/ 159 w 173"/>
                <a:gd name="T85" fmla="*/ 2 h 96"/>
                <a:gd name="T86" fmla="*/ 164 w 173"/>
                <a:gd name="T8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3" h="96">
                  <a:moveTo>
                    <a:pt x="164" y="0"/>
                  </a:moveTo>
                  <a:lnTo>
                    <a:pt x="168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9"/>
                  </a:lnTo>
                  <a:lnTo>
                    <a:pt x="173" y="13"/>
                  </a:lnTo>
                  <a:lnTo>
                    <a:pt x="159" y="59"/>
                  </a:lnTo>
                  <a:lnTo>
                    <a:pt x="158" y="65"/>
                  </a:lnTo>
                  <a:lnTo>
                    <a:pt x="155" y="69"/>
                  </a:lnTo>
                  <a:lnTo>
                    <a:pt x="154" y="71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6" y="71"/>
                  </a:lnTo>
                  <a:lnTo>
                    <a:pt x="143" y="69"/>
                  </a:lnTo>
                  <a:lnTo>
                    <a:pt x="141" y="66"/>
                  </a:lnTo>
                  <a:lnTo>
                    <a:pt x="139" y="65"/>
                  </a:lnTo>
                  <a:lnTo>
                    <a:pt x="138" y="63"/>
                  </a:lnTo>
                  <a:lnTo>
                    <a:pt x="137" y="62"/>
                  </a:lnTo>
                  <a:lnTo>
                    <a:pt x="114" y="79"/>
                  </a:lnTo>
                  <a:lnTo>
                    <a:pt x="91" y="90"/>
                  </a:lnTo>
                  <a:lnTo>
                    <a:pt x="68" y="95"/>
                  </a:lnTo>
                  <a:lnTo>
                    <a:pt x="46" y="96"/>
                  </a:lnTo>
                  <a:lnTo>
                    <a:pt x="29" y="96"/>
                  </a:lnTo>
                  <a:lnTo>
                    <a:pt x="13" y="93"/>
                  </a:lnTo>
                  <a:lnTo>
                    <a:pt x="4" y="88"/>
                  </a:lnTo>
                  <a:lnTo>
                    <a:pt x="0" y="80"/>
                  </a:lnTo>
                  <a:lnTo>
                    <a:pt x="1" y="71"/>
                  </a:lnTo>
                  <a:lnTo>
                    <a:pt x="7" y="63"/>
                  </a:lnTo>
                  <a:lnTo>
                    <a:pt x="16" y="59"/>
                  </a:lnTo>
                  <a:lnTo>
                    <a:pt x="26" y="59"/>
                  </a:lnTo>
                  <a:lnTo>
                    <a:pt x="41" y="61"/>
                  </a:lnTo>
                  <a:lnTo>
                    <a:pt x="56" y="61"/>
                  </a:lnTo>
                  <a:lnTo>
                    <a:pt x="75" y="58"/>
                  </a:lnTo>
                  <a:lnTo>
                    <a:pt x="93" y="50"/>
                  </a:lnTo>
                  <a:lnTo>
                    <a:pt x="112" y="38"/>
                  </a:lnTo>
                  <a:lnTo>
                    <a:pt x="105" y="32"/>
                  </a:lnTo>
                  <a:lnTo>
                    <a:pt x="104" y="29"/>
                  </a:lnTo>
                  <a:lnTo>
                    <a:pt x="104" y="28"/>
                  </a:lnTo>
                  <a:lnTo>
                    <a:pt x="106" y="25"/>
                  </a:lnTo>
                  <a:lnTo>
                    <a:pt x="109" y="23"/>
                  </a:lnTo>
                  <a:lnTo>
                    <a:pt x="113" y="20"/>
                  </a:lnTo>
                  <a:lnTo>
                    <a:pt x="117" y="19"/>
                  </a:lnTo>
                  <a:lnTo>
                    <a:pt x="159" y="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30500" y="585788"/>
              <a:ext cx="233363" cy="220663"/>
            </a:xfrm>
            <a:custGeom>
              <a:avLst/>
              <a:gdLst>
                <a:gd name="T0" fmla="*/ 61 w 147"/>
                <a:gd name="T1" fmla="*/ 0 h 139"/>
                <a:gd name="T2" fmla="*/ 66 w 147"/>
                <a:gd name="T3" fmla="*/ 0 h 139"/>
                <a:gd name="T4" fmla="*/ 69 w 147"/>
                <a:gd name="T5" fmla="*/ 1 h 139"/>
                <a:gd name="T6" fmla="*/ 72 w 147"/>
                <a:gd name="T7" fmla="*/ 4 h 139"/>
                <a:gd name="T8" fmla="*/ 73 w 147"/>
                <a:gd name="T9" fmla="*/ 5 h 139"/>
                <a:gd name="T10" fmla="*/ 72 w 147"/>
                <a:gd name="T11" fmla="*/ 9 h 139"/>
                <a:gd name="T12" fmla="*/ 70 w 147"/>
                <a:gd name="T13" fmla="*/ 13 h 139"/>
                <a:gd name="T14" fmla="*/ 69 w 147"/>
                <a:gd name="T15" fmla="*/ 17 h 139"/>
                <a:gd name="T16" fmla="*/ 69 w 147"/>
                <a:gd name="T17" fmla="*/ 20 h 139"/>
                <a:gd name="T18" fmla="*/ 68 w 147"/>
                <a:gd name="T19" fmla="*/ 20 h 139"/>
                <a:gd name="T20" fmla="*/ 93 w 147"/>
                <a:gd name="T21" fmla="*/ 34 h 139"/>
                <a:gd name="T22" fmla="*/ 111 w 147"/>
                <a:gd name="T23" fmla="*/ 50 h 139"/>
                <a:gd name="T24" fmla="*/ 126 w 147"/>
                <a:gd name="T25" fmla="*/ 68 h 139"/>
                <a:gd name="T26" fmla="*/ 135 w 147"/>
                <a:gd name="T27" fmla="*/ 86 h 139"/>
                <a:gd name="T28" fmla="*/ 143 w 147"/>
                <a:gd name="T29" fmla="*/ 104 h 139"/>
                <a:gd name="T30" fmla="*/ 147 w 147"/>
                <a:gd name="T31" fmla="*/ 118 h 139"/>
                <a:gd name="T32" fmla="*/ 147 w 147"/>
                <a:gd name="T33" fmla="*/ 129 h 139"/>
                <a:gd name="T34" fmla="*/ 141 w 147"/>
                <a:gd name="T35" fmla="*/ 136 h 139"/>
                <a:gd name="T36" fmla="*/ 132 w 147"/>
                <a:gd name="T37" fmla="*/ 139 h 139"/>
                <a:gd name="T38" fmla="*/ 123 w 147"/>
                <a:gd name="T39" fmla="*/ 138 h 139"/>
                <a:gd name="T40" fmla="*/ 115 w 147"/>
                <a:gd name="T41" fmla="*/ 131 h 139"/>
                <a:gd name="T42" fmla="*/ 111 w 147"/>
                <a:gd name="T43" fmla="*/ 121 h 139"/>
                <a:gd name="T44" fmla="*/ 106 w 147"/>
                <a:gd name="T45" fmla="*/ 107 h 139"/>
                <a:gd name="T46" fmla="*/ 99 w 147"/>
                <a:gd name="T47" fmla="*/ 93 h 139"/>
                <a:gd name="T48" fmla="*/ 89 w 147"/>
                <a:gd name="T49" fmla="*/ 79 h 139"/>
                <a:gd name="T50" fmla="*/ 76 w 147"/>
                <a:gd name="T51" fmla="*/ 65 h 139"/>
                <a:gd name="T52" fmla="*/ 57 w 147"/>
                <a:gd name="T53" fmla="*/ 54 h 139"/>
                <a:gd name="T54" fmla="*/ 55 w 147"/>
                <a:gd name="T55" fmla="*/ 62 h 139"/>
                <a:gd name="T56" fmla="*/ 53 w 147"/>
                <a:gd name="T57" fmla="*/ 64 h 139"/>
                <a:gd name="T58" fmla="*/ 51 w 147"/>
                <a:gd name="T59" fmla="*/ 64 h 139"/>
                <a:gd name="T60" fmla="*/ 48 w 147"/>
                <a:gd name="T61" fmla="*/ 64 h 139"/>
                <a:gd name="T62" fmla="*/ 44 w 147"/>
                <a:gd name="T63" fmla="*/ 62 h 139"/>
                <a:gd name="T64" fmla="*/ 40 w 147"/>
                <a:gd name="T65" fmla="*/ 60 h 139"/>
                <a:gd name="T66" fmla="*/ 36 w 147"/>
                <a:gd name="T67" fmla="*/ 56 h 139"/>
                <a:gd name="T68" fmla="*/ 5 w 147"/>
                <a:gd name="T69" fmla="*/ 25 h 139"/>
                <a:gd name="T70" fmla="*/ 1 w 147"/>
                <a:gd name="T71" fmla="*/ 21 h 139"/>
                <a:gd name="T72" fmla="*/ 0 w 147"/>
                <a:gd name="T73" fmla="*/ 17 h 139"/>
                <a:gd name="T74" fmla="*/ 0 w 147"/>
                <a:gd name="T75" fmla="*/ 14 h 139"/>
                <a:gd name="T76" fmla="*/ 1 w 147"/>
                <a:gd name="T77" fmla="*/ 12 h 139"/>
                <a:gd name="T78" fmla="*/ 5 w 147"/>
                <a:gd name="T79" fmla="*/ 9 h 139"/>
                <a:gd name="T80" fmla="*/ 10 w 147"/>
                <a:gd name="T81" fmla="*/ 8 h 139"/>
                <a:gd name="T82" fmla="*/ 56 w 147"/>
                <a:gd name="T83" fmla="*/ 1 h 139"/>
                <a:gd name="T84" fmla="*/ 61 w 147"/>
                <a:gd name="T8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" h="139">
                  <a:moveTo>
                    <a:pt x="61" y="0"/>
                  </a:moveTo>
                  <a:lnTo>
                    <a:pt x="66" y="0"/>
                  </a:lnTo>
                  <a:lnTo>
                    <a:pt x="69" y="1"/>
                  </a:lnTo>
                  <a:lnTo>
                    <a:pt x="72" y="4"/>
                  </a:lnTo>
                  <a:lnTo>
                    <a:pt x="73" y="5"/>
                  </a:lnTo>
                  <a:lnTo>
                    <a:pt x="72" y="9"/>
                  </a:lnTo>
                  <a:lnTo>
                    <a:pt x="70" y="13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8" y="20"/>
                  </a:lnTo>
                  <a:lnTo>
                    <a:pt x="93" y="34"/>
                  </a:lnTo>
                  <a:lnTo>
                    <a:pt x="111" y="50"/>
                  </a:lnTo>
                  <a:lnTo>
                    <a:pt x="126" y="68"/>
                  </a:lnTo>
                  <a:lnTo>
                    <a:pt x="135" y="86"/>
                  </a:lnTo>
                  <a:lnTo>
                    <a:pt x="143" y="104"/>
                  </a:lnTo>
                  <a:lnTo>
                    <a:pt x="147" y="118"/>
                  </a:lnTo>
                  <a:lnTo>
                    <a:pt x="147" y="129"/>
                  </a:lnTo>
                  <a:lnTo>
                    <a:pt x="141" y="136"/>
                  </a:lnTo>
                  <a:lnTo>
                    <a:pt x="132" y="139"/>
                  </a:lnTo>
                  <a:lnTo>
                    <a:pt x="123" y="138"/>
                  </a:lnTo>
                  <a:lnTo>
                    <a:pt x="115" y="131"/>
                  </a:lnTo>
                  <a:lnTo>
                    <a:pt x="111" y="121"/>
                  </a:lnTo>
                  <a:lnTo>
                    <a:pt x="106" y="107"/>
                  </a:lnTo>
                  <a:lnTo>
                    <a:pt x="99" y="93"/>
                  </a:lnTo>
                  <a:lnTo>
                    <a:pt x="89" y="79"/>
                  </a:lnTo>
                  <a:lnTo>
                    <a:pt x="76" y="65"/>
                  </a:lnTo>
                  <a:lnTo>
                    <a:pt x="57" y="54"/>
                  </a:lnTo>
                  <a:lnTo>
                    <a:pt x="55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8" y="64"/>
                  </a:lnTo>
                  <a:lnTo>
                    <a:pt x="44" y="62"/>
                  </a:lnTo>
                  <a:lnTo>
                    <a:pt x="40" y="60"/>
                  </a:lnTo>
                  <a:lnTo>
                    <a:pt x="36" y="56"/>
                  </a:lnTo>
                  <a:lnTo>
                    <a:pt x="5" y="25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5" y="9"/>
                  </a:lnTo>
                  <a:lnTo>
                    <a:pt x="10" y="8"/>
                  </a:lnTo>
                  <a:lnTo>
                    <a:pt x="56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530475" y="655638"/>
              <a:ext cx="115888" cy="298450"/>
            </a:xfrm>
            <a:custGeom>
              <a:avLst/>
              <a:gdLst>
                <a:gd name="T0" fmla="*/ 53 w 73"/>
                <a:gd name="T1" fmla="*/ 0 h 188"/>
                <a:gd name="T2" fmla="*/ 63 w 73"/>
                <a:gd name="T3" fmla="*/ 0 h 188"/>
                <a:gd name="T4" fmla="*/ 69 w 73"/>
                <a:gd name="T5" fmla="*/ 6 h 188"/>
                <a:gd name="T6" fmla="*/ 73 w 73"/>
                <a:gd name="T7" fmla="*/ 15 h 188"/>
                <a:gd name="T8" fmla="*/ 72 w 73"/>
                <a:gd name="T9" fmla="*/ 24 h 188"/>
                <a:gd name="T10" fmla="*/ 66 w 73"/>
                <a:gd name="T11" fmla="*/ 33 h 188"/>
                <a:gd name="T12" fmla="*/ 59 w 73"/>
                <a:gd name="T13" fmla="*/ 45 h 188"/>
                <a:gd name="T14" fmla="*/ 51 w 73"/>
                <a:gd name="T15" fmla="*/ 60 h 188"/>
                <a:gd name="T16" fmla="*/ 44 w 73"/>
                <a:gd name="T17" fmla="*/ 78 h 188"/>
                <a:gd name="T18" fmla="*/ 42 w 73"/>
                <a:gd name="T19" fmla="*/ 98 h 188"/>
                <a:gd name="T20" fmla="*/ 44 w 73"/>
                <a:gd name="T21" fmla="*/ 120 h 188"/>
                <a:gd name="T22" fmla="*/ 56 w 73"/>
                <a:gd name="T23" fmla="*/ 117 h 188"/>
                <a:gd name="T24" fmla="*/ 59 w 73"/>
                <a:gd name="T25" fmla="*/ 117 h 188"/>
                <a:gd name="T26" fmla="*/ 61 w 73"/>
                <a:gd name="T27" fmla="*/ 119 h 188"/>
                <a:gd name="T28" fmla="*/ 63 w 73"/>
                <a:gd name="T29" fmla="*/ 120 h 188"/>
                <a:gd name="T30" fmla="*/ 64 w 73"/>
                <a:gd name="T31" fmla="*/ 124 h 188"/>
                <a:gd name="T32" fmla="*/ 65 w 73"/>
                <a:gd name="T33" fmla="*/ 129 h 188"/>
                <a:gd name="T34" fmla="*/ 64 w 73"/>
                <a:gd name="T35" fmla="*/ 134 h 188"/>
                <a:gd name="T36" fmla="*/ 57 w 73"/>
                <a:gd name="T37" fmla="*/ 179 h 188"/>
                <a:gd name="T38" fmla="*/ 56 w 73"/>
                <a:gd name="T39" fmla="*/ 183 h 188"/>
                <a:gd name="T40" fmla="*/ 53 w 73"/>
                <a:gd name="T41" fmla="*/ 187 h 188"/>
                <a:gd name="T42" fmla="*/ 51 w 73"/>
                <a:gd name="T43" fmla="*/ 188 h 188"/>
                <a:gd name="T44" fmla="*/ 48 w 73"/>
                <a:gd name="T45" fmla="*/ 188 h 188"/>
                <a:gd name="T46" fmla="*/ 44 w 73"/>
                <a:gd name="T47" fmla="*/ 187 h 188"/>
                <a:gd name="T48" fmla="*/ 40 w 73"/>
                <a:gd name="T49" fmla="*/ 184 h 188"/>
                <a:gd name="T50" fmla="*/ 7 w 73"/>
                <a:gd name="T51" fmla="*/ 150 h 188"/>
                <a:gd name="T52" fmla="*/ 3 w 73"/>
                <a:gd name="T53" fmla="*/ 146 h 188"/>
                <a:gd name="T54" fmla="*/ 1 w 73"/>
                <a:gd name="T55" fmla="*/ 142 h 188"/>
                <a:gd name="T56" fmla="*/ 0 w 73"/>
                <a:gd name="T57" fmla="*/ 138 h 188"/>
                <a:gd name="T58" fmla="*/ 0 w 73"/>
                <a:gd name="T59" fmla="*/ 136 h 188"/>
                <a:gd name="T60" fmla="*/ 0 w 73"/>
                <a:gd name="T61" fmla="*/ 133 h 188"/>
                <a:gd name="T62" fmla="*/ 2 w 73"/>
                <a:gd name="T63" fmla="*/ 133 h 188"/>
                <a:gd name="T64" fmla="*/ 5 w 73"/>
                <a:gd name="T65" fmla="*/ 132 h 188"/>
                <a:gd name="T66" fmla="*/ 7 w 73"/>
                <a:gd name="T67" fmla="*/ 130 h 188"/>
                <a:gd name="T68" fmla="*/ 10 w 73"/>
                <a:gd name="T69" fmla="*/ 130 h 188"/>
                <a:gd name="T70" fmla="*/ 10 w 73"/>
                <a:gd name="T71" fmla="*/ 130 h 188"/>
                <a:gd name="T72" fmla="*/ 6 w 73"/>
                <a:gd name="T73" fmla="*/ 102 h 188"/>
                <a:gd name="T74" fmla="*/ 9 w 73"/>
                <a:gd name="T75" fmla="*/ 77 h 188"/>
                <a:gd name="T76" fmla="*/ 15 w 73"/>
                <a:gd name="T77" fmla="*/ 54 h 188"/>
                <a:gd name="T78" fmla="*/ 24 w 73"/>
                <a:gd name="T79" fmla="*/ 35 h 188"/>
                <a:gd name="T80" fmla="*/ 35 w 73"/>
                <a:gd name="T81" fmla="*/ 19 h 188"/>
                <a:gd name="T82" fmla="*/ 44 w 73"/>
                <a:gd name="T83" fmla="*/ 6 h 188"/>
                <a:gd name="T84" fmla="*/ 53 w 73"/>
                <a:gd name="T8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188">
                  <a:moveTo>
                    <a:pt x="53" y="0"/>
                  </a:moveTo>
                  <a:lnTo>
                    <a:pt x="63" y="0"/>
                  </a:lnTo>
                  <a:lnTo>
                    <a:pt x="69" y="6"/>
                  </a:lnTo>
                  <a:lnTo>
                    <a:pt x="73" y="15"/>
                  </a:lnTo>
                  <a:lnTo>
                    <a:pt x="72" y="24"/>
                  </a:lnTo>
                  <a:lnTo>
                    <a:pt x="66" y="33"/>
                  </a:lnTo>
                  <a:lnTo>
                    <a:pt x="59" y="45"/>
                  </a:lnTo>
                  <a:lnTo>
                    <a:pt x="51" y="60"/>
                  </a:lnTo>
                  <a:lnTo>
                    <a:pt x="44" y="78"/>
                  </a:lnTo>
                  <a:lnTo>
                    <a:pt x="42" y="98"/>
                  </a:lnTo>
                  <a:lnTo>
                    <a:pt x="44" y="120"/>
                  </a:lnTo>
                  <a:lnTo>
                    <a:pt x="56" y="117"/>
                  </a:lnTo>
                  <a:lnTo>
                    <a:pt x="59" y="117"/>
                  </a:lnTo>
                  <a:lnTo>
                    <a:pt x="61" y="119"/>
                  </a:lnTo>
                  <a:lnTo>
                    <a:pt x="63" y="120"/>
                  </a:lnTo>
                  <a:lnTo>
                    <a:pt x="64" y="124"/>
                  </a:lnTo>
                  <a:lnTo>
                    <a:pt x="65" y="129"/>
                  </a:lnTo>
                  <a:lnTo>
                    <a:pt x="64" y="134"/>
                  </a:lnTo>
                  <a:lnTo>
                    <a:pt x="57" y="179"/>
                  </a:lnTo>
                  <a:lnTo>
                    <a:pt x="56" y="183"/>
                  </a:lnTo>
                  <a:lnTo>
                    <a:pt x="53" y="187"/>
                  </a:lnTo>
                  <a:lnTo>
                    <a:pt x="51" y="188"/>
                  </a:lnTo>
                  <a:lnTo>
                    <a:pt x="48" y="188"/>
                  </a:lnTo>
                  <a:lnTo>
                    <a:pt x="44" y="187"/>
                  </a:lnTo>
                  <a:lnTo>
                    <a:pt x="40" y="184"/>
                  </a:lnTo>
                  <a:lnTo>
                    <a:pt x="7" y="150"/>
                  </a:lnTo>
                  <a:lnTo>
                    <a:pt x="3" y="146"/>
                  </a:lnTo>
                  <a:lnTo>
                    <a:pt x="1" y="142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0" y="133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7" y="130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6" y="102"/>
                  </a:lnTo>
                  <a:lnTo>
                    <a:pt x="9" y="77"/>
                  </a:lnTo>
                  <a:lnTo>
                    <a:pt x="15" y="54"/>
                  </a:lnTo>
                  <a:lnTo>
                    <a:pt x="24" y="35"/>
                  </a:lnTo>
                  <a:lnTo>
                    <a:pt x="35" y="19"/>
                  </a:lnTo>
                  <a:lnTo>
                    <a:pt x="44" y="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901385" y="1763557"/>
            <a:ext cx="799355" cy="796521"/>
            <a:chOff x="2524125" y="1498600"/>
            <a:chExt cx="447675" cy="446088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524125" y="1758950"/>
              <a:ext cx="441325" cy="185738"/>
            </a:xfrm>
            <a:custGeom>
              <a:avLst/>
              <a:gdLst>
                <a:gd name="T0" fmla="*/ 10 w 278"/>
                <a:gd name="T1" fmla="*/ 0 h 117"/>
                <a:gd name="T2" fmla="*/ 93 w 278"/>
                <a:gd name="T3" fmla="*/ 0 h 117"/>
                <a:gd name="T4" fmla="*/ 97 w 278"/>
                <a:gd name="T5" fmla="*/ 0 h 117"/>
                <a:gd name="T6" fmla="*/ 99 w 278"/>
                <a:gd name="T7" fmla="*/ 1 h 117"/>
                <a:gd name="T8" fmla="*/ 102 w 278"/>
                <a:gd name="T9" fmla="*/ 4 h 117"/>
                <a:gd name="T10" fmla="*/ 103 w 278"/>
                <a:gd name="T11" fmla="*/ 5 h 117"/>
                <a:gd name="T12" fmla="*/ 105 w 278"/>
                <a:gd name="T13" fmla="*/ 9 h 117"/>
                <a:gd name="T14" fmla="*/ 105 w 278"/>
                <a:gd name="T15" fmla="*/ 12 h 117"/>
                <a:gd name="T16" fmla="*/ 105 w 278"/>
                <a:gd name="T17" fmla="*/ 14 h 117"/>
                <a:gd name="T18" fmla="*/ 103 w 278"/>
                <a:gd name="T19" fmla="*/ 18 h 117"/>
                <a:gd name="T20" fmla="*/ 102 w 278"/>
                <a:gd name="T21" fmla="*/ 21 h 117"/>
                <a:gd name="T22" fmla="*/ 77 w 278"/>
                <a:gd name="T23" fmla="*/ 45 h 117"/>
                <a:gd name="T24" fmla="*/ 90 w 278"/>
                <a:gd name="T25" fmla="*/ 56 h 117"/>
                <a:gd name="T26" fmla="*/ 106 w 278"/>
                <a:gd name="T27" fmla="*/ 64 h 117"/>
                <a:gd name="T28" fmla="*/ 123 w 278"/>
                <a:gd name="T29" fmla="*/ 69 h 117"/>
                <a:gd name="T30" fmla="*/ 140 w 278"/>
                <a:gd name="T31" fmla="*/ 71 h 117"/>
                <a:gd name="T32" fmla="*/ 164 w 278"/>
                <a:gd name="T33" fmla="*/ 67 h 117"/>
                <a:gd name="T34" fmla="*/ 186 w 278"/>
                <a:gd name="T35" fmla="*/ 59 h 117"/>
                <a:gd name="T36" fmla="*/ 206 w 278"/>
                <a:gd name="T37" fmla="*/ 45 h 117"/>
                <a:gd name="T38" fmla="*/ 220 w 278"/>
                <a:gd name="T39" fmla="*/ 25 h 117"/>
                <a:gd name="T40" fmla="*/ 223 w 278"/>
                <a:gd name="T41" fmla="*/ 22 h 117"/>
                <a:gd name="T42" fmla="*/ 225 w 278"/>
                <a:gd name="T43" fmla="*/ 14 h 117"/>
                <a:gd name="T44" fmla="*/ 231 w 278"/>
                <a:gd name="T45" fmla="*/ 4 h 117"/>
                <a:gd name="T46" fmla="*/ 232 w 278"/>
                <a:gd name="T47" fmla="*/ 3 h 117"/>
                <a:gd name="T48" fmla="*/ 233 w 278"/>
                <a:gd name="T49" fmla="*/ 0 h 117"/>
                <a:gd name="T50" fmla="*/ 236 w 278"/>
                <a:gd name="T51" fmla="*/ 0 h 117"/>
                <a:gd name="T52" fmla="*/ 271 w 278"/>
                <a:gd name="T53" fmla="*/ 0 h 117"/>
                <a:gd name="T54" fmla="*/ 273 w 278"/>
                <a:gd name="T55" fmla="*/ 0 h 117"/>
                <a:gd name="T56" fmla="*/ 274 w 278"/>
                <a:gd name="T57" fmla="*/ 1 h 117"/>
                <a:gd name="T58" fmla="*/ 275 w 278"/>
                <a:gd name="T59" fmla="*/ 1 h 117"/>
                <a:gd name="T60" fmla="*/ 277 w 278"/>
                <a:gd name="T61" fmla="*/ 4 h 117"/>
                <a:gd name="T62" fmla="*/ 278 w 278"/>
                <a:gd name="T63" fmla="*/ 5 h 117"/>
                <a:gd name="T64" fmla="*/ 278 w 278"/>
                <a:gd name="T65" fmla="*/ 6 h 117"/>
                <a:gd name="T66" fmla="*/ 277 w 278"/>
                <a:gd name="T67" fmla="*/ 6 h 117"/>
                <a:gd name="T68" fmla="*/ 277 w 278"/>
                <a:gd name="T69" fmla="*/ 8 h 117"/>
                <a:gd name="T70" fmla="*/ 266 w 278"/>
                <a:gd name="T71" fmla="*/ 38 h 117"/>
                <a:gd name="T72" fmla="*/ 249 w 278"/>
                <a:gd name="T73" fmla="*/ 64 h 117"/>
                <a:gd name="T74" fmla="*/ 228 w 278"/>
                <a:gd name="T75" fmla="*/ 88 h 117"/>
                <a:gd name="T76" fmla="*/ 200 w 278"/>
                <a:gd name="T77" fmla="*/ 104 h 117"/>
                <a:gd name="T78" fmla="*/ 172 w 278"/>
                <a:gd name="T79" fmla="*/ 114 h 117"/>
                <a:gd name="T80" fmla="*/ 140 w 278"/>
                <a:gd name="T81" fmla="*/ 117 h 117"/>
                <a:gd name="T82" fmla="*/ 114 w 278"/>
                <a:gd name="T83" fmla="*/ 115 h 117"/>
                <a:gd name="T84" fmla="*/ 88 w 278"/>
                <a:gd name="T85" fmla="*/ 108 h 117"/>
                <a:gd name="T86" fmla="*/ 64 w 278"/>
                <a:gd name="T87" fmla="*/ 96 h 117"/>
                <a:gd name="T88" fmla="*/ 43 w 278"/>
                <a:gd name="T89" fmla="*/ 79 h 117"/>
                <a:gd name="T90" fmla="*/ 19 w 278"/>
                <a:gd name="T91" fmla="*/ 102 h 117"/>
                <a:gd name="T92" fmla="*/ 17 w 278"/>
                <a:gd name="T93" fmla="*/ 105 h 117"/>
                <a:gd name="T94" fmla="*/ 14 w 278"/>
                <a:gd name="T95" fmla="*/ 106 h 117"/>
                <a:gd name="T96" fmla="*/ 10 w 278"/>
                <a:gd name="T97" fmla="*/ 106 h 117"/>
                <a:gd name="T98" fmla="*/ 7 w 278"/>
                <a:gd name="T99" fmla="*/ 106 h 117"/>
                <a:gd name="T100" fmla="*/ 5 w 278"/>
                <a:gd name="T101" fmla="*/ 105 h 117"/>
                <a:gd name="T102" fmla="*/ 2 w 278"/>
                <a:gd name="T103" fmla="*/ 102 h 117"/>
                <a:gd name="T104" fmla="*/ 1 w 278"/>
                <a:gd name="T105" fmla="*/ 100 h 117"/>
                <a:gd name="T106" fmla="*/ 0 w 278"/>
                <a:gd name="T107" fmla="*/ 97 h 117"/>
                <a:gd name="T108" fmla="*/ 0 w 278"/>
                <a:gd name="T109" fmla="*/ 94 h 117"/>
                <a:gd name="T110" fmla="*/ 0 w 278"/>
                <a:gd name="T111" fmla="*/ 12 h 117"/>
                <a:gd name="T112" fmla="*/ 0 w 278"/>
                <a:gd name="T113" fmla="*/ 9 h 117"/>
                <a:gd name="T114" fmla="*/ 1 w 278"/>
                <a:gd name="T115" fmla="*/ 5 h 117"/>
                <a:gd name="T116" fmla="*/ 2 w 278"/>
                <a:gd name="T117" fmla="*/ 4 h 117"/>
                <a:gd name="T118" fmla="*/ 5 w 278"/>
                <a:gd name="T119" fmla="*/ 1 h 117"/>
                <a:gd name="T120" fmla="*/ 7 w 278"/>
                <a:gd name="T121" fmla="*/ 0 h 117"/>
                <a:gd name="T122" fmla="*/ 10 w 278"/>
                <a:gd name="T1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" h="117">
                  <a:moveTo>
                    <a:pt x="10" y="0"/>
                  </a:moveTo>
                  <a:lnTo>
                    <a:pt x="93" y="0"/>
                  </a:lnTo>
                  <a:lnTo>
                    <a:pt x="97" y="0"/>
                  </a:lnTo>
                  <a:lnTo>
                    <a:pt x="99" y="1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5" y="9"/>
                  </a:lnTo>
                  <a:lnTo>
                    <a:pt x="105" y="12"/>
                  </a:lnTo>
                  <a:lnTo>
                    <a:pt x="105" y="14"/>
                  </a:lnTo>
                  <a:lnTo>
                    <a:pt x="103" y="18"/>
                  </a:lnTo>
                  <a:lnTo>
                    <a:pt x="102" y="21"/>
                  </a:lnTo>
                  <a:lnTo>
                    <a:pt x="77" y="45"/>
                  </a:lnTo>
                  <a:lnTo>
                    <a:pt x="90" y="56"/>
                  </a:lnTo>
                  <a:lnTo>
                    <a:pt x="106" y="64"/>
                  </a:lnTo>
                  <a:lnTo>
                    <a:pt x="123" y="69"/>
                  </a:lnTo>
                  <a:lnTo>
                    <a:pt x="140" y="71"/>
                  </a:lnTo>
                  <a:lnTo>
                    <a:pt x="164" y="67"/>
                  </a:lnTo>
                  <a:lnTo>
                    <a:pt x="186" y="59"/>
                  </a:lnTo>
                  <a:lnTo>
                    <a:pt x="206" y="45"/>
                  </a:lnTo>
                  <a:lnTo>
                    <a:pt x="220" y="25"/>
                  </a:lnTo>
                  <a:lnTo>
                    <a:pt x="223" y="22"/>
                  </a:lnTo>
                  <a:lnTo>
                    <a:pt x="225" y="14"/>
                  </a:lnTo>
                  <a:lnTo>
                    <a:pt x="231" y="4"/>
                  </a:lnTo>
                  <a:lnTo>
                    <a:pt x="232" y="3"/>
                  </a:lnTo>
                  <a:lnTo>
                    <a:pt x="233" y="0"/>
                  </a:lnTo>
                  <a:lnTo>
                    <a:pt x="236" y="0"/>
                  </a:lnTo>
                  <a:lnTo>
                    <a:pt x="271" y="0"/>
                  </a:lnTo>
                  <a:lnTo>
                    <a:pt x="273" y="0"/>
                  </a:lnTo>
                  <a:lnTo>
                    <a:pt x="274" y="1"/>
                  </a:lnTo>
                  <a:lnTo>
                    <a:pt x="275" y="1"/>
                  </a:lnTo>
                  <a:lnTo>
                    <a:pt x="277" y="4"/>
                  </a:lnTo>
                  <a:lnTo>
                    <a:pt x="278" y="5"/>
                  </a:lnTo>
                  <a:lnTo>
                    <a:pt x="278" y="6"/>
                  </a:lnTo>
                  <a:lnTo>
                    <a:pt x="277" y="6"/>
                  </a:lnTo>
                  <a:lnTo>
                    <a:pt x="277" y="8"/>
                  </a:lnTo>
                  <a:lnTo>
                    <a:pt x="266" y="38"/>
                  </a:lnTo>
                  <a:lnTo>
                    <a:pt x="249" y="64"/>
                  </a:lnTo>
                  <a:lnTo>
                    <a:pt x="228" y="88"/>
                  </a:lnTo>
                  <a:lnTo>
                    <a:pt x="200" y="104"/>
                  </a:lnTo>
                  <a:lnTo>
                    <a:pt x="172" y="114"/>
                  </a:lnTo>
                  <a:lnTo>
                    <a:pt x="140" y="117"/>
                  </a:lnTo>
                  <a:lnTo>
                    <a:pt x="114" y="115"/>
                  </a:lnTo>
                  <a:lnTo>
                    <a:pt x="88" y="108"/>
                  </a:lnTo>
                  <a:lnTo>
                    <a:pt x="64" y="96"/>
                  </a:lnTo>
                  <a:lnTo>
                    <a:pt x="43" y="79"/>
                  </a:lnTo>
                  <a:lnTo>
                    <a:pt x="19" y="102"/>
                  </a:lnTo>
                  <a:lnTo>
                    <a:pt x="17" y="105"/>
                  </a:lnTo>
                  <a:lnTo>
                    <a:pt x="14" y="106"/>
                  </a:lnTo>
                  <a:lnTo>
                    <a:pt x="10" y="106"/>
                  </a:lnTo>
                  <a:lnTo>
                    <a:pt x="7" y="106"/>
                  </a:lnTo>
                  <a:lnTo>
                    <a:pt x="5" y="105"/>
                  </a:lnTo>
                  <a:lnTo>
                    <a:pt x="2" y="102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527300" y="1498600"/>
              <a:ext cx="444500" cy="185738"/>
            </a:xfrm>
            <a:custGeom>
              <a:avLst/>
              <a:gdLst>
                <a:gd name="T0" fmla="*/ 138 w 280"/>
                <a:gd name="T1" fmla="*/ 0 h 117"/>
                <a:gd name="T2" fmla="*/ 164 w 280"/>
                <a:gd name="T3" fmla="*/ 2 h 117"/>
                <a:gd name="T4" fmla="*/ 189 w 280"/>
                <a:gd name="T5" fmla="*/ 10 h 117"/>
                <a:gd name="T6" fmla="*/ 214 w 280"/>
                <a:gd name="T7" fmla="*/ 22 h 117"/>
                <a:gd name="T8" fmla="*/ 235 w 280"/>
                <a:gd name="T9" fmla="*/ 38 h 117"/>
                <a:gd name="T10" fmla="*/ 259 w 280"/>
                <a:gd name="T11" fmla="*/ 14 h 117"/>
                <a:gd name="T12" fmla="*/ 261 w 280"/>
                <a:gd name="T13" fmla="*/ 13 h 117"/>
                <a:gd name="T14" fmla="*/ 264 w 280"/>
                <a:gd name="T15" fmla="*/ 12 h 117"/>
                <a:gd name="T16" fmla="*/ 268 w 280"/>
                <a:gd name="T17" fmla="*/ 10 h 117"/>
                <a:gd name="T18" fmla="*/ 271 w 280"/>
                <a:gd name="T19" fmla="*/ 12 h 117"/>
                <a:gd name="T20" fmla="*/ 273 w 280"/>
                <a:gd name="T21" fmla="*/ 13 h 117"/>
                <a:gd name="T22" fmla="*/ 276 w 280"/>
                <a:gd name="T23" fmla="*/ 14 h 117"/>
                <a:gd name="T24" fmla="*/ 279 w 280"/>
                <a:gd name="T25" fmla="*/ 17 h 117"/>
                <a:gd name="T26" fmla="*/ 279 w 280"/>
                <a:gd name="T27" fmla="*/ 20 h 117"/>
                <a:gd name="T28" fmla="*/ 280 w 280"/>
                <a:gd name="T29" fmla="*/ 22 h 117"/>
                <a:gd name="T30" fmla="*/ 280 w 280"/>
                <a:gd name="T31" fmla="*/ 105 h 117"/>
                <a:gd name="T32" fmla="*/ 279 w 280"/>
                <a:gd name="T33" fmla="*/ 109 h 117"/>
                <a:gd name="T34" fmla="*/ 279 w 280"/>
                <a:gd name="T35" fmla="*/ 111 h 117"/>
                <a:gd name="T36" fmla="*/ 276 w 280"/>
                <a:gd name="T37" fmla="*/ 114 h 117"/>
                <a:gd name="T38" fmla="*/ 273 w 280"/>
                <a:gd name="T39" fmla="*/ 115 h 117"/>
                <a:gd name="T40" fmla="*/ 271 w 280"/>
                <a:gd name="T41" fmla="*/ 117 h 117"/>
                <a:gd name="T42" fmla="*/ 268 w 280"/>
                <a:gd name="T43" fmla="*/ 117 h 117"/>
                <a:gd name="T44" fmla="*/ 185 w 280"/>
                <a:gd name="T45" fmla="*/ 117 h 117"/>
                <a:gd name="T46" fmla="*/ 183 w 280"/>
                <a:gd name="T47" fmla="*/ 117 h 117"/>
                <a:gd name="T48" fmla="*/ 180 w 280"/>
                <a:gd name="T49" fmla="*/ 115 h 117"/>
                <a:gd name="T50" fmla="*/ 177 w 280"/>
                <a:gd name="T51" fmla="*/ 114 h 117"/>
                <a:gd name="T52" fmla="*/ 175 w 280"/>
                <a:gd name="T53" fmla="*/ 111 h 117"/>
                <a:gd name="T54" fmla="*/ 173 w 280"/>
                <a:gd name="T55" fmla="*/ 109 h 117"/>
                <a:gd name="T56" fmla="*/ 173 w 280"/>
                <a:gd name="T57" fmla="*/ 105 h 117"/>
                <a:gd name="T58" fmla="*/ 173 w 280"/>
                <a:gd name="T59" fmla="*/ 102 h 117"/>
                <a:gd name="T60" fmla="*/ 175 w 280"/>
                <a:gd name="T61" fmla="*/ 100 h 117"/>
                <a:gd name="T62" fmla="*/ 177 w 280"/>
                <a:gd name="T63" fmla="*/ 97 h 117"/>
                <a:gd name="T64" fmla="*/ 202 w 280"/>
                <a:gd name="T65" fmla="*/ 72 h 117"/>
                <a:gd name="T66" fmla="*/ 183 w 280"/>
                <a:gd name="T67" fmla="*/ 58 h 117"/>
                <a:gd name="T68" fmla="*/ 162 w 280"/>
                <a:gd name="T69" fmla="*/ 50 h 117"/>
                <a:gd name="T70" fmla="*/ 138 w 280"/>
                <a:gd name="T71" fmla="*/ 47 h 117"/>
                <a:gd name="T72" fmla="*/ 114 w 280"/>
                <a:gd name="T73" fmla="*/ 50 h 117"/>
                <a:gd name="T74" fmla="*/ 92 w 280"/>
                <a:gd name="T75" fmla="*/ 58 h 117"/>
                <a:gd name="T76" fmla="*/ 79 w 280"/>
                <a:gd name="T77" fmla="*/ 67 h 117"/>
                <a:gd name="T78" fmla="*/ 67 w 280"/>
                <a:gd name="T79" fmla="*/ 79 h 117"/>
                <a:gd name="T80" fmla="*/ 58 w 280"/>
                <a:gd name="T81" fmla="*/ 92 h 117"/>
                <a:gd name="T82" fmla="*/ 57 w 280"/>
                <a:gd name="T83" fmla="*/ 94 h 117"/>
                <a:gd name="T84" fmla="*/ 53 w 280"/>
                <a:gd name="T85" fmla="*/ 102 h 117"/>
                <a:gd name="T86" fmla="*/ 47 w 280"/>
                <a:gd name="T87" fmla="*/ 113 h 117"/>
                <a:gd name="T88" fmla="*/ 46 w 280"/>
                <a:gd name="T89" fmla="*/ 115 h 117"/>
                <a:gd name="T90" fmla="*/ 45 w 280"/>
                <a:gd name="T91" fmla="*/ 117 h 117"/>
                <a:gd name="T92" fmla="*/ 42 w 280"/>
                <a:gd name="T93" fmla="*/ 117 h 117"/>
                <a:gd name="T94" fmla="*/ 7 w 280"/>
                <a:gd name="T95" fmla="*/ 117 h 117"/>
                <a:gd name="T96" fmla="*/ 4 w 280"/>
                <a:gd name="T97" fmla="*/ 117 h 117"/>
                <a:gd name="T98" fmla="*/ 2 w 280"/>
                <a:gd name="T99" fmla="*/ 115 h 117"/>
                <a:gd name="T100" fmla="*/ 2 w 280"/>
                <a:gd name="T101" fmla="*/ 114 h 117"/>
                <a:gd name="T102" fmla="*/ 0 w 280"/>
                <a:gd name="T103" fmla="*/ 113 h 117"/>
                <a:gd name="T104" fmla="*/ 0 w 280"/>
                <a:gd name="T105" fmla="*/ 111 h 117"/>
                <a:gd name="T106" fmla="*/ 0 w 280"/>
                <a:gd name="T107" fmla="*/ 109 h 117"/>
                <a:gd name="T108" fmla="*/ 11 w 280"/>
                <a:gd name="T109" fmla="*/ 79 h 117"/>
                <a:gd name="T110" fmla="*/ 28 w 280"/>
                <a:gd name="T111" fmla="*/ 52 h 117"/>
                <a:gd name="T112" fmla="*/ 50 w 280"/>
                <a:gd name="T113" fmla="*/ 30 h 117"/>
                <a:gd name="T114" fmla="*/ 76 w 280"/>
                <a:gd name="T115" fmla="*/ 13 h 117"/>
                <a:gd name="T116" fmla="*/ 107 w 280"/>
                <a:gd name="T117" fmla="*/ 2 h 117"/>
                <a:gd name="T118" fmla="*/ 138 w 280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" h="117">
                  <a:moveTo>
                    <a:pt x="138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4" y="22"/>
                  </a:lnTo>
                  <a:lnTo>
                    <a:pt x="235" y="38"/>
                  </a:lnTo>
                  <a:lnTo>
                    <a:pt x="259" y="14"/>
                  </a:lnTo>
                  <a:lnTo>
                    <a:pt x="261" y="13"/>
                  </a:lnTo>
                  <a:lnTo>
                    <a:pt x="264" y="12"/>
                  </a:lnTo>
                  <a:lnTo>
                    <a:pt x="268" y="10"/>
                  </a:lnTo>
                  <a:lnTo>
                    <a:pt x="271" y="12"/>
                  </a:lnTo>
                  <a:lnTo>
                    <a:pt x="273" y="13"/>
                  </a:lnTo>
                  <a:lnTo>
                    <a:pt x="276" y="14"/>
                  </a:lnTo>
                  <a:lnTo>
                    <a:pt x="279" y="17"/>
                  </a:lnTo>
                  <a:lnTo>
                    <a:pt x="279" y="20"/>
                  </a:lnTo>
                  <a:lnTo>
                    <a:pt x="280" y="22"/>
                  </a:lnTo>
                  <a:lnTo>
                    <a:pt x="280" y="105"/>
                  </a:lnTo>
                  <a:lnTo>
                    <a:pt x="279" y="109"/>
                  </a:lnTo>
                  <a:lnTo>
                    <a:pt x="279" y="111"/>
                  </a:lnTo>
                  <a:lnTo>
                    <a:pt x="276" y="114"/>
                  </a:lnTo>
                  <a:lnTo>
                    <a:pt x="273" y="115"/>
                  </a:lnTo>
                  <a:lnTo>
                    <a:pt x="271" y="117"/>
                  </a:lnTo>
                  <a:lnTo>
                    <a:pt x="268" y="117"/>
                  </a:lnTo>
                  <a:lnTo>
                    <a:pt x="185" y="117"/>
                  </a:lnTo>
                  <a:lnTo>
                    <a:pt x="183" y="117"/>
                  </a:lnTo>
                  <a:lnTo>
                    <a:pt x="180" y="115"/>
                  </a:lnTo>
                  <a:lnTo>
                    <a:pt x="177" y="114"/>
                  </a:lnTo>
                  <a:lnTo>
                    <a:pt x="175" y="111"/>
                  </a:lnTo>
                  <a:lnTo>
                    <a:pt x="173" y="109"/>
                  </a:lnTo>
                  <a:lnTo>
                    <a:pt x="173" y="105"/>
                  </a:lnTo>
                  <a:lnTo>
                    <a:pt x="173" y="102"/>
                  </a:lnTo>
                  <a:lnTo>
                    <a:pt x="175" y="100"/>
                  </a:lnTo>
                  <a:lnTo>
                    <a:pt x="177" y="97"/>
                  </a:lnTo>
                  <a:lnTo>
                    <a:pt x="202" y="72"/>
                  </a:lnTo>
                  <a:lnTo>
                    <a:pt x="183" y="58"/>
                  </a:lnTo>
                  <a:lnTo>
                    <a:pt x="162" y="50"/>
                  </a:lnTo>
                  <a:lnTo>
                    <a:pt x="138" y="47"/>
                  </a:lnTo>
                  <a:lnTo>
                    <a:pt x="114" y="50"/>
                  </a:lnTo>
                  <a:lnTo>
                    <a:pt x="92" y="58"/>
                  </a:lnTo>
                  <a:lnTo>
                    <a:pt x="79" y="67"/>
                  </a:lnTo>
                  <a:lnTo>
                    <a:pt x="67" y="79"/>
                  </a:lnTo>
                  <a:lnTo>
                    <a:pt x="58" y="92"/>
                  </a:lnTo>
                  <a:lnTo>
                    <a:pt x="57" y="94"/>
                  </a:lnTo>
                  <a:lnTo>
                    <a:pt x="53" y="102"/>
                  </a:lnTo>
                  <a:lnTo>
                    <a:pt x="47" y="113"/>
                  </a:lnTo>
                  <a:lnTo>
                    <a:pt x="46" y="115"/>
                  </a:lnTo>
                  <a:lnTo>
                    <a:pt x="45" y="117"/>
                  </a:lnTo>
                  <a:lnTo>
                    <a:pt x="42" y="117"/>
                  </a:lnTo>
                  <a:lnTo>
                    <a:pt x="7" y="117"/>
                  </a:lnTo>
                  <a:lnTo>
                    <a:pt x="4" y="117"/>
                  </a:lnTo>
                  <a:lnTo>
                    <a:pt x="2" y="115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1" y="79"/>
                  </a:lnTo>
                  <a:lnTo>
                    <a:pt x="28" y="52"/>
                  </a:lnTo>
                  <a:lnTo>
                    <a:pt x="50" y="30"/>
                  </a:lnTo>
                  <a:lnTo>
                    <a:pt x="76" y="13"/>
                  </a:lnTo>
                  <a:lnTo>
                    <a:pt x="107" y="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910744" y="3004406"/>
            <a:ext cx="799355" cy="479047"/>
            <a:chOff x="3433763" y="2498725"/>
            <a:chExt cx="447675" cy="268288"/>
          </a:xfrm>
        </p:grpSpPr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590925" y="2498725"/>
              <a:ext cx="290513" cy="268288"/>
            </a:xfrm>
            <a:custGeom>
              <a:avLst/>
              <a:gdLst>
                <a:gd name="T0" fmla="*/ 0 w 183"/>
                <a:gd name="T1" fmla="*/ 0 h 169"/>
                <a:gd name="T2" fmla="*/ 127 w 183"/>
                <a:gd name="T3" fmla="*/ 0 h 169"/>
                <a:gd name="T4" fmla="*/ 138 w 183"/>
                <a:gd name="T5" fmla="*/ 1 h 169"/>
                <a:gd name="T6" fmla="*/ 147 w 183"/>
                <a:gd name="T7" fmla="*/ 8 h 169"/>
                <a:gd name="T8" fmla="*/ 153 w 183"/>
                <a:gd name="T9" fmla="*/ 17 h 169"/>
                <a:gd name="T10" fmla="*/ 155 w 183"/>
                <a:gd name="T11" fmla="*/ 27 h 169"/>
                <a:gd name="T12" fmla="*/ 155 w 183"/>
                <a:gd name="T13" fmla="*/ 113 h 169"/>
                <a:gd name="T14" fmla="*/ 183 w 183"/>
                <a:gd name="T15" fmla="*/ 113 h 169"/>
                <a:gd name="T16" fmla="*/ 134 w 183"/>
                <a:gd name="T17" fmla="*/ 169 h 169"/>
                <a:gd name="T18" fmla="*/ 85 w 183"/>
                <a:gd name="T19" fmla="*/ 113 h 169"/>
                <a:gd name="T20" fmla="*/ 114 w 183"/>
                <a:gd name="T21" fmla="*/ 113 h 169"/>
                <a:gd name="T22" fmla="*/ 114 w 183"/>
                <a:gd name="T23" fmla="*/ 39 h 169"/>
                <a:gd name="T24" fmla="*/ 36 w 183"/>
                <a:gd name="T25" fmla="*/ 39 h 169"/>
                <a:gd name="T26" fmla="*/ 0 w 183"/>
                <a:gd name="T2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169">
                  <a:moveTo>
                    <a:pt x="0" y="0"/>
                  </a:moveTo>
                  <a:lnTo>
                    <a:pt x="127" y="0"/>
                  </a:lnTo>
                  <a:lnTo>
                    <a:pt x="138" y="1"/>
                  </a:lnTo>
                  <a:lnTo>
                    <a:pt x="147" y="8"/>
                  </a:lnTo>
                  <a:lnTo>
                    <a:pt x="153" y="17"/>
                  </a:lnTo>
                  <a:lnTo>
                    <a:pt x="155" y="27"/>
                  </a:lnTo>
                  <a:lnTo>
                    <a:pt x="155" y="113"/>
                  </a:lnTo>
                  <a:lnTo>
                    <a:pt x="183" y="113"/>
                  </a:lnTo>
                  <a:lnTo>
                    <a:pt x="134" y="169"/>
                  </a:lnTo>
                  <a:lnTo>
                    <a:pt x="85" y="113"/>
                  </a:lnTo>
                  <a:lnTo>
                    <a:pt x="114" y="113"/>
                  </a:lnTo>
                  <a:lnTo>
                    <a:pt x="114" y="39"/>
                  </a:lnTo>
                  <a:lnTo>
                    <a:pt x="3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433763" y="2498725"/>
              <a:ext cx="292100" cy="268288"/>
            </a:xfrm>
            <a:custGeom>
              <a:avLst/>
              <a:gdLst>
                <a:gd name="T0" fmla="*/ 50 w 184"/>
                <a:gd name="T1" fmla="*/ 0 h 169"/>
                <a:gd name="T2" fmla="*/ 99 w 184"/>
                <a:gd name="T3" fmla="*/ 56 h 169"/>
                <a:gd name="T4" fmla="*/ 71 w 184"/>
                <a:gd name="T5" fmla="*/ 56 h 169"/>
                <a:gd name="T6" fmla="*/ 71 w 184"/>
                <a:gd name="T7" fmla="*/ 130 h 169"/>
                <a:gd name="T8" fmla="*/ 149 w 184"/>
                <a:gd name="T9" fmla="*/ 130 h 169"/>
                <a:gd name="T10" fmla="*/ 184 w 184"/>
                <a:gd name="T11" fmla="*/ 169 h 169"/>
                <a:gd name="T12" fmla="*/ 57 w 184"/>
                <a:gd name="T13" fmla="*/ 169 h 169"/>
                <a:gd name="T14" fmla="*/ 46 w 184"/>
                <a:gd name="T15" fmla="*/ 167 h 169"/>
                <a:gd name="T16" fmla="*/ 37 w 184"/>
                <a:gd name="T17" fmla="*/ 161 h 169"/>
                <a:gd name="T18" fmla="*/ 30 w 184"/>
                <a:gd name="T19" fmla="*/ 152 h 169"/>
                <a:gd name="T20" fmla="*/ 29 w 184"/>
                <a:gd name="T21" fmla="*/ 140 h 169"/>
                <a:gd name="T22" fmla="*/ 29 w 184"/>
                <a:gd name="T23" fmla="*/ 56 h 169"/>
                <a:gd name="T24" fmla="*/ 0 w 184"/>
                <a:gd name="T25" fmla="*/ 56 h 169"/>
                <a:gd name="T26" fmla="*/ 50 w 184"/>
                <a:gd name="T2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69">
                  <a:moveTo>
                    <a:pt x="50" y="0"/>
                  </a:moveTo>
                  <a:lnTo>
                    <a:pt x="99" y="56"/>
                  </a:lnTo>
                  <a:lnTo>
                    <a:pt x="71" y="56"/>
                  </a:lnTo>
                  <a:lnTo>
                    <a:pt x="71" y="130"/>
                  </a:lnTo>
                  <a:lnTo>
                    <a:pt x="149" y="130"/>
                  </a:lnTo>
                  <a:lnTo>
                    <a:pt x="184" y="169"/>
                  </a:lnTo>
                  <a:lnTo>
                    <a:pt x="57" y="169"/>
                  </a:lnTo>
                  <a:lnTo>
                    <a:pt x="46" y="167"/>
                  </a:lnTo>
                  <a:lnTo>
                    <a:pt x="37" y="161"/>
                  </a:lnTo>
                  <a:lnTo>
                    <a:pt x="30" y="152"/>
                  </a:lnTo>
                  <a:lnTo>
                    <a:pt x="29" y="140"/>
                  </a:lnTo>
                  <a:lnTo>
                    <a:pt x="29" y="56"/>
                  </a:lnTo>
                  <a:lnTo>
                    <a:pt x="0" y="5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" name="Freeform 22"/>
          <p:cNvSpPr>
            <a:spLocks/>
          </p:cNvSpPr>
          <p:nvPr/>
        </p:nvSpPr>
        <p:spPr bwMode="auto">
          <a:xfrm>
            <a:off x="7723089" y="2842834"/>
            <a:ext cx="731325" cy="802191"/>
          </a:xfrm>
          <a:custGeom>
            <a:avLst/>
            <a:gdLst>
              <a:gd name="T0" fmla="*/ 129 w 258"/>
              <a:gd name="T1" fmla="*/ 0 h 283"/>
              <a:gd name="T2" fmla="*/ 158 w 258"/>
              <a:gd name="T3" fmla="*/ 3 h 283"/>
              <a:gd name="T4" fmla="*/ 185 w 258"/>
              <a:gd name="T5" fmla="*/ 14 h 283"/>
              <a:gd name="T6" fmla="*/ 209 w 258"/>
              <a:gd name="T7" fmla="*/ 28 h 283"/>
              <a:gd name="T8" fmla="*/ 229 w 258"/>
              <a:gd name="T9" fmla="*/ 48 h 283"/>
              <a:gd name="T10" fmla="*/ 244 w 258"/>
              <a:gd name="T11" fmla="*/ 73 h 283"/>
              <a:gd name="T12" fmla="*/ 255 w 258"/>
              <a:gd name="T13" fmla="*/ 99 h 283"/>
              <a:gd name="T14" fmla="*/ 258 w 258"/>
              <a:gd name="T15" fmla="*/ 129 h 283"/>
              <a:gd name="T16" fmla="*/ 206 w 258"/>
              <a:gd name="T17" fmla="*/ 129 h 283"/>
              <a:gd name="T18" fmla="*/ 202 w 258"/>
              <a:gd name="T19" fmla="*/ 104 h 283"/>
              <a:gd name="T20" fmla="*/ 191 w 258"/>
              <a:gd name="T21" fmla="*/ 83 h 283"/>
              <a:gd name="T22" fmla="*/ 175 w 258"/>
              <a:gd name="T23" fmla="*/ 66 h 283"/>
              <a:gd name="T24" fmla="*/ 154 w 258"/>
              <a:gd name="T25" fmla="*/ 56 h 283"/>
              <a:gd name="T26" fmla="*/ 129 w 258"/>
              <a:gd name="T27" fmla="*/ 52 h 283"/>
              <a:gd name="T28" fmla="*/ 104 w 258"/>
              <a:gd name="T29" fmla="*/ 56 h 283"/>
              <a:gd name="T30" fmla="*/ 83 w 258"/>
              <a:gd name="T31" fmla="*/ 66 h 283"/>
              <a:gd name="T32" fmla="*/ 66 w 258"/>
              <a:gd name="T33" fmla="*/ 83 h 283"/>
              <a:gd name="T34" fmla="*/ 55 w 258"/>
              <a:gd name="T35" fmla="*/ 104 h 283"/>
              <a:gd name="T36" fmla="*/ 51 w 258"/>
              <a:gd name="T37" fmla="*/ 129 h 283"/>
              <a:gd name="T38" fmla="*/ 54 w 258"/>
              <a:gd name="T39" fmla="*/ 150 h 283"/>
              <a:gd name="T40" fmla="*/ 62 w 258"/>
              <a:gd name="T41" fmla="*/ 168 h 283"/>
              <a:gd name="T42" fmla="*/ 74 w 258"/>
              <a:gd name="T43" fmla="*/ 183 h 283"/>
              <a:gd name="T44" fmla="*/ 90 w 258"/>
              <a:gd name="T45" fmla="*/ 196 h 283"/>
              <a:gd name="T46" fmla="*/ 108 w 258"/>
              <a:gd name="T47" fmla="*/ 203 h 283"/>
              <a:gd name="T48" fmla="*/ 129 w 258"/>
              <a:gd name="T49" fmla="*/ 207 h 283"/>
              <a:gd name="T50" fmla="*/ 168 w 258"/>
              <a:gd name="T51" fmla="*/ 207 h 283"/>
              <a:gd name="T52" fmla="*/ 168 w 258"/>
              <a:gd name="T53" fmla="*/ 180 h 283"/>
              <a:gd name="T54" fmla="*/ 258 w 258"/>
              <a:gd name="T55" fmla="*/ 231 h 283"/>
              <a:gd name="T56" fmla="*/ 168 w 258"/>
              <a:gd name="T57" fmla="*/ 283 h 283"/>
              <a:gd name="T58" fmla="*/ 168 w 258"/>
              <a:gd name="T59" fmla="*/ 258 h 283"/>
              <a:gd name="T60" fmla="*/ 129 w 258"/>
              <a:gd name="T61" fmla="*/ 258 h 283"/>
              <a:gd name="T62" fmla="*/ 99 w 258"/>
              <a:gd name="T63" fmla="*/ 254 h 283"/>
              <a:gd name="T64" fmla="*/ 73 w 258"/>
              <a:gd name="T65" fmla="*/ 245 h 283"/>
              <a:gd name="T66" fmla="*/ 49 w 258"/>
              <a:gd name="T67" fmla="*/ 230 h 283"/>
              <a:gd name="T68" fmla="*/ 28 w 258"/>
              <a:gd name="T69" fmla="*/ 209 h 283"/>
              <a:gd name="T70" fmla="*/ 13 w 258"/>
              <a:gd name="T71" fmla="*/ 186 h 283"/>
              <a:gd name="T72" fmla="*/ 3 w 258"/>
              <a:gd name="T73" fmla="*/ 158 h 283"/>
              <a:gd name="T74" fmla="*/ 0 w 258"/>
              <a:gd name="T75" fmla="*/ 129 h 283"/>
              <a:gd name="T76" fmla="*/ 3 w 258"/>
              <a:gd name="T77" fmla="*/ 99 h 283"/>
              <a:gd name="T78" fmla="*/ 13 w 258"/>
              <a:gd name="T79" fmla="*/ 73 h 283"/>
              <a:gd name="T80" fmla="*/ 28 w 258"/>
              <a:gd name="T81" fmla="*/ 48 h 283"/>
              <a:gd name="T82" fmla="*/ 49 w 258"/>
              <a:gd name="T83" fmla="*/ 28 h 283"/>
              <a:gd name="T84" fmla="*/ 73 w 258"/>
              <a:gd name="T85" fmla="*/ 14 h 283"/>
              <a:gd name="T86" fmla="*/ 99 w 258"/>
              <a:gd name="T87" fmla="*/ 3 h 283"/>
              <a:gd name="T88" fmla="*/ 129 w 258"/>
              <a:gd name="T8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283">
                <a:moveTo>
                  <a:pt x="129" y="0"/>
                </a:moveTo>
                <a:lnTo>
                  <a:pt x="158" y="3"/>
                </a:lnTo>
                <a:lnTo>
                  <a:pt x="185" y="14"/>
                </a:lnTo>
                <a:lnTo>
                  <a:pt x="209" y="28"/>
                </a:lnTo>
                <a:lnTo>
                  <a:pt x="229" y="48"/>
                </a:lnTo>
                <a:lnTo>
                  <a:pt x="244" y="73"/>
                </a:lnTo>
                <a:lnTo>
                  <a:pt x="255" y="99"/>
                </a:lnTo>
                <a:lnTo>
                  <a:pt x="258" y="129"/>
                </a:lnTo>
                <a:lnTo>
                  <a:pt x="206" y="129"/>
                </a:lnTo>
                <a:lnTo>
                  <a:pt x="202" y="104"/>
                </a:lnTo>
                <a:lnTo>
                  <a:pt x="191" y="83"/>
                </a:lnTo>
                <a:lnTo>
                  <a:pt x="175" y="66"/>
                </a:lnTo>
                <a:lnTo>
                  <a:pt x="154" y="56"/>
                </a:lnTo>
                <a:lnTo>
                  <a:pt x="129" y="52"/>
                </a:lnTo>
                <a:lnTo>
                  <a:pt x="104" y="56"/>
                </a:lnTo>
                <a:lnTo>
                  <a:pt x="83" y="66"/>
                </a:lnTo>
                <a:lnTo>
                  <a:pt x="66" y="83"/>
                </a:lnTo>
                <a:lnTo>
                  <a:pt x="55" y="104"/>
                </a:lnTo>
                <a:lnTo>
                  <a:pt x="51" y="129"/>
                </a:lnTo>
                <a:lnTo>
                  <a:pt x="54" y="150"/>
                </a:lnTo>
                <a:lnTo>
                  <a:pt x="62" y="168"/>
                </a:lnTo>
                <a:lnTo>
                  <a:pt x="74" y="183"/>
                </a:lnTo>
                <a:lnTo>
                  <a:pt x="90" y="196"/>
                </a:lnTo>
                <a:lnTo>
                  <a:pt x="108" y="203"/>
                </a:lnTo>
                <a:lnTo>
                  <a:pt x="129" y="207"/>
                </a:lnTo>
                <a:lnTo>
                  <a:pt x="168" y="207"/>
                </a:lnTo>
                <a:lnTo>
                  <a:pt x="168" y="180"/>
                </a:lnTo>
                <a:lnTo>
                  <a:pt x="258" y="231"/>
                </a:lnTo>
                <a:lnTo>
                  <a:pt x="168" y="283"/>
                </a:lnTo>
                <a:lnTo>
                  <a:pt x="168" y="258"/>
                </a:lnTo>
                <a:lnTo>
                  <a:pt x="129" y="258"/>
                </a:lnTo>
                <a:lnTo>
                  <a:pt x="99" y="254"/>
                </a:lnTo>
                <a:lnTo>
                  <a:pt x="73" y="245"/>
                </a:lnTo>
                <a:lnTo>
                  <a:pt x="49" y="230"/>
                </a:lnTo>
                <a:lnTo>
                  <a:pt x="28" y="209"/>
                </a:lnTo>
                <a:lnTo>
                  <a:pt x="13" y="186"/>
                </a:lnTo>
                <a:lnTo>
                  <a:pt x="3" y="158"/>
                </a:lnTo>
                <a:lnTo>
                  <a:pt x="0" y="129"/>
                </a:lnTo>
                <a:lnTo>
                  <a:pt x="3" y="99"/>
                </a:lnTo>
                <a:lnTo>
                  <a:pt x="13" y="73"/>
                </a:lnTo>
                <a:lnTo>
                  <a:pt x="28" y="48"/>
                </a:lnTo>
                <a:lnTo>
                  <a:pt x="49" y="28"/>
                </a:lnTo>
                <a:lnTo>
                  <a:pt x="73" y="14"/>
                </a:lnTo>
                <a:lnTo>
                  <a:pt x="99" y="3"/>
                </a:lnTo>
                <a:lnTo>
                  <a:pt x="129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2953644" y="2862675"/>
            <a:ext cx="799355" cy="762506"/>
            <a:chOff x="1611313" y="2419350"/>
            <a:chExt cx="447675" cy="427038"/>
          </a:xfrm>
        </p:grpSpPr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611313" y="2619375"/>
              <a:ext cx="368300" cy="227013"/>
            </a:xfrm>
            <a:custGeom>
              <a:avLst/>
              <a:gdLst>
                <a:gd name="T0" fmla="*/ 46 w 232"/>
                <a:gd name="T1" fmla="*/ 0 h 143"/>
                <a:gd name="T2" fmla="*/ 94 w 232"/>
                <a:gd name="T3" fmla="*/ 39 h 143"/>
                <a:gd name="T4" fmla="*/ 77 w 232"/>
                <a:gd name="T5" fmla="*/ 39 h 143"/>
                <a:gd name="T6" fmla="*/ 80 w 232"/>
                <a:gd name="T7" fmla="*/ 60 h 143"/>
                <a:gd name="T8" fmla="*/ 90 w 232"/>
                <a:gd name="T9" fmla="*/ 80 h 143"/>
                <a:gd name="T10" fmla="*/ 103 w 232"/>
                <a:gd name="T11" fmla="*/ 95 h 143"/>
                <a:gd name="T12" fmla="*/ 120 w 232"/>
                <a:gd name="T13" fmla="*/ 105 h 143"/>
                <a:gd name="T14" fmla="*/ 140 w 232"/>
                <a:gd name="T15" fmla="*/ 110 h 143"/>
                <a:gd name="T16" fmla="*/ 161 w 232"/>
                <a:gd name="T17" fmla="*/ 110 h 143"/>
                <a:gd name="T18" fmla="*/ 181 w 232"/>
                <a:gd name="T19" fmla="*/ 104 h 143"/>
                <a:gd name="T20" fmla="*/ 199 w 232"/>
                <a:gd name="T21" fmla="*/ 93 h 143"/>
                <a:gd name="T22" fmla="*/ 216 w 232"/>
                <a:gd name="T23" fmla="*/ 75 h 143"/>
                <a:gd name="T24" fmla="*/ 227 w 232"/>
                <a:gd name="T25" fmla="*/ 54 h 143"/>
                <a:gd name="T26" fmla="*/ 232 w 232"/>
                <a:gd name="T27" fmla="*/ 29 h 143"/>
                <a:gd name="T28" fmla="*/ 232 w 232"/>
                <a:gd name="T29" fmla="*/ 55 h 143"/>
                <a:gd name="T30" fmla="*/ 224 w 232"/>
                <a:gd name="T31" fmla="*/ 80 h 143"/>
                <a:gd name="T32" fmla="*/ 211 w 232"/>
                <a:gd name="T33" fmla="*/ 104 h 143"/>
                <a:gd name="T34" fmla="*/ 191 w 232"/>
                <a:gd name="T35" fmla="*/ 123 h 143"/>
                <a:gd name="T36" fmla="*/ 168 w 232"/>
                <a:gd name="T37" fmla="*/ 137 h 143"/>
                <a:gd name="T38" fmla="*/ 140 w 232"/>
                <a:gd name="T39" fmla="*/ 143 h 143"/>
                <a:gd name="T40" fmla="*/ 118 w 232"/>
                <a:gd name="T41" fmla="*/ 143 h 143"/>
                <a:gd name="T42" fmla="*/ 97 w 232"/>
                <a:gd name="T43" fmla="*/ 138 h 143"/>
                <a:gd name="T44" fmla="*/ 76 w 232"/>
                <a:gd name="T45" fmla="*/ 129 h 143"/>
                <a:gd name="T46" fmla="*/ 57 w 232"/>
                <a:gd name="T47" fmla="*/ 116 h 143"/>
                <a:gd name="T48" fmla="*/ 43 w 232"/>
                <a:gd name="T49" fmla="*/ 100 h 143"/>
                <a:gd name="T50" fmla="*/ 31 w 232"/>
                <a:gd name="T51" fmla="*/ 81 h 143"/>
                <a:gd name="T52" fmla="*/ 22 w 232"/>
                <a:gd name="T53" fmla="*/ 62 h 143"/>
                <a:gd name="T54" fmla="*/ 17 w 232"/>
                <a:gd name="T55" fmla="*/ 39 h 143"/>
                <a:gd name="T56" fmla="*/ 0 w 232"/>
                <a:gd name="T57" fmla="*/ 39 h 143"/>
                <a:gd name="T58" fmla="*/ 46 w 232"/>
                <a:gd name="T5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2" h="143">
                  <a:moveTo>
                    <a:pt x="46" y="0"/>
                  </a:moveTo>
                  <a:lnTo>
                    <a:pt x="94" y="39"/>
                  </a:lnTo>
                  <a:lnTo>
                    <a:pt x="77" y="39"/>
                  </a:lnTo>
                  <a:lnTo>
                    <a:pt x="80" y="60"/>
                  </a:lnTo>
                  <a:lnTo>
                    <a:pt x="90" y="80"/>
                  </a:lnTo>
                  <a:lnTo>
                    <a:pt x="103" y="95"/>
                  </a:lnTo>
                  <a:lnTo>
                    <a:pt x="120" y="105"/>
                  </a:lnTo>
                  <a:lnTo>
                    <a:pt x="140" y="110"/>
                  </a:lnTo>
                  <a:lnTo>
                    <a:pt x="161" y="110"/>
                  </a:lnTo>
                  <a:lnTo>
                    <a:pt x="181" y="104"/>
                  </a:lnTo>
                  <a:lnTo>
                    <a:pt x="199" y="93"/>
                  </a:lnTo>
                  <a:lnTo>
                    <a:pt x="216" y="75"/>
                  </a:lnTo>
                  <a:lnTo>
                    <a:pt x="227" y="54"/>
                  </a:lnTo>
                  <a:lnTo>
                    <a:pt x="232" y="29"/>
                  </a:lnTo>
                  <a:lnTo>
                    <a:pt x="232" y="55"/>
                  </a:lnTo>
                  <a:lnTo>
                    <a:pt x="224" y="80"/>
                  </a:lnTo>
                  <a:lnTo>
                    <a:pt x="211" y="104"/>
                  </a:lnTo>
                  <a:lnTo>
                    <a:pt x="191" y="123"/>
                  </a:lnTo>
                  <a:lnTo>
                    <a:pt x="168" y="137"/>
                  </a:lnTo>
                  <a:lnTo>
                    <a:pt x="140" y="143"/>
                  </a:lnTo>
                  <a:lnTo>
                    <a:pt x="118" y="143"/>
                  </a:lnTo>
                  <a:lnTo>
                    <a:pt x="97" y="138"/>
                  </a:lnTo>
                  <a:lnTo>
                    <a:pt x="76" y="129"/>
                  </a:lnTo>
                  <a:lnTo>
                    <a:pt x="57" y="116"/>
                  </a:lnTo>
                  <a:lnTo>
                    <a:pt x="43" y="100"/>
                  </a:lnTo>
                  <a:lnTo>
                    <a:pt x="31" y="81"/>
                  </a:lnTo>
                  <a:lnTo>
                    <a:pt x="22" y="62"/>
                  </a:lnTo>
                  <a:lnTo>
                    <a:pt x="17" y="39"/>
                  </a:lnTo>
                  <a:lnTo>
                    <a:pt x="0" y="3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685925" y="2419350"/>
              <a:ext cx="373063" cy="228600"/>
            </a:xfrm>
            <a:custGeom>
              <a:avLst/>
              <a:gdLst>
                <a:gd name="T0" fmla="*/ 93 w 235"/>
                <a:gd name="T1" fmla="*/ 0 h 144"/>
                <a:gd name="T2" fmla="*/ 115 w 235"/>
                <a:gd name="T3" fmla="*/ 1 h 144"/>
                <a:gd name="T4" fmla="*/ 136 w 235"/>
                <a:gd name="T5" fmla="*/ 5 h 144"/>
                <a:gd name="T6" fmla="*/ 157 w 235"/>
                <a:gd name="T7" fmla="*/ 14 h 144"/>
                <a:gd name="T8" fmla="*/ 176 w 235"/>
                <a:gd name="T9" fmla="*/ 28 h 144"/>
                <a:gd name="T10" fmla="*/ 194 w 235"/>
                <a:gd name="T11" fmla="*/ 49 h 144"/>
                <a:gd name="T12" fmla="*/ 209 w 235"/>
                <a:gd name="T13" fmla="*/ 75 h 144"/>
                <a:gd name="T14" fmla="*/ 216 w 235"/>
                <a:gd name="T15" fmla="*/ 105 h 144"/>
                <a:gd name="T16" fmla="*/ 235 w 235"/>
                <a:gd name="T17" fmla="*/ 105 h 144"/>
                <a:gd name="T18" fmla="*/ 186 w 235"/>
                <a:gd name="T19" fmla="*/ 144 h 144"/>
                <a:gd name="T20" fmla="*/ 139 w 235"/>
                <a:gd name="T21" fmla="*/ 105 h 144"/>
                <a:gd name="T22" fmla="*/ 156 w 235"/>
                <a:gd name="T23" fmla="*/ 105 h 144"/>
                <a:gd name="T24" fmla="*/ 153 w 235"/>
                <a:gd name="T25" fmla="*/ 83 h 144"/>
                <a:gd name="T26" fmla="*/ 143 w 235"/>
                <a:gd name="T27" fmla="*/ 62 h 144"/>
                <a:gd name="T28" fmla="*/ 130 w 235"/>
                <a:gd name="T29" fmla="*/ 49 h 144"/>
                <a:gd name="T30" fmla="*/ 113 w 235"/>
                <a:gd name="T31" fmla="*/ 38 h 144"/>
                <a:gd name="T32" fmla="*/ 93 w 235"/>
                <a:gd name="T33" fmla="*/ 33 h 144"/>
                <a:gd name="T34" fmla="*/ 72 w 235"/>
                <a:gd name="T35" fmla="*/ 33 h 144"/>
                <a:gd name="T36" fmla="*/ 52 w 235"/>
                <a:gd name="T37" fmla="*/ 39 h 144"/>
                <a:gd name="T38" fmla="*/ 33 w 235"/>
                <a:gd name="T39" fmla="*/ 51 h 144"/>
                <a:gd name="T40" fmla="*/ 17 w 235"/>
                <a:gd name="T41" fmla="*/ 68 h 144"/>
                <a:gd name="T42" fmla="*/ 6 w 235"/>
                <a:gd name="T43" fmla="*/ 89 h 144"/>
                <a:gd name="T44" fmla="*/ 0 w 235"/>
                <a:gd name="T45" fmla="*/ 114 h 144"/>
                <a:gd name="T46" fmla="*/ 0 w 235"/>
                <a:gd name="T47" fmla="*/ 95 h 144"/>
                <a:gd name="T48" fmla="*/ 4 w 235"/>
                <a:gd name="T49" fmla="*/ 75 h 144"/>
                <a:gd name="T50" fmla="*/ 10 w 235"/>
                <a:gd name="T51" fmla="*/ 56 h 144"/>
                <a:gd name="T52" fmla="*/ 22 w 235"/>
                <a:gd name="T53" fmla="*/ 39 h 144"/>
                <a:gd name="T54" fmla="*/ 42 w 235"/>
                <a:gd name="T55" fmla="*/ 21 h 144"/>
                <a:gd name="T56" fmla="*/ 67 w 235"/>
                <a:gd name="T57" fmla="*/ 7 h 144"/>
                <a:gd name="T58" fmla="*/ 93 w 235"/>
                <a:gd name="T5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144">
                  <a:moveTo>
                    <a:pt x="93" y="0"/>
                  </a:moveTo>
                  <a:lnTo>
                    <a:pt x="115" y="1"/>
                  </a:lnTo>
                  <a:lnTo>
                    <a:pt x="136" y="5"/>
                  </a:lnTo>
                  <a:lnTo>
                    <a:pt x="157" y="14"/>
                  </a:lnTo>
                  <a:lnTo>
                    <a:pt x="176" y="28"/>
                  </a:lnTo>
                  <a:lnTo>
                    <a:pt x="194" y="49"/>
                  </a:lnTo>
                  <a:lnTo>
                    <a:pt x="209" y="75"/>
                  </a:lnTo>
                  <a:lnTo>
                    <a:pt x="216" y="105"/>
                  </a:lnTo>
                  <a:lnTo>
                    <a:pt x="235" y="105"/>
                  </a:lnTo>
                  <a:lnTo>
                    <a:pt x="186" y="144"/>
                  </a:lnTo>
                  <a:lnTo>
                    <a:pt x="139" y="105"/>
                  </a:lnTo>
                  <a:lnTo>
                    <a:pt x="156" y="105"/>
                  </a:lnTo>
                  <a:lnTo>
                    <a:pt x="153" y="83"/>
                  </a:lnTo>
                  <a:lnTo>
                    <a:pt x="143" y="62"/>
                  </a:lnTo>
                  <a:lnTo>
                    <a:pt x="130" y="49"/>
                  </a:lnTo>
                  <a:lnTo>
                    <a:pt x="113" y="38"/>
                  </a:lnTo>
                  <a:lnTo>
                    <a:pt x="93" y="33"/>
                  </a:lnTo>
                  <a:lnTo>
                    <a:pt x="72" y="33"/>
                  </a:lnTo>
                  <a:lnTo>
                    <a:pt x="52" y="39"/>
                  </a:lnTo>
                  <a:lnTo>
                    <a:pt x="33" y="51"/>
                  </a:lnTo>
                  <a:lnTo>
                    <a:pt x="17" y="68"/>
                  </a:lnTo>
                  <a:lnTo>
                    <a:pt x="6" y="89"/>
                  </a:lnTo>
                  <a:lnTo>
                    <a:pt x="0" y="114"/>
                  </a:lnTo>
                  <a:lnTo>
                    <a:pt x="0" y="95"/>
                  </a:lnTo>
                  <a:lnTo>
                    <a:pt x="4" y="75"/>
                  </a:lnTo>
                  <a:lnTo>
                    <a:pt x="10" y="56"/>
                  </a:lnTo>
                  <a:lnTo>
                    <a:pt x="22" y="39"/>
                  </a:lnTo>
                  <a:lnTo>
                    <a:pt x="42" y="21"/>
                  </a:lnTo>
                  <a:lnTo>
                    <a:pt x="67" y="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8498294" y="1794737"/>
            <a:ext cx="900139" cy="734158"/>
            <a:chOff x="7085013" y="1539875"/>
            <a:chExt cx="447675" cy="365126"/>
          </a:xfrm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177088" y="1646238"/>
              <a:ext cx="355600" cy="258763"/>
            </a:xfrm>
            <a:custGeom>
              <a:avLst/>
              <a:gdLst>
                <a:gd name="T0" fmla="*/ 181 w 224"/>
                <a:gd name="T1" fmla="*/ 0 h 163"/>
                <a:gd name="T2" fmla="*/ 185 w 224"/>
                <a:gd name="T3" fmla="*/ 1 h 163"/>
                <a:gd name="T4" fmla="*/ 189 w 224"/>
                <a:gd name="T5" fmla="*/ 4 h 163"/>
                <a:gd name="T6" fmla="*/ 206 w 224"/>
                <a:gd name="T7" fmla="*/ 21 h 163"/>
                <a:gd name="T8" fmla="*/ 223 w 224"/>
                <a:gd name="T9" fmla="*/ 38 h 163"/>
                <a:gd name="T10" fmla="*/ 224 w 224"/>
                <a:gd name="T11" fmla="*/ 41 h 163"/>
                <a:gd name="T12" fmla="*/ 224 w 224"/>
                <a:gd name="T13" fmla="*/ 42 h 163"/>
                <a:gd name="T14" fmla="*/ 224 w 224"/>
                <a:gd name="T15" fmla="*/ 43 h 163"/>
                <a:gd name="T16" fmla="*/ 222 w 224"/>
                <a:gd name="T17" fmla="*/ 45 h 163"/>
                <a:gd name="T18" fmla="*/ 219 w 224"/>
                <a:gd name="T19" fmla="*/ 45 h 163"/>
                <a:gd name="T20" fmla="*/ 199 w 224"/>
                <a:gd name="T21" fmla="*/ 45 h 163"/>
                <a:gd name="T22" fmla="*/ 197 w 224"/>
                <a:gd name="T23" fmla="*/ 72 h 163"/>
                <a:gd name="T24" fmla="*/ 188 w 224"/>
                <a:gd name="T25" fmla="*/ 97 h 163"/>
                <a:gd name="T26" fmla="*/ 175 w 224"/>
                <a:gd name="T27" fmla="*/ 118 h 163"/>
                <a:gd name="T28" fmla="*/ 156 w 224"/>
                <a:gd name="T29" fmla="*/ 137 h 163"/>
                <a:gd name="T30" fmla="*/ 134 w 224"/>
                <a:gd name="T31" fmla="*/ 151 h 163"/>
                <a:gd name="T32" fmla="*/ 110 w 224"/>
                <a:gd name="T33" fmla="*/ 159 h 163"/>
                <a:gd name="T34" fmla="*/ 83 w 224"/>
                <a:gd name="T35" fmla="*/ 163 h 163"/>
                <a:gd name="T36" fmla="*/ 59 w 224"/>
                <a:gd name="T37" fmla="*/ 160 h 163"/>
                <a:gd name="T38" fmla="*/ 37 w 224"/>
                <a:gd name="T39" fmla="*/ 154 h 163"/>
                <a:gd name="T40" fmla="*/ 17 w 224"/>
                <a:gd name="T41" fmla="*/ 143 h 163"/>
                <a:gd name="T42" fmla="*/ 0 w 224"/>
                <a:gd name="T43" fmla="*/ 129 h 163"/>
                <a:gd name="T44" fmla="*/ 26 w 224"/>
                <a:gd name="T45" fmla="*/ 101 h 163"/>
                <a:gd name="T46" fmla="*/ 42 w 224"/>
                <a:gd name="T47" fmla="*/ 114 h 163"/>
                <a:gd name="T48" fmla="*/ 62 w 224"/>
                <a:gd name="T49" fmla="*/ 122 h 163"/>
                <a:gd name="T50" fmla="*/ 83 w 224"/>
                <a:gd name="T51" fmla="*/ 125 h 163"/>
                <a:gd name="T52" fmla="*/ 104 w 224"/>
                <a:gd name="T53" fmla="*/ 122 h 163"/>
                <a:gd name="T54" fmla="*/ 123 w 224"/>
                <a:gd name="T55" fmla="*/ 114 h 163"/>
                <a:gd name="T56" fmla="*/ 139 w 224"/>
                <a:gd name="T57" fmla="*/ 101 h 163"/>
                <a:gd name="T58" fmla="*/ 151 w 224"/>
                <a:gd name="T59" fmla="*/ 85 h 163"/>
                <a:gd name="T60" fmla="*/ 159 w 224"/>
                <a:gd name="T61" fmla="*/ 67 h 163"/>
                <a:gd name="T62" fmla="*/ 163 w 224"/>
                <a:gd name="T63" fmla="*/ 45 h 163"/>
                <a:gd name="T64" fmla="*/ 142 w 224"/>
                <a:gd name="T65" fmla="*/ 45 h 163"/>
                <a:gd name="T66" fmla="*/ 139 w 224"/>
                <a:gd name="T67" fmla="*/ 45 h 163"/>
                <a:gd name="T68" fmla="*/ 138 w 224"/>
                <a:gd name="T69" fmla="*/ 43 h 163"/>
                <a:gd name="T70" fmla="*/ 136 w 224"/>
                <a:gd name="T71" fmla="*/ 42 h 163"/>
                <a:gd name="T72" fmla="*/ 138 w 224"/>
                <a:gd name="T73" fmla="*/ 41 h 163"/>
                <a:gd name="T74" fmla="*/ 139 w 224"/>
                <a:gd name="T75" fmla="*/ 38 h 163"/>
                <a:gd name="T76" fmla="*/ 156 w 224"/>
                <a:gd name="T77" fmla="*/ 21 h 163"/>
                <a:gd name="T78" fmla="*/ 173 w 224"/>
                <a:gd name="T79" fmla="*/ 4 h 163"/>
                <a:gd name="T80" fmla="*/ 177 w 224"/>
                <a:gd name="T81" fmla="*/ 1 h 163"/>
                <a:gd name="T82" fmla="*/ 181 w 224"/>
                <a:gd name="T8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4" h="163">
                  <a:moveTo>
                    <a:pt x="181" y="0"/>
                  </a:moveTo>
                  <a:lnTo>
                    <a:pt x="185" y="1"/>
                  </a:lnTo>
                  <a:lnTo>
                    <a:pt x="189" y="4"/>
                  </a:lnTo>
                  <a:lnTo>
                    <a:pt x="206" y="21"/>
                  </a:lnTo>
                  <a:lnTo>
                    <a:pt x="223" y="38"/>
                  </a:lnTo>
                  <a:lnTo>
                    <a:pt x="224" y="41"/>
                  </a:lnTo>
                  <a:lnTo>
                    <a:pt x="224" y="42"/>
                  </a:lnTo>
                  <a:lnTo>
                    <a:pt x="224" y="43"/>
                  </a:lnTo>
                  <a:lnTo>
                    <a:pt x="222" y="45"/>
                  </a:lnTo>
                  <a:lnTo>
                    <a:pt x="219" y="45"/>
                  </a:lnTo>
                  <a:lnTo>
                    <a:pt x="199" y="45"/>
                  </a:lnTo>
                  <a:lnTo>
                    <a:pt x="197" y="72"/>
                  </a:lnTo>
                  <a:lnTo>
                    <a:pt x="188" y="97"/>
                  </a:lnTo>
                  <a:lnTo>
                    <a:pt x="175" y="118"/>
                  </a:lnTo>
                  <a:lnTo>
                    <a:pt x="156" y="137"/>
                  </a:lnTo>
                  <a:lnTo>
                    <a:pt x="134" y="151"/>
                  </a:lnTo>
                  <a:lnTo>
                    <a:pt x="110" y="159"/>
                  </a:lnTo>
                  <a:lnTo>
                    <a:pt x="83" y="163"/>
                  </a:lnTo>
                  <a:lnTo>
                    <a:pt x="59" y="160"/>
                  </a:lnTo>
                  <a:lnTo>
                    <a:pt x="37" y="154"/>
                  </a:lnTo>
                  <a:lnTo>
                    <a:pt x="17" y="143"/>
                  </a:lnTo>
                  <a:lnTo>
                    <a:pt x="0" y="129"/>
                  </a:lnTo>
                  <a:lnTo>
                    <a:pt x="26" y="101"/>
                  </a:lnTo>
                  <a:lnTo>
                    <a:pt x="42" y="114"/>
                  </a:lnTo>
                  <a:lnTo>
                    <a:pt x="62" y="122"/>
                  </a:lnTo>
                  <a:lnTo>
                    <a:pt x="83" y="125"/>
                  </a:lnTo>
                  <a:lnTo>
                    <a:pt x="104" y="122"/>
                  </a:lnTo>
                  <a:lnTo>
                    <a:pt x="123" y="114"/>
                  </a:lnTo>
                  <a:lnTo>
                    <a:pt x="139" y="101"/>
                  </a:lnTo>
                  <a:lnTo>
                    <a:pt x="151" y="85"/>
                  </a:lnTo>
                  <a:lnTo>
                    <a:pt x="159" y="67"/>
                  </a:lnTo>
                  <a:lnTo>
                    <a:pt x="163" y="45"/>
                  </a:lnTo>
                  <a:lnTo>
                    <a:pt x="142" y="45"/>
                  </a:lnTo>
                  <a:lnTo>
                    <a:pt x="139" y="45"/>
                  </a:lnTo>
                  <a:lnTo>
                    <a:pt x="138" y="43"/>
                  </a:lnTo>
                  <a:lnTo>
                    <a:pt x="136" y="42"/>
                  </a:lnTo>
                  <a:lnTo>
                    <a:pt x="138" y="41"/>
                  </a:lnTo>
                  <a:lnTo>
                    <a:pt x="139" y="38"/>
                  </a:lnTo>
                  <a:lnTo>
                    <a:pt x="156" y="21"/>
                  </a:lnTo>
                  <a:lnTo>
                    <a:pt x="173" y="4"/>
                  </a:lnTo>
                  <a:lnTo>
                    <a:pt x="177" y="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085013" y="1539875"/>
              <a:ext cx="357188" cy="257175"/>
            </a:xfrm>
            <a:custGeom>
              <a:avLst/>
              <a:gdLst>
                <a:gd name="T0" fmla="*/ 142 w 225"/>
                <a:gd name="T1" fmla="*/ 0 h 162"/>
                <a:gd name="T2" fmla="*/ 166 w 225"/>
                <a:gd name="T3" fmla="*/ 1 h 162"/>
                <a:gd name="T4" fmla="*/ 188 w 225"/>
                <a:gd name="T5" fmla="*/ 8 h 162"/>
                <a:gd name="T6" fmla="*/ 208 w 225"/>
                <a:gd name="T7" fmla="*/ 18 h 162"/>
                <a:gd name="T8" fmla="*/ 225 w 225"/>
                <a:gd name="T9" fmla="*/ 33 h 162"/>
                <a:gd name="T10" fmla="*/ 198 w 225"/>
                <a:gd name="T11" fmla="*/ 60 h 162"/>
                <a:gd name="T12" fmla="*/ 183 w 225"/>
                <a:gd name="T13" fmla="*/ 47 h 162"/>
                <a:gd name="T14" fmla="*/ 163 w 225"/>
                <a:gd name="T15" fmla="*/ 39 h 162"/>
                <a:gd name="T16" fmla="*/ 142 w 225"/>
                <a:gd name="T17" fmla="*/ 37 h 162"/>
                <a:gd name="T18" fmla="*/ 121 w 225"/>
                <a:gd name="T19" fmla="*/ 39 h 162"/>
                <a:gd name="T20" fmla="*/ 103 w 225"/>
                <a:gd name="T21" fmla="*/ 47 h 162"/>
                <a:gd name="T22" fmla="*/ 85 w 225"/>
                <a:gd name="T23" fmla="*/ 60 h 162"/>
                <a:gd name="T24" fmla="*/ 74 w 225"/>
                <a:gd name="T25" fmla="*/ 76 h 162"/>
                <a:gd name="T26" fmla="*/ 66 w 225"/>
                <a:gd name="T27" fmla="*/ 95 h 162"/>
                <a:gd name="T28" fmla="*/ 63 w 225"/>
                <a:gd name="T29" fmla="*/ 116 h 162"/>
                <a:gd name="T30" fmla="*/ 83 w 225"/>
                <a:gd name="T31" fmla="*/ 116 h 162"/>
                <a:gd name="T32" fmla="*/ 85 w 225"/>
                <a:gd name="T33" fmla="*/ 117 h 162"/>
                <a:gd name="T34" fmla="*/ 88 w 225"/>
                <a:gd name="T35" fmla="*/ 117 h 162"/>
                <a:gd name="T36" fmla="*/ 88 w 225"/>
                <a:gd name="T37" fmla="*/ 120 h 162"/>
                <a:gd name="T38" fmla="*/ 88 w 225"/>
                <a:gd name="T39" fmla="*/ 121 h 162"/>
                <a:gd name="T40" fmla="*/ 87 w 225"/>
                <a:gd name="T41" fmla="*/ 123 h 162"/>
                <a:gd name="T42" fmla="*/ 70 w 225"/>
                <a:gd name="T43" fmla="*/ 141 h 162"/>
                <a:gd name="T44" fmla="*/ 51 w 225"/>
                <a:gd name="T45" fmla="*/ 158 h 162"/>
                <a:gd name="T46" fmla="*/ 49 w 225"/>
                <a:gd name="T47" fmla="*/ 160 h 162"/>
                <a:gd name="T48" fmla="*/ 46 w 225"/>
                <a:gd name="T49" fmla="*/ 162 h 162"/>
                <a:gd name="T50" fmla="*/ 43 w 225"/>
                <a:gd name="T51" fmla="*/ 162 h 162"/>
                <a:gd name="T52" fmla="*/ 40 w 225"/>
                <a:gd name="T53" fmla="*/ 160 h 162"/>
                <a:gd name="T54" fmla="*/ 37 w 225"/>
                <a:gd name="T55" fmla="*/ 158 h 162"/>
                <a:gd name="T56" fmla="*/ 20 w 225"/>
                <a:gd name="T57" fmla="*/ 141 h 162"/>
                <a:gd name="T58" fmla="*/ 3 w 225"/>
                <a:gd name="T59" fmla="*/ 123 h 162"/>
                <a:gd name="T60" fmla="*/ 1 w 225"/>
                <a:gd name="T61" fmla="*/ 121 h 162"/>
                <a:gd name="T62" fmla="*/ 0 w 225"/>
                <a:gd name="T63" fmla="*/ 120 h 162"/>
                <a:gd name="T64" fmla="*/ 1 w 225"/>
                <a:gd name="T65" fmla="*/ 117 h 162"/>
                <a:gd name="T66" fmla="*/ 3 w 225"/>
                <a:gd name="T67" fmla="*/ 117 h 162"/>
                <a:gd name="T68" fmla="*/ 7 w 225"/>
                <a:gd name="T69" fmla="*/ 116 h 162"/>
                <a:gd name="T70" fmla="*/ 25 w 225"/>
                <a:gd name="T71" fmla="*/ 116 h 162"/>
                <a:gd name="T72" fmla="*/ 29 w 225"/>
                <a:gd name="T73" fmla="*/ 89 h 162"/>
                <a:gd name="T74" fmla="*/ 37 w 225"/>
                <a:gd name="T75" fmla="*/ 64 h 162"/>
                <a:gd name="T76" fmla="*/ 51 w 225"/>
                <a:gd name="T77" fmla="*/ 43 h 162"/>
                <a:gd name="T78" fmla="*/ 70 w 225"/>
                <a:gd name="T79" fmla="*/ 25 h 162"/>
                <a:gd name="T80" fmla="*/ 91 w 225"/>
                <a:gd name="T81" fmla="*/ 12 h 162"/>
                <a:gd name="T82" fmla="*/ 116 w 225"/>
                <a:gd name="T83" fmla="*/ 3 h 162"/>
                <a:gd name="T84" fmla="*/ 142 w 225"/>
                <a:gd name="T8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5" h="162">
                  <a:moveTo>
                    <a:pt x="142" y="0"/>
                  </a:moveTo>
                  <a:lnTo>
                    <a:pt x="166" y="1"/>
                  </a:lnTo>
                  <a:lnTo>
                    <a:pt x="188" y="8"/>
                  </a:lnTo>
                  <a:lnTo>
                    <a:pt x="208" y="18"/>
                  </a:lnTo>
                  <a:lnTo>
                    <a:pt x="225" y="33"/>
                  </a:lnTo>
                  <a:lnTo>
                    <a:pt x="198" y="60"/>
                  </a:lnTo>
                  <a:lnTo>
                    <a:pt x="183" y="47"/>
                  </a:lnTo>
                  <a:lnTo>
                    <a:pt x="163" y="39"/>
                  </a:lnTo>
                  <a:lnTo>
                    <a:pt x="142" y="37"/>
                  </a:lnTo>
                  <a:lnTo>
                    <a:pt x="121" y="39"/>
                  </a:lnTo>
                  <a:lnTo>
                    <a:pt x="103" y="47"/>
                  </a:lnTo>
                  <a:lnTo>
                    <a:pt x="85" y="60"/>
                  </a:lnTo>
                  <a:lnTo>
                    <a:pt x="74" y="76"/>
                  </a:lnTo>
                  <a:lnTo>
                    <a:pt x="66" y="95"/>
                  </a:lnTo>
                  <a:lnTo>
                    <a:pt x="63" y="116"/>
                  </a:lnTo>
                  <a:lnTo>
                    <a:pt x="83" y="116"/>
                  </a:lnTo>
                  <a:lnTo>
                    <a:pt x="85" y="117"/>
                  </a:lnTo>
                  <a:lnTo>
                    <a:pt x="88" y="117"/>
                  </a:lnTo>
                  <a:lnTo>
                    <a:pt x="88" y="120"/>
                  </a:lnTo>
                  <a:lnTo>
                    <a:pt x="88" y="121"/>
                  </a:lnTo>
                  <a:lnTo>
                    <a:pt x="87" y="123"/>
                  </a:lnTo>
                  <a:lnTo>
                    <a:pt x="70" y="141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2"/>
                  </a:lnTo>
                  <a:lnTo>
                    <a:pt x="43" y="162"/>
                  </a:lnTo>
                  <a:lnTo>
                    <a:pt x="40" y="160"/>
                  </a:lnTo>
                  <a:lnTo>
                    <a:pt x="37" y="158"/>
                  </a:lnTo>
                  <a:lnTo>
                    <a:pt x="20" y="141"/>
                  </a:lnTo>
                  <a:lnTo>
                    <a:pt x="3" y="123"/>
                  </a:lnTo>
                  <a:lnTo>
                    <a:pt x="1" y="121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3" y="117"/>
                  </a:lnTo>
                  <a:lnTo>
                    <a:pt x="7" y="116"/>
                  </a:lnTo>
                  <a:lnTo>
                    <a:pt x="25" y="116"/>
                  </a:lnTo>
                  <a:lnTo>
                    <a:pt x="29" y="89"/>
                  </a:lnTo>
                  <a:lnTo>
                    <a:pt x="37" y="64"/>
                  </a:lnTo>
                  <a:lnTo>
                    <a:pt x="51" y="43"/>
                  </a:lnTo>
                  <a:lnTo>
                    <a:pt x="70" y="25"/>
                  </a:lnTo>
                  <a:lnTo>
                    <a:pt x="91" y="12"/>
                  </a:lnTo>
                  <a:lnTo>
                    <a:pt x="116" y="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986997" y="3853782"/>
            <a:ext cx="666130" cy="799355"/>
            <a:chOff x="1647825" y="3319463"/>
            <a:chExt cx="373063" cy="447675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706563" y="3425825"/>
              <a:ext cx="314325" cy="341313"/>
            </a:xfrm>
            <a:custGeom>
              <a:avLst/>
              <a:gdLst>
                <a:gd name="T0" fmla="*/ 169 w 198"/>
                <a:gd name="T1" fmla="*/ 0 h 215"/>
                <a:gd name="T2" fmla="*/ 185 w 198"/>
                <a:gd name="T3" fmla="*/ 22 h 215"/>
                <a:gd name="T4" fmla="*/ 194 w 198"/>
                <a:gd name="T5" fmla="*/ 49 h 215"/>
                <a:gd name="T6" fmla="*/ 198 w 198"/>
                <a:gd name="T7" fmla="*/ 76 h 215"/>
                <a:gd name="T8" fmla="*/ 194 w 198"/>
                <a:gd name="T9" fmla="*/ 102 h 215"/>
                <a:gd name="T10" fmla="*/ 186 w 198"/>
                <a:gd name="T11" fmla="*/ 127 h 215"/>
                <a:gd name="T12" fmla="*/ 172 w 198"/>
                <a:gd name="T13" fmla="*/ 148 h 215"/>
                <a:gd name="T14" fmla="*/ 154 w 198"/>
                <a:gd name="T15" fmla="*/ 167 h 215"/>
                <a:gd name="T16" fmla="*/ 133 w 198"/>
                <a:gd name="T17" fmla="*/ 181 h 215"/>
                <a:gd name="T18" fmla="*/ 108 w 198"/>
                <a:gd name="T19" fmla="*/ 189 h 215"/>
                <a:gd name="T20" fmla="*/ 81 w 198"/>
                <a:gd name="T21" fmla="*/ 193 h 215"/>
                <a:gd name="T22" fmla="*/ 81 w 198"/>
                <a:gd name="T23" fmla="*/ 215 h 215"/>
                <a:gd name="T24" fmla="*/ 0 w 198"/>
                <a:gd name="T25" fmla="*/ 158 h 215"/>
                <a:gd name="T26" fmla="*/ 81 w 198"/>
                <a:gd name="T27" fmla="*/ 100 h 215"/>
                <a:gd name="T28" fmla="*/ 81 w 198"/>
                <a:gd name="T29" fmla="*/ 122 h 215"/>
                <a:gd name="T30" fmla="*/ 108 w 198"/>
                <a:gd name="T31" fmla="*/ 119 h 215"/>
                <a:gd name="T32" fmla="*/ 131 w 198"/>
                <a:gd name="T33" fmla="*/ 112 h 215"/>
                <a:gd name="T34" fmla="*/ 151 w 198"/>
                <a:gd name="T35" fmla="*/ 98 h 215"/>
                <a:gd name="T36" fmla="*/ 167 w 198"/>
                <a:gd name="T37" fmla="*/ 80 h 215"/>
                <a:gd name="T38" fmla="*/ 177 w 198"/>
                <a:gd name="T39" fmla="*/ 60 h 215"/>
                <a:gd name="T40" fmla="*/ 180 w 198"/>
                <a:gd name="T41" fmla="*/ 38 h 215"/>
                <a:gd name="T42" fmla="*/ 177 w 198"/>
                <a:gd name="T43" fmla="*/ 18 h 215"/>
                <a:gd name="T44" fmla="*/ 169 w 198"/>
                <a:gd name="T4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215">
                  <a:moveTo>
                    <a:pt x="169" y="0"/>
                  </a:moveTo>
                  <a:lnTo>
                    <a:pt x="185" y="22"/>
                  </a:lnTo>
                  <a:lnTo>
                    <a:pt x="194" y="49"/>
                  </a:lnTo>
                  <a:lnTo>
                    <a:pt x="198" y="76"/>
                  </a:lnTo>
                  <a:lnTo>
                    <a:pt x="194" y="102"/>
                  </a:lnTo>
                  <a:lnTo>
                    <a:pt x="186" y="127"/>
                  </a:lnTo>
                  <a:lnTo>
                    <a:pt x="172" y="148"/>
                  </a:lnTo>
                  <a:lnTo>
                    <a:pt x="154" y="167"/>
                  </a:lnTo>
                  <a:lnTo>
                    <a:pt x="133" y="181"/>
                  </a:lnTo>
                  <a:lnTo>
                    <a:pt x="108" y="189"/>
                  </a:lnTo>
                  <a:lnTo>
                    <a:pt x="81" y="193"/>
                  </a:lnTo>
                  <a:lnTo>
                    <a:pt x="81" y="215"/>
                  </a:lnTo>
                  <a:lnTo>
                    <a:pt x="0" y="158"/>
                  </a:lnTo>
                  <a:lnTo>
                    <a:pt x="81" y="100"/>
                  </a:lnTo>
                  <a:lnTo>
                    <a:pt x="81" y="122"/>
                  </a:lnTo>
                  <a:lnTo>
                    <a:pt x="108" y="119"/>
                  </a:lnTo>
                  <a:lnTo>
                    <a:pt x="131" y="112"/>
                  </a:lnTo>
                  <a:lnTo>
                    <a:pt x="151" y="98"/>
                  </a:lnTo>
                  <a:lnTo>
                    <a:pt x="167" y="80"/>
                  </a:lnTo>
                  <a:lnTo>
                    <a:pt x="177" y="60"/>
                  </a:lnTo>
                  <a:lnTo>
                    <a:pt x="180" y="38"/>
                  </a:lnTo>
                  <a:lnTo>
                    <a:pt x="177" y="1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647825" y="3319463"/>
              <a:ext cx="314325" cy="341313"/>
            </a:xfrm>
            <a:custGeom>
              <a:avLst/>
              <a:gdLst>
                <a:gd name="T0" fmla="*/ 116 w 198"/>
                <a:gd name="T1" fmla="*/ 0 h 215"/>
                <a:gd name="T2" fmla="*/ 198 w 198"/>
                <a:gd name="T3" fmla="*/ 58 h 215"/>
                <a:gd name="T4" fmla="*/ 116 w 198"/>
                <a:gd name="T5" fmla="*/ 117 h 215"/>
                <a:gd name="T6" fmla="*/ 116 w 198"/>
                <a:gd name="T7" fmla="*/ 93 h 215"/>
                <a:gd name="T8" fmla="*/ 90 w 198"/>
                <a:gd name="T9" fmla="*/ 96 h 215"/>
                <a:gd name="T10" fmla="*/ 66 w 198"/>
                <a:gd name="T11" fmla="*/ 105 h 215"/>
                <a:gd name="T12" fmla="*/ 46 w 198"/>
                <a:gd name="T13" fmla="*/ 118 h 215"/>
                <a:gd name="T14" fmla="*/ 30 w 198"/>
                <a:gd name="T15" fmla="*/ 135 h 215"/>
                <a:gd name="T16" fmla="*/ 21 w 198"/>
                <a:gd name="T17" fmla="*/ 155 h 215"/>
                <a:gd name="T18" fmla="*/ 17 w 198"/>
                <a:gd name="T19" fmla="*/ 179 h 215"/>
                <a:gd name="T20" fmla="*/ 20 w 198"/>
                <a:gd name="T21" fmla="*/ 197 h 215"/>
                <a:gd name="T22" fmla="*/ 28 w 198"/>
                <a:gd name="T23" fmla="*/ 215 h 215"/>
                <a:gd name="T24" fmla="*/ 13 w 198"/>
                <a:gd name="T25" fmla="*/ 193 h 215"/>
                <a:gd name="T26" fmla="*/ 3 w 198"/>
                <a:gd name="T27" fmla="*/ 168 h 215"/>
                <a:gd name="T28" fmla="*/ 0 w 198"/>
                <a:gd name="T29" fmla="*/ 141 h 215"/>
                <a:gd name="T30" fmla="*/ 3 w 198"/>
                <a:gd name="T31" fmla="*/ 113 h 215"/>
                <a:gd name="T32" fmla="*/ 12 w 198"/>
                <a:gd name="T33" fmla="*/ 89 h 215"/>
                <a:gd name="T34" fmla="*/ 25 w 198"/>
                <a:gd name="T35" fmla="*/ 67 h 215"/>
                <a:gd name="T36" fmla="*/ 44 w 198"/>
                <a:gd name="T37" fmla="*/ 49 h 215"/>
                <a:gd name="T38" fmla="*/ 65 w 198"/>
                <a:gd name="T39" fmla="*/ 36 h 215"/>
                <a:gd name="T40" fmla="*/ 90 w 198"/>
                <a:gd name="T41" fmla="*/ 26 h 215"/>
                <a:gd name="T42" fmla="*/ 116 w 198"/>
                <a:gd name="T43" fmla="*/ 24 h 215"/>
                <a:gd name="T44" fmla="*/ 116 w 198"/>
                <a:gd name="T4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215">
                  <a:moveTo>
                    <a:pt x="116" y="0"/>
                  </a:moveTo>
                  <a:lnTo>
                    <a:pt x="198" y="58"/>
                  </a:lnTo>
                  <a:lnTo>
                    <a:pt x="116" y="117"/>
                  </a:lnTo>
                  <a:lnTo>
                    <a:pt x="116" y="93"/>
                  </a:lnTo>
                  <a:lnTo>
                    <a:pt x="90" y="96"/>
                  </a:lnTo>
                  <a:lnTo>
                    <a:pt x="66" y="105"/>
                  </a:lnTo>
                  <a:lnTo>
                    <a:pt x="46" y="118"/>
                  </a:lnTo>
                  <a:lnTo>
                    <a:pt x="30" y="135"/>
                  </a:lnTo>
                  <a:lnTo>
                    <a:pt x="21" y="155"/>
                  </a:lnTo>
                  <a:lnTo>
                    <a:pt x="17" y="179"/>
                  </a:lnTo>
                  <a:lnTo>
                    <a:pt x="20" y="197"/>
                  </a:lnTo>
                  <a:lnTo>
                    <a:pt x="28" y="215"/>
                  </a:lnTo>
                  <a:lnTo>
                    <a:pt x="13" y="193"/>
                  </a:lnTo>
                  <a:lnTo>
                    <a:pt x="3" y="168"/>
                  </a:lnTo>
                  <a:lnTo>
                    <a:pt x="0" y="141"/>
                  </a:lnTo>
                  <a:lnTo>
                    <a:pt x="3" y="113"/>
                  </a:lnTo>
                  <a:lnTo>
                    <a:pt x="12" y="89"/>
                  </a:lnTo>
                  <a:lnTo>
                    <a:pt x="25" y="67"/>
                  </a:lnTo>
                  <a:lnTo>
                    <a:pt x="44" y="49"/>
                  </a:lnTo>
                  <a:lnTo>
                    <a:pt x="65" y="36"/>
                  </a:lnTo>
                  <a:lnTo>
                    <a:pt x="90" y="26"/>
                  </a:lnTo>
                  <a:lnTo>
                    <a:pt x="116" y="2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5890711" y="2842833"/>
            <a:ext cx="671799" cy="802190"/>
          </a:xfrm>
          <a:custGeom>
            <a:avLst/>
            <a:gdLst>
              <a:gd name="T0" fmla="*/ 119 w 237"/>
              <a:gd name="T1" fmla="*/ 0 h 283"/>
              <a:gd name="T2" fmla="*/ 147 w 237"/>
              <a:gd name="T3" fmla="*/ 3 h 283"/>
              <a:gd name="T4" fmla="*/ 172 w 237"/>
              <a:gd name="T5" fmla="*/ 12 h 283"/>
              <a:gd name="T6" fmla="*/ 194 w 237"/>
              <a:gd name="T7" fmla="*/ 27 h 283"/>
              <a:gd name="T8" fmla="*/ 212 w 237"/>
              <a:gd name="T9" fmla="*/ 45 h 283"/>
              <a:gd name="T10" fmla="*/ 225 w 237"/>
              <a:gd name="T11" fmla="*/ 66 h 283"/>
              <a:gd name="T12" fmla="*/ 235 w 237"/>
              <a:gd name="T13" fmla="*/ 92 h 283"/>
              <a:gd name="T14" fmla="*/ 237 w 237"/>
              <a:gd name="T15" fmla="*/ 119 h 283"/>
              <a:gd name="T16" fmla="*/ 237 w 237"/>
              <a:gd name="T17" fmla="*/ 123 h 283"/>
              <a:gd name="T18" fmla="*/ 235 w 237"/>
              <a:gd name="T19" fmla="*/ 125 h 283"/>
              <a:gd name="T20" fmla="*/ 232 w 237"/>
              <a:gd name="T21" fmla="*/ 128 h 283"/>
              <a:gd name="T22" fmla="*/ 228 w 237"/>
              <a:gd name="T23" fmla="*/ 128 h 283"/>
              <a:gd name="T24" fmla="*/ 224 w 237"/>
              <a:gd name="T25" fmla="*/ 128 h 283"/>
              <a:gd name="T26" fmla="*/ 221 w 237"/>
              <a:gd name="T27" fmla="*/ 125 h 283"/>
              <a:gd name="T28" fmla="*/ 219 w 237"/>
              <a:gd name="T29" fmla="*/ 123 h 283"/>
              <a:gd name="T30" fmla="*/ 219 w 237"/>
              <a:gd name="T31" fmla="*/ 119 h 283"/>
              <a:gd name="T32" fmla="*/ 215 w 237"/>
              <a:gd name="T33" fmla="*/ 92 h 283"/>
              <a:gd name="T34" fmla="*/ 206 w 237"/>
              <a:gd name="T35" fmla="*/ 69 h 283"/>
              <a:gd name="T36" fmla="*/ 190 w 237"/>
              <a:gd name="T37" fmla="*/ 49 h 283"/>
              <a:gd name="T38" fmla="*/ 169 w 237"/>
              <a:gd name="T39" fmla="*/ 33 h 283"/>
              <a:gd name="T40" fmla="*/ 145 w 237"/>
              <a:gd name="T41" fmla="*/ 23 h 283"/>
              <a:gd name="T42" fmla="*/ 119 w 237"/>
              <a:gd name="T43" fmla="*/ 20 h 283"/>
              <a:gd name="T44" fmla="*/ 93 w 237"/>
              <a:gd name="T45" fmla="*/ 23 h 283"/>
              <a:gd name="T46" fmla="*/ 69 w 237"/>
              <a:gd name="T47" fmla="*/ 33 h 283"/>
              <a:gd name="T48" fmla="*/ 48 w 237"/>
              <a:gd name="T49" fmla="*/ 49 h 283"/>
              <a:gd name="T50" fmla="*/ 32 w 237"/>
              <a:gd name="T51" fmla="*/ 69 h 283"/>
              <a:gd name="T52" fmla="*/ 23 w 237"/>
              <a:gd name="T53" fmla="*/ 92 h 283"/>
              <a:gd name="T54" fmla="*/ 19 w 237"/>
              <a:gd name="T55" fmla="*/ 119 h 283"/>
              <a:gd name="T56" fmla="*/ 22 w 237"/>
              <a:gd name="T57" fmla="*/ 144 h 283"/>
              <a:gd name="T58" fmla="*/ 31 w 237"/>
              <a:gd name="T59" fmla="*/ 165 h 283"/>
              <a:gd name="T60" fmla="*/ 44 w 237"/>
              <a:gd name="T61" fmla="*/ 184 h 283"/>
              <a:gd name="T62" fmla="*/ 61 w 237"/>
              <a:gd name="T63" fmla="*/ 200 h 283"/>
              <a:gd name="T64" fmla="*/ 81 w 237"/>
              <a:gd name="T65" fmla="*/ 210 h 283"/>
              <a:gd name="T66" fmla="*/ 105 w 237"/>
              <a:gd name="T67" fmla="*/ 217 h 283"/>
              <a:gd name="T68" fmla="*/ 105 w 237"/>
              <a:gd name="T69" fmla="*/ 167 h 283"/>
              <a:gd name="T70" fmla="*/ 170 w 237"/>
              <a:gd name="T71" fmla="*/ 225 h 283"/>
              <a:gd name="T72" fmla="*/ 105 w 237"/>
              <a:gd name="T73" fmla="*/ 283 h 283"/>
              <a:gd name="T74" fmla="*/ 105 w 237"/>
              <a:gd name="T75" fmla="*/ 237 h 283"/>
              <a:gd name="T76" fmla="*/ 76 w 237"/>
              <a:gd name="T77" fmla="*/ 229 h 283"/>
              <a:gd name="T78" fmla="*/ 51 w 237"/>
              <a:gd name="T79" fmla="*/ 216 h 283"/>
              <a:gd name="T80" fmla="*/ 30 w 237"/>
              <a:gd name="T81" fmla="*/ 197 h 283"/>
              <a:gd name="T82" fmla="*/ 14 w 237"/>
              <a:gd name="T83" fmla="*/ 175 h 283"/>
              <a:gd name="T84" fmla="*/ 3 w 237"/>
              <a:gd name="T85" fmla="*/ 147 h 283"/>
              <a:gd name="T86" fmla="*/ 0 w 237"/>
              <a:gd name="T87" fmla="*/ 119 h 283"/>
              <a:gd name="T88" fmla="*/ 3 w 237"/>
              <a:gd name="T89" fmla="*/ 92 h 283"/>
              <a:gd name="T90" fmla="*/ 13 w 237"/>
              <a:gd name="T91" fmla="*/ 66 h 283"/>
              <a:gd name="T92" fmla="*/ 26 w 237"/>
              <a:gd name="T93" fmla="*/ 45 h 283"/>
              <a:gd name="T94" fmla="*/ 44 w 237"/>
              <a:gd name="T95" fmla="*/ 27 h 283"/>
              <a:gd name="T96" fmla="*/ 66 w 237"/>
              <a:gd name="T97" fmla="*/ 12 h 283"/>
              <a:gd name="T98" fmla="*/ 91 w 237"/>
              <a:gd name="T99" fmla="*/ 3 h 283"/>
              <a:gd name="T100" fmla="*/ 119 w 237"/>
              <a:gd name="T10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7" h="283">
                <a:moveTo>
                  <a:pt x="119" y="0"/>
                </a:moveTo>
                <a:lnTo>
                  <a:pt x="147" y="3"/>
                </a:lnTo>
                <a:lnTo>
                  <a:pt x="172" y="12"/>
                </a:lnTo>
                <a:lnTo>
                  <a:pt x="194" y="27"/>
                </a:lnTo>
                <a:lnTo>
                  <a:pt x="212" y="45"/>
                </a:lnTo>
                <a:lnTo>
                  <a:pt x="225" y="66"/>
                </a:lnTo>
                <a:lnTo>
                  <a:pt x="235" y="92"/>
                </a:lnTo>
                <a:lnTo>
                  <a:pt x="237" y="119"/>
                </a:lnTo>
                <a:lnTo>
                  <a:pt x="237" y="123"/>
                </a:lnTo>
                <a:lnTo>
                  <a:pt x="235" y="125"/>
                </a:lnTo>
                <a:lnTo>
                  <a:pt x="232" y="128"/>
                </a:lnTo>
                <a:lnTo>
                  <a:pt x="228" y="128"/>
                </a:lnTo>
                <a:lnTo>
                  <a:pt x="224" y="128"/>
                </a:lnTo>
                <a:lnTo>
                  <a:pt x="221" y="125"/>
                </a:lnTo>
                <a:lnTo>
                  <a:pt x="219" y="123"/>
                </a:lnTo>
                <a:lnTo>
                  <a:pt x="219" y="119"/>
                </a:lnTo>
                <a:lnTo>
                  <a:pt x="215" y="92"/>
                </a:lnTo>
                <a:lnTo>
                  <a:pt x="206" y="69"/>
                </a:lnTo>
                <a:lnTo>
                  <a:pt x="190" y="49"/>
                </a:lnTo>
                <a:lnTo>
                  <a:pt x="169" y="33"/>
                </a:lnTo>
                <a:lnTo>
                  <a:pt x="145" y="23"/>
                </a:lnTo>
                <a:lnTo>
                  <a:pt x="119" y="20"/>
                </a:lnTo>
                <a:lnTo>
                  <a:pt x="93" y="23"/>
                </a:lnTo>
                <a:lnTo>
                  <a:pt x="69" y="33"/>
                </a:lnTo>
                <a:lnTo>
                  <a:pt x="48" y="49"/>
                </a:lnTo>
                <a:lnTo>
                  <a:pt x="32" y="69"/>
                </a:lnTo>
                <a:lnTo>
                  <a:pt x="23" y="92"/>
                </a:lnTo>
                <a:lnTo>
                  <a:pt x="19" y="119"/>
                </a:lnTo>
                <a:lnTo>
                  <a:pt x="22" y="144"/>
                </a:lnTo>
                <a:lnTo>
                  <a:pt x="31" y="165"/>
                </a:lnTo>
                <a:lnTo>
                  <a:pt x="44" y="184"/>
                </a:lnTo>
                <a:lnTo>
                  <a:pt x="61" y="200"/>
                </a:lnTo>
                <a:lnTo>
                  <a:pt x="81" y="210"/>
                </a:lnTo>
                <a:lnTo>
                  <a:pt x="105" y="217"/>
                </a:lnTo>
                <a:lnTo>
                  <a:pt x="105" y="167"/>
                </a:lnTo>
                <a:lnTo>
                  <a:pt x="170" y="225"/>
                </a:lnTo>
                <a:lnTo>
                  <a:pt x="105" y="283"/>
                </a:lnTo>
                <a:lnTo>
                  <a:pt x="105" y="237"/>
                </a:lnTo>
                <a:lnTo>
                  <a:pt x="76" y="229"/>
                </a:lnTo>
                <a:lnTo>
                  <a:pt x="51" y="216"/>
                </a:lnTo>
                <a:lnTo>
                  <a:pt x="30" y="197"/>
                </a:lnTo>
                <a:lnTo>
                  <a:pt x="14" y="175"/>
                </a:lnTo>
                <a:lnTo>
                  <a:pt x="3" y="147"/>
                </a:lnTo>
                <a:lnTo>
                  <a:pt x="0" y="119"/>
                </a:lnTo>
                <a:lnTo>
                  <a:pt x="3" y="92"/>
                </a:lnTo>
                <a:lnTo>
                  <a:pt x="13" y="66"/>
                </a:lnTo>
                <a:lnTo>
                  <a:pt x="26" y="45"/>
                </a:lnTo>
                <a:lnTo>
                  <a:pt x="44" y="27"/>
                </a:lnTo>
                <a:lnTo>
                  <a:pt x="66" y="12"/>
                </a:lnTo>
                <a:lnTo>
                  <a:pt x="91" y="3"/>
                </a:lnTo>
                <a:lnTo>
                  <a:pt x="119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0" name="그룹 149"/>
          <p:cNvGrpSpPr/>
          <p:nvPr/>
        </p:nvGrpSpPr>
        <p:grpSpPr>
          <a:xfrm>
            <a:off x="3811882" y="3853782"/>
            <a:ext cx="799357" cy="799355"/>
            <a:chOff x="2524125" y="3319463"/>
            <a:chExt cx="447676" cy="447675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690813" y="3321050"/>
              <a:ext cx="280988" cy="446088"/>
            </a:xfrm>
            <a:custGeom>
              <a:avLst/>
              <a:gdLst>
                <a:gd name="T0" fmla="*/ 106 w 177"/>
                <a:gd name="T1" fmla="*/ 0 h 281"/>
                <a:gd name="T2" fmla="*/ 177 w 177"/>
                <a:gd name="T3" fmla="*/ 105 h 281"/>
                <a:gd name="T4" fmla="*/ 135 w 177"/>
                <a:gd name="T5" fmla="*/ 105 h 281"/>
                <a:gd name="T6" fmla="*/ 131 w 177"/>
                <a:gd name="T7" fmla="*/ 133 h 281"/>
                <a:gd name="T8" fmla="*/ 127 w 177"/>
                <a:gd name="T9" fmla="*/ 161 h 281"/>
                <a:gd name="T10" fmla="*/ 119 w 177"/>
                <a:gd name="T11" fmla="*/ 192 h 281"/>
                <a:gd name="T12" fmla="*/ 107 w 177"/>
                <a:gd name="T13" fmla="*/ 222 h 281"/>
                <a:gd name="T14" fmla="*/ 95 w 177"/>
                <a:gd name="T15" fmla="*/ 242 h 281"/>
                <a:gd name="T16" fmla="*/ 81 w 177"/>
                <a:gd name="T17" fmla="*/ 259 h 281"/>
                <a:gd name="T18" fmla="*/ 61 w 177"/>
                <a:gd name="T19" fmla="*/ 271 h 281"/>
                <a:gd name="T20" fmla="*/ 42 w 177"/>
                <a:gd name="T21" fmla="*/ 279 h 281"/>
                <a:gd name="T22" fmla="*/ 21 w 177"/>
                <a:gd name="T23" fmla="*/ 281 h 281"/>
                <a:gd name="T24" fmla="*/ 0 w 177"/>
                <a:gd name="T25" fmla="*/ 281 h 281"/>
                <a:gd name="T26" fmla="*/ 19 w 177"/>
                <a:gd name="T27" fmla="*/ 277 h 281"/>
                <a:gd name="T28" fmla="*/ 38 w 177"/>
                <a:gd name="T29" fmla="*/ 269 h 281"/>
                <a:gd name="T30" fmla="*/ 53 w 177"/>
                <a:gd name="T31" fmla="*/ 259 h 281"/>
                <a:gd name="T32" fmla="*/ 65 w 177"/>
                <a:gd name="T33" fmla="*/ 246 h 281"/>
                <a:gd name="T34" fmla="*/ 74 w 177"/>
                <a:gd name="T35" fmla="*/ 230 h 281"/>
                <a:gd name="T36" fmla="*/ 78 w 177"/>
                <a:gd name="T37" fmla="*/ 213 h 281"/>
                <a:gd name="T38" fmla="*/ 82 w 177"/>
                <a:gd name="T39" fmla="*/ 185 h 281"/>
                <a:gd name="T40" fmla="*/ 82 w 177"/>
                <a:gd name="T41" fmla="*/ 157 h 281"/>
                <a:gd name="T42" fmla="*/ 80 w 177"/>
                <a:gd name="T43" fmla="*/ 132 h 281"/>
                <a:gd name="T44" fmla="*/ 77 w 177"/>
                <a:gd name="T45" fmla="*/ 105 h 281"/>
                <a:gd name="T46" fmla="*/ 35 w 177"/>
                <a:gd name="T47" fmla="*/ 105 h 281"/>
                <a:gd name="T48" fmla="*/ 106 w 177"/>
                <a:gd name="T4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281">
                  <a:moveTo>
                    <a:pt x="106" y="0"/>
                  </a:moveTo>
                  <a:lnTo>
                    <a:pt x="177" y="105"/>
                  </a:lnTo>
                  <a:lnTo>
                    <a:pt x="135" y="105"/>
                  </a:lnTo>
                  <a:lnTo>
                    <a:pt x="131" y="133"/>
                  </a:lnTo>
                  <a:lnTo>
                    <a:pt x="127" y="161"/>
                  </a:lnTo>
                  <a:lnTo>
                    <a:pt x="119" y="192"/>
                  </a:lnTo>
                  <a:lnTo>
                    <a:pt x="107" y="222"/>
                  </a:lnTo>
                  <a:lnTo>
                    <a:pt x="95" y="242"/>
                  </a:lnTo>
                  <a:lnTo>
                    <a:pt x="81" y="259"/>
                  </a:lnTo>
                  <a:lnTo>
                    <a:pt x="61" y="271"/>
                  </a:lnTo>
                  <a:lnTo>
                    <a:pt x="42" y="279"/>
                  </a:lnTo>
                  <a:lnTo>
                    <a:pt x="21" y="281"/>
                  </a:lnTo>
                  <a:lnTo>
                    <a:pt x="0" y="281"/>
                  </a:lnTo>
                  <a:lnTo>
                    <a:pt x="19" y="277"/>
                  </a:lnTo>
                  <a:lnTo>
                    <a:pt x="38" y="269"/>
                  </a:lnTo>
                  <a:lnTo>
                    <a:pt x="53" y="259"/>
                  </a:lnTo>
                  <a:lnTo>
                    <a:pt x="65" y="246"/>
                  </a:lnTo>
                  <a:lnTo>
                    <a:pt x="74" y="230"/>
                  </a:lnTo>
                  <a:lnTo>
                    <a:pt x="78" y="213"/>
                  </a:lnTo>
                  <a:lnTo>
                    <a:pt x="82" y="185"/>
                  </a:lnTo>
                  <a:lnTo>
                    <a:pt x="82" y="157"/>
                  </a:lnTo>
                  <a:lnTo>
                    <a:pt x="80" y="132"/>
                  </a:lnTo>
                  <a:lnTo>
                    <a:pt x="77" y="105"/>
                  </a:lnTo>
                  <a:lnTo>
                    <a:pt x="35" y="10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524125" y="3319463"/>
              <a:ext cx="277813" cy="447675"/>
            </a:xfrm>
            <a:custGeom>
              <a:avLst/>
              <a:gdLst>
                <a:gd name="T0" fmla="*/ 170 w 175"/>
                <a:gd name="T1" fmla="*/ 0 h 282"/>
                <a:gd name="T2" fmla="*/ 175 w 175"/>
                <a:gd name="T3" fmla="*/ 0 h 282"/>
                <a:gd name="T4" fmla="*/ 156 w 175"/>
                <a:gd name="T5" fmla="*/ 4 h 282"/>
                <a:gd name="T6" fmla="*/ 137 w 175"/>
                <a:gd name="T7" fmla="*/ 12 h 282"/>
                <a:gd name="T8" fmla="*/ 122 w 175"/>
                <a:gd name="T9" fmla="*/ 22 h 282"/>
                <a:gd name="T10" fmla="*/ 110 w 175"/>
                <a:gd name="T11" fmla="*/ 36 h 282"/>
                <a:gd name="T12" fmla="*/ 102 w 175"/>
                <a:gd name="T13" fmla="*/ 53 h 282"/>
                <a:gd name="T14" fmla="*/ 97 w 175"/>
                <a:gd name="T15" fmla="*/ 70 h 282"/>
                <a:gd name="T16" fmla="*/ 94 w 175"/>
                <a:gd name="T17" fmla="*/ 97 h 282"/>
                <a:gd name="T18" fmla="*/ 93 w 175"/>
                <a:gd name="T19" fmla="*/ 125 h 282"/>
                <a:gd name="T20" fmla="*/ 99 w 175"/>
                <a:gd name="T21" fmla="*/ 176 h 282"/>
                <a:gd name="T22" fmla="*/ 140 w 175"/>
                <a:gd name="T23" fmla="*/ 176 h 282"/>
                <a:gd name="T24" fmla="*/ 69 w 175"/>
                <a:gd name="T25" fmla="*/ 282 h 282"/>
                <a:gd name="T26" fmla="*/ 0 w 175"/>
                <a:gd name="T27" fmla="*/ 176 h 282"/>
                <a:gd name="T28" fmla="*/ 40 w 175"/>
                <a:gd name="T29" fmla="*/ 176 h 282"/>
                <a:gd name="T30" fmla="*/ 44 w 175"/>
                <a:gd name="T31" fmla="*/ 150 h 282"/>
                <a:gd name="T32" fmla="*/ 48 w 175"/>
                <a:gd name="T33" fmla="*/ 122 h 282"/>
                <a:gd name="T34" fmla="*/ 56 w 175"/>
                <a:gd name="T35" fmla="*/ 91 h 282"/>
                <a:gd name="T36" fmla="*/ 68 w 175"/>
                <a:gd name="T37" fmla="*/ 59 h 282"/>
                <a:gd name="T38" fmla="*/ 80 w 175"/>
                <a:gd name="T39" fmla="*/ 39 h 282"/>
                <a:gd name="T40" fmla="*/ 95 w 175"/>
                <a:gd name="T41" fmla="*/ 22 h 282"/>
                <a:gd name="T42" fmla="*/ 114 w 175"/>
                <a:gd name="T43" fmla="*/ 9 h 282"/>
                <a:gd name="T44" fmla="*/ 132 w 175"/>
                <a:gd name="T45" fmla="*/ 3 h 282"/>
                <a:gd name="T46" fmla="*/ 152 w 175"/>
                <a:gd name="T47" fmla="*/ 1 h 282"/>
                <a:gd name="T48" fmla="*/ 170 w 175"/>
                <a:gd name="T4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282">
                  <a:moveTo>
                    <a:pt x="170" y="0"/>
                  </a:moveTo>
                  <a:lnTo>
                    <a:pt x="175" y="0"/>
                  </a:lnTo>
                  <a:lnTo>
                    <a:pt x="156" y="4"/>
                  </a:lnTo>
                  <a:lnTo>
                    <a:pt x="137" y="12"/>
                  </a:lnTo>
                  <a:lnTo>
                    <a:pt x="122" y="22"/>
                  </a:lnTo>
                  <a:lnTo>
                    <a:pt x="110" y="36"/>
                  </a:lnTo>
                  <a:lnTo>
                    <a:pt x="102" y="53"/>
                  </a:lnTo>
                  <a:lnTo>
                    <a:pt x="97" y="70"/>
                  </a:lnTo>
                  <a:lnTo>
                    <a:pt x="94" y="97"/>
                  </a:lnTo>
                  <a:lnTo>
                    <a:pt x="93" y="125"/>
                  </a:lnTo>
                  <a:lnTo>
                    <a:pt x="99" y="176"/>
                  </a:lnTo>
                  <a:lnTo>
                    <a:pt x="140" y="176"/>
                  </a:lnTo>
                  <a:lnTo>
                    <a:pt x="69" y="282"/>
                  </a:lnTo>
                  <a:lnTo>
                    <a:pt x="0" y="176"/>
                  </a:lnTo>
                  <a:lnTo>
                    <a:pt x="40" y="176"/>
                  </a:lnTo>
                  <a:lnTo>
                    <a:pt x="44" y="150"/>
                  </a:lnTo>
                  <a:lnTo>
                    <a:pt x="48" y="122"/>
                  </a:lnTo>
                  <a:lnTo>
                    <a:pt x="56" y="91"/>
                  </a:lnTo>
                  <a:lnTo>
                    <a:pt x="68" y="59"/>
                  </a:lnTo>
                  <a:lnTo>
                    <a:pt x="80" y="39"/>
                  </a:lnTo>
                  <a:lnTo>
                    <a:pt x="95" y="22"/>
                  </a:lnTo>
                  <a:lnTo>
                    <a:pt x="114" y="9"/>
                  </a:lnTo>
                  <a:lnTo>
                    <a:pt x="132" y="3"/>
                  </a:lnTo>
                  <a:lnTo>
                    <a:pt x="152" y="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69993" y="3914726"/>
            <a:ext cx="799355" cy="677467"/>
            <a:chOff x="3433763" y="3354388"/>
            <a:chExt cx="447675" cy="379412"/>
          </a:xfrm>
        </p:grpSpPr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433763" y="3413125"/>
              <a:ext cx="236538" cy="320675"/>
            </a:xfrm>
            <a:custGeom>
              <a:avLst/>
              <a:gdLst>
                <a:gd name="T0" fmla="*/ 128 w 149"/>
                <a:gd name="T1" fmla="*/ 1 h 202"/>
                <a:gd name="T2" fmla="*/ 132 w 149"/>
                <a:gd name="T3" fmla="*/ 8 h 202"/>
                <a:gd name="T4" fmla="*/ 111 w 149"/>
                <a:gd name="T5" fmla="*/ 78 h 202"/>
                <a:gd name="T6" fmla="*/ 107 w 149"/>
                <a:gd name="T7" fmla="*/ 83 h 202"/>
                <a:gd name="T8" fmla="*/ 101 w 149"/>
                <a:gd name="T9" fmla="*/ 84 h 202"/>
                <a:gd name="T10" fmla="*/ 96 w 149"/>
                <a:gd name="T11" fmla="*/ 82 h 202"/>
                <a:gd name="T12" fmla="*/ 84 w 149"/>
                <a:gd name="T13" fmla="*/ 76 h 202"/>
                <a:gd name="T14" fmla="*/ 70 w 149"/>
                <a:gd name="T15" fmla="*/ 96 h 202"/>
                <a:gd name="T16" fmla="*/ 51 w 149"/>
                <a:gd name="T17" fmla="*/ 137 h 202"/>
                <a:gd name="T18" fmla="*/ 50 w 149"/>
                <a:gd name="T19" fmla="*/ 169 h 202"/>
                <a:gd name="T20" fmla="*/ 88 w 149"/>
                <a:gd name="T21" fmla="*/ 164 h 202"/>
                <a:gd name="T22" fmla="*/ 92 w 149"/>
                <a:gd name="T23" fmla="*/ 163 h 202"/>
                <a:gd name="T24" fmla="*/ 118 w 149"/>
                <a:gd name="T25" fmla="*/ 162 h 202"/>
                <a:gd name="T26" fmla="*/ 133 w 149"/>
                <a:gd name="T27" fmla="*/ 169 h 202"/>
                <a:gd name="T28" fmla="*/ 139 w 149"/>
                <a:gd name="T29" fmla="*/ 173 h 202"/>
                <a:gd name="T30" fmla="*/ 146 w 149"/>
                <a:gd name="T31" fmla="*/ 179 h 202"/>
                <a:gd name="T32" fmla="*/ 149 w 149"/>
                <a:gd name="T33" fmla="*/ 185 h 202"/>
                <a:gd name="T34" fmla="*/ 146 w 149"/>
                <a:gd name="T35" fmla="*/ 192 h 202"/>
                <a:gd name="T36" fmla="*/ 141 w 149"/>
                <a:gd name="T37" fmla="*/ 196 h 202"/>
                <a:gd name="T38" fmla="*/ 116 w 149"/>
                <a:gd name="T39" fmla="*/ 201 h 202"/>
                <a:gd name="T40" fmla="*/ 109 w 149"/>
                <a:gd name="T41" fmla="*/ 202 h 202"/>
                <a:gd name="T42" fmla="*/ 103 w 149"/>
                <a:gd name="T43" fmla="*/ 202 h 202"/>
                <a:gd name="T44" fmla="*/ 99 w 149"/>
                <a:gd name="T45" fmla="*/ 202 h 202"/>
                <a:gd name="T46" fmla="*/ 78 w 149"/>
                <a:gd name="T47" fmla="*/ 198 h 202"/>
                <a:gd name="T48" fmla="*/ 59 w 149"/>
                <a:gd name="T49" fmla="*/ 188 h 202"/>
                <a:gd name="T50" fmla="*/ 55 w 149"/>
                <a:gd name="T51" fmla="*/ 185 h 202"/>
                <a:gd name="T52" fmla="*/ 53 w 149"/>
                <a:gd name="T53" fmla="*/ 184 h 202"/>
                <a:gd name="T54" fmla="*/ 50 w 149"/>
                <a:gd name="T55" fmla="*/ 183 h 202"/>
                <a:gd name="T56" fmla="*/ 48 w 149"/>
                <a:gd name="T57" fmla="*/ 180 h 202"/>
                <a:gd name="T58" fmla="*/ 21 w 149"/>
                <a:gd name="T59" fmla="*/ 162 h 202"/>
                <a:gd name="T60" fmla="*/ 15 w 149"/>
                <a:gd name="T61" fmla="*/ 158 h 202"/>
                <a:gd name="T62" fmla="*/ 8 w 149"/>
                <a:gd name="T63" fmla="*/ 150 h 202"/>
                <a:gd name="T64" fmla="*/ 3 w 149"/>
                <a:gd name="T65" fmla="*/ 138 h 202"/>
                <a:gd name="T66" fmla="*/ 0 w 149"/>
                <a:gd name="T67" fmla="*/ 110 h 202"/>
                <a:gd name="T68" fmla="*/ 8 w 149"/>
                <a:gd name="T69" fmla="*/ 85 h 202"/>
                <a:gd name="T70" fmla="*/ 28 w 149"/>
                <a:gd name="T71" fmla="*/ 53 h 202"/>
                <a:gd name="T72" fmla="*/ 40 w 149"/>
                <a:gd name="T73" fmla="*/ 37 h 202"/>
                <a:gd name="T74" fmla="*/ 28 w 149"/>
                <a:gd name="T75" fmla="*/ 26 h 202"/>
                <a:gd name="T76" fmla="*/ 28 w 149"/>
                <a:gd name="T77" fmla="*/ 21 h 202"/>
                <a:gd name="T78" fmla="*/ 32 w 149"/>
                <a:gd name="T79" fmla="*/ 17 h 202"/>
                <a:gd name="T80" fmla="*/ 125 w 149"/>
                <a:gd name="T8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9" h="202">
                  <a:moveTo>
                    <a:pt x="125" y="0"/>
                  </a:moveTo>
                  <a:lnTo>
                    <a:pt x="128" y="1"/>
                  </a:lnTo>
                  <a:lnTo>
                    <a:pt x="130" y="4"/>
                  </a:lnTo>
                  <a:lnTo>
                    <a:pt x="132" y="8"/>
                  </a:lnTo>
                  <a:lnTo>
                    <a:pt x="132" y="11"/>
                  </a:lnTo>
                  <a:lnTo>
                    <a:pt x="111" y="78"/>
                  </a:lnTo>
                  <a:lnTo>
                    <a:pt x="109" y="80"/>
                  </a:lnTo>
                  <a:lnTo>
                    <a:pt x="107" y="83"/>
                  </a:lnTo>
                  <a:lnTo>
                    <a:pt x="104" y="84"/>
                  </a:lnTo>
                  <a:lnTo>
                    <a:pt x="101" y="84"/>
                  </a:lnTo>
                  <a:lnTo>
                    <a:pt x="99" y="84"/>
                  </a:lnTo>
                  <a:lnTo>
                    <a:pt x="96" y="82"/>
                  </a:lnTo>
                  <a:lnTo>
                    <a:pt x="86" y="74"/>
                  </a:lnTo>
                  <a:lnTo>
                    <a:pt x="84" y="76"/>
                  </a:lnTo>
                  <a:lnTo>
                    <a:pt x="82" y="78"/>
                  </a:lnTo>
                  <a:lnTo>
                    <a:pt x="70" y="96"/>
                  </a:lnTo>
                  <a:lnTo>
                    <a:pt x="58" y="116"/>
                  </a:lnTo>
                  <a:lnTo>
                    <a:pt x="51" y="137"/>
                  </a:lnTo>
                  <a:lnTo>
                    <a:pt x="49" y="154"/>
                  </a:lnTo>
                  <a:lnTo>
                    <a:pt x="50" y="169"/>
                  </a:lnTo>
                  <a:lnTo>
                    <a:pt x="70" y="168"/>
                  </a:lnTo>
                  <a:lnTo>
                    <a:pt x="88" y="164"/>
                  </a:lnTo>
                  <a:lnTo>
                    <a:pt x="91" y="164"/>
                  </a:lnTo>
                  <a:lnTo>
                    <a:pt x="92" y="163"/>
                  </a:lnTo>
                  <a:lnTo>
                    <a:pt x="105" y="160"/>
                  </a:lnTo>
                  <a:lnTo>
                    <a:pt x="118" y="162"/>
                  </a:lnTo>
                  <a:lnTo>
                    <a:pt x="129" y="167"/>
                  </a:lnTo>
                  <a:lnTo>
                    <a:pt x="133" y="169"/>
                  </a:lnTo>
                  <a:lnTo>
                    <a:pt x="135" y="172"/>
                  </a:lnTo>
                  <a:lnTo>
                    <a:pt x="139" y="173"/>
                  </a:lnTo>
                  <a:lnTo>
                    <a:pt x="143" y="176"/>
                  </a:lnTo>
                  <a:lnTo>
                    <a:pt x="146" y="179"/>
                  </a:lnTo>
                  <a:lnTo>
                    <a:pt x="147" y="181"/>
                  </a:lnTo>
                  <a:lnTo>
                    <a:pt x="149" y="185"/>
                  </a:lnTo>
                  <a:lnTo>
                    <a:pt x="147" y="188"/>
                  </a:lnTo>
                  <a:lnTo>
                    <a:pt x="146" y="192"/>
                  </a:lnTo>
                  <a:lnTo>
                    <a:pt x="143" y="194"/>
                  </a:lnTo>
                  <a:lnTo>
                    <a:pt x="141" y="196"/>
                  </a:lnTo>
                  <a:lnTo>
                    <a:pt x="129" y="200"/>
                  </a:lnTo>
                  <a:lnTo>
                    <a:pt x="116" y="201"/>
                  </a:lnTo>
                  <a:lnTo>
                    <a:pt x="112" y="202"/>
                  </a:lnTo>
                  <a:lnTo>
                    <a:pt x="109" y="202"/>
                  </a:lnTo>
                  <a:lnTo>
                    <a:pt x="105" y="202"/>
                  </a:lnTo>
                  <a:lnTo>
                    <a:pt x="103" y="202"/>
                  </a:lnTo>
                  <a:lnTo>
                    <a:pt x="100" y="202"/>
                  </a:lnTo>
                  <a:lnTo>
                    <a:pt x="99" y="202"/>
                  </a:lnTo>
                  <a:lnTo>
                    <a:pt x="96" y="202"/>
                  </a:lnTo>
                  <a:lnTo>
                    <a:pt x="78" y="198"/>
                  </a:lnTo>
                  <a:lnTo>
                    <a:pt x="61" y="189"/>
                  </a:lnTo>
                  <a:lnTo>
                    <a:pt x="59" y="188"/>
                  </a:lnTo>
                  <a:lnTo>
                    <a:pt x="58" y="187"/>
                  </a:lnTo>
                  <a:lnTo>
                    <a:pt x="55" y="185"/>
                  </a:lnTo>
                  <a:lnTo>
                    <a:pt x="54" y="185"/>
                  </a:lnTo>
                  <a:lnTo>
                    <a:pt x="53" y="184"/>
                  </a:lnTo>
                  <a:lnTo>
                    <a:pt x="51" y="184"/>
                  </a:lnTo>
                  <a:lnTo>
                    <a:pt x="50" y="183"/>
                  </a:lnTo>
                  <a:lnTo>
                    <a:pt x="49" y="181"/>
                  </a:lnTo>
                  <a:lnTo>
                    <a:pt x="48" y="180"/>
                  </a:lnTo>
                  <a:lnTo>
                    <a:pt x="23" y="163"/>
                  </a:lnTo>
                  <a:lnTo>
                    <a:pt x="21" y="162"/>
                  </a:lnTo>
                  <a:lnTo>
                    <a:pt x="19" y="160"/>
                  </a:lnTo>
                  <a:lnTo>
                    <a:pt x="15" y="158"/>
                  </a:lnTo>
                  <a:lnTo>
                    <a:pt x="11" y="154"/>
                  </a:lnTo>
                  <a:lnTo>
                    <a:pt x="8" y="150"/>
                  </a:lnTo>
                  <a:lnTo>
                    <a:pt x="6" y="145"/>
                  </a:lnTo>
                  <a:lnTo>
                    <a:pt x="3" y="138"/>
                  </a:lnTo>
                  <a:lnTo>
                    <a:pt x="0" y="125"/>
                  </a:lnTo>
                  <a:lnTo>
                    <a:pt x="0" y="110"/>
                  </a:lnTo>
                  <a:lnTo>
                    <a:pt x="3" y="97"/>
                  </a:lnTo>
                  <a:lnTo>
                    <a:pt x="8" y="85"/>
                  </a:lnTo>
                  <a:lnTo>
                    <a:pt x="16" y="68"/>
                  </a:lnTo>
                  <a:lnTo>
                    <a:pt x="28" y="53"/>
                  </a:lnTo>
                  <a:lnTo>
                    <a:pt x="33" y="45"/>
                  </a:lnTo>
                  <a:lnTo>
                    <a:pt x="40" y="37"/>
                  </a:lnTo>
                  <a:lnTo>
                    <a:pt x="29" y="28"/>
                  </a:lnTo>
                  <a:lnTo>
                    <a:pt x="28" y="26"/>
                  </a:lnTo>
                  <a:lnTo>
                    <a:pt x="27" y="24"/>
                  </a:lnTo>
                  <a:lnTo>
                    <a:pt x="28" y="21"/>
                  </a:lnTo>
                  <a:lnTo>
                    <a:pt x="29" y="19"/>
                  </a:lnTo>
                  <a:lnTo>
                    <a:pt x="32" y="17"/>
                  </a:lnTo>
                  <a:lnTo>
                    <a:pt x="121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643313" y="3354388"/>
              <a:ext cx="238125" cy="319088"/>
            </a:xfrm>
            <a:custGeom>
              <a:avLst/>
              <a:gdLst>
                <a:gd name="T0" fmla="*/ 55 w 150"/>
                <a:gd name="T1" fmla="*/ 0 h 201"/>
                <a:gd name="T2" fmla="*/ 87 w 150"/>
                <a:gd name="T3" fmla="*/ 10 h 201"/>
                <a:gd name="T4" fmla="*/ 114 w 150"/>
                <a:gd name="T5" fmla="*/ 29 h 201"/>
                <a:gd name="T6" fmla="*/ 126 w 150"/>
                <a:gd name="T7" fmla="*/ 36 h 201"/>
                <a:gd name="T8" fmla="*/ 139 w 150"/>
                <a:gd name="T9" fmla="*/ 48 h 201"/>
                <a:gd name="T10" fmla="*/ 145 w 150"/>
                <a:gd name="T11" fmla="*/ 57 h 201"/>
                <a:gd name="T12" fmla="*/ 148 w 150"/>
                <a:gd name="T13" fmla="*/ 62 h 201"/>
                <a:gd name="T14" fmla="*/ 149 w 150"/>
                <a:gd name="T15" fmla="*/ 66 h 201"/>
                <a:gd name="T16" fmla="*/ 150 w 150"/>
                <a:gd name="T17" fmla="*/ 88 h 201"/>
                <a:gd name="T18" fmla="*/ 136 w 150"/>
                <a:gd name="T19" fmla="*/ 128 h 201"/>
                <a:gd name="T20" fmla="*/ 135 w 150"/>
                <a:gd name="T21" fmla="*/ 132 h 201"/>
                <a:gd name="T22" fmla="*/ 132 w 150"/>
                <a:gd name="T23" fmla="*/ 134 h 201"/>
                <a:gd name="T24" fmla="*/ 129 w 150"/>
                <a:gd name="T25" fmla="*/ 138 h 201"/>
                <a:gd name="T26" fmla="*/ 120 w 150"/>
                <a:gd name="T27" fmla="*/ 153 h 201"/>
                <a:gd name="T28" fmla="*/ 114 w 150"/>
                <a:gd name="T29" fmla="*/ 161 h 201"/>
                <a:gd name="T30" fmla="*/ 120 w 150"/>
                <a:gd name="T31" fmla="*/ 172 h 201"/>
                <a:gd name="T32" fmla="*/ 123 w 150"/>
                <a:gd name="T33" fmla="*/ 178 h 201"/>
                <a:gd name="T34" fmla="*/ 120 w 150"/>
                <a:gd name="T35" fmla="*/ 183 h 201"/>
                <a:gd name="T36" fmla="*/ 28 w 150"/>
                <a:gd name="T37" fmla="*/ 201 h 201"/>
                <a:gd name="T38" fmla="*/ 22 w 150"/>
                <a:gd name="T39" fmla="*/ 200 h 201"/>
                <a:gd name="T40" fmla="*/ 19 w 150"/>
                <a:gd name="T41" fmla="*/ 193 h 201"/>
                <a:gd name="T42" fmla="*/ 40 w 150"/>
                <a:gd name="T43" fmla="*/ 124 h 201"/>
                <a:gd name="T44" fmla="*/ 44 w 150"/>
                <a:gd name="T45" fmla="*/ 119 h 201"/>
                <a:gd name="T46" fmla="*/ 51 w 150"/>
                <a:gd name="T47" fmla="*/ 117 h 201"/>
                <a:gd name="T48" fmla="*/ 65 w 150"/>
                <a:gd name="T49" fmla="*/ 128 h 201"/>
                <a:gd name="T50" fmla="*/ 91 w 150"/>
                <a:gd name="T51" fmla="*/ 92 h 201"/>
                <a:gd name="T52" fmla="*/ 102 w 150"/>
                <a:gd name="T53" fmla="*/ 59 h 201"/>
                <a:gd name="T54" fmla="*/ 102 w 150"/>
                <a:gd name="T55" fmla="*/ 44 h 201"/>
                <a:gd name="T56" fmla="*/ 102 w 150"/>
                <a:gd name="T57" fmla="*/ 36 h 201"/>
                <a:gd name="T58" fmla="*/ 74 w 150"/>
                <a:gd name="T59" fmla="*/ 35 h 201"/>
                <a:gd name="T60" fmla="*/ 38 w 150"/>
                <a:gd name="T61" fmla="*/ 44 h 201"/>
                <a:gd name="T62" fmla="*/ 15 w 150"/>
                <a:gd name="T63" fmla="*/ 37 h 201"/>
                <a:gd name="T64" fmla="*/ 0 w 150"/>
                <a:gd name="T65" fmla="*/ 20 h 201"/>
                <a:gd name="T66" fmla="*/ 7 w 150"/>
                <a:gd name="T67" fmla="*/ 7 h 201"/>
                <a:gd name="T68" fmla="*/ 22 w 150"/>
                <a:gd name="T6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01">
                  <a:moveTo>
                    <a:pt x="38" y="0"/>
                  </a:moveTo>
                  <a:lnTo>
                    <a:pt x="55" y="0"/>
                  </a:lnTo>
                  <a:lnTo>
                    <a:pt x="72" y="3"/>
                  </a:lnTo>
                  <a:lnTo>
                    <a:pt x="87" y="10"/>
                  </a:lnTo>
                  <a:lnTo>
                    <a:pt x="112" y="28"/>
                  </a:lnTo>
                  <a:lnTo>
                    <a:pt x="114" y="29"/>
                  </a:lnTo>
                  <a:lnTo>
                    <a:pt x="116" y="31"/>
                  </a:lnTo>
                  <a:lnTo>
                    <a:pt x="126" y="36"/>
                  </a:lnTo>
                  <a:lnTo>
                    <a:pt x="133" y="42"/>
                  </a:lnTo>
                  <a:lnTo>
                    <a:pt x="139" y="48"/>
                  </a:lnTo>
                  <a:lnTo>
                    <a:pt x="143" y="52"/>
                  </a:lnTo>
                  <a:lnTo>
                    <a:pt x="145" y="57"/>
                  </a:lnTo>
                  <a:lnTo>
                    <a:pt x="147" y="59"/>
                  </a:lnTo>
                  <a:lnTo>
                    <a:pt x="148" y="62"/>
                  </a:lnTo>
                  <a:lnTo>
                    <a:pt x="149" y="63"/>
                  </a:lnTo>
                  <a:lnTo>
                    <a:pt x="149" y="66"/>
                  </a:lnTo>
                  <a:lnTo>
                    <a:pt x="149" y="67"/>
                  </a:lnTo>
                  <a:lnTo>
                    <a:pt x="150" y="88"/>
                  </a:lnTo>
                  <a:lnTo>
                    <a:pt x="145" y="108"/>
                  </a:lnTo>
                  <a:lnTo>
                    <a:pt x="136" y="128"/>
                  </a:lnTo>
                  <a:lnTo>
                    <a:pt x="136" y="129"/>
                  </a:lnTo>
                  <a:lnTo>
                    <a:pt x="135" y="132"/>
                  </a:lnTo>
                  <a:lnTo>
                    <a:pt x="133" y="133"/>
                  </a:lnTo>
                  <a:lnTo>
                    <a:pt x="132" y="134"/>
                  </a:lnTo>
                  <a:lnTo>
                    <a:pt x="131" y="137"/>
                  </a:lnTo>
                  <a:lnTo>
                    <a:pt x="129" y="138"/>
                  </a:lnTo>
                  <a:lnTo>
                    <a:pt x="126" y="146"/>
                  </a:lnTo>
                  <a:lnTo>
                    <a:pt x="120" y="153"/>
                  </a:lnTo>
                  <a:lnTo>
                    <a:pt x="118" y="157"/>
                  </a:lnTo>
                  <a:lnTo>
                    <a:pt x="114" y="161"/>
                  </a:lnTo>
                  <a:lnTo>
                    <a:pt x="111" y="164"/>
                  </a:lnTo>
                  <a:lnTo>
                    <a:pt x="120" y="172"/>
                  </a:lnTo>
                  <a:lnTo>
                    <a:pt x="123" y="175"/>
                  </a:lnTo>
                  <a:lnTo>
                    <a:pt x="123" y="178"/>
                  </a:lnTo>
                  <a:lnTo>
                    <a:pt x="123" y="180"/>
                  </a:lnTo>
                  <a:lnTo>
                    <a:pt x="120" y="183"/>
                  </a:lnTo>
                  <a:lnTo>
                    <a:pt x="118" y="184"/>
                  </a:lnTo>
                  <a:lnTo>
                    <a:pt x="28" y="201"/>
                  </a:lnTo>
                  <a:lnTo>
                    <a:pt x="26" y="201"/>
                  </a:lnTo>
                  <a:lnTo>
                    <a:pt x="22" y="200"/>
                  </a:lnTo>
                  <a:lnTo>
                    <a:pt x="21" y="197"/>
                  </a:lnTo>
                  <a:lnTo>
                    <a:pt x="19" y="193"/>
                  </a:lnTo>
                  <a:lnTo>
                    <a:pt x="19" y="191"/>
                  </a:lnTo>
                  <a:lnTo>
                    <a:pt x="40" y="124"/>
                  </a:lnTo>
                  <a:lnTo>
                    <a:pt x="42" y="120"/>
                  </a:lnTo>
                  <a:lnTo>
                    <a:pt x="44" y="119"/>
                  </a:lnTo>
                  <a:lnTo>
                    <a:pt x="48" y="117"/>
                  </a:lnTo>
                  <a:lnTo>
                    <a:pt x="51" y="117"/>
                  </a:lnTo>
                  <a:lnTo>
                    <a:pt x="55" y="119"/>
                  </a:lnTo>
                  <a:lnTo>
                    <a:pt x="65" y="128"/>
                  </a:lnTo>
                  <a:lnTo>
                    <a:pt x="80" y="111"/>
                  </a:lnTo>
                  <a:lnTo>
                    <a:pt x="91" y="92"/>
                  </a:lnTo>
                  <a:lnTo>
                    <a:pt x="99" y="71"/>
                  </a:lnTo>
                  <a:lnTo>
                    <a:pt x="102" y="59"/>
                  </a:lnTo>
                  <a:lnTo>
                    <a:pt x="102" y="48"/>
                  </a:lnTo>
                  <a:lnTo>
                    <a:pt x="102" y="44"/>
                  </a:lnTo>
                  <a:lnTo>
                    <a:pt x="102" y="40"/>
                  </a:lnTo>
                  <a:lnTo>
                    <a:pt x="102" y="36"/>
                  </a:lnTo>
                  <a:lnTo>
                    <a:pt x="101" y="32"/>
                  </a:lnTo>
                  <a:lnTo>
                    <a:pt x="74" y="35"/>
                  </a:lnTo>
                  <a:lnTo>
                    <a:pt x="49" y="41"/>
                  </a:lnTo>
                  <a:lnTo>
                    <a:pt x="38" y="44"/>
                  </a:lnTo>
                  <a:lnTo>
                    <a:pt x="26" y="42"/>
                  </a:lnTo>
                  <a:lnTo>
                    <a:pt x="15" y="37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5" y="4"/>
                  </a:lnTo>
                  <a:lnTo>
                    <a:pt x="22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Freeform 36"/>
          <p:cNvSpPr>
            <a:spLocks/>
          </p:cNvSpPr>
          <p:nvPr/>
        </p:nvSpPr>
        <p:spPr bwMode="auto">
          <a:xfrm>
            <a:off x="5728101" y="4001181"/>
            <a:ext cx="805024" cy="504557"/>
          </a:xfrm>
          <a:custGeom>
            <a:avLst/>
            <a:gdLst>
              <a:gd name="T0" fmla="*/ 53 w 284"/>
              <a:gd name="T1" fmla="*/ 0 h 178"/>
              <a:gd name="T2" fmla="*/ 57 w 284"/>
              <a:gd name="T3" fmla="*/ 0 h 178"/>
              <a:gd name="T4" fmla="*/ 63 w 284"/>
              <a:gd name="T5" fmla="*/ 1 h 178"/>
              <a:gd name="T6" fmla="*/ 70 w 284"/>
              <a:gd name="T7" fmla="*/ 2 h 178"/>
              <a:gd name="T8" fmla="*/ 76 w 284"/>
              <a:gd name="T9" fmla="*/ 4 h 178"/>
              <a:gd name="T10" fmla="*/ 113 w 284"/>
              <a:gd name="T11" fmla="*/ 13 h 178"/>
              <a:gd name="T12" fmla="*/ 146 w 284"/>
              <a:gd name="T13" fmla="*/ 26 h 178"/>
              <a:gd name="T14" fmla="*/ 174 w 284"/>
              <a:gd name="T15" fmla="*/ 39 h 178"/>
              <a:gd name="T16" fmla="*/ 217 w 284"/>
              <a:gd name="T17" fmla="*/ 63 h 178"/>
              <a:gd name="T18" fmla="*/ 225 w 284"/>
              <a:gd name="T19" fmla="*/ 48 h 178"/>
              <a:gd name="T20" fmla="*/ 231 w 284"/>
              <a:gd name="T21" fmla="*/ 46 h 178"/>
              <a:gd name="T22" fmla="*/ 237 w 284"/>
              <a:gd name="T23" fmla="*/ 48 h 178"/>
              <a:gd name="T24" fmla="*/ 282 w 284"/>
              <a:gd name="T25" fmla="*/ 132 h 178"/>
              <a:gd name="T26" fmla="*/ 282 w 284"/>
              <a:gd name="T27" fmla="*/ 141 h 178"/>
              <a:gd name="T28" fmla="*/ 277 w 284"/>
              <a:gd name="T29" fmla="*/ 148 h 178"/>
              <a:gd name="T30" fmla="*/ 188 w 284"/>
              <a:gd name="T31" fmla="*/ 151 h 178"/>
              <a:gd name="T32" fmla="*/ 181 w 284"/>
              <a:gd name="T33" fmla="*/ 149 h 178"/>
              <a:gd name="T34" fmla="*/ 177 w 284"/>
              <a:gd name="T35" fmla="*/ 144 h 178"/>
              <a:gd name="T36" fmla="*/ 177 w 284"/>
              <a:gd name="T37" fmla="*/ 136 h 178"/>
              <a:gd name="T38" fmla="*/ 160 w 284"/>
              <a:gd name="T39" fmla="*/ 114 h 178"/>
              <a:gd name="T40" fmla="*/ 153 w 284"/>
              <a:gd name="T41" fmla="*/ 111 h 178"/>
              <a:gd name="T42" fmla="*/ 146 w 284"/>
              <a:gd name="T43" fmla="*/ 107 h 178"/>
              <a:gd name="T44" fmla="*/ 92 w 284"/>
              <a:gd name="T45" fmla="*/ 86 h 178"/>
              <a:gd name="T46" fmla="*/ 62 w 284"/>
              <a:gd name="T47" fmla="*/ 77 h 178"/>
              <a:gd name="T48" fmla="*/ 54 w 284"/>
              <a:gd name="T49" fmla="*/ 76 h 178"/>
              <a:gd name="T50" fmla="*/ 66 w 284"/>
              <a:gd name="T51" fmla="*/ 94 h 178"/>
              <a:gd name="T52" fmla="*/ 108 w 284"/>
              <a:gd name="T53" fmla="*/ 127 h 178"/>
              <a:gd name="T54" fmla="*/ 118 w 284"/>
              <a:gd name="T55" fmla="*/ 133 h 178"/>
              <a:gd name="T56" fmla="*/ 124 w 284"/>
              <a:gd name="T57" fmla="*/ 137 h 178"/>
              <a:gd name="T58" fmla="*/ 139 w 284"/>
              <a:gd name="T59" fmla="*/ 148 h 178"/>
              <a:gd name="T60" fmla="*/ 153 w 284"/>
              <a:gd name="T61" fmla="*/ 156 h 178"/>
              <a:gd name="T62" fmla="*/ 158 w 284"/>
              <a:gd name="T63" fmla="*/ 158 h 178"/>
              <a:gd name="T64" fmla="*/ 162 w 284"/>
              <a:gd name="T65" fmla="*/ 166 h 178"/>
              <a:gd name="T66" fmla="*/ 159 w 284"/>
              <a:gd name="T67" fmla="*/ 174 h 178"/>
              <a:gd name="T68" fmla="*/ 153 w 284"/>
              <a:gd name="T69" fmla="*/ 178 h 178"/>
              <a:gd name="T70" fmla="*/ 125 w 284"/>
              <a:gd name="T71" fmla="*/ 168 h 178"/>
              <a:gd name="T72" fmla="*/ 96 w 284"/>
              <a:gd name="T73" fmla="*/ 154 h 178"/>
              <a:gd name="T74" fmla="*/ 84 w 284"/>
              <a:gd name="T75" fmla="*/ 148 h 178"/>
              <a:gd name="T76" fmla="*/ 74 w 284"/>
              <a:gd name="T77" fmla="*/ 143 h 178"/>
              <a:gd name="T78" fmla="*/ 62 w 284"/>
              <a:gd name="T79" fmla="*/ 136 h 178"/>
              <a:gd name="T80" fmla="*/ 45 w 284"/>
              <a:gd name="T81" fmla="*/ 126 h 178"/>
              <a:gd name="T82" fmla="*/ 32 w 284"/>
              <a:gd name="T83" fmla="*/ 116 h 178"/>
              <a:gd name="T84" fmla="*/ 29 w 284"/>
              <a:gd name="T85" fmla="*/ 114 h 178"/>
              <a:gd name="T86" fmla="*/ 25 w 284"/>
              <a:gd name="T87" fmla="*/ 111 h 178"/>
              <a:gd name="T88" fmla="*/ 16 w 284"/>
              <a:gd name="T89" fmla="*/ 102 h 178"/>
              <a:gd name="T90" fmla="*/ 2 w 284"/>
              <a:gd name="T91" fmla="*/ 85 h 178"/>
              <a:gd name="T92" fmla="*/ 0 w 284"/>
              <a:gd name="T93" fmla="*/ 81 h 178"/>
              <a:gd name="T94" fmla="*/ 0 w 284"/>
              <a:gd name="T95" fmla="*/ 73 h 178"/>
              <a:gd name="T96" fmla="*/ 2 w 284"/>
              <a:gd name="T97" fmla="*/ 70 h 178"/>
              <a:gd name="T98" fmla="*/ 2 w 284"/>
              <a:gd name="T99" fmla="*/ 68 h 178"/>
              <a:gd name="T100" fmla="*/ 5 w 284"/>
              <a:gd name="T101" fmla="*/ 49 h 178"/>
              <a:gd name="T102" fmla="*/ 7 w 284"/>
              <a:gd name="T103" fmla="*/ 46 h 178"/>
              <a:gd name="T104" fmla="*/ 8 w 284"/>
              <a:gd name="T105" fmla="*/ 39 h 178"/>
              <a:gd name="T106" fmla="*/ 11 w 284"/>
              <a:gd name="T107" fmla="*/ 32 h 178"/>
              <a:gd name="T108" fmla="*/ 12 w 284"/>
              <a:gd name="T109" fmla="*/ 28 h 178"/>
              <a:gd name="T110" fmla="*/ 15 w 284"/>
              <a:gd name="T111" fmla="*/ 23 h 178"/>
              <a:gd name="T112" fmla="*/ 16 w 284"/>
              <a:gd name="T113" fmla="*/ 18 h 178"/>
              <a:gd name="T114" fmla="*/ 21 w 284"/>
              <a:gd name="T115" fmla="*/ 11 h 178"/>
              <a:gd name="T116" fmla="*/ 33 w 284"/>
              <a:gd name="T117" fmla="*/ 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4" h="178">
                <a:moveTo>
                  <a:pt x="45" y="0"/>
                </a:moveTo>
                <a:lnTo>
                  <a:pt x="53" y="0"/>
                </a:lnTo>
                <a:lnTo>
                  <a:pt x="54" y="0"/>
                </a:lnTo>
                <a:lnTo>
                  <a:pt x="57" y="0"/>
                </a:lnTo>
                <a:lnTo>
                  <a:pt x="59" y="0"/>
                </a:lnTo>
                <a:lnTo>
                  <a:pt x="63" y="1"/>
                </a:lnTo>
                <a:lnTo>
                  <a:pt x="66" y="1"/>
                </a:lnTo>
                <a:lnTo>
                  <a:pt x="70" y="2"/>
                </a:lnTo>
                <a:lnTo>
                  <a:pt x="74" y="2"/>
                </a:lnTo>
                <a:lnTo>
                  <a:pt x="76" y="4"/>
                </a:lnTo>
                <a:lnTo>
                  <a:pt x="80" y="5"/>
                </a:lnTo>
                <a:lnTo>
                  <a:pt x="113" y="13"/>
                </a:lnTo>
                <a:lnTo>
                  <a:pt x="143" y="26"/>
                </a:lnTo>
                <a:lnTo>
                  <a:pt x="146" y="26"/>
                </a:lnTo>
                <a:lnTo>
                  <a:pt x="149" y="27"/>
                </a:lnTo>
                <a:lnTo>
                  <a:pt x="174" y="39"/>
                </a:lnTo>
                <a:lnTo>
                  <a:pt x="196" y="49"/>
                </a:lnTo>
                <a:lnTo>
                  <a:pt x="217" y="63"/>
                </a:lnTo>
                <a:lnTo>
                  <a:pt x="222" y="51"/>
                </a:lnTo>
                <a:lnTo>
                  <a:pt x="225" y="48"/>
                </a:lnTo>
                <a:lnTo>
                  <a:pt x="227" y="47"/>
                </a:lnTo>
                <a:lnTo>
                  <a:pt x="231" y="46"/>
                </a:lnTo>
                <a:lnTo>
                  <a:pt x="234" y="47"/>
                </a:lnTo>
                <a:lnTo>
                  <a:pt x="237" y="48"/>
                </a:lnTo>
                <a:lnTo>
                  <a:pt x="239" y="52"/>
                </a:lnTo>
                <a:lnTo>
                  <a:pt x="282" y="132"/>
                </a:lnTo>
                <a:lnTo>
                  <a:pt x="284" y="137"/>
                </a:lnTo>
                <a:lnTo>
                  <a:pt x="282" y="141"/>
                </a:lnTo>
                <a:lnTo>
                  <a:pt x="281" y="145"/>
                </a:lnTo>
                <a:lnTo>
                  <a:pt x="277" y="148"/>
                </a:lnTo>
                <a:lnTo>
                  <a:pt x="273" y="148"/>
                </a:lnTo>
                <a:lnTo>
                  <a:pt x="188" y="151"/>
                </a:lnTo>
                <a:lnTo>
                  <a:pt x="184" y="151"/>
                </a:lnTo>
                <a:lnTo>
                  <a:pt x="181" y="149"/>
                </a:lnTo>
                <a:lnTo>
                  <a:pt x="179" y="147"/>
                </a:lnTo>
                <a:lnTo>
                  <a:pt x="177" y="144"/>
                </a:lnTo>
                <a:lnTo>
                  <a:pt x="176" y="140"/>
                </a:lnTo>
                <a:lnTo>
                  <a:pt x="177" y="136"/>
                </a:lnTo>
                <a:lnTo>
                  <a:pt x="183" y="126"/>
                </a:lnTo>
                <a:lnTo>
                  <a:pt x="160" y="114"/>
                </a:lnTo>
                <a:lnTo>
                  <a:pt x="156" y="112"/>
                </a:lnTo>
                <a:lnTo>
                  <a:pt x="153" y="111"/>
                </a:lnTo>
                <a:lnTo>
                  <a:pt x="150" y="109"/>
                </a:lnTo>
                <a:lnTo>
                  <a:pt x="146" y="107"/>
                </a:lnTo>
                <a:lnTo>
                  <a:pt x="120" y="97"/>
                </a:lnTo>
                <a:lnTo>
                  <a:pt x="92" y="86"/>
                </a:lnTo>
                <a:lnTo>
                  <a:pt x="65" y="78"/>
                </a:lnTo>
                <a:lnTo>
                  <a:pt x="62" y="77"/>
                </a:lnTo>
                <a:lnTo>
                  <a:pt x="59" y="77"/>
                </a:lnTo>
                <a:lnTo>
                  <a:pt x="54" y="76"/>
                </a:lnTo>
                <a:lnTo>
                  <a:pt x="49" y="74"/>
                </a:lnTo>
                <a:lnTo>
                  <a:pt x="66" y="94"/>
                </a:lnTo>
                <a:lnTo>
                  <a:pt x="87" y="112"/>
                </a:lnTo>
                <a:lnTo>
                  <a:pt x="108" y="127"/>
                </a:lnTo>
                <a:lnTo>
                  <a:pt x="113" y="131"/>
                </a:lnTo>
                <a:lnTo>
                  <a:pt x="118" y="133"/>
                </a:lnTo>
                <a:lnTo>
                  <a:pt x="121" y="136"/>
                </a:lnTo>
                <a:lnTo>
                  <a:pt x="124" y="137"/>
                </a:lnTo>
                <a:lnTo>
                  <a:pt x="126" y="139"/>
                </a:lnTo>
                <a:lnTo>
                  <a:pt x="139" y="148"/>
                </a:lnTo>
                <a:lnTo>
                  <a:pt x="153" y="154"/>
                </a:lnTo>
                <a:lnTo>
                  <a:pt x="153" y="156"/>
                </a:lnTo>
                <a:lnTo>
                  <a:pt x="154" y="156"/>
                </a:lnTo>
                <a:lnTo>
                  <a:pt x="158" y="158"/>
                </a:lnTo>
                <a:lnTo>
                  <a:pt x="160" y="162"/>
                </a:lnTo>
                <a:lnTo>
                  <a:pt x="162" y="166"/>
                </a:lnTo>
                <a:lnTo>
                  <a:pt x="160" y="170"/>
                </a:lnTo>
                <a:lnTo>
                  <a:pt x="159" y="174"/>
                </a:lnTo>
                <a:lnTo>
                  <a:pt x="156" y="177"/>
                </a:lnTo>
                <a:lnTo>
                  <a:pt x="153" y="178"/>
                </a:lnTo>
                <a:lnTo>
                  <a:pt x="149" y="177"/>
                </a:lnTo>
                <a:lnTo>
                  <a:pt x="125" y="168"/>
                </a:lnTo>
                <a:lnTo>
                  <a:pt x="101" y="157"/>
                </a:lnTo>
                <a:lnTo>
                  <a:pt x="96" y="154"/>
                </a:lnTo>
                <a:lnTo>
                  <a:pt x="89" y="151"/>
                </a:lnTo>
                <a:lnTo>
                  <a:pt x="84" y="148"/>
                </a:lnTo>
                <a:lnTo>
                  <a:pt x="79" y="145"/>
                </a:lnTo>
                <a:lnTo>
                  <a:pt x="74" y="143"/>
                </a:lnTo>
                <a:lnTo>
                  <a:pt x="68" y="139"/>
                </a:lnTo>
                <a:lnTo>
                  <a:pt x="62" y="136"/>
                </a:lnTo>
                <a:lnTo>
                  <a:pt x="55" y="132"/>
                </a:lnTo>
                <a:lnTo>
                  <a:pt x="45" y="126"/>
                </a:lnTo>
                <a:lnTo>
                  <a:pt x="34" y="118"/>
                </a:lnTo>
                <a:lnTo>
                  <a:pt x="32" y="116"/>
                </a:lnTo>
                <a:lnTo>
                  <a:pt x="30" y="115"/>
                </a:lnTo>
                <a:lnTo>
                  <a:pt x="29" y="114"/>
                </a:lnTo>
                <a:lnTo>
                  <a:pt x="26" y="112"/>
                </a:lnTo>
                <a:lnTo>
                  <a:pt x="25" y="111"/>
                </a:lnTo>
                <a:lnTo>
                  <a:pt x="24" y="110"/>
                </a:lnTo>
                <a:lnTo>
                  <a:pt x="16" y="102"/>
                </a:lnTo>
                <a:lnTo>
                  <a:pt x="8" y="94"/>
                </a:lnTo>
                <a:lnTo>
                  <a:pt x="2" y="85"/>
                </a:lnTo>
                <a:lnTo>
                  <a:pt x="2" y="82"/>
                </a:lnTo>
                <a:lnTo>
                  <a:pt x="0" y="81"/>
                </a:lnTo>
                <a:lnTo>
                  <a:pt x="0" y="73"/>
                </a:lnTo>
                <a:lnTo>
                  <a:pt x="0" y="73"/>
                </a:lnTo>
                <a:lnTo>
                  <a:pt x="2" y="70"/>
                </a:lnTo>
                <a:lnTo>
                  <a:pt x="2" y="70"/>
                </a:lnTo>
                <a:lnTo>
                  <a:pt x="2" y="69"/>
                </a:lnTo>
                <a:lnTo>
                  <a:pt x="2" y="68"/>
                </a:lnTo>
                <a:lnTo>
                  <a:pt x="4" y="59"/>
                </a:lnTo>
                <a:lnTo>
                  <a:pt x="5" y="49"/>
                </a:lnTo>
                <a:lnTo>
                  <a:pt x="7" y="48"/>
                </a:lnTo>
                <a:lnTo>
                  <a:pt x="7" y="46"/>
                </a:lnTo>
                <a:lnTo>
                  <a:pt x="8" y="43"/>
                </a:lnTo>
                <a:lnTo>
                  <a:pt x="8" y="39"/>
                </a:lnTo>
                <a:lnTo>
                  <a:pt x="9" y="36"/>
                </a:lnTo>
                <a:lnTo>
                  <a:pt x="11" y="32"/>
                </a:lnTo>
                <a:lnTo>
                  <a:pt x="11" y="30"/>
                </a:lnTo>
                <a:lnTo>
                  <a:pt x="12" y="28"/>
                </a:lnTo>
                <a:lnTo>
                  <a:pt x="13" y="26"/>
                </a:lnTo>
                <a:lnTo>
                  <a:pt x="15" y="23"/>
                </a:lnTo>
                <a:lnTo>
                  <a:pt x="15" y="21"/>
                </a:lnTo>
                <a:lnTo>
                  <a:pt x="16" y="18"/>
                </a:lnTo>
                <a:lnTo>
                  <a:pt x="19" y="14"/>
                </a:lnTo>
                <a:lnTo>
                  <a:pt x="21" y="11"/>
                </a:lnTo>
                <a:lnTo>
                  <a:pt x="23" y="10"/>
                </a:lnTo>
                <a:lnTo>
                  <a:pt x="33" y="2"/>
                </a:lnTo>
                <a:lnTo>
                  <a:pt x="4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6691880" y="3853782"/>
            <a:ext cx="771011" cy="799355"/>
            <a:chOff x="5267325" y="3319463"/>
            <a:chExt cx="431801" cy="447675"/>
          </a:xfrm>
        </p:grpSpPr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395913" y="3319463"/>
              <a:ext cx="303213" cy="304800"/>
            </a:xfrm>
            <a:custGeom>
              <a:avLst/>
              <a:gdLst>
                <a:gd name="T0" fmla="*/ 42 w 191"/>
                <a:gd name="T1" fmla="*/ 0 h 192"/>
                <a:gd name="T2" fmla="*/ 65 w 191"/>
                <a:gd name="T3" fmla="*/ 4 h 192"/>
                <a:gd name="T4" fmla="*/ 86 w 191"/>
                <a:gd name="T5" fmla="*/ 12 h 192"/>
                <a:gd name="T6" fmla="*/ 105 w 191"/>
                <a:gd name="T7" fmla="*/ 24 h 192"/>
                <a:gd name="T8" fmla="*/ 120 w 191"/>
                <a:gd name="T9" fmla="*/ 38 h 192"/>
                <a:gd name="T10" fmla="*/ 133 w 191"/>
                <a:gd name="T11" fmla="*/ 51 h 192"/>
                <a:gd name="T12" fmla="*/ 144 w 191"/>
                <a:gd name="T13" fmla="*/ 63 h 192"/>
                <a:gd name="T14" fmla="*/ 150 w 191"/>
                <a:gd name="T15" fmla="*/ 72 h 192"/>
                <a:gd name="T16" fmla="*/ 185 w 191"/>
                <a:gd name="T17" fmla="*/ 55 h 192"/>
                <a:gd name="T18" fmla="*/ 187 w 191"/>
                <a:gd name="T19" fmla="*/ 54 h 192"/>
                <a:gd name="T20" fmla="*/ 190 w 191"/>
                <a:gd name="T21" fmla="*/ 55 h 192"/>
                <a:gd name="T22" fmla="*/ 191 w 191"/>
                <a:gd name="T23" fmla="*/ 57 h 192"/>
                <a:gd name="T24" fmla="*/ 191 w 191"/>
                <a:gd name="T25" fmla="*/ 58 h 192"/>
                <a:gd name="T26" fmla="*/ 191 w 191"/>
                <a:gd name="T27" fmla="*/ 60 h 192"/>
                <a:gd name="T28" fmla="*/ 175 w 191"/>
                <a:gd name="T29" fmla="*/ 186 h 192"/>
                <a:gd name="T30" fmla="*/ 175 w 191"/>
                <a:gd name="T31" fmla="*/ 189 h 192"/>
                <a:gd name="T32" fmla="*/ 174 w 191"/>
                <a:gd name="T33" fmla="*/ 190 h 192"/>
                <a:gd name="T34" fmla="*/ 173 w 191"/>
                <a:gd name="T35" fmla="*/ 192 h 192"/>
                <a:gd name="T36" fmla="*/ 171 w 191"/>
                <a:gd name="T37" fmla="*/ 192 h 192"/>
                <a:gd name="T38" fmla="*/ 170 w 191"/>
                <a:gd name="T39" fmla="*/ 190 h 192"/>
                <a:gd name="T40" fmla="*/ 169 w 191"/>
                <a:gd name="T41" fmla="*/ 190 h 192"/>
                <a:gd name="T42" fmla="*/ 57 w 191"/>
                <a:gd name="T43" fmla="*/ 129 h 192"/>
                <a:gd name="T44" fmla="*/ 55 w 191"/>
                <a:gd name="T45" fmla="*/ 126 h 192"/>
                <a:gd name="T46" fmla="*/ 55 w 191"/>
                <a:gd name="T47" fmla="*/ 123 h 192"/>
                <a:gd name="T48" fmla="*/ 55 w 191"/>
                <a:gd name="T49" fmla="*/ 122 h 192"/>
                <a:gd name="T50" fmla="*/ 56 w 191"/>
                <a:gd name="T51" fmla="*/ 121 h 192"/>
                <a:gd name="T52" fmla="*/ 57 w 191"/>
                <a:gd name="T53" fmla="*/ 120 h 192"/>
                <a:gd name="T54" fmla="*/ 94 w 191"/>
                <a:gd name="T55" fmla="*/ 101 h 192"/>
                <a:gd name="T56" fmla="*/ 82 w 191"/>
                <a:gd name="T57" fmla="*/ 80 h 192"/>
                <a:gd name="T58" fmla="*/ 73 w 191"/>
                <a:gd name="T59" fmla="*/ 64 h 192"/>
                <a:gd name="T60" fmla="*/ 57 w 191"/>
                <a:gd name="T61" fmla="*/ 45 h 192"/>
                <a:gd name="T62" fmla="*/ 42 w 191"/>
                <a:gd name="T63" fmla="*/ 32 h 192"/>
                <a:gd name="T64" fmla="*/ 28 w 191"/>
                <a:gd name="T65" fmla="*/ 25 h 192"/>
                <a:gd name="T66" fmla="*/ 17 w 191"/>
                <a:gd name="T67" fmla="*/ 21 h 192"/>
                <a:gd name="T68" fmla="*/ 7 w 191"/>
                <a:gd name="T69" fmla="*/ 20 h 192"/>
                <a:gd name="T70" fmla="*/ 5 w 191"/>
                <a:gd name="T71" fmla="*/ 20 h 192"/>
                <a:gd name="T72" fmla="*/ 2 w 191"/>
                <a:gd name="T73" fmla="*/ 20 h 192"/>
                <a:gd name="T74" fmla="*/ 1 w 191"/>
                <a:gd name="T75" fmla="*/ 18 h 192"/>
                <a:gd name="T76" fmla="*/ 0 w 191"/>
                <a:gd name="T77" fmla="*/ 17 h 192"/>
                <a:gd name="T78" fmla="*/ 0 w 191"/>
                <a:gd name="T79" fmla="*/ 16 h 192"/>
                <a:gd name="T80" fmla="*/ 0 w 191"/>
                <a:gd name="T81" fmla="*/ 15 h 192"/>
                <a:gd name="T82" fmla="*/ 0 w 191"/>
                <a:gd name="T83" fmla="*/ 12 h 192"/>
                <a:gd name="T84" fmla="*/ 2 w 191"/>
                <a:gd name="T85" fmla="*/ 11 h 192"/>
                <a:gd name="T86" fmla="*/ 22 w 191"/>
                <a:gd name="T87" fmla="*/ 3 h 192"/>
                <a:gd name="T88" fmla="*/ 42 w 191"/>
                <a:gd name="T8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" h="192">
                  <a:moveTo>
                    <a:pt x="42" y="0"/>
                  </a:moveTo>
                  <a:lnTo>
                    <a:pt x="65" y="4"/>
                  </a:lnTo>
                  <a:lnTo>
                    <a:pt x="86" y="12"/>
                  </a:lnTo>
                  <a:lnTo>
                    <a:pt x="105" y="24"/>
                  </a:lnTo>
                  <a:lnTo>
                    <a:pt x="120" y="38"/>
                  </a:lnTo>
                  <a:lnTo>
                    <a:pt x="133" y="51"/>
                  </a:lnTo>
                  <a:lnTo>
                    <a:pt x="144" y="63"/>
                  </a:lnTo>
                  <a:lnTo>
                    <a:pt x="150" y="72"/>
                  </a:lnTo>
                  <a:lnTo>
                    <a:pt x="185" y="55"/>
                  </a:lnTo>
                  <a:lnTo>
                    <a:pt x="187" y="54"/>
                  </a:lnTo>
                  <a:lnTo>
                    <a:pt x="190" y="55"/>
                  </a:lnTo>
                  <a:lnTo>
                    <a:pt x="191" y="57"/>
                  </a:lnTo>
                  <a:lnTo>
                    <a:pt x="191" y="58"/>
                  </a:lnTo>
                  <a:lnTo>
                    <a:pt x="191" y="60"/>
                  </a:lnTo>
                  <a:lnTo>
                    <a:pt x="175" y="186"/>
                  </a:lnTo>
                  <a:lnTo>
                    <a:pt x="175" y="189"/>
                  </a:lnTo>
                  <a:lnTo>
                    <a:pt x="174" y="190"/>
                  </a:lnTo>
                  <a:lnTo>
                    <a:pt x="173" y="192"/>
                  </a:lnTo>
                  <a:lnTo>
                    <a:pt x="171" y="192"/>
                  </a:lnTo>
                  <a:lnTo>
                    <a:pt x="170" y="190"/>
                  </a:lnTo>
                  <a:lnTo>
                    <a:pt x="169" y="190"/>
                  </a:lnTo>
                  <a:lnTo>
                    <a:pt x="57" y="129"/>
                  </a:lnTo>
                  <a:lnTo>
                    <a:pt x="55" y="126"/>
                  </a:lnTo>
                  <a:lnTo>
                    <a:pt x="55" y="123"/>
                  </a:lnTo>
                  <a:lnTo>
                    <a:pt x="55" y="122"/>
                  </a:lnTo>
                  <a:lnTo>
                    <a:pt x="56" y="121"/>
                  </a:lnTo>
                  <a:lnTo>
                    <a:pt x="57" y="120"/>
                  </a:lnTo>
                  <a:lnTo>
                    <a:pt x="94" y="101"/>
                  </a:lnTo>
                  <a:lnTo>
                    <a:pt x="82" y="80"/>
                  </a:lnTo>
                  <a:lnTo>
                    <a:pt x="73" y="64"/>
                  </a:lnTo>
                  <a:lnTo>
                    <a:pt x="57" y="45"/>
                  </a:lnTo>
                  <a:lnTo>
                    <a:pt x="42" y="32"/>
                  </a:lnTo>
                  <a:lnTo>
                    <a:pt x="28" y="25"/>
                  </a:lnTo>
                  <a:lnTo>
                    <a:pt x="17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22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267325" y="3465513"/>
              <a:ext cx="306388" cy="301625"/>
            </a:xfrm>
            <a:custGeom>
              <a:avLst/>
              <a:gdLst>
                <a:gd name="T0" fmla="*/ 19 w 193"/>
                <a:gd name="T1" fmla="*/ 0 h 190"/>
                <a:gd name="T2" fmla="*/ 21 w 193"/>
                <a:gd name="T3" fmla="*/ 0 h 190"/>
                <a:gd name="T4" fmla="*/ 24 w 193"/>
                <a:gd name="T5" fmla="*/ 0 h 190"/>
                <a:gd name="T6" fmla="*/ 136 w 193"/>
                <a:gd name="T7" fmla="*/ 63 h 190"/>
                <a:gd name="T8" fmla="*/ 137 w 193"/>
                <a:gd name="T9" fmla="*/ 64 h 190"/>
                <a:gd name="T10" fmla="*/ 138 w 193"/>
                <a:gd name="T11" fmla="*/ 67 h 190"/>
                <a:gd name="T12" fmla="*/ 137 w 193"/>
                <a:gd name="T13" fmla="*/ 68 h 190"/>
                <a:gd name="T14" fmla="*/ 137 w 193"/>
                <a:gd name="T15" fmla="*/ 71 h 190"/>
                <a:gd name="T16" fmla="*/ 136 w 193"/>
                <a:gd name="T17" fmla="*/ 72 h 190"/>
                <a:gd name="T18" fmla="*/ 99 w 193"/>
                <a:gd name="T19" fmla="*/ 91 h 190"/>
                <a:gd name="T20" fmla="*/ 109 w 193"/>
                <a:gd name="T21" fmla="*/ 110 h 190"/>
                <a:gd name="T22" fmla="*/ 120 w 193"/>
                <a:gd name="T23" fmla="*/ 127 h 190"/>
                <a:gd name="T24" fmla="*/ 136 w 193"/>
                <a:gd name="T25" fmla="*/ 146 h 190"/>
                <a:gd name="T26" fmla="*/ 150 w 193"/>
                <a:gd name="T27" fmla="*/ 159 h 190"/>
                <a:gd name="T28" fmla="*/ 165 w 193"/>
                <a:gd name="T29" fmla="*/ 167 h 190"/>
                <a:gd name="T30" fmla="*/ 176 w 193"/>
                <a:gd name="T31" fmla="*/ 169 h 190"/>
                <a:gd name="T32" fmla="*/ 184 w 193"/>
                <a:gd name="T33" fmla="*/ 171 h 190"/>
                <a:gd name="T34" fmla="*/ 188 w 193"/>
                <a:gd name="T35" fmla="*/ 171 h 190"/>
                <a:gd name="T36" fmla="*/ 191 w 193"/>
                <a:gd name="T37" fmla="*/ 172 h 190"/>
                <a:gd name="T38" fmla="*/ 193 w 193"/>
                <a:gd name="T39" fmla="*/ 173 h 190"/>
                <a:gd name="T40" fmla="*/ 193 w 193"/>
                <a:gd name="T41" fmla="*/ 173 h 190"/>
                <a:gd name="T42" fmla="*/ 193 w 193"/>
                <a:gd name="T43" fmla="*/ 175 h 190"/>
                <a:gd name="T44" fmla="*/ 193 w 193"/>
                <a:gd name="T45" fmla="*/ 177 h 190"/>
                <a:gd name="T46" fmla="*/ 192 w 193"/>
                <a:gd name="T47" fmla="*/ 178 h 190"/>
                <a:gd name="T48" fmla="*/ 191 w 193"/>
                <a:gd name="T49" fmla="*/ 181 h 190"/>
                <a:gd name="T50" fmla="*/ 166 w 193"/>
                <a:gd name="T51" fmla="*/ 189 h 190"/>
                <a:gd name="T52" fmla="*/ 144 w 193"/>
                <a:gd name="T53" fmla="*/ 190 h 190"/>
                <a:gd name="T54" fmla="*/ 121 w 193"/>
                <a:gd name="T55" fmla="*/ 186 h 190"/>
                <a:gd name="T56" fmla="*/ 102 w 193"/>
                <a:gd name="T57" fmla="*/ 177 h 190"/>
                <a:gd name="T58" fmla="*/ 84 w 193"/>
                <a:gd name="T59" fmla="*/ 165 h 190"/>
                <a:gd name="T60" fmla="*/ 70 w 193"/>
                <a:gd name="T61" fmla="*/ 152 h 190"/>
                <a:gd name="T62" fmla="*/ 57 w 193"/>
                <a:gd name="T63" fmla="*/ 139 h 190"/>
                <a:gd name="T64" fmla="*/ 48 w 193"/>
                <a:gd name="T65" fmla="*/ 127 h 190"/>
                <a:gd name="T66" fmla="*/ 42 w 193"/>
                <a:gd name="T67" fmla="*/ 119 h 190"/>
                <a:gd name="T68" fmla="*/ 8 w 193"/>
                <a:gd name="T69" fmla="*/ 135 h 190"/>
                <a:gd name="T70" fmla="*/ 6 w 193"/>
                <a:gd name="T71" fmla="*/ 136 h 190"/>
                <a:gd name="T72" fmla="*/ 3 w 193"/>
                <a:gd name="T73" fmla="*/ 135 h 190"/>
                <a:gd name="T74" fmla="*/ 2 w 193"/>
                <a:gd name="T75" fmla="*/ 134 h 190"/>
                <a:gd name="T76" fmla="*/ 0 w 193"/>
                <a:gd name="T77" fmla="*/ 131 h 190"/>
                <a:gd name="T78" fmla="*/ 0 w 193"/>
                <a:gd name="T79" fmla="*/ 131 h 190"/>
                <a:gd name="T80" fmla="*/ 16 w 193"/>
                <a:gd name="T81" fmla="*/ 4 h 190"/>
                <a:gd name="T82" fmla="*/ 18 w 193"/>
                <a:gd name="T83" fmla="*/ 3 h 190"/>
                <a:gd name="T84" fmla="*/ 18 w 193"/>
                <a:gd name="T85" fmla="*/ 1 h 190"/>
                <a:gd name="T86" fmla="*/ 19 w 193"/>
                <a:gd name="T8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" h="190">
                  <a:moveTo>
                    <a:pt x="19" y="0"/>
                  </a:moveTo>
                  <a:lnTo>
                    <a:pt x="21" y="0"/>
                  </a:lnTo>
                  <a:lnTo>
                    <a:pt x="24" y="0"/>
                  </a:lnTo>
                  <a:lnTo>
                    <a:pt x="136" y="63"/>
                  </a:lnTo>
                  <a:lnTo>
                    <a:pt x="137" y="64"/>
                  </a:lnTo>
                  <a:lnTo>
                    <a:pt x="138" y="67"/>
                  </a:lnTo>
                  <a:lnTo>
                    <a:pt x="137" y="68"/>
                  </a:lnTo>
                  <a:lnTo>
                    <a:pt x="137" y="71"/>
                  </a:lnTo>
                  <a:lnTo>
                    <a:pt x="136" y="72"/>
                  </a:lnTo>
                  <a:lnTo>
                    <a:pt x="99" y="91"/>
                  </a:lnTo>
                  <a:lnTo>
                    <a:pt x="109" y="110"/>
                  </a:lnTo>
                  <a:lnTo>
                    <a:pt x="120" y="127"/>
                  </a:lnTo>
                  <a:lnTo>
                    <a:pt x="136" y="146"/>
                  </a:lnTo>
                  <a:lnTo>
                    <a:pt x="150" y="159"/>
                  </a:lnTo>
                  <a:lnTo>
                    <a:pt x="165" y="167"/>
                  </a:lnTo>
                  <a:lnTo>
                    <a:pt x="176" y="169"/>
                  </a:lnTo>
                  <a:lnTo>
                    <a:pt x="184" y="171"/>
                  </a:lnTo>
                  <a:lnTo>
                    <a:pt x="188" y="171"/>
                  </a:lnTo>
                  <a:lnTo>
                    <a:pt x="191" y="172"/>
                  </a:lnTo>
                  <a:lnTo>
                    <a:pt x="193" y="173"/>
                  </a:lnTo>
                  <a:lnTo>
                    <a:pt x="193" y="173"/>
                  </a:lnTo>
                  <a:lnTo>
                    <a:pt x="193" y="175"/>
                  </a:lnTo>
                  <a:lnTo>
                    <a:pt x="193" y="177"/>
                  </a:lnTo>
                  <a:lnTo>
                    <a:pt x="192" y="178"/>
                  </a:lnTo>
                  <a:lnTo>
                    <a:pt x="191" y="181"/>
                  </a:lnTo>
                  <a:lnTo>
                    <a:pt x="166" y="189"/>
                  </a:lnTo>
                  <a:lnTo>
                    <a:pt x="144" y="190"/>
                  </a:lnTo>
                  <a:lnTo>
                    <a:pt x="121" y="186"/>
                  </a:lnTo>
                  <a:lnTo>
                    <a:pt x="102" y="177"/>
                  </a:lnTo>
                  <a:lnTo>
                    <a:pt x="84" y="165"/>
                  </a:lnTo>
                  <a:lnTo>
                    <a:pt x="70" y="152"/>
                  </a:lnTo>
                  <a:lnTo>
                    <a:pt x="57" y="139"/>
                  </a:lnTo>
                  <a:lnTo>
                    <a:pt x="48" y="127"/>
                  </a:lnTo>
                  <a:lnTo>
                    <a:pt x="42" y="119"/>
                  </a:lnTo>
                  <a:lnTo>
                    <a:pt x="8" y="135"/>
                  </a:lnTo>
                  <a:lnTo>
                    <a:pt x="6" y="136"/>
                  </a:lnTo>
                  <a:lnTo>
                    <a:pt x="3" y="135"/>
                  </a:lnTo>
                  <a:lnTo>
                    <a:pt x="2" y="13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16" y="4"/>
                  </a:lnTo>
                  <a:lnTo>
                    <a:pt x="18" y="3"/>
                  </a:lnTo>
                  <a:lnTo>
                    <a:pt x="18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621645" y="3867955"/>
            <a:ext cx="799357" cy="771009"/>
            <a:chOff x="6172200" y="3327400"/>
            <a:chExt cx="447676" cy="431800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186488" y="3327400"/>
              <a:ext cx="433388" cy="273050"/>
            </a:xfrm>
            <a:custGeom>
              <a:avLst/>
              <a:gdLst>
                <a:gd name="T0" fmla="*/ 212 w 273"/>
                <a:gd name="T1" fmla="*/ 0 h 172"/>
                <a:gd name="T2" fmla="*/ 213 w 273"/>
                <a:gd name="T3" fmla="*/ 0 h 172"/>
                <a:gd name="T4" fmla="*/ 214 w 273"/>
                <a:gd name="T5" fmla="*/ 2 h 172"/>
                <a:gd name="T6" fmla="*/ 216 w 273"/>
                <a:gd name="T7" fmla="*/ 2 h 172"/>
                <a:gd name="T8" fmla="*/ 217 w 273"/>
                <a:gd name="T9" fmla="*/ 3 h 172"/>
                <a:gd name="T10" fmla="*/ 272 w 273"/>
                <a:gd name="T11" fmla="*/ 58 h 172"/>
                <a:gd name="T12" fmla="*/ 273 w 273"/>
                <a:gd name="T13" fmla="*/ 61 h 172"/>
                <a:gd name="T14" fmla="*/ 273 w 273"/>
                <a:gd name="T15" fmla="*/ 62 h 172"/>
                <a:gd name="T16" fmla="*/ 272 w 273"/>
                <a:gd name="T17" fmla="*/ 65 h 172"/>
                <a:gd name="T18" fmla="*/ 217 w 273"/>
                <a:gd name="T19" fmla="*/ 121 h 172"/>
                <a:gd name="T20" fmla="*/ 214 w 273"/>
                <a:gd name="T21" fmla="*/ 122 h 172"/>
                <a:gd name="T22" fmla="*/ 213 w 273"/>
                <a:gd name="T23" fmla="*/ 122 h 172"/>
                <a:gd name="T24" fmla="*/ 212 w 273"/>
                <a:gd name="T25" fmla="*/ 122 h 172"/>
                <a:gd name="T26" fmla="*/ 210 w 273"/>
                <a:gd name="T27" fmla="*/ 121 h 172"/>
                <a:gd name="T28" fmla="*/ 209 w 273"/>
                <a:gd name="T29" fmla="*/ 120 h 172"/>
                <a:gd name="T30" fmla="*/ 209 w 273"/>
                <a:gd name="T31" fmla="*/ 117 h 172"/>
                <a:gd name="T32" fmla="*/ 209 w 273"/>
                <a:gd name="T33" fmla="*/ 83 h 172"/>
                <a:gd name="T34" fmla="*/ 55 w 273"/>
                <a:gd name="T35" fmla="*/ 83 h 172"/>
                <a:gd name="T36" fmla="*/ 52 w 273"/>
                <a:gd name="T37" fmla="*/ 84 h 172"/>
                <a:gd name="T38" fmla="*/ 49 w 273"/>
                <a:gd name="T39" fmla="*/ 86 h 172"/>
                <a:gd name="T40" fmla="*/ 48 w 273"/>
                <a:gd name="T41" fmla="*/ 88 h 172"/>
                <a:gd name="T42" fmla="*/ 48 w 273"/>
                <a:gd name="T43" fmla="*/ 91 h 172"/>
                <a:gd name="T44" fmla="*/ 48 w 273"/>
                <a:gd name="T45" fmla="*/ 130 h 172"/>
                <a:gd name="T46" fmla="*/ 48 w 273"/>
                <a:gd name="T47" fmla="*/ 132 h 172"/>
                <a:gd name="T48" fmla="*/ 46 w 273"/>
                <a:gd name="T49" fmla="*/ 133 h 172"/>
                <a:gd name="T50" fmla="*/ 45 w 273"/>
                <a:gd name="T51" fmla="*/ 133 h 172"/>
                <a:gd name="T52" fmla="*/ 8 w 273"/>
                <a:gd name="T53" fmla="*/ 171 h 172"/>
                <a:gd name="T54" fmla="*/ 7 w 273"/>
                <a:gd name="T55" fmla="*/ 172 h 172"/>
                <a:gd name="T56" fmla="*/ 6 w 273"/>
                <a:gd name="T57" fmla="*/ 172 h 172"/>
                <a:gd name="T58" fmla="*/ 4 w 273"/>
                <a:gd name="T59" fmla="*/ 172 h 172"/>
                <a:gd name="T60" fmla="*/ 3 w 273"/>
                <a:gd name="T61" fmla="*/ 172 h 172"/>
                <a:gd name="T62" fmla="*/ 2 w 273"/>
                <a:gd name="T63" fmla="*/ 171 h 172"/>
                <a:gd name="T64" fmla="*/ 0 w 273"/>
                <a:gd name="T65" fmla="*/ 170 h 172"/>
                <a:gd name="T66" fmla="*/ 0 w 273"/>
                <a:gd name="T67" fmla="*/ 167 h 172"/>
                <a:gd name="T68" fmla="*/ 0 w 273"/>
                <a:gd name="T69" fmla="*/ 82 h 172"/>
                <a:gd name="T70" fmla="*/ 2 w 273"/>
                <a:gd name="T71" fmla="*/ 66 h 172"/>
                <a:gd name="T72" fmla="*/ 8 w 273"/>
                <a:gd name="T73" fmla="*/ 53 h 172"/>
                <a:gd name="T74" fmla="*/ 17 w 273"/>
                <a:gd name="T75" fmla="*/ 44 h 172"/>
                <a:gd name="T76" fmla="*/ 31 w 273"/>
                <a:gd name="T77" fmla="*/ 38 h 172"/>
                <a:gd name="T78" fmla="*/ 46 w 273"/>
                <a:gd name="T79" fmla="*/ 37 h 172"/>
                <a:gd name="T80" fmla="*/ 209 w 273"/>
                <a:gd name="T81" fmla="*/ 37 h 172"/>
                <a:gd name="T82" fmla="*/ 209 w 273"/>
                <a:gd name="T83" fmla="*/ 6 h 172"/>
                <a:gd name="T84" fmla="*/ 209 w 273"/>
                <a:gd name="T85" fmla="*/ 3 h 172"/>
                <a:gd name="T86" fmla="*/ 210 w 273"/>
                <a:gd name="T87" fmla="*/ 2 h 172"/>
                <a:gd name="T88" fmla="*/ 212 w 273"/>
                <a:gd name="T8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3" h="172">
                  <a:moveTo>
                    <a:pt x="212" y="0"/>
                  </a:moveTo>
                  <a:lnTo>
                    <a:pt x="213" y="0"/>
                  </a:lnTo>
                  <a:lnTo>
                    <a:pt x="214" y="2"/>
                  </a:lnTo>
                  <a:lnTo>
                    <a:pt x="216" y="2"/>
                  </a:lnTo>
                  <a:lnTo>
                    <a:pt x="217" y="3"/>
                  </a:lnTo>
                  <a:lnTo>
                    <a:pt x="272" y="58"/>
                  </a:lnTo>
                  <a:lnTo>
                    <a:pt x="273" y="61"/>
                  </a:lnTo>
                  <a:lnTo>
                    <a:pt x="273" y="62"/>
                  </a:lnTo>
                  <a:lnTo>
                    <a:pt x="272" y="65"/>
                  </a:lnTo>
                  <a:lnTo>
                    <a:pt x="217" y="121"/>
                  </a:lnTo>
                  <a:lnTo>
                    <a:pt x="214" y="122"/>
                  </a:lnTo>
                  <a:lnTo>
                    <a:pt x="213" y="122"/>
                  </a:lnTo>
                  <a:lnTo>
                    <a:pt x="212" y="122"/>
                  </a:lnTo>
                  <a:lnTo>
                    <a:pt x="210" y="121"/>
                  </a:lnTo>
                  <a:lnTo>
                    <a:pt x="209" y="120"/>
                  </a:lnTo>
                  <a:lnTo>
                    <a:pt x="209" y="117"/>
                  </a:lnTo>
                  <a:lnTo>
                    <a:pt x="209" y="83"/>
                  </a:lnTo>
                  <a:lnTo>
                    <a:pt x="55" y="83"/>
                  </a:lnTo>
                  <a:lnTo>
                    <a:pt x="52" y="84"/>
                  </a:lnTo>
                  <a:lnTo>
                    <a:pt x="49" y="86"/>
                  </a:lnTo>
                  <a:lnTo>
                    <a:pt x="48" y="88"/>
                  </a:lnTo>
                  <a:lnTo>
                    <a:pt x="48" y="91"/>
                  </a:lnTo>
                  <a:lnTo>
                    <a:pt x="48" y="130"/>
                  </a:lnTo>
                  <a:lnTo>
                    <a:pt x="48" y="132"/>
                  </a:lnTo>
                  <a:lnTo>
                    <a:pt x="46" y="133"/>
                  </a:lnTo>
                  <a:lnTo>
                    <a:pt x="45" y="133"/>
                  </a:lnTo>
                  <a:lnTo>
                    <a:pt x="8" y="171"/>
                  </a:lnTo>
                  <a:lnTo>
                    <a:pt x="7" y="172"/>
                  </a:lnTo>
                  <a:lnTo>
                    <a:pt x="6" y="172"/>
                  </a:lnTo>
                  <a:lnTo>
                    <a:pt x="4" y="172"/>
                  </a:lnTo>
                  <a:lnTo>
                    <a:pt x="3" y="172"/>
                  </a:lnTo>
                  <a:lnTo>
                    <a:pt x="2" y="171"/>
                  </a:lnTo>
                  <a:lnTo>
                    <a:pt x="0" y="170"/>
                  </a:lnTo>
                  <a:lnTo>
                    <a:pt x="0" y="167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8" y="53"/>
                  </a:lnTo>
                  <a:lnTo>
                    <a:pt x="17" y="44"/>
                  </a:lnTo>
                  <a:lnTo>
                    <a:pt x="31" y="38"/>
                  </a:lnTo>
                  <a:lnTo>
                    <a:pt x="46" y="37"/>
                  </a:lnTo>
                  <a:lnTo>
                    <a:pt x="209" y="37"/>
                  </a:lnTo>
                  <a:lnTo>
                    <a:pt x="209" y="6"/>
                  </a:lnTo>
                  <a:lnTo>
                    <a:pt x="209" y="3"/>
                  </a:lnTo>
                  <a:lnTo>
                    <a:pt x="210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172200" y="3486150"/>
              <a:ext cx="436563" cy="273050"/>
            </a:xfrm>
            <a:custGeom>
              <a:avLst/>
              <a:gdLst>
                <a:gd name="T0" fmla="*/ 269 w 275"/>
                <a:gd name="T1" fmla="*/ 0 h 172"/>
                <a:gd name="T2" fmla="*/ 272 w 275"/>
                <a:gd name="T3" fmla="*/ 1 h 172"/>
                <a:gd name="T4" fmla="*/ 273 w 275"/>
                <a:gd name="T5" fmla="*/ 3 h 172"/>
                <a:gd name="T6" fmla="*/ 275 w 275"/>
                <a:gd name="T7" fmla="*/ 5 h 172"/>
                <a:gd name="T8" fmla="*/ 275 w 275"/>
                <a:gd name="T9" fmla="*/ 91 h 172"/>
                <a:gd name="T10" fmla="*/ 272 w 275"/>
                <a:gd name="T11" fmla="*/ 108 h 172"/>
                <a:gd name="T12" fmla="*/ 267 w 275"/>
                <a:gd name="T13" fmla="*/ 120 h 172"/>
                <a:gd name="T14" fmla="*/ 257 w 275"/>
                <a:gd name="T15" fmla="*/ 130 h 172"/>
                <a:gd name="T16" fmla="*/ 244 w 275"/>
                <a:gd name="T17" fmla="*/ 135 h 172"/>
                <a:gd name="T18" fmla="*/ 229 w 275"/>
                <a:gd name="T19" fmla="*/ 137 h 172"/>
                <a:gd name="T20" fmla="*/ 66 w 275"/>
                <a:gd name="T21" fmla="*/ 137 h 172"/>
                <a:gd name="T22" fmla="*/ 66 w 275"/>
                <a:gd name="T23" fmla="*/ 168 h 172"/>
                <a:gd name="T24" fmla="*/ 66 w 275"/>
                <a:gd name="T25" fmla="*/ 171 h 172"/>
                <a:gd name="T26" fmla="*/ 63 w 275"/>
                <a:gd name="T27" fmla="*/ 172 h 172"/>
                <a:gd name="T28" fmla="*/ 62 w 275"/>
                <a:gd name="T29" fmla="*/ 172 h 172"/>
                <a:gd name="T30" fmla="*/ 61 w 275"/>
                <a:gd name="T31" fmla="*/ 172 h 172"/>
                <a:gd name="T32" fmla="*/ 59 w 275"/>
                <a:gd name="T33" fmla="*/ 172 h 172"/>
                <a:gd name="T34" fmla="*/ 58 w 275"/>
                <a:gd name="T35" fmla="*/ 172 h 172"/>
                <a:gd name="T36" fmla="*/ 1 w 275"/>
                <a:gd name="T37" fmla="*/ 116 h 172"/>
                <a:gd name="T38" fmla="*/ 0 w 275"/>
                <a:gd name="T39" fmla="*/ 113 h 172"/>
                <a:gd name="T40" fmla="*/ 0 w 275"/>
                <a:gd name="T41" fmla="*/ 110 h 172"/>
                <a:gd name="T42" fmla="*/ 1 w 275"/>
                <a:gd name="T43" fmla="*/ 109 h 172"/>
                <a:gd name="T44" fmla="*/ 58 w 275"/>
                <a:gd name="T45" fmla="*/ 53 h 172"/>
                <a:gd name="T46" fmla="*/ 61 w 275"/>
                <a:gd name="T47" fmla="*/ 51 h 172"/>
                <a:gd name="T48" fmla="*/ 63 w 275"/>
                <a:gd name="T49" fmla="*/ 51 h 172"/>
                <a:gd name="T50" fmla="*/ 64 w 275"/>
                <a:gd name="T51" fmla="*/ 51 h 172"/>
                <a:gd name="T52" fmla="*/ 66 w 275"/>
                <a:gd name="T53" fmla="*/ 54 h 172"/>
                <a:gd name="T54" fmla="*/ 66 w 275"/>
                <a:gd name="T55" fmla="*/ 55 h 172"/>
                <a:gd name="T56" fmla="*/ 66 w 275"/>
                <a:gd name="T57" fmla="*/ 91 h 172"/>
                <a:gd name="T58" fmla="*/ 219 w 275"/>
                <a:gd name="T59" fmla="*/ 91 h 172"/>
                <a:gd name="T60" fmla="*/ 222 w 275"/>
                <a:gd name="T61" fmla="*/ 89 h 172"/>
                <a:gd name="T62" fmla="*/ 225 w 275"/>
                <a:gd name="T63" fmla="*/ 88 h 172"/>
                <a:gd name="T64" fmla="*/ 227 w 275"/>
                <a:gd name="T65" fmla="*/ 85 h 172"/>
                <a:gd name="T66" fmla="*/ 227 w 275"/>
                <a:gd name="T67" fmla="*/ 81 h 172"/>
                <a:gd name="T68" fmla="*/ 227 w 275"/>
                <a:gd name="T69" fmla="*/ 43 h 172"/>
                <a:gd name="T70" fmla="*/ 229 w 275"/>
                <a:gd name="T71" fmla="*/ 42 h 172"/>
                <a:gd name="T72" fmla="*/ 229 w 275"/>
                <a:gd name="T73" fmla="*/ 41 h 172"/>
                <a:gd name="T74" fmla="*/ 267 w 275"/>
                <a:gd name="T75" fmla="*/ 1 h 172"/>
                <a:gd name="T76" fmla="*/ 268 w 275"/>
                <a:gd name="T77" fmla="*/ 1 h 172"/>
                <a:gd name="T78" fmla="*/ 269 w 275"/>
                <a:gd name="T7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5" h="172">
                  <a:moveTo>
                    <a:pt x="269" y="0"/>
                  </a:moveTo>
                  <a:lnTo>
                    <a:pt x="272" y="1"/>
                  </a:lnTo>
                  <a:lnTo>
                    <a:pt x="273" y="3"/>
                  </a:lnTo>
                  <a:lnTo>
                    <a:pt x="275" y="5"/>
                  </a:lnTo>
                  <a:lnTo>
                    <a:pt x="275" y="91"/>
                  </a:lnTo>
                  <a:lnTo>
                    <a:pt x="272" y="108"/>
                  </a:lnTo>
                  <a:lnTo>
                    <a:pt x="267" y="120"/>
                  </a:lnTo>
                  <a:lnTo>
                    <a:pt x="257" y="130"/>
                  </a:lnTo>
                  <a:lnTo>
                    <a:pt x="244" y="135"/>
                  </a:lnTo>
                  <a:lnTo>
                    <a:pt x="229" y="137"/>
                  </a:lnTo>
                  <a:lnTo>
                    <a:pt x="66" y="137"/>
                  </a:lnTo>
                  <a:lnTo>
                    <a:pt x="66" y="168"/>
                  </a:lnTo>
                  <a:lnTo>
                    <a:pt x="66" y="171"/>
                  </a:lnTo>
                  <a:lnTo>
                    <a:pt x="63" y="172"/>
                  </a:lnTo>
                  <a:lnTo>
                    <a:pt x="62" y="172"/>
                  </a:lnTo>
                  <a:lnTo>
                    <a:pt x="61" y="172"/>
                  </a:lnTo>
                  <a:lnTo>
                    <a:pt x="59" y="172"/>
                  </a:lnTo>
                  <a:lnTo>
                    <a:pt x="58" y="172"/>
                  </a:lnTo>
                  <a:lnTo>
                    <a:pt x="1" y="116"/>
                  </a:lnTo>
                  <a:lnTo>
                    <a:pt x="0" y="113"/>
                  </a:lnTo>
                  <a:lnTo>
                    <a:pt x="0" y="110"/>
                  </a:lnTo>
                  <a:lnTo>
                    <a:pt x="1" y="109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6" y="54"/>
                  </a:lnTo>
                  <a:lnTo>
                    <a:pt x="66" y="55"/>
                  </a:lnTo>
                  <a:lnTo>
                    <a:pt x="66" y="91"/>
                  </a:lnTo>
                  <a:lnTo>
                    <a:pt x="219" y="91"/>
                  </a:lnTo>
                  <a:lnTo>
                    <a:pt x="222" y="89"/>
                  </a:lnTo>
                  <a:lnTo>
                    <a:pt x="225" y="88"/>
                  </a:lnTo>
                  <a:lnTo>
                    <a:pt x="227" y="85"/>
                  </a:lnTo>
                  <a:lnTo>
                    <a:pt x="227" y="81"/>
                  </a:lnTo>
                  <a:lnTo>
                    <a:pt x="227" y="43"/>
                  </a:lnTo>
                  <a:lnTo>
                    <a:pt x="229" y="42"/>
                  </a:lnTo>
                  <a:lnTo>
                    <a:pt x="229" y="41"/>
                  </a:lnTo>
                  <a:lnTo>
                    <a:pt x="267" y="1"/>
                  </a:lnTo>
                  <a:lnTo>
                    <a:pt x="268" y="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8510226" y="807526"/>
            <a:ext cx="799355" cy="700145"/>
            <a:chOff x="7085013" y="614363"/>
            <a:chExt cx="447675" cy="392113"/>
          </a:xfrm>
        </p:grpSpPr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115175" y="744538"/>
              <a:ext cx="417513" cy="261938"/>
            </a:xfrm>
            <a:custGeom>
              <a:avLst/>
              <a:gdLst>
                <a:gd name="T0" fmla="*/ 254 w 263"/>
                <a:gd name="T1" fmla="*/ 0 h 165"/>
                <a:gd name="T2" fmla="*/ 261 w 263"/>
                <a:gd name="T3" fmla="*/ 19 h 165"/>
                <a:gd name="T4" fmla="*/ 263 w 263"/>
                <a:gd name="T5" fmla="*/ 42 h 165"/>
                <a:gd name="T6" fmla="*/ 261 w 263"/>
                <a:gd name="T7" fmla="*/ 65 h 165"/>
                <a:gd name="T8" fmla="*/ 252 w 263"/>
                <a:gd name="T9" fmla="*/ 86 h 165"/>
                <a:gd name="T10" fmla="*/ 238 w 263"/>
                <a:gd name="T11" fmla="*/ 103 h 165"/>
                <a:gd name="T12" fmla="*/ 220 w 263"/>
                <a:gd name="T13" fmla="*/ 118 h 165"/>
                <a:gd name="T14" fmla="*/ 199 w 263"/>
                <a:gd name="T15" fmla="*/ 127 h 165"/>
                <a:gd name="T16" fmla="*/ 175 w 263"/>
                <a:gd name="T17" fmla="*/ 130 h 165"/>
                <a:gd name="T18" fmla="*/ 69 w 263"/>
                <a:gd name="T19" fmla="*/ 130 h 165"/>
                <a:gd name="T20" fmla="*/ 69 w 263"/>
                <a:gd name="T21" fmla="*/ 165 h 165"/>
                <a:gd name="T22" fmla="*/ 0 w 263"/>
                <a:gd name="T23" fmla="*/ 113 h 165"/>
                <a:gd name="T24" fmla="*/ 69 w 263"/>
                <a:gd name="T25" fmla="*/ 59 h 165"/>
                <a:gd name="T26" fmla="*/ 69 w 263"/>
                <a:gd name="T27" fmla="*/ 95 h 165"/>
                <a:gd name="T28" fmla="*/ 175 w 263"/>
                <a:gd name="T29" fmla="*/ 95 h 165"/>
                <a:gd name="T30" fmla="*/ 192 w 263"/>
                <a:gd name="T31" fmla="*/ 92 h 165"/>
                <a:gd name="T32" fmla="*/ 207 w 263"/>
                <a:gd name="T33" fmla="*/ 85 h 165"/>
                <a:gd name="T34" fmla="*/ 219 w 263"/>
                <a:gd name="T35" fmla="*/ 73 h 165"/>
                <a:gd name="T36" fmla="*/ 227 w 263"/>
                <a:gd name="T37" fmla="*/ 59 h 165"/>
                <a:gd name="T38" fmla="*/ 229 w 263"/>
                <a:gd name="T39" fmla="*/ 42 h 165"/>
                <a:gd name="T40" fmla="*/ 228 w 263"/>
                <a:gd name="T41" fmla="*/ 35 h 165"/>
                <a:gd name="T42" fmla="*/ 227 w 263"/>
                <a:gd name="T43" fmla="*/ 29 h 165"/>
                <a:gd name="T44" fmla="*/ 225 w 263"/>
                <a:gd name="T45" fmla="*/ 22 h 165"/>
                <a:gd name="T46" fmla="*/ 254 w 26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3" h="165">
                  <a:moveTo>
                    <a:pt x="254" y="0"/>
                  </a:moveTo>
                  <a:lnTo>
                    <a:pt x="261" y="19"/>
                  </a:lnTo>
                  <a:lnTo>
                    <a:pt x="263" y="42"/>
                  </a:lnTo>
                  <a:lnTo>
                    <a:pt x="261" y="65"/>
                  </a:lnTo>
                  <a:lnTo>
                    <a:pt x="252" y="86"/>
                  </a:lnTo>
                  <a:lnTo>
                    <a:pt x="238" y="103"/>
                  </a:lnTo>
                  <a:lnTo>
                    <a:pt x="220" y="118"/>
                  </a:lnTo>
                  <a:lnTo>
                    <a:pt x="199" y="127"/>
                  </a:lnTo>
                  <a:lnTo>
                    <a:pt x="175" y="130"/>
                  </a:lnTo>
                  <a:lnTo>
                    <a:pt x="69" y="130"/>
                  </a:lnTo>
                  <a:lnTo>
                    <a:pt x="69" y="165"/>
                  </a:lnTo>
                  <a:lnTo>
                    <a:pt x="0" y="113"/>
                  </a:lnTo>
                  <a:lnTo>
                    <a:pt x="69" y="59"/>
                  </a:lnTo>
                  <a:lnTo>
                    <a:pt x="69" y="95"/>
                  </a:lnTo>
                  <a:lnTo>
                    <a:pt x="175" y="95"/>
                  </a:lnTo>
                  <a:lnTo>
                    <a:pt x="192" y="92"/>
                  </a:lnTo>
                  <a:lnTo>
                    <a:pt x="207" y="85"/>
                  </a:lnTo>
                  <a:lnTo>
                    <a:pt x="219" y="73"/>
                  </a:lnTo>
                  <a:lnTo>
                    <a:pt x="227" y="59"/>
                  </a:lnTo>
                  <a:lnTo>
                    <a:pt x="229" y="42"/>
                  </a:lnTo>
                  <a:lnTo>
                    <a:pt x="228" y="35"/>
                  </a:lnTo>
                  <a:lnTo>
                    <a:pt x="227" y="29"/>
                  </a:lnTo>
                  <a:lnTo>
                    <a:pt x="225" y="2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085013" y="614363"/>
              <a:ext cx="420688" cy="260350"/>
            </a:xfrm>
            <a:custGeom>
              <a:avLst/>
              <a:gdLst>
                <a:gd name="T0" fmla="*/ 194 w 265"/>
                <a:gd name="T1" fmla="*/ 0 h 164"/>
                <a:gd name="T2" fmla="*/ 265 w 265"/>
                <a:gd name="T3" fmla="*/ 53 h 164"/>
                <a:gd name="T4" fmla="*/ 194 w 265"/>
                <a:gd name="T5" fmla="*/ 105 h 164"/>
                <a:gd name="T6" fmla="*/ 194 w 265"/>
                <a:gd name="T7" fmla="*/ 70 h 164"/>
                <a:gd name="T8" fmla="*/ 88 w 265"/>
                <a:gd name="T9" fmla="*/ 70 h 164"/>
                <a:gd name="T10" fmla="*/ 72 w 265"/>
                <a:gd name="T11" fmla="*/ 72 h 164"/>
                <a:gd name="T12" fmla="*/ 57 w 265"/>
                <a:gd name="T13" fmla="*/ 80 h 164"/>
                <a:gd name="T14" fmla="*/ 46 w 265"/>
                <a:gd name="T15" fmla="*/ 92 h 164"/>
                <a:gd name="T16" fmla="*/ 38 w 265"/>
                <a:gd name="T17" fmla="*/ 107 h 164"/>
                <a:gd name="T18" fmla="*/ 36 w 265"/>
                <a:gd name="T19" fmla="*/ 124 h 164"/>
                <a:gd name="T20" fmla="*/ 36 w 265"/>
                <a:gd name="T21" fmla="*/ 130 h 164"/>
                <a:gd name="T22" fmla="*/ 37 w 265"/>
                <a:gd name="T23" fmla="*/ 137 h 164"/>
                <a:gd name="T24" fmla="*/ 40 w 265"/>
                <a:gd name="T25" fmla="*/ 143 h 164"/>
                <a:gd name="T26" fmla="*/ 11 w 265"/>
                <a:gd name="T27" fmla="*/ 164 h 164"/>
                <a:gd name="T28" fmla="*/ 3 w 265"/>
                <a:gd name="T29" fmla="*/ 145 h 164"/>
                <a:gd name="T30" fmla="*/ 0 w 265"/>
                <a:gd name="T31" fmla="*/ 124 h 164"/>
                <a:gd name="T32" fmla="*/ 3 w 265"/>
                <a:gd name="T33" fmla="*/ 100 h 164"/>
                <a:gd name="T34" fmla="*/ 12 w 265"/>
                <a:gd name="T35" fmla="*/ 79 h 164"/>
                <a:gd name="T36" fmla="*/ 26 w 265"/>
                <a:gd name="T37" fmla="*/ 61 h 164"/>
                <a:gd name="T38" fmla="*/ 43 w 265"/>
                <a:gd name="T39" fmla="*/ 47 h 164"/>
                <a:gd name="T40" fmla="*/ 64 w 265"/>
                <a:gd name="T41" fmla="*/ 38 h 164"/>
                <a:gd name="T42" fmla="*/ 88 w 265"/>
                <a:gd name="T43" fmla="*/ 34 h 164"/>
                <a:gd name="T44" fmla="*/ 194 w 265"/>
                <a:gd name="T45" fmla="*/ 34 h 164"/>
                <a:gd name="T46" fmla="*/ 194 w 265"/>
                <a:gd name="T4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5" h="164">
                  <a:moveTo>
                    <a:pt x="194" y="0"/>
                  </a:moveTo>
                  <a:lnTo>
                    <a:pt x="265" y="53"/>
                  </a:lnTo>
                  <a:lnTo>
                    <a:pt x="194" y="105"/>
                  </a:lnTo>
                  <a:lnTo>
                    <a:pt x="194" y="70"/>
                  </a:lnTo>
                  <a:lnTo>
                    <a:pt x="88" y="70"/>
                  </a:lnTo>
                  <a:lnTo>
                    <a:pt x="72" y="72"/>
                  </a:lnTo>
                  <a:lnTo>
                    <a:pt x="57" y="80"/>
                  </a:lnTo>
                  <a:lnTo>
                    <a:pt x="46" y="92"/>
                  </a:lnTo>
                  <a:lnTo>
                    <a:pt x="38" y="107"/>
                  </a:lnTo>
                  <a:lnTo>
                    <a:pt x="36" y="124"/>
                  </a:lnTo>
                  <a:lnTo>
                    <a:pt x="36" y="130"/>
                  </a:lnTo>
                  <a:lnTo>
                    <a:pt x="37" y="137"/>
                  </a:lnTo>
                  <a:lnTo>
                    <a:pt x="40" y="143"/>
                  </a:lnTo>
                  <a:lnTo>
                    <a:pt x="11" y="164"/>
                  </a:lnTo>
                  <a:lnTo>
                    <a:pt x="3" y="145"/>
                  </a:lnTo>
                  <a:lnTo>
                    <a:pt x="0" y="124"/>
                  </a:lnTo>
                  <a:lnTo>
                    <a:pt x="3" y="100"/>
                  </a:lnTo>
                  <a:lnTo>
                    <a:pt x="12" y="79"/>
                  </a:lnTo>
                  <a:lnTo>
                    <a:pt x="26" y="61"/>
                  </a:lnTo>
                  <a:lnTo>
                    <a:pt x="43" y="47"/>
                  </a:lnTo>
                  <a:lnTo>
                    <a:pt x="64" y="38"/>
                  </a:lnTo>
                  <a:lnTo>
                    <a:pt x="88" y="34"/>
                  </a:lnTo>
                  <a:lnTo>
                    <a:pt x="194" y="3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979736" y="1763557"/>
            <a:ext cx="799355" cy="796521"/>
            <a:chOff x="1611313" y="1498600"/>
            <a:chExt cx="447675" cy="446088"/>
          </a:xfrm>
        </p:grpSpPr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781175" y="1498600"/>
              <a:ext cx="277813" cy="446088"/>
            </a:xfrm>
            <a:custGeom>
              <a:avLst/>
              <a:gdLst>
                <a:gd name="T0" fmla="*/ 87 w 175"/>
                <a:gd name="T1" fmla="*/ 0 h 281"/>
                <a:gd name="T2" fmla="*/ 175 w 175"/>
                <a:gd name="T3" fmla="*/ 90 h 281"/>
                <a:gd name="T4" fmla="*/ 146 w 175"/>
                <a:gd name="T5" fmla="*/ 90 h 281"/>
                <a:gd name="T6" fmla="*/ 146 w 175"/>
                <a:gd name="T7" fmla="*/ 281 h 281"/>
                <a:gd name="T8" fmla="*/ 28 w 175"/>
                <a:gd name="T9" fmla="*/ 281 h 281"/>
                <a:gd name="T10" fmla="*/ 28 w 175"/>
                <a:gd name="T11" fmla="*/ 90 h 281"/>
                <a:gd name="T12" fmla="*/ 0 w 175"/>
                <a:gd name="T13" fmla="*/ 90 h 281"/>
                <a:gd name="T14" fmla="*/ 87 w 175"/>
                <a:gd name="T1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281">
                  <a:moveTo>
                    <a:pt x="87" y="0"/>
                  </a:moveTo>
                  <a:lnTo>
                    <a:pt x="175" y="90"/>
                  </a:lnTo>
                  <a:lnTo>
                    <a:pt x="146" y="90"/>
                  </a:lnTo>
                  <a:lnTo>
                    <a:pt x="146" y="281"/>
                  </a:lnTo>
                  <a:lnTo>
                    <a:pt x="28" y="281"/>
                  </a:lnTo>
                  <a:lnTo>
                    <a:pt x="28" y="90"/>
                  </a:lnTo>
                  <a:lnTo>
                    <a:pt x="0" y="9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611313" y="1498600"/>
              <a:ext cx="215900" cy="446088"/>
            </a:xfrm>
            <a:custGeom>
              <a:avLst/>
              <a:gdLst>
                <a:gd name="T0" fmla="*/ 23 w 136"/>
                <a:gd name="T1" fmla="*/ 0 h 281"/>
                <a:gd name="T2" fmla="*/ 136 w 136"/>
                <a:gd name="T3" fmla="*/ 0 h 281"/>
                <a:gd name="T4" fmla="*/ 136 w 136"/>
                <a:gd name="T5" fmla="*/ 26 h 281"/>
                <a:gd name="T6" fmla="*/ 90 w 136"/>
                <a:gd name="T7" fmla="*/ 73 h 281"/>
                <a:gd name="T8" fmla="*/ 52 w 136"/>
                <a:gd name="T9" fmla="*/ 114 h 281"/>
                <a:gd name="T10" fmla="*/ 113 w 136"/>
                <a:gd name="T11" fmla="*/ 114 h 281"/>
                <a:gd name="T12" fmla="*/ 113 w 136"/>
                <a:gd name="T13" fmla="*/ 248 h 281"/>
                <a:gd name="T14" fmla="*/ 80 w 136"/>
                <a:gd name="T15" fmla="*/ 281 h 281"/>
                <a:gd name="T16" fmla="*/ 0 w 136"/>
                <a:gd name="T17" fmla="*/ 197 h 281"/>
                <a:gd name="T18" fmla="*/ 23 w 136"/>
                <a:gd name="T19" fmla="*/ 197 h 281"/>
                <a:gd name="T20" fmla="*/ 23 w 136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281">
                  <a:moveTo>
                    <a:pt x="23" y="0"/>
                  </a:moveTo>
                  <a:lnTo>
                    <a:pt x="136" y="0"/>
                  </a:lnTo>
                  <a:lnTo>
                    <a:pt x="136" y="26"/>
                  </a:lnTo>
                  <a:lnTo>
                    <a:pt x="90" y="73"/>
                  </a:lnTo>
                  <a:lnTo>
                    <a:pt x="52" y="114"/>
                  </a:lnTo>
                  <a:lnTo>
                    <a:pt x="113" y="114"/>
                  </a:lnTo>
                  <a:lnTo>
                    <a:pt x="113" y="248"/>
                  </a:lnTo>
                  <a:lnTo>
                    <a:pt x="80" y="281"/>
                  </a:lnTo>
                  <a:lnTo>
                    <a:pt x="0" y="197"/>
                  </a:lnTo>
                  <a:lnTo>
                    <a:pt x="23" y="19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743122" y="2882517"/>
            <a:ext cx="799355" cy="722822"/>
            <a:chOff x="7085013" y="4252913"/>
            <a:chExt cx="447675" cy="404813"/>
          </a:xfrm>
        </p:grpSpPr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85013" y="4252913"/>
              <a:ext cx="290513" cy="317500"/>
            </a:xfrm>
            <a:custGeom>
              <a:avLst/>
              <a:gdLst>
                <a:gd name="T0" fmla="*/ 118 w 183"/>
                <a:gd name="T1" fmla="*/ 0 h 200"/>
                <a:gd name="T2" fmla="*/ 183 w 183"/>
                <a:gd name="T3" fmla="*/ 37 h 200"/>
                <a:gd name="T4" fmla="*/ 118 w 183"/>
                <a:gd name="T5" fmla="*/ 74 h 200"/>
                <a:gd name="T6" fmla="*/ 118 w 183"/>
                <a:gd name="T7" fmla="*/ 54 h 200"/>
                <a:gd name="T8" fmla="*/ 91 w 183"/>
                <a:gd name="T9" fmla="*/ 54 h 200"/>
                <a:gd name="T10" fmla="*/ 74 w 183"/>
                <a:gd name="T11" fmla="*/ 57 h 200"/>
                <a:gd name="T12" fmla="*/ 59 w 183"/>
                <a:gd name="T13" fmla="*/ 64 h 200"/>
                <a:gd name="T14" fmla="*/ 47 w 183"/>
                <a:gd name="T15" fmla="*/ 78 h 200"/>
                <a:gd name="T16" fmla="*/ 40 w 183"/>
                <a:gd name="T17" fmla="*/ 92 h 200"/>
                <a:gd name="T18" fmla="*/ 36 w 183"/>
                <a:gd name="T19" fmla="*/ 109 h 200"/>
                <a:gd name="T20" fmla="*/ 40 w 183"/>
                <a:gd name="T21" fmla="*/ 126 h 200"/>
                <a:gd name="T22" fmla="*/ 47 w 183"/>
                <a:gd name="T23" fmla="*/ 141 h 200"/>
                <a:gd name="T24" fmla="*/ 59 w 183"/>
                <a:gd name="T25" fmla="*/ 152 h 200"/>
                <a:gd name="T26" fmla="*/ 74 w 183"/>
                <a:gd name="T27" fmla="*/ 160 h 200"/>
                <a:gd name="T28" fmla="*/ 91 w 183"/>
                <a:gd name="T29" fmla="*/ 164 h 200"/>
                <a:gd name="T30" fmla="*/ 108 w 183"/>
                <a:gd name="T31" fmla="*/ 162 h 200"/>
                <a:gd name="T32" fmla="*/ 121 w 183"/>
                <a:gd name="T33" fmla="*/ 155 h 200"/>
                <a:gd name="T34" fmla="*/ 133 w 183"/>
                <a:gd name="T35" fmla="*/ 145 h 200"/>
                <a:gd name="T36" fmla="*/ 142 w 183"/>
                <a:gd name="T37" fmla="*/ 130 h 200"/>
                <a:gd name="T38" fmla="*/ 172 w 183"/>
                <a:gd name="T39" fmla="*/ 150 h 200"/>
                <a:gd name="T40" fmla="*/ 159 w 183"/>
                <a:gd name="T41" fmla="*/ 169 h 200"/>
                <a:gd name="T42" fmla="*/ 139 w 183"/>
                <a:gd name="T43" fmla="*/ 187 h 200"/>
                <a:gd name="T44" fmla="*/ 117 w 183"/>
                <a:gd name="T45" fmla="*/ 197 h 200"/>
                <a:gd name="T46" fmla="*/ 91 w 183"/>
                <a:gd name="T47" fmla="*/ 200 h 200"/>
                <a:gd name="T48" fmla="*/ 67 w 183"/>
                <a:gd name="T49" fmla="*/ 197 h 200"/>
                <a:gd name="T50" fmla="*/ 45 w 183"/>
                <a:gd name="T51" fmla="*/ 188 h 200"/>
                <a:gd name="T52" fmla="*/ 26 w 183"/>
                <a:gd name="T53" fmla="*/ 173 h 200"/>
                <a:gd name="T54" fmla="*/ 12 w 183"/>
                <a:gd name="T55" fmla="*/ 155 h 200"/>
                <a:gd name="T56" fmla="*/ 4 w 183"/>
                <a:gd name="T57" fmla="*/ 133 h 200"/>
                <a:gd name="T58" fmla="*/ 0 w 183"/>
                <a:gd name="T59" fmla="*/ 109 h 200"/>
                <a:gd name="T60" fmla="*/ 4 w 183"/>
                <a:gd name="T61" fmla="*/ 85 h 200"/>
                <a:gd name="T62" fmla="*/ 12 w 183"/>
                <a:gd name="T63" fmla="*/ 63 h 200"/>
                <a:gd name="T64" fmla="*/ 26 w 183"/>
                <a:gd name="T65" fmla="*/ 45 h 200"/>
                <a:gd name="T66" fmla="*/ 45 w 183"/>
                <a:gd name="T67" fmla="*/ 30 h 200"/>
                <a:gd name="T68" fmla="*/ 67 w 183"/>
                <a:gd name="T69" fmla="*/ 21 h 200"/>
                <a:gd name="T70" fmla="*/ 91 w 183"/>
                <a:gd name="T71" fmla="*/ 19 h 200"/>
                <a:gd name="T72" fmla="*/ 118 w 183"/>
                <a:gd name="T73" fmla="*/ 19 h 200"/>
                <a:gd name="T74" fmla="*/ 118 w 183"/>
                <a:gd name="T7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3" h="200">
                  <a:moveTo>
                    <a:pt x="118" y="0"/>
                  </a:moveTo>
                  <a:lnTo>
                    <a:pt x="183" y="37"/>
                  </a:lnTo>
                  <a:lnTo>
                    <a:pt x="118" y="74"/>
                  </a:lnTo>
                  <a:lnTo>
                    <a:pt x="118" y="54"/>
                  </a:lnTo>
                  <a:lnTo>
                    <a:pt x="91" y="54"/>
                  </a:lnTo>
                  <a:lnTo>
                    <a:pt x="74" y="57"/>
                  </a:lnTo>
                  <a:lnTo>
                    <a:pt x="59" y="64"/>
                  </a:lnTo>
                  <a:lnTo>
                    <a:pt x="47" y="78"/>
                  </a:lnTo>
                  <a:lnTo>
                    <a:pt x="40" y="92"/>
                  </a:lnTo>
                  <a:lnTo>
                    <a:pt x="36" y="109"/>
                  </a:lnTo>
                  <a:lnTo>
                    <a:pt x="40" y="126"/>
                  </a:lnTo>
                  <a:lnTo>
                    <a:pt x="47" y="141"/>
                  </a:lnTo>
                  <a:lnTo>
                    <a:pt x="59" y="152"/>
                  </a:lnTo>
                  <a:lnTo>
                    <a:pt x="74" y="160"/>
                  </a:lnTo>
                  <a:lnTo>
                    <a:pt x="91" y="164"/>
                  </a:lnTo>
                  <a:lnTo>
                    <a:pt x="108" y="162"/>
                  </a:lnTo>
                  <a:lnTo>
                    <a:pt x="121" y="155"/>
                  </a:lnTo>
                  <a:lnTo>
                    <a:pt x="133" y="145"/>
                  </a:lnTo>
                  <a:lnTo>
                    <a:pt x="142" y="130"/>
                  </a:lnTo>
                  <a:lnTo>
                    <a:pt x="172" y="150"/>
                  </a:lnTo>
                  <a:lnTo>
                    <a:pt x="159" y="169"/>
                  </a:lnTo>
                  <a:lnTo>
                    <a:pt x="139" y="187"/>
                  </a:lnTo>
                  <a:lnTo>
                    <a:pt x="117" y="197"/>
                  </a:lnTo>
                  <a:lnTo>
                    <a:pt x="91" y="200"/>
                  </a:lnTo>
                  <a:lnTo>
                    <a:pt x="67" y="197"/>
                  </a:lnTo>
                  <a:lnTo>
                    <a:pt x="45" y="188"/>
                  </a:lnTo>
                  <a:lnTo>
                    <a:pt x="26" y="173"/>
                  </a:lnTo>
                  <a:lnTo>
                    <a:pt x="12" y="155"/>
                  </a:lnTo>
                  <a:lnTo>
                    <a:pt x="4" y="133"/>
                  </a:lnTo>
                  <a:lnTo>
                    <a:pt x="0" y="109"/>
                  </a:lnTo>
                  <a:lnTo>
                    <a:pt x="4" y="85"/>
                  </a:lnTo>
                  <a:lnTo>
                    <a:pt x="12" y="63"/>
                  </a:lnTo>
                  <a:lnTo>
                    <a:pt x="26" y="45"/>
                  </a:lnTo>
                  <a:lnTo>
                    <a:pt x="45" y="30"/>
                  </a:lnTo>
                  <a:lnTo>
                    <a:pt x="67" y="21"/>
                  </a:lnTo>
                  <a:lnTo>
                    <a:pt x="91" y="19"/>
                  </a:lnTo>
                  <a:lnTo>
                    <a:pt x="118" y="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7245350" y="4338638"/>
              <a:ext cx="287338" cy="319088"/>
            </a:xfrm>
            <a:custGeom>
              <a:avLst/>
              <a:gdLst>
                <a:gd name="T0" fmla="*/ 91 w 181"/>
                <a:gd name="T1" fmla="*/ 0 h 201"/>
                <a:gd name="T2" fmla="*/ 116 w 181"/>
                <a:gd name="T3" fmla="*/ 4 h 201"/>
                <a:gd name="T4" fmla="*/ 138 w 181"/>
                <a:gd name="T5" fmla="*/ 13 h 201"/>
                <a:gd name="T6" fmla="*/ 156 w 181"/>
                <a:gd name="T7" fmla="*/ 28 h 201"/>
                <a:gd name="T8" fmla="*/ 170 w 181"/>
                <a:gd name="T9" fmla="*/ 46 h 201"/>
                <a:gd name="T10" fmla="*/ 179 w 181"/>
                <a:gd name="T11" fmla="*/ 67 h 201"/>
                <a:gd name="T12" fmla="*/ 181 w 181"/>
                <a:gd name="T13" fmla="*/ 92 h 201"/>
                <a:gd name="T14" fmla="*/ 179 w 181"/>
                <a:gd name="T15" fmla="*/ 115 h 201"/>
                <a:gd name="T16" fmla="*/ 170 w 181"/>
                <a:gd name="T17" fmla="*/ 138 h 201"/>
                <a:gd name="T18" fmla="*/ 155 w 181"/>
                <a:gd name="T19" fmla="*/ 156 h 201"/>
                <a:gd name="T20" fmla="*/ 137 w 181"/>
                <a:gd name="T21" fmla="*/ 171 h 201"/>
                <a:gd name="T22" fmla="*/ 116 w 181"/>
                <a:gd name="T23" fmla="*/ 180 h 201"/>
                <a:gd name="T24" fmla="*/ 91 w 181"/>
                <a:gd name="T25" fmla="*/ 182 h 201"/>
                <a:gd name="T26" fmla="*/ 63 w 181"/>
                <a:gd name="T27" fmla="*/ 182 h 201"/>
                <a:gd name="T28" fmla="*/ 63 w 181"/>
                <a:gd name="T29" fmla="*/ 201 h 201"/>
                <a:gd name="T30" fmla="*/ 0 w 181"/>
                <a:gd name="T31" fmla="*/ 164 h 201"/>
                <a:gd name="T32" fmla="*/ 63 w 181"/>
                <a:gd name="T33" fmla="*/ 127 h 201"/>
                <a:gd name="T34" fmla="*/ 63 w 181"/>
                <a:gd name="T35" fmla="*/ 146 h 201"/>
                <a:gd name="T36" fmla="*/ 91 w 181"/>
                <a:gd name="T37" fmla="*/ 146 h 201"/>
                <a:gd name="T38" fmla="*/ 108 w 181"/>
                <a:gd name="T39" fmla="*/ 143 h 201"/>
                <a:gd name="T40" fmla="*/ 124 w 181"/>
                <a:gd name="T41" fmla="*/ 135 h 201"/>
                <a:gd name="T42" fmla="*/ 135 w 181"/>
                <a:gd name="T43" fmla="*/ 123 h 201"/>
                <a:gd name="T44" fmla="*/ 143 w 181"/>
                <a:gd name="T45" fmla="*/ 109 h 201"/>
                <a:gd name="T46" fmla="*/ 146 w 181"/>
                <a:gd name="T47" fmla="*/ 92 h 201"/>
                <a:gd name="T48" fmla="*/ 143 w 181"/>
                <a:gd name="T49" fmla="*/ 75 h 201"/>
                <a:gd name="T50" fmla="*/ 135 w 181"/>
                <a:gd name="T51" fmla="*/ 59 h 201"/>
                <a:gd name="T52" fmla="*/ 124 w 181"/>
                <a:gd name="T53" fmla="*/ 47 h 201"/>
                <a:gd name="T54" fmla="*/ 108 w 181"/>
                <a:gd name="T55" fmla="*/ 39 h 201"/>
                <a:gd name="T56" fmla="*/ 91 w 181"/>
                <a:gd name="T57" fmla="*/ 37 h 201"/>
                <a:gd name="T58" fmla="*/ 75 w 181"/>
                <a:gd name="T59" fmla="*/ 39 h 201"/>
                <a:gd name="T60" fmla="*/ 61 w 181"/>
                <a:gd name="T61" fmla="*/ 46 h 201"/>
                <a:gd name="T62" fmla="*/ 50 w 181"/>
                <a:gd name="T63" fmla="*/ 56 h 201"/>
                <a:gd name="T64" fmla="*/ 41 w 181"/>
                <a:gd name="T65" fmla="*/ 70 h 201"/>
                <a:gd name="T66" fmla="*/ 11 w 181"/>
                <a:gd name="T67" fmla="*/ 52 h 201"/>
                <a:gd name="T68" fmla="*/ 24 w 181"/>
                <a:gd name="T69" fmla="*/ 31 h 201"/>
                <a:gd name="T70" fmla="*/ 42 w 181"/>
                <a:gd name="T71" fmla="*/ 14 h 201"/>
                <a:gd name="T72" fmla="*/ 66 w 181"/>
                <a:gd name="T73" fmla="*/ 4 h 201"/>
                <a:gd name="T74" fmla="*/ 91 w 181"/>
                <a:gd name="T7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201">
                  <a:moveTo>
                    <a:pt x="91" y="0"/>
                  </a:moveTo>
                  <a:lnTo>
                    <a:pt x="116" y="4"/>
                  </a:lnTo>
                  <a:lnTo>
                    <a:pt x="138" y="13"/>
                  </a:lnTo>
                  <a:lnTo>
                    <a:pt x="156" y="28"/>
                  </a:lnTo>
                  <a:lnTo>
                    <a:pt x="170" y="46"/>
                  </a:lnTo>
                  <a:lnTo>
                    <a:pt x="179" y="67"/>
                  </a:lnTo>
                  <a:lnTo>
                    <a:pt x="181" y="92"/>
                  </a:lnTo>
                  <a:lnTo>
                    <a:pt x="179" y="115"/>
                  </a:lnTo>
                  <a:lnTo>
                    <a:pt x="170" y="138"/>
                  </a:lnTo>
                  <a:lnTo>
                    <a:pt x="155" y="156"/>
                  </a:lnTo>
                  <a:lnTo>
                    <a:pt x="137" y="171"/>
                  </a:lnTo>
                  <a:lnTo>
                    <a:pt x="116" y="180"/>
                  </a:lnTo>
                  <a:lnTo>
                    <a:pt x="91" y="182"/>
                  </a:lnTo>
                  <a:lnTo>
                    <a:pt x="63" y="182"/>
                  </a:lnTo>
                  <a:lnTo>
                    <a:pt x="63" y="201"/>
                  </a:lnTo>
                  <a:lnTo>
                    <a:pt x="0" y="164"/>
                  </a:lnTo>
                  <a:lnTo>
                    <a:pt x="63" y="127"/>
                  </a:lnTo>
                  <a:lnTo>
                    <a:pt x="63" y="146"/>
                  </a:lnTo>
                  <a:lnTo>
                    <a:pt x="91" y="146"/>
                  </a:lnTo>
                  <a:lnTo>
                    <a:pt x="108" y="143"/>
                  </a:lnTo>
                  <a:lnTo>
                    <a:pt x="124" y="135"/>
                  </a:lnTo>
                  <a:lnTo>
                    <a:pt x="135" y="123"/>
                  </a:lnTo>
                  <a:lnTo>
                    <a:pt x="143" y="109"/>
                  </a:lnTo>
                  <a:lnTo>
                    <a:pt x="146" y="92"/>
                  </a:lnTo>
                  <a:lnTo>
                    <a:pt x="143" y="75"/>
                  </a:lnTo>
                  <a:lnTo>
                    <a:pt x="135" y="59"/>
                  </a:lnTo>
                  <a:lnTo>
                    <a:pt x="124" y="47"/>
                  </a:lnTo>
                  <a:lnTo>
                    <a:pt x="108" y="39"/>
                  </a:lnTo>
                  <a:lnTo>
                    <a:pt x="91" y="37"/>
                  </a:lnTo>
                  <a:lnTo>
                    <a:pt x="75" y="39"/>
                  </a:lnTo>
                  <a:lnTo>
                    <a:pt x="61" y="46"/>
                  </a:lnTo>
                  <a:lnTo>
                    <a:pt x="50" y="56"/>
                  </a:lnTo>
                  <a:lnTo>
                    <a:pt x="41" y="70"/>
                  </a:lnTo>
                  <a:lnTo>
                    <a:pt x="11" y="52"/>
                  </a:lnTo>
                  <a:lnTo>
                    <a:pt x="24" y="31"/>
                  </a:lnTo>
                  <a:lnTo>
                    <a:pt x="42" y="14"/>
                  </a:lnTo>
                  <a:lnTo>
                    <a:pt x="66" y="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823034" y="1867020"/>
            <a:ext cx="799355" cy="589595"/>
            <a:chOff x="3433763" y="1557338"/>
            <a:chExt cx="447675" cy="330200"/>
          </a:xfrm>
        </p:grpSpPr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3598863" y="1619250"/>
              <a:ext cx="282575" cy="268288"/>
            </a:xfrm>
            <a:custGeom>
              <a:avLst/>
              <a:gdLst>
                <a:gd name="T0" fmla="*/ 134 w 178"/>
                <a:gd name="T1" fmla="*/ 0 h 169"/>
                <a:gd name="T2" fmla="*/ 156 w 178"/>
                <a:gd name="T3" fmla="*/ 39 h 169"/>
                <a:gd name="T4" fmla="*/ 178 w 178"/>
                <a:gd name="T5" fmla="*/ 77 h 169"/>
                <a:gd name="T6" fmla="*/ 150 w 178"/>
                <a:gd name="T7" fmla="*/ 60 h 169"/>
                <a:gd name="T8" fmla="*/ 150 w 178"/>
                <a:gd name="T9" fmla="*/ 104 h 169"/>
                <a:gd name="T10" fmla="*/ 147 w 178"/>
                <a:gd name="T11" fmla="*/ 123 h 169"/>
                <a:gd name="T12" fmla="*/ 143 w 178"/>
                <a:gd name="T13" fmla="*/ 139 h 169"/>
                <a:gd name="T14" fmla="*/ 135 w 178"/>
                <a:gd name="T15" fmla="*/ 150 h 169"/>
                <a:gd name="T16" fmla="*/ 127 w 178"/>
                <a:gd name="T17" fmla="*/ 157 h 169"/>
                <a:gd name="T18" fmla="*/ 118 w 178"/>
                <a:gd name="T19" fmla="*/ 164 h 169"/>
                <a:gd name="T20" fmla="*/ 109 w 178"/>
                <a:gd name="T21" fmla="*/ 167 h 169"/>
                <a:gd name="T22" fmla="*/ 101 w 178"/>
                <a:gd name="T23" fmla="*/ 168 h 169"/>
                <a:gd name="T24" fmla="*/ 94 w 178"/>
                <a:gd name="T25" fmla="*/ 169 h 169"/>
                <a:gd name="T26" fmla="*/ 91 w 178"/>
                <a:gd name="T27" fmla="*/ 169 h 169"/>
                <a:gd name="T28" fmla="*/ 58 w 178"/>
                <a:gd name="T29" fmla="*/ 169 h 169"/>
                <a:gd name="T30" fmla="*/ 54 w 178"/>
                <a:gd name="T31" fmla="*/ 169 h 169"/>
                <a:gd name="T32" fmla="*/ 47 w 178"/>
                <a:gd name="T33" fmla="*/ 168 h 169"/>
                <a:gd name="T34" fmla="*/ 39 w 178"/>
                <a:gd name="T35" fmla="*/ 167 h 169"/>
                <a:gd name="T36" fmla="*/ 30 w 178"/>
                <a:gd name="T37" fmla="*/ 164 h 169"/>
                <a:gd name="T38" fmla="*/ 21 w 178"/>
                <a:gd name="T39" fmla="*/ 157 h 169"/>
                <a:gd name="T40" fmla="*/ 13 w 178"/>
                <a:gd name="T41" fmla="*/ 150 h 169"/>
                <a:gd name="T42" fmla="*/ 7 w 178"/>
                <a:gd name="T43" fmla="*/ 139 h 169"/>
                <a:gd name="T44" fmla="*/ 1 w 178"/>
                <a:gd name="T45" fmla="*/ 123 h 169"/>
                <a:gd name="T46" fmla="*/ 0 w 178"/>
                <a:gd name="T47" fmla="*/ 104 h 169"/>
                <a:gd name="T48" fmla="*/ 0 w 178"/>
                <a:gd name="T49" fmla="*/ 47 h 169"/>
                <a:gd name="T50" fmla="*/ 29 w 178"/>
                <a:gd name="T51" fmla="*/ 47 h 169"/>
                <a:gd name="T52" fmla="*/ 29 w 178"/>
                <a:gd name="T53" fmla="*/ 105 h 169"/>
                <a:gd name="T54" fmla="*/ 30 w 178"/>
                <a:gd name="T55" fmla="*/ 118 h 169"/>
                <a:gd name="T56" fmla="*/ 34 w 178"/>
                <a:gd name="T57" fmla="*/ 127 h 169"/>
                <a:gd name="T58" fmla="*/ 39 w 178"/>
                <a:gd name="T59" fmla="*/ 134 h 169"/>
                <a:gd name="T60" fmla="*/ 45 w 178"/>
                <a:gd name="T61" fmla="*/ 138 h 169"/>
                <a:gd name="T62" fmla="*/ 51 w 178"/>
                <a:gd name="T63" fmla="*/ 139 h 169"/>
                <a:gd name="T64" fmla="*/ 55 w 178"/>
                <a:gd name="T65" fmla="*/ 139 h 169"/>
                <a:gd name="T66" fmla="*/ 58 w 178"/>
                <a:gd name="T67" fmla="*/ 139 h 169"/>
                <a:gd name="T68" fmla="*/ 91 w 178"/>
                <a:gd name="T69" fmla="*/ 139 h 169"/>
                <a:gd name="T70" fmla="*/ 93 w 178"/>
                <a:gd name="T71" fmla="*/ 139 h 169"/>
                <a:gd name="T72" fmla="*/ 97 w 178"/>
                <a:gd name="T73" fmla="*/ 139 h 169"/>
                <a:gd name="T74" fmla="*/ 104 w 178"/>
                <a:gd name="T75" fmla="*/ 138 h 169"/>
                <a:gd name="T76" fmla="*/ 109 w 178"/>
                <a:gd name="T77" fmla="*/ 134 h 169"/>
                <a:gd name="T78" fmla="*/ 114 w 178"/>
                <a:gd name="T79" fmla="*/ 127 h 169"/>
                <a:gd name="T80" fmla="*/ 118 w 178"/>
                <a:gd name="T81" fmla="*/ 118 h 169"/>
                <a:gd name="T82" fmla="*/ 119 w 178"/>
                <a:gd name="T83" fmla="*/ 105 h 169"/>
                <a:gd name="T84" fmla="*/ 119 w 178"/>
                <a:gd name="T85" fmla="*/ 60 h 169"/>
                <a:gd name="T86" fmla="*/ 89 w 178"/>
                <a:gd name="T87" fmla="*/ 77 h 169"/>
                <a:gd name="T88" fmla="*/ 112 w 178"/>
                <a:gd name="T89" fmla="*/ 39 h 169"/>
                <a:gd name="T90" fmla="*/ 134 w 17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69">
                  <a:moveTo>
                    <a:pt x="134" y="0"/>
                  </a:moveTo>
                  <a:lnTo>
                    <a:pt x="156" y="39"/>
                  </a:lnTo>
                  <a:lnTo>
                    <a:pt x="178" y="77"/>
                  </a:lnTo>
                  <a:lnTo>
                    <a:pt x="150" y="60"/>
                  </a:lnTo>
                  <a:lnTo>
                    <a:pt x="150" y="104"/>
                  </a:lnTo>
                  <a:lnTo>
                    <a:pt x="147" y="123"/>
                  </a:lnTo>
                  <a:lnTo>
                    <a:pt x="143" y="139"/>
                  </a:lnTo>
                  <a:lnTo>
                    <a:pt x="135" y="150"/>
                  </a:lnTo>
                  <a:lnTo>
                    <a:pt x="127" y="157"/>
                  </a:lnTo>
                  <a:lnTo>
                    <a:pt x="118" y="164"/>
                  </a:lnTo>
                  <a:lnTo>
                    <a:pt x="109" y="167"/>
                  </a:lnTo>
                  <a:lnTo>
                    <a:pt x="101" y="168"/>
                  </a:lnTo>
                  <a:lnTo>
                    <a:pt x="94" y="169"/>
                  </a:lnTo>
                  <a:lnTo>
                    <a:pt x="91" y="169"/>
                  </a:lnTo>
                  <a:lnTo>
                    <a:pt x="58" y="169"/>
                  </a:lnTo>
                  <a:lnTo>
                    <a:pt x="54" y="169"/>
                  </a:lnTo>
                  <a:lnTo>
                    <a:pt x="47" y="168"/>
                  </a:lnTo>
                  <a:lnTo>
                    <a:pt x="39" y="167"/>
                  </a:lnTo>
                  <a:lnTo>
                    <a:pt x="30" y="164"/>
                  </a:lnTo>
                  <a:lnTo>
                    <a:pt x="21" y="157"/>
                  </a:lnTo>
                  <a:lnTo>
                    <a:pt x="13" y="150"/>
                  </a:lnTo>
                  <a:lnTo>
                    <a:pt x="7" y="139"/>
                  </a:lnTo>
                  <a:lnTo>
                    <a:pt x="1" y="123"/>
                  </a:lnTo>
                  <a:lnTo>
                    <a:pt x="0" y="104"/>
                  </a:lnTo>
                  <a:lnTo>
                    <a:pt x="0" y="47"/>
                  </a:lnTo>
                  <a:lnTo>
                    <a:pt x="29" y="47"/>
                  </a:lnTo>
                  <a:lnTo>
                    <a:pt x="29" y="105"/>
                  </a:lnTo>
                  <a:lnTo>
                    <a:pt x="30" y="118"/>
                  </a:lnTo>
                  <a:lnTo>
                    <a:pt x="34" y="127"/>
                  </a:lnTo>
                  <a:lnTo>
                    <a:pt x="39" y="134"/>
                  </a:lnTo>
                  <a:lnTo>
                    <a:pt x="45" y="138"/>
                  </a:lnTo>
                  <a:lnTo>
                    <a:pt x="51" y="139"/>
                  </a:lnTo>
                  <a:lnTo>
                    <a:pt x="55" y="139"/>
                  </a:lnTo>
                  <a:lnTo>
                    <a:pt x="58" y="139"/>
                  </a:lnTo>
                  <a:lnTo>
                    <a:pt x="91" y="139"/>
                  </a:lnTo>
                  <a:lnTo>
                    <a:pt x="93" y="139"/>
                  </a:lnTo>
                  <a:lnTo>
                    <a:pt x="97" y="139"/>
                  </a:lnTo>
                  <a:lnTo>
                    <a:pt x="104" y="138"/>
                  </a:lnTo>
                  <a:lnTo>
                    <a:pt x="109" y="134"/>
                  </a:lnTo>
                  <a:lnTo>
                    <a:pt x="114" y="127"/>
                  </a:lnTo>
                  <a:lnTo>
                    <a:pt x="118" y="118"/>
                  </a:lnTo>
                  <a:lnTo>
                    <a:pt x="119" y="105"/>
                  </a:lnTo>
                  <a:lnTo>
                    <a:pt x="119" y="60"/>
                  </a:lnTo>
                  <a:lnTo>
                    <a:pt x="89" y="77"/>
                  </a:lnTo>
                  <a:lnTo>
                    <a:pt x="112" y="3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3433763" y="1557338"/>
              <a:ext cx="285750" cy="266700"/>
            </a:xfrm>
            <a:custGeom>
              <a:avLst/>
              <a:gdLst>
                <a:gd name="T0" fmla="*/ 84 w 180"/>
                <a:gd name="T1" fmla="*/ 0 h 168"/>
                <a:gd name="T2" fmla="*/ 88 w 180"/>
                <a:gd name="T3" fmla="*/ 0 h 168"/>
                <a:gd name="T4" fmla="*/ 121 w 180"/>
                <a:gd name="T5" fmla="*/ 0 h 168"/>
                <a:gd name="T6" fmla="*/ 125 w 180"/>
                <a:gd name="T7" fmla="*/ 0 h 168"/>
                <a:gd name="T8" fmla="*/ 132 w 180"/>
                <a:gd name="T9" fmla="*/ 0 h 168"/>
                <a:gd name="T10" fmla="*/ 139 w 180"/>
                <a:gd name="T11" fmla="*/ 1 h 168"/>
                <a:gd name="T12" fmla="*/ 149 w 180"/>
                <a:gd name="T13" fmla="*/ 5 h 168"/>
                <a:gd name="T14" fmla="*/ 158 w 180"/>
                <a:gd name="T15" fmla="*/ 10 h 168"/>
                <a:gd name="T16" fmla="*/ 166 w 180"/>
                <a:gd name="T17" fmla="*/ 18 h 168"/>
                <a:gd name="T18" fmla="*/ 174 w 180"/>
                <a:gd name="T19" fmla="*/ 30 h 168"/>
                <a:gd name="T20" fmla="*/ 177 w 180"/>
                <a:gd name="T21" fmla="*/ 44 h 168"/>
                <a:gd name="T22" fmla="*/ 180 w 180"/>
                <a:gd name="T23" fmla="*/ 64 h 168"/>
                <a:gd name="T24" fmla="*/ 180 w 180"/>
                <a:gd name="T25" fmla="*/ 120 h 168"/>
                <a:gd name="T26" fmla="*/ 150 w 180"/>
                <a:gd name="T27" fmla="*/ 120 h 168"/>
                <a:gd name="T28" fmla="*/ 150 w 180"/>
                <a:gd name="T29" fmla="*/ 64 h 168"/>
                <a:gd name="T30" fmla="*/ 149 w 180"/>
                <a:gd name="T31" fmla="*/ 49 h 168"/>
                <a:gd name="T32" fmla="*/ 145 w 180"/>
                <a:gd name="T33" fmla="*/ 40 h 168"/>
                <a:gd name="T34" fmla="*/ 139 w 180"/>
                <a:gd name="T35" fmla="*/ 34 h 168"/>
                <a:gd name="T36" fmla="*/ 134 w 180"/>
                <a:gd name="T37" fmla="*/ 31 h 168"/>
                <a:gd name="T38" fmla="*/ 129 w 180"/>
                <a:gd name="T39" fmla="*/ 28 h 168"/>
                <a:gd name="T40" fmla="*/ 124 w 180"/>
                <a:gd name="T41" fmla="*/ 28 h 168"/>
                <a:gd name="T42" fmla="*/ 121 w 180"/>
                <a:gd name="T43" fmla="*/ 28 h 168"/>
                <a:gd name="T44" fmla="*/ 88 w 180"/>
                <a:gd name="T45" fmla="*/ 28 h 168"/>
                <a:gd name="T46" fmla="*/ 86 w 180"/>
                <a:gd name="T47" fmla="*/ 28 h 168"/>
                <a:gd name="T48" fmla="*/ 82 w 180"/>
                <a:gd name="T49" fmla="*/ 28 h 168"/>
                <a:gd name="T50" fmla="*/ 75 w 180"/>
                <a:gd name="T51" fmla="*/ 31 h 168"/>
                <a:gd name="T52" fmla="*/ 70 w 180"/>
                <a:gd name="T53" fmla="*/ 34 h 168"/>
                <a:gd name="T54" fmla="*/ 65 w 180"/>
                <a:gd name="T55" fmla="*/ 40 h 168"/>
                <a:gd name="T56" fmla="*/ 61 w 180"/>
                <a:gd name="T57" fmla="*/ 49 h 168"/>
                <a:gd name="T58" fmla="*/ 59 w 180"/>
                <a:gd name="T59" fmla="*/ 64 h 168"/>
                <a:gd name="T60" fmla="*/ 59 w 180"/>
                <a:gd name="T61" fmla="*/ 107 h 168"/>
                <a:gd name="T62" fmla="*/ 90 w 180"/>
                <a:gd name="T63" fmla="*/ 90 h 168"/>
                <a:gd name="T64" fmla="*/ 67 w 180"/>
                <a:gd name="T65" fmla="*/ 130 h 168"/>
                <a:gd name="T66" fmla="*/ 45 w 180"/>
                <a:gd name="T67" fmla="*/ 168 h 168"/>
                <a:gd name="T68" fmla="*/ 23 w 180"/>
                <a:gd name="T69" fmla="*/ 130 h 168"/>
                <a:gd name="T70" fmla="*/ 0 w 180"/>
                <a:gd name="T71" fmla="*/ 90 h 168"/>
                <a:gd name="T72" fmla="*/ 30 w 180"/>
                <a:gd name="T73" fmla="*/ 107 h 168"/>
                <a:gd name="T74" fmla="*/ 30 w 180"/>
                <a:gd name="T75" fmla="*/ 64 h 168"/>
                <a:gd name="T76" fmla="*/ 32 w 180"/>
                <a:gd name="T77" fmla="*/ 44 h 168"/>
                <a:gd name="T78" fmla="*/ 37 w 180"/>
                <a:gd name="T79" fmla="*/ 30 h 168"/>
                <a:gd name="T80" fmla="*/ 44 w 180"/>
                <a:gd name="T81" fmla="*/ 18 h 168"/>
                <a:gd name="T82" fmla="*/ 53 w 180"/>
                <a:gd name="T83" fmla="*/ 10 h 168"/>
                <a:gd name="T84" fmla="*/ 61 w 180"/>
                <a:gd name="T85" fmla="*/ 5 h 168"/>
                <a:gd name="T86" fmla="*/ 70 w 180"/>
                <a:gd name="T87" fmla="*/ 1 h 168"/>
                <a:gd name="T88" fmla="*/ 78 w 180"/>
                <a:gd name="T89" fmla="*/ 0 h 168"/>
                <a:gd name="T90" fmla="*/ 84 w 180"/>
                <a:gd name="T9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" h="168">
                  <a:moveTo>
                    <a:pt x="84" y="0"/>
                  </a:moveTo>
                  <a:lnTo>
                    <a:pt x="88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32" y="0"/>
                  </a:lnTo>
                  <a:lnTo>
                    <a:pt x="139" y="1"/>
                  </a:lnTo>
                  <a:lnTo>
                    <a:pt x="149" y="5"/>
                  </a:lnTo>
                  <a:lnTo>
                    <a:pt x="158" y="10"/>
                  </a:lnTo>
                  <a:lnTo>
                    <a:pt x="166" y="18"/>
                  </a:lnTo>
                  <a:lnTo>
                    <a:pt x="174" y="30"/>
                  </a:lnTo>
                  <a:lnTo>
                    <a:pt x="177" y="44"/>
                  </a:lnTo>
                  <a:lnTo>
                    <a:pt x="180" y="64"/>
                  </a:lnTo>
                  <a:lnTo>
                    <a:pt x="180" y="120"/>
                  </a:lnTo>
                  <a:lnTo>
                    <a:pt x="150" y="120"/>
                  </a:lnTo>
                  <a:lnTo>
                    <a:pt x="150" y="64"/>
                  </a:lnTo>
                  <a:lnTo>
                    <a:pt x="149" y="49"/>
                  </a:lnTo>
                  <a:lnTo>
                    <a:pt x="145" y="40"/>
                  </a:lnTo>
                  <a:lnTo>
                    <a:pt x="139" y="34"/>
                  </a:lnTo>
                  <a:lnTo>
                    <a:pt x="134" y="31"/>
                  </a:lnTo>
                  <a:lnTo>
                    <a:pt x="129" y="28"/>
                  </a:lnTo>
                  <a:lnTo>
                    <a:pt x="124" y="28"/>
                  </a:lnTo>
                  <a:lnTo>
                    <a:pt x="121" y="28"/>
                  </a:lnTo>
                  <a:lnTo>
                    <a:pt x="88" y="28"/>
                  </a:lnTo>
                  <a:lnTo>
                    <a:pt x="86" y="28"/>
                  </a:lnTo>
                  <a:lnTo>
                    <a:pt x="82" y="28"/>
                  </a:lnTo>
                  <a:lnTo>
                    <a:pt x="75" y="31"/>
                  </a:lnTo>
                  <a:lnTo>
                    <a:pt x="70" y="34"/>
                  </a:lnTo>
                  <a:lnTo>
                    <a:pt x="65" y="40"/>
                  </a:lnTo>
                  <a:lnTo>
                    <a:pt x="61" y="49"/>
                  </a:lnTo>
                  <a:lnTo>
                    <a:pt x="59" y="64"/>
                  </a:lnTo>
                  <a:lnTo>
                    <a:pt x="59" y="107"/>
                  </a:lnTo>
                  <a:lnTo>
                    <a:pt x="90" y="90"/>
                  </a:lnTo>
                  <a:lnTo>
                    <a:pt x="67" y="130"/>
                  </a:lnTo>
                  <a:lnTo>
                    <a:pt x="45" y="168"/>
                  </a:lnTo>
                  <a:lnTo>
                    <a:pt x="23" y="130"/>
                  </a:lnTo>
                  <a:lnTo>
                    <a:pt x="0" y="90"/>
                  </a:lnTo>
                  <a:lnTo>
                    <a:pt x="30" y="107"/>
                  </a:lnTo>
                  <a:lnTo>
                    <a:pt x="30" y="64"/>
                  </a:lnTo>
                  <a:lnTo>
                    <a:pt x="32" y="44"/>
                  </a:lnTo>
                  <a:lnTo>
                    <a:pt x="37" y="30"/>
                  </a:lnTo>
                  <a:lnTo>
                    <a:pt x="44" y="18"/>
                  </a:lnTo>
                  <a:lnTo>
                    <a:pt x="53" y="10"/>
                  </a:lnTo>
                  <a:lnTo>
                    <a:pt x="61" y="5"/>
                  </a:lnTo>
                  <a:lnTo>
                    <a:pt x="70" y="1"/>
                  </a:lnTo>
                  <a:lnTo>
                    <a:pt x="78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744682" y="1759305"/>
            <a:ext cx="793688" cy="805025"/>
            <a:chOff x="4349750" y="1495425"/>
            <a:chExt cx="444501" cy="450850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4656138" y="1574800"/>
              <a:ext cx="138113" cy="322263"/>
            </a:xfrm>
            <a:custGeom>
              <a:avLst/>
              <a:gdLst>
                <a:gd name="T0" fmla="*/ 39 w 87"/>
                <a:gd name="T1" fmla="*/ 0 h 203"/>
                <a:gd name="T2" fmla="*/ 59 w 87"/>
                <a:gd name="T3" fmla="*/ 20 h 203"/>
                <a:gd name="T4" fmla="*/ 74 w 87"/>
                <a:gd name="T5" fmla="*/ 44 h 203"/>
                <a:gd name="T6" fmla="*/ 84 w 87"/>
                <a:gd name="T7" fmla="*/ 71 h 203"/>
                <a:gd name="T8" fmla="*/ 87 w 87"/>
                <a:gd name="T9" fmla="*/ 101 h 203"/>
                <a:gd name="T10" fmla="*/ 84 w 87"/>
                <a:gd name="T11" fmla="*/ 132 h 203"/>
                <a:gd name="T12" fmla="*/ 74 w 87"/>
                <a:gd name="T13" fmla="*/ 158 h 203"/>
                <a:gd name="T14" fmla="*/ 59 w 87"/>
                <a:gd name="T15" fmla="*/ 182 h 203"/>
                <a:gd name="T16" fmla="*/ 73 w 87"/>
                <a:gd name="T17" fmla="*/ 203 h 203"/>
                <a:gd name="T18" fmla="*/ 36 w 87"/>
                <a:gd name="T19" fmla="*/ 200 h 203"/>
                <a:gd name="T20" fmla="*/ 0 w 87"/>
                <a:gd name="T21" fmla="*/ 199 h 203"/>
                <a:gd name="T22" fmla="*/ 10 w 87"/>
                <a:gd name="T23" fmla="*/ 163 h 203"/>
                <a:gd name="T24" fmla="*/ 19 w 87"/>
                <a:gd name="T25" fmla="*/ 128 h 203"/>
                <a:gd name="T26" fmla="*/ 32 w 87"/>
                <a:gd name="T27" fmla="*/ 146 h 203"/>
                <a:gd name="T28" fmla="*/ 40 w 87"/>
                <a:gd name="T29" fmla="*/ 125 h 203"/>
                <a:gd name="T30" fmla="*/ 44 w 87"/>
                <a:gd name="T31" fmla="*/ 101 h 203"/>
                <a:gd name="T32" fmla="*/ 42 w 87"/>
                <a:gd name="T33" fmla="*/ 79 h 203"/>
                <a:gd name="T34" fmla="*/ 32 w 87"/>
                <a:gd name="T35" fmla="*/ 58 h 203"/>
                <a:gd name="T36" fmla="*/ 21 w 87"/>
                <a:gd name="T37" fmla="*/ 41 h 203"/>
                <a:gd name="T38" fmla="*/ 39 w 87"/>
                <a:gd name="T3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203">
                  <a:moveTo>
                    <a:pt x="39" y="0"/>
                  </a:moveTo>
                  <a:lnTo>
                    <a:pt x="59" y="20"/>
                  </a:lnTo>
                  <a:lnTo>
                    <a:pt x="74" y="44"/>
                  </a:lnTo>
                  <a:lnTo>
                    <a:pt x="84" y="71"/>
                  </a:lnTo>
                  <a:lnTo>
                    <a:pt x="87" y="101"/>
                  </a:lnTo>
                  <a:lnTo>
                    <a:pt x="84" y="132"/>
                  </a:lnTo>
                  <a:lnTo>
                    <a:pt x="74" y="158"/>
                  </a:lnTo>
                  <a:lnTo>
                    <a:pt x="59" y="182"/>
                  </a:lnTo>
                  <a:lnTo>
                    <a:pt x="73" y="203"/>
                  </a:lnTo>
                  <a:lnTo>
                    <a:pt x="36" y="200"/>
                  </a:lnTo>
                  <a:lnTo>
                    <a:pt x="0" y="199"/>
                  </a:lnTo>
                  <a:lnTo>
                    <a:pt x="10" y="163"/>
                  </a:lnTo>
                  <a:lnTo>
                    <a:pt x="19" y="128"/>
                  </a:lnTo>
                  <a:lnTo>
                    <a:pt x="32" y="146"/>
                  </a:lnTo>
                  <a:lnTo>
                    <a:pt x="40" y="125"/>
                  </a:lnTo>
                  <a:lnTo>
                    <a:pt x="44" y="101"/>
                  </a:lnTo>
                  <a:lnTo>
                    <a:pt x="42" y="79"/>
                  </a:lnTo>
                  <a:lnTo>
                    <a:pt x="32" y="58"/>
                  </a:lnTo>
                  <a:lnTo>
                    <a:pt x="21" y="4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4349750" y="1711325"/>
              <a:ext cx="309563" cy="234950"/>
            </a:xfrm>
            <a:custGeom>
              <a:avLst/>
              <a:gdLst>
                <a:gd name="T0" fmla="*/ 40 w 195"/>
                <a:gd name="T1" fmla="*/ 0 h 148"/>
                <a:gd name="T2" fmla="*/ 66 w 195"/>
                <a:gd name="T3" fmla="*/ 27 h 148"/>
                <a:gd name="T4" fmla="*/ 91 w 195"/>
                <a:gd name="T5" fmla="*/ 54 h 148"/>
                <a:gd name="T6" fmla="*/ 68 w 195"/>
                <a:gd name="T7" fmla="*/ 55 h 148"/>
                <a:gd name="T8" fmla="*/ 82 w 195"/>
                <a:gd name="T9" fmla="*/ 76 h 148"/>
                <a:gd name="T10" fmla="*/ 101 w 195"/>
                <a:gd name="T11" fmla="*/ 92 h 148"/>
                <a:gd name="T12" fmla="*/ 123 w 195"/>
                <a:gd name="T13" fmla="*/ 101 h 148"/>
                <a:gd name="T14" fmla="*/ 148 w 195"/>
                <a:gd name="T15" fmla="*/ 105 h 148"/>
                <a:gd name="T16" fmla="*/ 158 w 195"/>
                <a:gd name="T17" fmla="*/ 105 h 148"/>
                <a:gd name="T18" fmla="*/ 170 w 195"/>
                <a:gd name="T19" fmla="*/ 102 h 148"/>
                <a:gd name="T20" fmla="*/ 195 w 195"/>
                <a:gd name="T21" fmla="*/ 139 h 148"/>
                <a:gd name="T22" fmla="*/ 173 w 195"/>
                <a:gd name="T23" fmla="*/ 145 h 148"/>
                <a:gd name="T24" fmla="*/ 148 w 195"/>
                <a:gd name="T25" fmla="*/ 148 h 148"/>
                <a:gd name="T26" fmla="*/ 120 w 195"/>
                <a:gd name="T27" fmla="*/ 144 h 148"/>
                <a:gd name="T28" fmla="*/ 94 w 195"/>
                <a:gd name="T29" fmla="*/ 136 h 148"/>
                <a:gd name="T30" fmla="*/ 70 w 195"/>
                <a:gd name="T31" fmla="*/ 123 h 148"/>
                <a:gd name="T32" fmla="*/ 51 w 195"/>
                <a:gd name="T33" fmla="*/ 105 h 148"/>
                <a:gd name="T34" fmla="*/ 35 w 195"/>
                <a:gd name="T35" fmla="*/ 84 h 148"/>
                <a:gd name="T36" fmla="*/ 23 w 195"/>
                <a:gd name="T37" fmla="*/ 60 h 148"/>
                <a:gd name="T38" fmla="*/ 0 w 195"/>
                <a:gd name="T39" fmla="*/ 61 h 148"/>
                <a:gd name="T40" fmla="*/ 21 w 195"/>
                <a:gd name="T41" fmla="*/ 31 h 148"/>
                <a:gd name="T42" fmla="*/ 40 w 195"/>
                <a:gd name="T4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5" h="148">
                  <a:moveTo>
                    <a:pt x="40" y="0"/>
                  </a:moveTo>
                  <a:lnTo>
                    <a:pt x="66" y="27"/>
                  </a:lnTo>
                  <a:lnTo>
                    <a:pt x="91" y="54"/>
                  </a:lnTo>
                  <a:lnTo>
                    <a:pt x="68" y="55"/>
                  </a:lnTo>
                  <a:lnTo>
                    <a:pt x="82" y="76"/>
                  </a:lnTo>
                  <a:lnTo>
                    <a:pt x="101" y="92"/>
                  </a:lnTo>
                  <a:lnTo>
                    <a:pt x="123" y="101"/>
                  </a:lnTo>
                  <a:lnTo>
                    <a:pt x="148" y="105"/>
                  </a:lnTo>
                  <a:lnTo>
                    <a:pt x="158" y="105"/>
                  </a:lnTo>
                  <a:lnTo>
                    <a:pt x="170" y="102"/>
                  </a:lnTo>
                  <a:lnTo>
                    <a:pt x="195" y="139"/>
                  </a:lnTo>
                  <a:lnTo>
                    <a:pt x="173" y="145"/>
                  </a:lnTo>
                  <a:lnTo>
                    <a:pt x="148" y="148"/>
                  </a:lnTo>
                  <a:lnTo>
                    <a:pt x="120" y="144"/>
                  </a:lnTo>
                  <a:lnTo>
                    <a:pt x="94" y="136"/>
                  </a:lnTo>
                  <a:lnTo>
                    <a:pt x="70" y="123"/>
                  </a:lnTo>
                  <a:lnTo>
                    <a:pt x="51" y="105"/>
                  </a:lnTo>
                  <a:lnTo>
                    <a:pt x="35" y="84"/>
                  </a:lnTo>
                  <a:lnTo>
                    <a:pt x="23" y="60"/>
                  </a:lnTo>
                  <a:lnTo>
                    <a:pt x="0" y="61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4378325" y="1495425"/>
              <a:ext cx="306388" cy="198438"/>
            </a:xfrm>
            <a:custGeom>
              <a:avLst/>
              <a:gdLst>
                <a:gd name="T0" fmla="*/ 160 w 193"/>
                <a:gd name="T1" fmla="*/ 0 h 125"/>
                <a:gd name="T2" fmla="*/ 176 w 193"/>
                <a:gd name="T3" fmla="*/ 33 h 125"/>
                <a:gd name="T4" fmla="*/ 193 w 193"/>
                <a:gd name="T5" fmla="*/ 67 h 125"/>
                <a:gd name="T6" fmla="*/ 157 w 193"/>
                <a:gd name="T7" fmla="*/ 75 h 125"/>
                <a:gd name="T8" fmla="*/ 121 w 193"/>
                <a:gd name="T9" fmla="*/ 85 h 125"/>
                <a:gd name="T10" fmla="*/ 133 w 193"/>
                <a:gd name="T11" fmla="*/ 61 h 125"/>
                <a:gd name="T12" fmla="*/ 130 w 193"/>
                <a:gd name="T13" fmla="*/ 61 h 125"/>
                <a:gd name="T14" fmla="*/ 108 w 193"/>
                <a:gd name="T15" fmla="*/ 65 h 125"/>
                <a:gd name="T16" fmla="*/ 87 w 193"/>
                <a:gd name="T17" fmla="*/ 73 h 125"/>
                <a:gd name="T18" fmla="*/ 69 w 193"/>
                <a:gd name="T19" fmla="*/ 85 h 125"/>
                <a:gd name="T20" fmla="*/ 55 w 193"/>
                <a:gd name="T21" fmla="*/ 102 h 125"/>
                <a:gd name="T22" fmla="*/ 46 w 193"/>
                <a:gd name="T23" fmla="*/ 120 h 125"/>
                <a:gd name="T24" fmla="*/ 0 w 193"/>
                <a:gd name="T25" fmla="*/ 125 h 125"/>
                <a:gd name="T26" fmla="*/ 9 w 193"/>
                <a:gd name="T27" fmla="*/ 96 h 125"/>
                <a:gd name="T28" fmla="*/ 25 w 193"/>
                <a:gd name="T29" fmla="*/ 70 h 125"/>
                <a:gd name="T30" fmla="*/ 46 w 193"/>
                <a:gd name="T31" fmla="*/ 49 h 125"/>
                <a:gd name="T32" fmla="*/ 71 w 193"/>
                <a:gd name="T33" fmla="*/ 33 h 125"/>
                <a:gd name="T34" fmla="*/ 98 w 193"/>
                <a:gd name="T35" fmla="*/ 23 h 125"/>
                <a:gd name="T36" fmla="*/ 130 w 193"/>
                <a:gd name="T37" fmla="*/ 19 h 125"/>
                <a:gd name="T38" fmla="*/ 140 w 193"/>
                <a:gd name="T39" fmla="*/ 19 h 125"/>
                <a:gd name="T40" fmla="*/ 151 w 193"/>
                <a:gd name="T41" fmla="*/ 22 h 125"/>
                <a:gd name="T42" fmla="*/ 160 w 193"/>
                <a:gd name="T4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3" h="125">
                  <a:moveTo>
                    <a:pt x="160" y="0"/>
                  </a:moveTo>
                  <a:lnTo>
                    <a:pt x="176" y="33"/>
                  </a:lnTo>
                  <a:lnTo>
                    <a:pt x="193" y="67"/>
                  </a:lnTo>
                  <a:lnTo>
                    <a:pt x="157" y="75"/>
                  </a:lnTo>
                  <a:lnTo>
                    <a:pt x="121" y="85"/>
                  </a:lnTo>
                  <a:lnTo>
                    <a:pt x="133" y="61"/>
                  </a:lnTo>
                  <a:lnTo>
                    <a:pt x="130" y="61"/>
                  </a:lnTo>
                  <a:lnTo>
                    <a:pt x="108" y="65"/>
                  </a:lnTo>
                  <a:lnTo>
                    <a:pt x="87" y="73"/>
                  </a:lnTo>
                  <a:lnTo>
                    <a:pt x="69" y="85"/>
                  </a:lnTo>
                  <a:lnTo>
                    <a:pt x="55" y="102"/>
                  </a:lnTo>
                  <a:lnTo>
                    <a:pt x="46" y="120"/>
                  </a:lnTo>
                  <a:lnTo>
                    <a:pt x="0" y="125"/>
                  </a:lnTo>
                  <a:lnTo>
                    <a:pt x="9" y="96"/>
                  </a:lnTo>
                  <a:lnTo>
                    <a:pt x="25" y="70"/>
                  </a:lnTo>
                  <a:lnTo>
                    <a:pt x="46" y="49"/>
                  </a:lnTo>
                  <a:lnTo>
                    <a:pt x="71" y="33"/>
                  </a:lnTo>
                  <a:lnTo>
                    <a:pt x="98" y="23"/>
                  </a:lnTo>
                  <a:lnTo>
                    <a:pt x="130" y="19"/>
                  </a:lnTo>
                  <a:lnTo>
                    <a:pt x="140" y="19"/>
                  </a:lnTo>
                  <a:lnTo>
                    <a:pt x="151" y="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2" name="Freeform 52"/>
          <p:cNvSpPr>
            <a:spLocks/>
          </p:cNvSpPr>
          <p:nvPr/>
        </p:nvSpPr>
        <p:spPr bwMode="auto">
          <a:xfrm>
            <a:off x="6660664" y="1787651"/>
            <a:ext cx="793686" cy="748333"/>
          </a:xfrm>
          <a:custGeom>
            <a:avLst/>
            <a:gdLst>
              <a:gd name="T0" fmla="*/ 74 w 280"/>
              <a:gd name="T1" fmla="*/ 0 h 264"/>
              <a:gd name="T2" fmla="*/ 81 w 280"/>
              <a:gd name="T3" fmla="*/ 2 h 264"/>
              <a:gd name="T4" fmla="*/ 86 w 280"/>
              <a:gd name="T5" fmla="*/ 8 h 264"/>
              <a:gd name="T6" fmla="*/ 89 w 280"/>
              <a:gd name="T7" fmla="*/ 17 h 264"/>
              <a:gd name="T8" fmla="*/ 86 w 280"/>
              <a:gd name="T9" fmla="*/ 25 h 264"/>
              <a:gd name="T10" fmla="*/ 63 w 280"/>
              <a:gd name="T11" fmla="*/ 43 h 264"/>
              <a:gd name="T12" fmla="*/ 35 w 280"/>
              <a:gd name="T13" fmla="*/ 82 h 264"/>
              <a:gd name="T14" fmla="*/ 28 w 280"/>
              <a:gd name="T15" fmla="*/ 131 h 264"/>
              <a:gd name="T16" fmla="*/ 43 w 280"/>
              <a:gd name="T17" fmla="*/ 180 h 264"/>
              <a:gd name="T18" fmla="*/ 76 w 280"/>
              <a:gd name="T19" fmla="*/ 215 h 264"/>
              <a:gd name="T20" fmla="*/ 122 w 280"/>
              <a:gd name="T21" fmla="*/ 235 h 264"/>
              <a:gd name="T22" fmla="*/ 173 w 280"/>
              <a:gd name="T23" fmla="*/ 231 h 264"/>
              <a:gd name="T24" fmla="*/ 216 w 280"/>
              <a:gd name="T25" fmla="*/ 206 h 264"/>
              <a:gd name="T26" fmla="*/ 244 w 280"/>
              <a:gd name="T27" fmla="*/ 166 h 264"/>
              <a:gd name="T28" fmla="*/ 252 w 280"/>
              <a:gd name="T29" fmla="*/ 117 h 264"/>
              <a:gd name="T30" fmla="*/ 238 w 280"/>
              <a:gd name="T31" fmla="*/ 69 h 264"/>
              <a:gd name="T32" fmla="*/ 221 w 280"/>
              <a:gd name="T33" fmla="*/ 51 h 264"/>
              <a:gd name="T34" fmla="*/ 217 w 280"/>
              <a:gd name="T35" fmla="*/ 55 h 264"/>
              <a:gd name="T36" fmla="*/ 211 w 280"/>
              <a:gd name="T37" fmla="*/ 55 h 264"/>
              <a:gd name="T38" fmla="*/ 206 w 280"/>
              <a:gd name="T39" fmla="*/ 51 h 264"/>
              <a:gd name="T40" fmla="*/ 187 w 280"/>
              <a:gd name="T41" fmla="*/ 12 h 264"/>
              <a:gd name="T42" fmla="*/ 189 w 280"/>
              <a:gd name="T43" fmla="*/ 6 h 264"/>
              <a:gd name="T44" fmla="*/ 194 w 280"/>
              <a:gd name="T45" fmla="*/ 2 h 264"/>
              <a:gd name="T46" fmla="*/ 237 w 280"/>
              <a:gd name="T47" fmla="*/ 4 h 264"/>
              <a:gd name="T48" fmla="*/ 244 w 280"/>
              <a:gd name="T49" fmla="*/ 9 h 264"/>
              <a:gd name="T50" fmla="*/ 245 w 280"/>
              <a:gd name="T51" fmla="*/ 15 h 264"/>
              <a:gd name="T52" fmla="*/ 240 w 280"/>
              <a:gd name="T53" fmla="*/ 25 h 264"/>
              <a:gd name="T54" fmla="*/ 266 w 280"/>
              <a:gd name="T55" fmla="*/ 59 h 264"/>
              <a:gd name="T56" fmla="*/ 280 w 280"/>
              <a:gd name="T57" fmla="*/ 115 h 264"/>
              <a:gd name="T58" fmla="*/ 274 w 280"/>
              <a:gd name="T59" fmla="*/ 169 h 264"/>
              <a:gd name="T60" fmla="*/ 246 w 280"/>
              <a:gd name="T61" fmla="*/ 216 h 264"/>
              <a:gd name="T62" fmla="*/ 203 w 280"/>
              <a:gd name="T63" fmla="*/ 250 h 264"/>
              <a:gd name="T64" fmla="*/ 149 w 280"/>
              <a:gd name="T65" fmla="*/ 264 h 264"/>
              <a:gd name="T66" fmla="*/ 95 w 280"/>
              <a:gd name="T67" fmla="*/ 257 h 264"/>
              <a:gd name="T68" fmla="*/ 47 w 280"/>
              <a:gd name="T69" fmla="*/ 231 h 264"/>
              <a:gd name="T70" fmla="*/ 13 w 280"/>
              <a:gd name="T71" fmla="*/ 186 h 264"/>
              <a:gd name="T72" fmla="*/ 0 w 280"/>
              <a:gd name="T73" fmla="*/ 134 h 264"/>
              <a:gd name="T74" fmla="*/ 9 w 280"/>
              <a:gd name="T75" fmla="*/ 72 h 264"/>
              <a:gd name="T76" fmla="*/ 43 w 280"/>
              <a:gd name="T77" fmla="*/ 22 h 264"/>
              <a:gd name="T78" fmla="*/ 69 w 280"/>
              <a:gd name="T79" fmla="*/ 1 h 264"/>
              <a:gd name="T80" fmla="*/ 74 w 280"/>
              <a:gd name="T81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0" h="264">
                <a:moveTo>
                  <a:pt x="74" y="0"/>
                </a:moveTo>
                <a:lnTo>
                  <a:pt x="74" y="0"/>
                </a:lnTo>
                <a:lnTo>
                  <a:pt x="78" y="1"/>
                </a:lnTo>
                <a:lnTo>
                  <a:pt x="81" y="2"/>
                </a:lnTo>
                <a:lnTo>
                  <a:pt x="85" y="5"/>
                </a:lnTo>
                <a:lnTo>
                  <a:pt x="86" y="8"/>
                </a:lnTo>
                <a:lnTo>
                  <a:pt x="89" y="13"/>
                </a:lnTo>
                <a:lnTo>
                  <a:pt x="89" y="17"/>
                </a:lnTo>
                <a:lnTo>
                  <a:pt x="87" y="21"/>
                </a:lnTo>
                <a:lnTo>
                  <a:pt x="86" y="25"/>
                </a:lnTo>
                <a:lnTo>
                  <a:pt x="82" y="27"/>
                </a:lnTo>
                <a:lnTo>
                  <a:pt x="63" y="43"/>
                </a:lnTo>
                <a:lnTo>
                  <a:pt x="47" y="61"/>
                </a:lnTo>
                <a:lnTo>
                  <a:pt x="35" y="82"/>
                </a:lnTo>
                <a:lnTo>
                  <a:pt x="30" y="106"/>
                </a:lnTo>
                <a:lnTo>
                  <a:pt x="28" y="131"/>
                </a:lnTo>
                <a:lnTo>
                  <a:pt x="34" y="156"/>
                </a:lnTo>
                <a:lnTo>
                  <a:pt x="43" y="180"/>
                </a:lnTo>
                <a:lnTo>
                  <a:pt x="57" y="199"/>
                </a:lnTo>
                <a:lnTo>
                  <a:pt x="76" y="215"/>
                </a:lnTo>
                <a:lnTo>
                  <a:pt x="98" y="227"/>
                </a:lnTo>
                <a:lnTo>
                  <a:pt x="122" y="235"/>
                </a:lnTo>
                <a:lnTo>
                  <a:pt x="148" y="236"/>
                </a:lnTo>
                <a:lnTo>
                  <a:pt x="173" y="231"/>
                </a:lnTo>
                <a:lnTo>
                  <a:pt x="196" y="220"/>
                </a:lnTo>
                <a:lnTo>
                  <a:pt x="216" y="206"/>
                </a:lnTo>
                <a:lnTo>
                  <a:pt x="232" y="187"/>
                </a:lnTo>
                <a:lnTo>
                  <a:pt x="244" y="166"/>
                </a:lnTo>
                <a:lnTo>
                  <a:pt x="250" y="141"/>
                </a:lnTo>
                <a:lnTo>
                  <a:pt x="252" y="117"/>
                </a:lnTo>
                <a:lnTo>
                  <a:pt x="248" y="92"/>
                </a:lnTo>
                <a:lnTo>
                  <a:pt x="238" y="69"/>
                </a:lnTo>
                <a:lnTo>
                  <a:pt x="224" y="48"/>
                </a:lnTo>
                <a:lnTo>
                  <a:pt x="221" y="51"/>
                </a:lnTo>
                <a:lnTo>
                  <a:pt x="220" y="54"/>
                </a:lnTo>
                <a:lnTo>
                  <a:pt x="217" y="55"/>
                </a:lnTo>
                <a:lnTo>
                  <a:pt x="213" y="56"/>
                </a:lnTo>
                <a:lnTo>
                  <a:pt x="211" y="55"/>
                </a:lnTo>
                <a:lnTo>
                  <a:pt x="208" y="54"/>
                </a:lnTo>
                <a:lnTo>
                  <a:pt x="206" y="51"/>
                </a:lnTo>
                <a:lnTo>
                  <a:pt x="189" y="14"/>
                </a:lnTo>
                <a:lnTo>
                  <a:pt x="187" y="12"/>
                </a:lnTo>
                <a:lnTo>
                  <a:pt x="187" y="9"/>
                </a:lnTo>
                <a:lnTo>
                  <a:pt x="189" y="6"/>
                </a:lnTo>
                <a:lnTo>
                  <a:pt x="191" y="4"/>
                </a:lnTo>
                <a:lnTo>
                  <a:pt x="194" y="2"/>
                </a:lnTo>
                <a:lnTo>
                  <a:pt x="196" y="2"/>
                </a:lnTo>
                <a:lnTo>
                  <a:pt x="237" y="4"/>
                </a:lnTo>
                <a:lnTo>
                  <a:pt x="241" y="5"/>
                </a:lnTo>
                <a:lnTo>
                  <a:pt x="244" y="9"/>
                </a:lnTo>
                <a:lnTo>
                  <a:pt x="245" y="12"/>
                </a:lnTo>
                <a:lnTo>
                  <a:pt x="245" y="15"/>
                </a:lnTo>
                <a:lnTo>
                  <a:pt x="244" y="18"/>
                </a:lnTo>
                <a:lnTo>
                  <a:pt x="240" y="25"/>
                </a:lnTo>
                <a:lnTo>
                  <a:pt x="254" y="40"/>
                </a:lnTo>
                <a:lnTo>
                  <a:pt x="266" y="59"/>
                </a:lnTo>
                <a:lnTo>
                  <a:pt x="276" y="86"/>
                </a:lnTo>
                <a:lnTo>
                  <a:pt x="280" y="115"/>
                </a:lnTo>
                <a:lnTo>
                  <a:pt x="280" y="143"/>
                </a:lnTo>
                <a:lnTo>
                  <a:pt x="274" y="169"/>
                </a:lnTo>
                <a:lnTo>
                  <a:pt x="263" y="194"/>
                </a:lnTo>
                <a:lnTo>
                  <a:pt x="246" y="216"/>
                </a:lnTo>
                <a:lnTo>
                  <a:pt x="225" y="236"/>
                </a:lnTo>
                <a:lnTo>
                  <a:pt x="203" y="250"/>
                </a:lnTo>
                <a:lnTo>
                  <a:pt x="177" y="260"/>
                </a:lnTo>
                <a:lnTo>
                  <a:pt x="149" y="264"/>
                </a:lnTo>
                <a:lnTo>
                  <a:pt x="122" y="264"/>
                </a:lnTo>
                <a:lnTo>
                  <a:pt x="95" y="257"/>
                </a:lnTo>
                <a:lnTo>
                  <a:pt x="70" y="246"/>
                </a:lnTo>
                <a:lnTo>
                  <a:pt x="47" y="231"/>
                </a:lnTo>
                <a:lnTo>
                  <a:pt x="28" y="210"/>
                </a:lnTo>
                <a:lnTo>
                  <a:pt x="13" y="186"/>
                </a:lnTo>
                <a:lnTo>
                  <a:pt x="3" y="160"/>
                </a:lnTo>
                <a:lnTo>
                  <a:pt x="0" y="134"/>
                </a:lnTo>
                <a:lnTo>
                  <a:pt x="1" y="102"/>
                </a:lnTo>
                <a:lnTo>
                  <a:pt x="9" y="72"/>
                </a:lnTo>
                <a:lnTo>
                  <a:pt x="23" y="46"/>
                </a:lnTo>
                <a:lnTo>
                  <a:pt x="43" y="22"/>
                </a:lnTo>
                <a:lnTo>
                  <a:pt x="66" y="2"/>
                </a:lnTo>
                <a:lnTo>
                  <a:pt x="69" y="1"/>
                </a:lnTo>
                <a:lnTo>
                  <a:pt x="72" y="1"/>
                </a:lnTo>
                <a:lnTo>
                  <a:pt x="74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7576645" y="1787650"/>
            <a:ext cx="799355" cy="748332"/>
            <a:chOff x="6172200" y="1512888"/>
            <a:chExt cx="447675" cy="419100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172200" y="1512888"/>
              <a:ext cx="447675" cy="211138"/>
            </a:xfrm>
            <a:custGeom>
              <a:avLst/>
              <a:gdLst>
                <a:gd name="T0" fmla="*/ 208 w 282"/>
                <a:gd name="T1" fmla="*/ 0 h 133"/>
                <a:gd name="T2" fmla="*/ 282 w 282"/>
                <a:gd name="T3" fmla="*/ 55 h 133"/>
                <a:gd name="T4" fmla="*/ 208 w 282"/>
                <a:gd name="T5" fmla="*/ 112 h 133"/>
                <a:gd name="T6" fmla="*/ 208 w 282"/>
                <a:gd name="T7" fmla="*/ 75 h 133"/>
                <a:gd name="T8" fmla="*/ 95 w 282"/>
                <a:gd name="T9" fmla="*/ 75 h 133"/>
                <a:gd name="T10" fmla="*/ 76 w 282"/>
                <a:gd name="T11" fmla="*/ 77 h 133"/>
                <a:gd name="T12" fmla="*/ 61 w 282"/>
                <a:gd name="T13" fmla="*/ 85 h 133"/>
                <a:gd name="T14" fmla="*/ 49 w 282"/>
                <a:gd name="T15" fmla="*/ 97 h 133"/>
                <a:gd name="T16" fmla="*/ 41 w 282"/>
                <a:gd name="T17" fmla="*/ 113 h 133"/>
                <a:gd name="T18" fmla="*/ 38 w 282"/>
                <a:gd name="T19" fmla="*/ 131 h 133"/>
                <a:gd name="T20" fmla="*/ 38 w 282"/>
                <a:gd name="T21" fmla="*/ 133 h 133"/>
                <a:gd name="T22" fmla="*/ 0 w 282"/>
                <a:gd name="T23" fmla="*/ 133 h 133"/>
                <a:gd name="T24" fmla="*/ 0 w 282"/>
                <a:gd name="T25" fmla="*/ 131 h 133"/>
                <a:gd name="T26" fmla="*/ 4 w 282"/>
                <a:gd name="T27" fmla="*/ 106 h 133"/>
                <a:gd name="T28" fmla="*/ 13 w 282"/>
                <a:gd name="T29" fmla="*/ 84 h 133"/>
                <a:gd name="T30" fmla="*/ 28 w 282"/>
                <a:gd name="T31" fmla="*/ 64 h 133"/>
                <a:gd name="T32" fmla="*/ 47 w 282"/>
                <a:gd name="T33" fmla="*/ 50 h 133"/>
                <a:gd name="T34" fmla="*/ 70 w 282"/>
                <a:gd name="T35" fmla="*/ 39 h 133"/>
                <a:gd name="T36" fmla="*/ 95 w 282"/>
                <a:gd name="T37" fmla="*/ 37 h 133"/>
                <a:gd name="T38" fmla="*/ 208 w 282"/>
                <a:gd name="T39" fmla="*/ 37 h 133"/>
                <a:gd name="T40" fmla="*/ 208 w 282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133">
                  <a:moveTo>
                    <a:pt x="208" y="0"/>
                  </a:moveTo>
                  <a:lnTo>
                    <a:pt x="282" y="55"/>
                  </a:lnTo>
                  <a:lnTo>
                    <a:pt x="208" y="112"/>
                  </a:lnTo>
                  <a:lnTo>
                    <a:pt x="208" y="75"/>
                  </a:lnTo>
                  <a:lnTo>
                    <a:pt x="95" y="75"/>
                  </a:lnTo>
                  <a:lnTo>
                    <a:pt x="76" y="77"/>
                  </a:lnTo>
                  <a:lnTo>
                    <a:pt x="61" y="85"/>
                  </a:lnTo>
                  <a:lnTo>
                    <a:pt x="49" y="97"/>
                  </a:lnTo>
                  <a:lnTo>
                    <a:pt x="41" y="113"/>
                  </a:lnTo>
                  <a:lnTo>
                    <a:pt x="38" y="131"/>
                  </a:lnTo>
                  <a:lnTo>
                    <a:pt x="38" y="133"/>
                  </a:lnTo>
                  <a:lnTo>
                    <a:pt x="0" y="133"/>
                  </a:lnTo>
                  <a:lnTo>
                    <a:pt x="0" y="131"/>
                  </a:lnTo>
                  <a:lnTo>
                    <a:pt x="4" y="106"/>
                  </a:lnTo>
                  <a:lnTo>
                    <a:pt x="13" y="84"/>
                  </a:lnTo>
                  <a:lnTo>
                    <a:pt x="28" y="64"/>
                  </a:lnTo>
                  <a:lnTo>
                    <a:pt x="47" y="50"/>
                  </a:lnTo>
                  <a:lnTo>
                    <a:pt x="70" y="39"/>
                  </a:lnTo>
                  <a:lnTo>
                    <a:pt x="95" y="37"/>
                  </a:lnTo>
                  <a:lnTo>
                    <a:pt x="208" y="3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172200" y="1724025"/>
              <a:ext cx="447675" cy="207963"/>
            </a:xfrm>
            <a:custGeom>
              <a:avLst/>
              <a:gdLst>
                <a:gd name="T0" fmla="*/ 246 w 282"/>
                <a:gd name="T1" fmla="*/ 0 h 131"/>
                <a:gd name="T2" fmla="*/ 282 w 282"/>
                <a:gd name="T3" fmla="*/ 0 h 131"/>
                <a:gd name="T4" fmla="*/ 280 w 282"/>
                <a:gd name="T5" fmla="*/ 25 h 131"/>
                <a:gd name="T6" fmla="*/ 271 w 282"/>
                <a:gd name="T7" fmla="*/ 47 h 131"/>
                <a:gd name="T8" fmla="*/ 255 w 282"/>
                <a:gd name="T9" fmla="*/ 65 h 131"/>
                <a:gd name="T10" fmla="*/ 236 w 282"/>
                <a:gd name="T11" fmla="*/ 80 h 131"/>
                <a:gd name="T12" fmla="*/ 214 w 282"/>
                <a:gd name="T13" fmla="*/ 90 h 131"/>
                <a:gd name="T14" fmla="*/ 189 w 282"/>
                <a:gd name="T15" fmla="*/ 93 h 131"/>
                <a:gd name="T16" fmla="*/ 75 w 282"/>
                <a:gd name="T17" fmla="*/ 93 h 131"/>
                <a:gd name="T18" fmla="*/ 75 w 282"/>
                <a:gd name="T19" fmla="*/ 131 h 131"/>
                <a:gd name="T20" fmla="*/ 0 w 282"/>
                <a:gd name="T21" fmla="*/ 74 h 131"/>
                <a:gd name="T22" fmla="*/ 75 w 282"/>
                <a:gd name="T23" fmla="*/ 18 h 131"/>
                <a:gd name="T24" fmla="*/ 75 w 282"/>
                <a:gd name="T25" fmla="*/ 56 h 131"/>
                <a:gd name="T26" fmla="*/ 189 w 282"/>
                <a:gd name="T27" fmla="*/ 56 h 131"/>
                <a:gd name="T28" fmla="*/ 206 w 282"/>
                <a:gd name="T29" fmla="*/ 52 h 131"/>
                <a:gd name="T30" fmla="*/ 222 w 282"/>
                <a:gd name="T31" fmla="*/ 44 h 131"/>
                <a:gd name="T32" fmla="*/ 235 w 282"/>
                <a:gd name="T33" fmla="*/ 32 h 131"/>
                <a:gd name="T34" fmla="*/ 243 w 282"/>
                <a:gd name="T35" fmla="*/ 17 h 131"/>
                <a:gd name="T36" fmla="*/ 246 w 282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31">
                  <a:moveTo>
                    <a:pt x="246" y="0"/>
                  </a:moveTo>
                  <a:lnTo>
                    <a:pt x="282" y="0"/>
                  </a:lnTo>
                  <a:lnTo>
                    <a:pt x="280" y="25"/>
                  </a:lnTo>
                  <a:lnTo>
                    <a:pt x="271" y="47"/>
                  </a:lnTo>
                  <a:lnTo>
                    <a:pt x="255" y="65"/>
                  </a:lnTo>
                  <a:lnTo>
                    <a:pt x="236" y="80"/>
                  </a:lnTo>
                  <a:lnTo>
                    <a:pt x="214" y="90"/>
                  </a:lnTo>
                  <a:lnTo>
                    <a:pt x="189" y="93"/>
                  </a:lnTo>
                  <a:lnTo>
                    <a:pt x="75" y="93"/>
                  </a:lnTo>
                  <a:lnTo>
                    <a:pt x="75" y="131"/>
                  </a:lnTo>
                  <a:lnTo>
                    <a:pt x="0" y="74"/>
                  </a:lnTo>
                  <a:lnTo>
                    <a:pt x="75" y="18"/>
                  </a:lnTo>
                  <a:lnTo>
                    <a:pt x="75" y="56"/>
                  </a:lnTo>
                  <a:lnTo>
                    <a:pt x="189" y="56"/>
                  </a:lnTo>
                  <a:lnTo>
                    <a:pt x="206" y="52"/>
                  </a:lnTo>
                  <a:lnTo>
                    <a:pt x="222" y="44"/>
                  </a:lnTo>
                  <a:lnTo>
                    <a:pt x="235" y="32"/>
                  </a:lnTo>
                  <a:lnTo>
                    <a:pt x="243" y="1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046188" y="4910078"/>
            <a:ext cx="702642" cy="700151"/>
            <a:chOff x="1611313" y="4232275"/>
            <a:chExt cx="447675" cy="446088"/>
          </a:xfrm>
        </p:grpSpPr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611313" y="4492625"/>
              <a:ext cx="439738" cy="185738"/>
            </a:xfrm>
            <a:custGeom>
              <a:avLst/>
              <a:gdLst>
                <a:gd name="T0" fmla="*/ 10 w 277"/>
                <a:gd name="T1" fmla="*/ 0 h 117"/>
                <a:gd name="T2" fmla="*/ 94 w 277"/>
                <a:gd name="T3" fmla="*/ 0 h 117"/>
                <a:gd name="T4" fmla="*/ 97 w 277"/>
                <a:gd name="T5" fmla="*/ 0 h 117"/>
                <a:gd name="T6" fmla="*/ 99 w 277"/>
                <a:gd name="T7" fmla="*/ 1 h 117"/>
                <a:gd name="T8" fmla="*/ 101 w 277"/>
                <a:gd name="T9" fmla="*/ 3 h 117"/>
                <a:gd name="T10" fmla="*/ 103 w 277"/>
                <a:gd name="T11" fmla="*/ 5 h 117"/>
                <a:gd name="T12" fmla="*/ 105 w 277"/>
                <a:gd name="T13" fmla="*/ 9 h 117"/>
                <a:gd name="T14" fmla="*/ 105 w 277"/>
                <a:gd name="T15" fmla="*/ 12 h 117"/>
                <a:gd name="T16" fmla="*/ 105 w 277"/>
                <a:gd name="T17" fmla="*/ 15 h 117"/>
                <a:gd name="T18" fmla="*/ 103 w 277"/>
                <a:gd name="T19" fmla="*/ 17 h 117"/>
                <a:gd name="T20" fmla="*/ 101 w 277"/>
                <a:gd name="T21" fmla="*/ 20 h 117"/>
                <a:gd name="T22" fmla="*/ 77 w 277"/>
                <a:gd name="T23" fmla="*/ 45 h 117"/>
                <a:gd name="T24" fmla="*/ 90 w 277"/>
                <a:gd name="T25" fmla="*/ 57 h 117"/>
                <a:gd name="T26" fmla="*/ 106 w 277"/>
                <a:gd name="T27" fmla="*/ 63 h 117"/>
                <a:gd name="T28" fmla="*/ 123 w 277"/>
                <a:gd name="T29" fmla="*/ 68 h 117"/>
                <a:gd name="T30" fmla="*/ 140 w 277"/>
                <a:gd name="T31" fmla="*/ 71 h 117"/>
                <a:gd name="T32" fmla="*/ 164 w 277"/>
                <a:gd name="T33" fmla="*/ 67 h 117"/>
                <a:gd name="T34" fmla="*/ 186 w 277"/>
                <a:gd name="T35" fmla="*/ 59 h 117"/>
                <a:gd name="T36" fmla="*/ 206 w 277"/>
                <a:gd name="T37" fmla="*/ 45 h 117"/>
                <a:gd name="T38" fmla="*/ 220 w 277"/>
                <a:gd name="T39" fmla="*/ 25 h 117"/>
                <a:gd name="T40" fmla="*/ 223 w 277"/>
                <a:gd name="T41" fmla="*/ 22 h 117"/>
                <a:gd name="T42" fmla="*/ 225 w 277"/>
                <a:gd name="T43" fmla="*/ 15 h 117"/>
                <a:gd name="T44" fmla="*/ 231 w 277"/>
                <a:gd name="T45" fmla="*/ 4 h 117"/>
                <a:gd name="T46" fmla="*/ 232 w 277"/>
                <a:gd name="T47" fmla="*/ 1 h 117"/>
                <a:gd name="T48" fmla="*/ 233 w 277"/>
                <a:gd name="T49" fmla="*/ 0 h 117"/>
                <a:gd name="T50" fmla="*/ 236 w 277"/>
                <a:gd name="T51" fmla="*/ 0 h 117"/>
                <a:gd name="T52" fmla="*/ 271 w 277"/>
                <a:gd name="T53" fmla="*/ 0 h 117"/>
                <a:gd name="T54" fmla="*/ 273 w 277"/>
                <a:gd name="T55" fmla="*/ 0 h 117"/>
                <a:gd name="T56" fmla="*/ 274 w 277"/>
                <a:gd name="T57" fmla="*/ 1 h 117"/>
                <a:gd name="T58" fmla="*/ 275 w 277"/>
                <a:gd name="T59" fmla="*/ 1 h 117"/>
                <a:gd name="T60" fmla="*/ 277 w 277"/>
                <a:gd name="T61" fmla="*/ 3 h 117"/>
                <a:gd name="T62" fmla="*/ 277 w 277"/>
                <a:gd name="T63" fmla="*/ 4 h 117"/>
                <a:gd name="T64" fmla="*/ 277 w 277"/>
                <a:gd name="T65" fmla="*/ 5 h 117"/>
                <a:gd name="T66" fmla="*/ 277 w 277"/>
                <a:gd name="T67" fmla="*/ 7 h 117"/>
                <a:gd name="T68" fmla="*/ 277 w 277"/>
                <a:gd name="T69" fmla="*/ 8 h 117"/>
                <a:gd name="T70" fmla="*/ 266 w 277"/>
                <a:gd name="T71" fmla="*/ 38 h 117"/>
                <a:gd name="T72" fmla="*/ 249 w 277"/>
                <a:gd name="T73" fmla="*/ 64 h 117"/>
                <a:gd name="T74" fmla="*/ 227 w 277"/>
                <a:gd name="T75" fmla="*/ 87 h 117"/>
                <a:gd name="T76" fmla="*/ 208 w 277"/>
                <a:gd name="T77" fmla="*/ 100 h 117"/>
                <a:gd name="T78" fmla="*/ 187 w 277"/>
                <a:gd name="T79" fmla="*/ 109 h 117"/>
                <a:gd name="T80" fmla="*/ 164 w 277"/>
                <a:gd name="T81" fmla="*/ 116 h 117"/>
                <a:gd name="T82" fmla="*/ 139 w 277"/>
                <a:gd name="T83" fmla="*/ 117 h 117"/>
                <a:gd name="T84" fmla="*/ 114 w 277"/>
                <a:gd name="T85" fmla="*/ 114 h 117"/>
                <a:gd name="T86" fmla="*/ 88 w 277"/>
                <a:gd name="T87" fmla="*/ 108 h 117"/>
                <a:gd name="T88" fmla="*/ 64 w 277"/>
                <a:gd name="T89" fmla="*/ 96 h 117"/>
                <a:gd name="T90" fmla="*/ 43 w 277"/>
                <a:gd name="T91" fmla="*/ 79 h 117"/>
                <a:gd name="T92" fmla="*/ 19 w 277"/>
                <a:gd name="T93" fmla="*/ 103 h 117"/>
                <a:gd name="T94" fmla="*/ 17 w 277"/>
                <a:gd name="T95" fmla="*/ 105 h 117"/>
                <a:gd name="T96" fmla="*/ 14 w 277"/>
                <a:gd name="T97" fmla="*/ 105 h 117"/>
                <a:gd name="T98" fmla="*/ 10 w 277"/>
                <a:gd name="T99" fmla="*/ 106 h 117"/>
                <a:gd name="T100" fmla="*/ 7 w 277"/>
                <a:gd name="T101" fmla="*/ 105 h 117"/>
                <a:gd name="T102" fmla="*/ 5 w 277"/>
                <a:gd name="T103" fmla="*/ 105 h 117"/>
                <a:gd name="T104" fmla="*/ 2 w 277"/>
                <a:gd name="T105" fmla="*/ 103 h 117"/>
                <a:gd name="T106" fmla="*/ 0 w 277"/>
                <a:gd name="T107" fmla="*/ 99 h 117"/>
                <a:gd name="T108" fmla="*/ 0 w 277"/>
                <a:gd name="T109" fmla="*/ 95 h 117"/>
                <a:gd name="T110" fmla="*/ 0 w 277"/>
                <a:gd name="T111" fmla="*/ 12 h 117"/>
                <a:gd name="T112" fmla="*/ 0 w 277"/>
                <a:gd name="T113" fmla="*/ 7 h 117"/>
                <a:gd name="T114" fmla="*/ 2 w 277"/>
                <a:gd name="T115" fmla="*/ 3 h 117"/>
                <a:gd name="T116" fmla="*/ 5 w 277"/>
                <a:gd name="T117" fmla="*/ 1 h 117"/>
                <a:gd name="T118" fmla="*/ 7 w 277"/>
                <a:gd name="T119" fmla="*/ 0 h 117"/>
                <a:gd name="T120" fmla="*/ 10 w 277"/>
                <a:gd name="T1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" h="117">
                  <a:moveTo>
                    <a:pt x="10" y="0"/>
                  </a:moveTo>
                  <a:lnTo>
                    <a:pt x="94" y="0"/>
                  </a:lnTo>
                  <a:lnTo>
                    <a:pt x="97" y="0"/>
                  </a:lnTo>
                  <a:lnTo>
                    <a:pt x="99" y="1"/>
                  </a:lnTo>
                  <a:lnTo>
                    <a:pt x="101" y="3"/>
                  </a:lnTo>
                  <a:lnTo>
                    <a:pt x="103" y="5"/>
                  </a:lnTo>
                  <a:lnTo>
                    <a:pt x="105" y="9"/>
                  </a:lnTo>
                  <a:lnTo>
                    <a:pt x="105" y="12"/>
                  </a:lnTo>
                  <a:lnTo>
                    <a:pt x="105" y="15"/>
                  </a:lnTo>
                  <a:lnTo>
                    <a:pt x="103" y="17"/>
                  </a:lnTo>
                  <a:lnTo>
                    <a:pt x="101" y="20"/>
                  </a:lnTo>
                  <a:lnTo>
                    <a:pt x="77" y="45"/>
                  </a:lnTo>
                  <a:lnTo>
                    <a:pt x="90" y="57"/>
                  </a:lnTo>
                  <a:lnTo>
                    <a:pt x="106" y="63"/>
                  </a:lnTo>
                  <a:lnTo>
                    <a:pt x="123" y="68"/>
                  </a:lnTo>
                  <a:lnTo>
                    <a:pt x="140" y="71"/>
                  </a:lnTo>
                  <a:lnTo>
                    <a:pt x="164" y="67"/>
                  </a:lnTo>
                  <a:lnTo>
                    <a:pt x="186" y="59"/>
                  </a:lnTo>
                  <a:lnTo>
                    <a:pt x="206" y="45"/>
                  </a:lnTo>
                  <a:lnTo>
                    <a:pt x="220" y="25"/>
                  </a:lnTo>
                  <a:lnTo>
                    <a:pt x="223" y="22"/>
                  </a:lnTo>
                  <a:lnTo>
                    <a:pt x="225" y="15"/>
                  </a:lnTo>
                  <a:lnTo>
                    <a:pt x="231" y="4"/>
                  </a:lnTo>
                  <a:lnTo>
                    <a:pt x="232" y="1"/>
                  </a:lnTo>
                  <a:lnTo>
                    <a:pt x="233" y="0"/>
                  </a:lnTo>
                  <a:lnTo>
                    <a:pt x="236" y="0"/>
                  </a:lnTo>
                  <a:lnTo>
                    <a:pt x="271" y="0"/>
                  </a:lnTo>
                  <a:lnTo>
                    <a:pt x="273" y="0"/>
                  </a:lnTo>
                  <a:lnTo>
                    <a:pt x="274" y="1"/>
                  </a:lnTo>
                  <a:lnTo>
                    <a:pt x="275" y="1"/>
                  </a:lnTo>
                  <a:lnTo>
                    <a:pt x="277" y="3"/>
                  </a:lnTo>
                  <a:lnTo>
                    <a:pt x="277" y="4"/>
                  </a:lnTo>
                  <a:lnTo>
                    <a:pt x="277" y="5"/>
                  </a:lnTo>
                  <a:lnTo>
                    <a:pt x="277" y="7"/>
                  </a:lnTo>
                  <a:lnTo>
                    <a:pt x="277" y="8"/>
                  </a:lnTo>
                  <a:lnTo>
                    <a:pt x="266" y="38"/>
                  </a:lnTo>
                  <a:lnTo>
                    <a:pt x="249" y="64"/>
                  </a:lnTo>
                  <a:lnTo>
                    <a:pt x="227" y="87"/>
                  </a:lnTo>
                  <a:lnTo>
                    <a:pt x="208" y="100"/>
                  </a:lnTo>
                  <a:lnTo>
                    <a:pt x="187" y="109"/>
                  </a:lnTo>
                  <a:lnTo>
                    <a:pt x="164" y="116"/>
                  </a:lnTo>
                  <a:lnTo>
                    <a:pt x="139" y="117"/>
                  </a:lnTo>
                  <a:lnTo>
                    <a:pt x="114" y="114"/>
                  </a:lnTo>
                  <a:lnTo>
                    <a:pt x="88" y="108"/>
                  </a:lnTo>
                  <a:lnTo>
                    <a:pt x="64" y="96"/>
                  </a:lnTo>
                  <a:lnTo>
                    <a:pt x="43" y="79"/>
                  </a:lnTo>
                  <a:lnTo>
                    <a:pt x="19" y="103"/>
                  </a:lnTo>
                  <a:lnTo>
                    <a:pt x="17" y="105"/>
                  </a:lnTo>
                  <a:lnTo>
                    <a:pt x="14" y="105"/>
                  </a:lnTo>
                  <a:lnTo>
                    <a:pt x="10" y="106"/>
                  </a:lnTo>
                  <a:lnTo>
                    <a:pt x="7" y="105"/>
                  </a:lnTo>
                  <a:lnTo>
                    <a:pt x="5" y="105"/>
                  </a:lnTo>
                  <a:lnTo>
                    <a:pt x="2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614488" y="4232275"/>
              <a:ext cx="444500" cy="185738"/>
            </a:xfrm>
            <a:custGeom>
              <a:avLst/>
              <a:gdLst>
                <a:gd name="T0" fmla="*/ 138 w 280"/>
                <a:gd name="T1" fmla="*/ 0 h 117"/>
                <a:gd name="T2" fmla="*/ 164 w 280"/>
                <a:gd name="T3" fmla="*/ 3 h 117"/>
                <a:gd name="T4" fmla="*/ 191 w 280"/>
                <a:gd name="T5" fmla="*/ 11 h 117"/>
                <a:gd name="T6" fmla="*/ 214 w 280"/>
                <a:gd name="T7" fmla="*/ 22 h 117"/>
                <a:gd name="T8" fmla="*/ 235 w 280"/>
                <a:gd name="T9" fmla="*/ 38 h 117"/>
                <a:gd name="T10" fmla="*/ 259 w 280"/>
                <a:gd name="T11" fmla="*/ 14 h 117"/>
                <a:gd name="T12" fmla="*/ 261 w 280"/>
                <a:gd name="T13" fmla="*/ 13 h 117"/>
                <a:gd name="T14" fmla="*/ 264 w 280"/>
                <a:gd name="T15" fmla="*/ 11 h 117"/>
                <a:gd name="T16" fmla="*/ 268 w 280"/>
                <a:gd name="T17" fmla="*/ 11 h 117"/>
                <a:gd name="T18" fmla="*/ 271 w 280"/>
                <a:gd name="T19" fmla="*/ 11 h 117"/>
                <a:gd name="T20" fmla="*/ 273 w 280"/>
                <a:gd name="T21" fmla="*/ 13 h 117"/>
                <a:gd name="T22" fmla="*/ 276 w 280"/>
                <a:gd name="T23" fmla="*/ 14 h 117"/>
                <a:gd name="T24" fmla="*/ 277 w 280"/>
                <a:gd name="T25" fmla="*/ 17 h 117"/>
                <a:gd name="T26" fmla="*/ 279 w 280"/>
                <a:gd name="T27" fmla="*/ 20 h 117"/>
                <a:gd name="T28" fmla="*/ 280 w 280"/>
                <a:gd name="T29" fmla="*/ 22 h 117"/>
                <a:gd name="T30" fmla="*/ 280 w 280"/>
                <a:gd name="T31" fmla="*/ 105 h 117"/>
                <a:gd name="T32" fmla="*/ 279 w 280"/>
                <a:gd name="T33" fmla="*/ 108 h 117"/>
                <a:gd name="T34" fmla="*/ 277 w 280"/>
                <a:gd name="T35" fmla="*/ 112 h 117"/>
                <a:gd name="T36" fmla="*/ 276 w 280"/>
                <a:gd name="T37" fmla="*/ 113 h 117"/>
                <a:gd name="T38" fmla="*/ 273 w 280"/>
                <a:gd name="T39" fmla="*/ 116 h 117"/>
                <a:gd name="T40" fmla="*/ 271 w 280"/>
                <a:gd name="T41" fmla="*/ 117 h 117"/>
                <a:gd name="T42" fmla="*/ 268 w 280"/>
                <a:gd name="T43" fmla="*/ 117 h 117"/>
                <a:gd name="T44" fmla="*/ 185 w 280"/>
                <a:gd name="T45" fmla="*/ 117 h 117"/>
                <a:gd name="T46" fmla="*/ 181 w 280"/>
                <a:gd name="T47" fmla="*/ 117 h 117"/>
                <a:gd name="T48" fmla="*/ 180 w 280"/>
                <a:gd name="T49" fmla="*/ 116 h 117"/>
                <a:gd name="T50" fmla="*/ 177 w 280"/>
                <a:gd name="T51" fmla="*/ 113 h 117"/>
                <a:gd name="T52" fmla="*/ 175 w 280"/>
                <a:gd name="T53" fmla="*/ 112 h 117"/>
                <a:gd name="T54" fmla="*/ 174 w 280"/>
                <a:gd name="T55" fmla="*/ 108 h 117"/>
                <a:gd name="T56" fmla="*/ 174 w 280"/>
                <a:gd name="T57" fmla="*/ 105 h 117"/>
                <a:gd name="T58" fmla="*/ 174 w 280"/>
                <a:gd name="T59" fmla="*/ 102 h 117"/>
                <a:gd name="T60" fmla="*/ 175 w 280"/>
                <a:gd name="T61" fmla="*/ 100 h 117"/>
                <a:gd name="T62" fmla="*/ 177 w 280"/>
                <a:gd name="T63" fmla="*/ 96 h 117"/>
                <a:gd name="T64" fmla="*/ 202 w 280"/>
                <a:gd name="T65" fmla="*/ 72 h 117"/>
                <a:gd name="T66" fmla="*/ 183 w 280"/>
                <a:gd name="T67" fmla="*/ 58 h 117"/>
                <a:gd name="T68" fmla="*/ 162 w 280"/>
                <a:gd name="T69" fmla="*/ 49 h 117"/>
                <a:gd name="T70" fmla="*/ 138 w 280"/>
                <a:gd name="T71" fmla="*/ 46 h 117"/>
                <a:gd name="T72" fmla="*/ 114 w 280"/>
                <a:gd name="T73" fmla="*/ 50 h 117"/>
                <a:gd name="T74" fmla="*/ 92 w 280"/>
                <a:gd name="T75" fmla="*/ 58 h 117"/>
                <a:gd name="T76" fmla="*/ 79 w 280"/>
                <a:gd name="T77" fmla="*/ 67 h 117"/>
                <a:gd name="T78" fmla="*/ 67 w 280"/>
                <a:gd name="T79" fmla="*/ 79 h 117"/>
                <a:gd name="T80" fmla="*/ 58 w 280"/>
                <a:gd name="T81" fmla="*/ 92 h 117"/>
                <a:gd name="T82" fmla="*/ 57 w 280"/>
                <a:gd name="T83" fmla="*/ 96 h 117"/>
                <a:gd name="T84" fmla="*/ 53 w 280"/>
                <a:gd name="T85" fmla="*/ 102 h 117"/>
                <a:gd name="T86" fmla="*/ 47 w 280"/>
                <a:gd name="T87" fmla="*/ 113 h 117"/>
                <a:gd name="T88" fmla="*/ 47 w 280"/>
                <a:gd name="T89" fmla="*/ 116 h 117"/>
                <a:gd name="T90" fmla="*/ 45 w 280"/>
                <a:gd name="T91" fmla="*/ 117 h 117"/>
                <a:gd name="T92" fmla="*/ 42 w 280"/>
                <a:gd name="T93" fmla="*/ 117 h 117"/>
                <a:gd name="T94" fmla="*/ 7 w 280"/>
                <a:gd name="T95" fmla="*/ 117 h 117"/>
                <a:gd name="T96" fmla="*/ 4 w 280"/>
                <a:gd name="T97" fmla="*/ 117 h 117"/>
                <a:gd name="T98" fmla="*/ 2 w 280"/>
                <a:gd name="T99" fmla="*/ 116 h 117"/>
                <a:gd name="T100" fmla="*/ 2 w 280"/>
                <a:gd name="T101" fmla="*/ 114 h 117"/>
                <a:gd name="T102" fmla="*/ 0 w 280"/>
                <a:gd name="T103" fmla="*/ 113 h 117"/>
                <a:gd name="T104" fmla="*/ 0 w 280"/>
                <a:gd name="T105" fmla="*/ 112 h 117"/>
                <a:gd name="T106" fmla="*/ 0 w 280"/>
                <a:gd name="T107" fmla="*/ 109 h 117"/>
                <a:gd name="T108" fmla="*/ 11 w 280"/>
                <a:gd name="T109" fmla="*/ 79 h 117"/>
                <a:gd name="T110" fmla="*/ 28 w 280"/>
                <a:gd name="T111" fmla="*/ 53 h 117"/>
                <a:gd name="T112" fmla="*/ 50 w 280"/>
                <a:gd name="T113" fmla="*/ 30 h 117"/>
                <a:gd name="T114" fmla="*/ 76 w 280"/>
                <a:gd name="T115" fmla="*/ 13 h 117"/>
                <a:gd name="T116" fmla="*/ 105 w 280"/>
                <a:gd name="T117" fmla="*/ 3 h 117"/>
                <a:gd name="T118" fmla="*/ 138 w 280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" h="117">
                  <a:moveTo>
                    <a:pt x="138" y="0"/>
                  </a:moveTo>
                  <a:lnTo>
                    <a:pt x="164" y="3"/>
                  </a:lnTo>
                  <a:lnTo>
                    <a:pt x="191" y="11"/>
                  </a:lnTo>
                  <a:lnTo>
                    <a:pt x="214" y="22"/>
                  </a:lnTo>
                  <a:lnTo>
                    <a:pt x="235" y="38"/>
                  </a:lnTo>
                  <a:lnTo>
                    <a:pt x="259" y="14"/>
                  </a:lnTo>
                  <a:lnTo>
                    <a:pt x="261" y="13"/>
                  </a:lnTo>
                  <a:lnTo>
                    <a:pt x="264" y="11"/>
                  </a:lnTo>
                  <a:lnTo>
                    <a:pt x="268" y="11"/>
                  </a:lnTo>
                  <a:lnTo>
                    <a:pt x="271" y="11"/>
                  </a:lnTo>
                  <a:lnTo>
                    <a:pt x="273" y="13"/>
                  </a:lnTo>
                  <a:lnTo>
                    <a:pt x="276" y="14"/>
                  </a:lnTo>
                  <a:lnTo>
                    <a:pt x="277" y="17"/>
                  </a:lnTo>
                  <a:lnTo>
                    <a:pt x="279" y="20"/>
                  </a:lnTo>
                  <a:lnTo>
                    <a:pt x="280" y="22"/>
                  </a:lnTo>
                  <a:lnTo>
                    <a:pt x="280" y="105"/>
                  </a:lnTo>
                  <a:lnTo>
                    <a:pt x="279" y="108"/>
                  </a:lnTo>
                  <a:lnTo>
                    <a:pt x="277" y="112"/>
                  </a:lnTo>
                  <a:lnTo>
                    <a:pt x="276" y="113"/>
                  </a:lnTo>
                  <a:lnTo>
                    <a:pt x="273" y="116"/>
                  </a:lnTo>
                  <a:lnTo>
                    <a:pt x="271" y="117"/>
                  </a:lnTo>
                  <a:lnTo>
                    <a:pt x="268" y="117"/>
                  </a:lnTo>
                  <a:lnTo>
                    <a:pt x="185" y="117"/>
                  </a:lnTo>
                  <a:lnTo>
                    <a:pt x="181" y="117"/>
                  </a:lnTo>
                  <a:lnTo>
                    <a:pt x="180" y="116"/>
                  </a:lnTo>
                  <a:lnTo>
                    <a:pt x="177" y="113"/>
                  </a:lnTo>
                  <a:lnTo>
                    <a:pt x="175" y="112"/>
                  </a:lnTo>
                  <a:lnTo>
                    <a:pt x="174" y="108"/>
                  </a:lnTo>
                  <a:lnTo>
                    <a:pt x="174" y="105"/>
                  </a:lnTo>
                  <a:lnTo>
                    <a:pt x="174" y="102"/>
                  </a:lnTo>
                  <a:lnTo>
                    <a:pt x="175" y="100"/>
                  </a:lnTo>
                  <a:lnTo>
                    <a:pt x="177" y="96"/>
                  </a:lnTo>
                  <a:lnTo>
                    <a:pt x="202" y="72"/>
                  </a:lnTo>
                  <a:lnTo>
                    <a:pt x="183" y="58"/>
                  </a:lnTo>
                  <a:lnTo>
                    <a:pt x="162" y="49"/>
                  </a:lnTo>
                  <a:lnTo>
                    <a:pt x="138" y="46"/>
                  </a:lnTo>
                  <a:lnTo>
                    <a:pt x="114" y="50"/>
                  </a:lnTo>
                  <a:lnTo>
                    <a:pt x="92" y="58"/>
                  </a:lnTo>
                  <a:lnTo>
                    <a:pt x="79" y="67"/>
                  </a:lnTo>
                  <a:lnTo>
                    <a:pt x="67" y="79"/>
                  </a:lnTo>
                  <a:lnTo>
                    <a:pt x="58" y="92"/>
                  </a:lnTo>
                  <a:lnTo>
                    <a:pt x="57" y="96"/>
                  </a:lnTo>
                  <a:lnTo>
                    <a:pt x="53" y="102"/>
                  </a:lnTo>
                  <a:lnTo>
                    <a:pt x="47" y="113"/>
                  </a:lnTo>
                  <a:lnTo>
                    <a:pt x="47" y="116"/>
                  </a:lnTo>
                  <a:lnTo>
                    <a:pt x="45" y="117"/>
                  </a:lnTo>
                  <a:lnTo>
                    <a:pt x="42" y="117"/>
                  </a:lnTo>
                  <a:lnTo>
                    <a:pt x="7" y="117"/>
                  </a:lnTo>
                  <a:lnTo>
                    <a:pt x="4" y="117"/>
                  </a:lnTo>
                  <a:lnTo>
                    <a:pt x="2" y="116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11" y="79"/>
                  </a:lnTo>
                  <a:lnTo>
                    <a:pt x="28" y="53"/>
                  </a:lnTo>
                  <a:lnTo>
                    <a:pt x="50" y="30"/>
                  </a:lnTo>
                  <a:lnTo>
                    <a:pt x="76" y="13"/>
                  </a:lnTo>
                  <a:lnTo>
                    <a:pt x="105" y="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028889" y="3855199"/>
            <a:ext cx="799355" cy="796521"/>
            <a:chOff x="2524125" y="4232275"/>
            <a:chExt cx="447675" cy="446088"/>
          </a:xfrm>
        </p:grpSpPr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2524125" y="4232275"/>
              <a:ext cx="446088" cy="279400"/>
            </a:xfrm>
            <a:custGeom>
              <a:avLst/>
              <a:gdLst>
                <a:gd name="T0" fmla="*/ 175 w 281"/>
                <a:gd name="T1" fmla="*/ 0 h 176"/>
                <a:gd name="T2" fmla="*/ 281 w 281"/>
                <a:gd name="T3" fmla="*/ 71 h 176"/>
                <a:gd name="T4" fmla="*/ 175 w 281"/>
                <a:gd name="T5" fmla="*/ 140 h 176"/>
                <a:gd name="T6" fmla="*/ 175 w 281"/>
                <a:gd name="T7" fmla="*/ 100 h 176"/>
                <a:gd name="T8" fmla="*/ 149 w 281"/>
                <a:gd name="T9" fmla="*/ 96 h 176"/>
                <a:gd name="T10" fmla="*/ 124 w 281"/>
                <a:gd name="T11" fmla="*/ 95 h 176"/>
                <a:gd name="T12" fmla="*/ 95 w 281"/>
                <a:gd name="T13" fmla="*/ 93 h 176"/>
                <a:gd name="T14" fmla="*/ 68 w 281"/>
                <a:gd name="T15" fmla="*/ 96 h 176"/>
                <a:gd name="T16" fmla="*/ 51 w 281"/>
                <a:gd name="T17" fmla="*/ 102 h 176"/>
                <a:gd name="T18" fmla="*/ 35 w 281"/>
                <a:gd name="T19" fmla="*/ 110 h 176"/>
                <a:gd name="T20" fmla="*/ 21 w 281"/>
                <a:gd name="T21" fmla="*/ 122 h 176"/>
                <a:gd name="T22" fmla="*/ 10 w 281"/>
                <a:gd name="T23" fmla="*/ 138 h 176"/>
                <a:gd name="T24" fmla="*/ 4 w 281"/>
                <a:gd name="T25" fmla="*/ 156 h 176"/>
                <a:gd name="T26" fmla="*/ 0 w 281"/>
                <a:gd name="T27" fmla="*/ 176 h 176"/>
                <a:gd name="T28" fmla="*/ 0 w 281"/>
                <a:gd name="T29" fmla="*/ 155 h 176"/>
                <a:gd name="T30" fmla="*/ 2 w 281"/>
                <a:gd name="T31" fmla="*/ 134 h 176"/>
                <a:gd name="T32" fmla="*/ 9 w 281"/>
                <a:gd name="T33" fmla="*/ 114 h 176"/>
                <a:gd name="T34" fmla="*/ 22 w 281"/>
                <a:gd name="T35" fmla="*/ 95 h 176"/>
                <a:gd name="T36" fmla="*/ 39 w 281"/>
                <a:gd name="T37" fmla="*/ 80 h 176"/>
                <a:gd name="T38" fmla="*/ 57 w 281"/>
                <a:gd name="T39" fmla="*/ 68 h 176"/>
                <a:gd name="T40" fmla="*/ 89 w 281"/>
                <a:gd name="T41" fmla="*/ 56 h 176"/>
                <a:gd name="T42" fmla="*/ 120 w 281"/>
                <a:gd name="T43" fmla="*/ 49 h 176"/>
                <a:gd name="T44" fmla="*/ 148 w 281"/>
                <a:gd name="T45" fmla="*/ 45 h 176"/>
                <a:gd name="T46" fmla="*/ 175 w 281"/>
                <a:gd name="T47" fmla="*/ 41 h 176"/>
                <a:gd name="T48" fmla="*/ 175 w 281"/>
                <a:gd name="T4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1" h="176">
                  <a:moveTo>
                    <a:pt x="175" y="0"/>
                  </a:moveTo>
                  <a:lnTo>
                    <a:pt x="281" y="71"/>
                  </a:lnTo>
                  <a:lnTo>
                    <a:pt x="175" y="140"/>
                  </a:lnTo>
                  <a:lnTo>
                    <a:pt x="175" y="100"/>
                  </a:lnTo>
                  <a:lnTo>
                    <a:pt x="149" y="96"/>
                  </a:lnTo>
                  <a:lnTo>
                    <a:pt x="124" y="95"/>
                  </a:lnTo>
                  <a:lnTo>
                    <a:pt x="95" y="93"/>
                  </a:lnTo>
                  <a:lnTo>
                    <a:pt x="68" y="96"/>
                  </a:lnTo>
                  <a:lnTo>
                    <a:pt x="51" y="102"/>
                  </a:lnTo>
                  <a:lnTo>
                    <a:pt x="35" y="110"/>
                  </a:lnTo>
                  <a:lnTo>
                    <a:pt x="21" y="122"/>
                  </a:lnTo>
                  <a:lnTo>
                    <a:pt x="10" y="138"/>
                  </a:lnTo>
                  <a:lnTo>
                    <a:pt x="4" y="156"/>
                  </a:lnTo>
                  <a:lnTo>
                    <a:pt x="0" y="176"/>
                  </a:lnTo>
                  <a:lnTo>
                    <a:pt x="0" y="155"/>
                  </a:lnTo>
                  <a:lnTo>
                    <a:pt x="2" y="134"/>
                  </a:lnTo>
                  <a:lnTo>
                    <a:pt x="9" y="114"/>
                  </a:lnTo>
                  <a:lnTo>
                    <a:pt x="22" y="95"/>
                  </a:lnTo>
                  <a:lnTo>
                    <a:pt x="39" y="80"/>
                  </a:lnTo>
                  <a:lnTo>
                    <a:pt x="57" y="68"/>
                  </a:lnTo>
                  <a:lnTo>
                    <a:pt x="89" y="56"/>
                  </a:lnTo>
                  <a:lnTo>
                    <a:pt x="120" y="49"/>
                  </a:lnTo>
                  <a:lnTo>
                    <a:pt x="148" y="45"/>
                  </a:lnTo>
                  <a:lnTo>
                    <a:pt x="175" y="4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2524125" y="4398963"/>
              <a:ext cx="447675" cy="279400"/>
            </a:xfrm>
            <a:custGeom>
              <a:avLst/>
              <a:gdLst>
                <a:gd name="T0" fmla="*/ 282 w 282"/>
                <a:gd name="T1" fmla="*/ 0 h 176"/>
                <a:gd name="T2" fmla="*/ 281 w 282"/>
                <a:gd name="T3" fmla="*/ 21 h 176"/>
                <a:gd name="T4" fmla="*/ 278 w 282"/>
                <a:gd name="T5" fmla="*/ 42 h 176"/>
                <a:gd name="T6" fmla="*/ 271 w 282"/>
                <a:gd name="T7" fmla="*/ 62 h 176"/>
                <a:gd name="T8" fmla="*/ 258 w 282"/>
                <a:gd name="T9" fmla="*/ 80 h 176"/>
                <a:gd name="T10" fmla="*/ 241 w 282"/>
                <a:gd name="T11" fmla="*/ 96 h 176"/>
                <a:gd name="T12" fmla="*/ 221 w 282"/>
                <a:gd name="T13" fmla="*/ 108 h 176"/>
                <a:gd name="T14" fmla="*/ 191 w 282"/>
                <a:gd name="T15" fmla="*/ 120 h 176"/>
                <a:gd name="T16" fmla="*/ 160 w 282"/>
                <a:gd name="T17" fmla="*/ 127 h 176"/>
                <a:gd name="T18" fmla="*/ 105 w 282"/>
                <a:gd name="T19" fmla="*/ 135 h 176"/>
                <a:gd name="T20" fmla="*/ 105 w 282"/>
                <a:gd name="T21" fmla="*/ 176 h 176"/>
                <a:gd name="T22" fmla="*/ 0 w 282"/>
                <a:gd name="T23" fmla="*/ 105 h 176"/>
                <a:gd name="T24" fmla="*/ 105 w 282"/>
                <a:gd name="T25" fmla="*/ 35 h 176"/>
                <a:gd name="T26" fmla="*/ 105 w 282"/>
                <a:gd name="T27" fmla="*/ 77 h 176"/>
                <a:gd name="T28" fmla="*/ 157 w 282"/>
                <a:gd name="T29" fmla="*/ 81 h 176"/>
                <a:gd name="T30" fmla="*/ 185 w 282"/>
                <a:gd name="T31" fmla="*/ 83 h 176"/>
                <a:gd name="T32" fmla="*/ 212 w 282"/>
                <a:gd name="T33" fmla="*/ 79 h 176"/>
                <a:gd name="T34" fmla="*/ 229 w 282"/>
                <a:gd name="T35" fmla="*/ 74 h 176"/>
                <a:gd name="T36" fmla="*/ 245 w 282"/>
                <a:gd name="T37" fmla="*/ 66 h 176"/>
                <a:gd name="T38" fmla="*/ 258 w 282"/>
                <a:gd name="T39" fmla="*/ 54 h 176"/>
                <a:gd name="T40" fmla="*/ 270 w 282"/>
                <a:gd name="T41" fmla="*/ 38 h 176"/>
                <a:gd name="T42" fmla="*/ 277 w 282"/>
                <a:gd name="T43" fmla="*/ 20 h 176"/>
                <a:gd name="T44" fmla="*/ 282 w 282"/>
                <a:gd name="T4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2" h="176">
                  <a:moveTo>
                    <a:pt x="282" y="0"/>
                  </a:moveTo>
                  <a:lnTo>
                    <a:pt x="281" y="21"/>
                  </a:lnTo>
                  <a:lnTo>
                    <a:pt x="278" y="42"/>
                  </a:lnTo>
                  <a:lnTo>
                    <a:pt x="271" y="62"/>
                  </a:lnTo>
                  <a:lnTo>
                    <a:pt x="258" y="80"/>
                  </a:lnTo>
                  <a:lnTo>
                    <a:pt x="241" y="96"/>
                  </a:lnTo>
                  <a:lnTo>
                    <a:pt x="221" y="108"/>
                  </a:lnTo>
                  <a:lnTo>
                    <a:pt x="191" y="120"/>
                  </a:lnTo>
                  <a:lnTo>
                    <a:pt x="160" y="127"/>
                  </a:lnTo>
                  <a:lnTo>
                    <a:pt x="105" y="135"/>
                  </a:lnTo>
                  <a:lnTo>
                    <a:pt x="105" y="176"/>
                  </a:lnTo>
                  <a:lnTo>
                    <a:pt x="0" y="105"/>
                  </a:lnTo>
                  <a:lnTo>
                    <a:pt x="105" y="35"/>
                  </a:lnTo>
                  <a:lnTo>
                    <a:pt x="105" y="77"/>
                  </a:lnTo>
                  <a:lnTo>
                    <a:pt x="157" y="81"/>
                  </a:lnTo>
                  <a:lnTo>
                    <a:pt x="185" y="83"/>
                  </a:lnTo>
                  <a:lnTo>
                    <a:pt x="212" y="79"/>
                  </a:lnTo>
                  <a:lnTo>
                    <a:pt x="229" y="74"/>
                  </a:lnTo>
                  <a:lnTo>
                    <a:pt x="245" y="66"/>
                  </a:lnTo>
                  <a:lnTo>
                    <a:pt x="258" y="54"/>
                  </a:lnTo>
                  <a:lnTo>
                    <a:pt x="270" y="38"/>
                  </a:lnTo>
                  <a:lnTo>
                    <a:pt x="277" y="2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893204" y="4895859"/>
            <a:ext cx="517476" cy="728586"/>
            <a:chOff x="3498850" y="4230688"/>
            <a:chExt cx="319088" cy="449263"/>
          </a:xfrm>
        </p:grpSpPr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3681413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0 h 15"/>
                <a:gd name="T4" fmla="*/ 14 w 16"/>
                <a:gd name="T5" fmla="*/ 1 h 15"/>
                <a:gd name="T6" fmla="*/ 16 w 16"/>
                <a:gd name="T7" fmla="*/ 4 h 15"/>
                <a:gd name="T8" fmla="*/ 16 w 16"/>
                <a:gd name="T9" fmla="*/ 7 h 15"/>
                <a:gd name="T10" fmla="*/ 16 w 16"/>
                <a:gd name="T11" fmla="*/ 10 h 15"/>
                <a:gd name="T12" fmla="*/ 14 w 16"/>
                <a:gd name="T13" fmla="*/ 13 h 15"/>
                <a:gd name="T14" fmla="*/ 11 w 16"/>
                <a:gd name="T15" fmla="*/ 14 h 15"/>
                <a:gd name="T16" fmla="*/ 8 w 16"/>
                <a:gd name="T17" fmla="*/ 15 h 15"/>
                <a:gd name="T18" fmla="*/ 6 w 16"/>
                <a:gd name="T19" fmla="*/ 14 h 15"/>
                <a:gd name="T20" fmla="*/ 3 w 16"/>
                <a:gd name="T21" fmla="*/ 13 h 15"/>
                <a:gd name="T22" fmla="*/ 2 w 16"/>
                <a:gd name="T23" fmla="*/ 10 h 15"/>
                <a:gd name="T24" fmla="*/ 0 w 16"/>
                <a:gd name="T25" fmla="*/ 7 h 15"/>
                <a:gd name="T26" fmla="*/ 2 w 16"/>
                <a:gd name="T27" fmla="*/ 4 h 15"/>
                <a:gd name="T28" fmla="*/ 3 w 16"/>
                <a:gd name="T29" fmla="*/ 1 h 15"/>
                <a:gd name="T30" fmla="*/ 6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1" y="14"/>
                  </a:lnTo>
                  <a:lnTo>
                    <a:pt x="8" y="15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533775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2 w 16"/>
                <a:gd name="T3" fmla="*/ 0 h 15"/>
                <a:gd name="T4" fmla="*/ 15 w 16"/>
                <a:gd name="T5" fmla="*/ 2 h 15"/>
                <a:gd name="T6" fmla="*/ 16 w 16"/>
                <a:gd name="T7" fmla="*/ 5 h 15"/>
                <a:gd name="T8" fmla="*/ 16 w 16"/>
                <a:gd name="T9" fmla="*/ 7 h 15"/>
                <a:gd name="T10" fmla="*/ 16 w 16"/>
                <a:gd name="T11" fmla="*/ 10 h 15"/>
                <a:gd name="T12" fmla="*/ 15 w 16"/>
                <a:gd name="T13" fmla="*/ 13 h 15"/>
                <a:gd name="T14" fmla="*/ 12 w 16"/>
                <a:gd name="T15" fmla="*/ 14 h 15"/>
                <a:gd name="T16" fmla="*/ 8 w 16"/>
                <a:gd name="T17" fmla="*/ 15 h 15"/>
                <a:gd name="T18" fmla="*/ 6 w 16"/>
                <a:gd name="T19" fmla="*/ 14 h 15"/>
                <a:gd name="T20" fmla="*/ 3 w 16"/>
                <a:gd name="T21" fmla="*/ 13 h 15"/>
                <a:gd name="T22" fmla="*/ 2 w 16"/>
                <a:gd name="T23" fmla="*/ 10 h 15"/>
                <a:gd name="T24" fmla="*/ 0 w 16"/>
                <a:gd name="T25" fmla="*/ 7 h 15"/>
                <a:gd name="T26" fmla="*/ 2 w 16"/>
                <a:gd name="T27" fmla="*/ 5 h 15"/>
                <a:gd name="T28" fmla="*/ 3 w 16"/>
                <a:gd name="T29" fmla="*/ 2 h 15"/>
                <a:gd name="T30" fmla="*/ 6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5" y="13"/>
                  </a:lnTo>
                  <a:lnTo>
                    <a:pt x="12" y="14"/>
                  </a:lnTo>
                  <a:lnTo>
                    <a:pt x="8" y="15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3571875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0 w 16"/>
                <a:gd name="T3" fmla="*/ 0 h 15"/>
                <a:gd name="T4" fmla="*/ 13 w 16"/>
                <a:gd name="T5" fmla="*/ 2 h 15"/>
                <a:gd name="T6" fmla="*/ 14 w 16"/>
                <a:gd name="T7" fmla="*/ 5 h 15"/>
                <a:gd name="T8" fmla="*/ 16 w 16"/>
                <a:gd name="T9" fmla="*/ 7 h 15"/>
                <a:gd name="T10" fmla="*/ 14 w 16"/>
                <a:gd name="T11" fmla="*/ 10 h 15"/>
                <a:gd name="T12" fmla="*/ 13 w 16"/>
                <a:gd name="T13" fmla="*/ 13 h 15"/>
                <a:gd name="T14" fmla="*/ 10 w 16"/>
                <a:gd name="T15" fmla="*/ 14 h 15"/>
                <a:gd name="T16" fmla="*/ 8 w 16"/>
                <a:gd name="T17" fmla="*/ 15 h 15"/>
                <a:gd name="T18" fmla="*/ 5 w 16"/>
                <a:gd name="T19" fmla="*/ 14 h 15"/>
                <a:gd name="T20" fmla="*/ 3 w 16"/>
                <a:gd name="T21" fmla="*/ 13 h 15"/>
                <a:gd name="T22" fmla="*/ 0 w 16"/>
                <a:gd name="T23" fmla="*/ 10 h 15"/>
                <a:gd name="T24" fmla="*/ 0 w 16"/>
                <a:gd name="T25" fmla="*/ 7 h 15"/>
                <a:gd name="T26" fmla="*/ 0 w 16"/>
                <a:gd name="T27" fmla="*/ 5 h 15"/>
                <a:gd name="T28" fmla="*/ 3 w 16"/>
                <a:gd name="T29" fmla="*/ 2 h 15"/>
                <a:gd name="T30" fmla="*/ 5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3609975" y="4343400"/>
              <a:ext cx="23813" cy="23813"/>
            </a:xfrm>
            <a:custGeom>
              <a:avLst/>
              <a:gdLst>
                <a:gd name="T0" fmla="*/ 7 w 15"/>
                <a:gd name="T1" fmla="*/ 0 h 15"/>
                <a:gd name="T2" fmla="*/ 10 w 15"/>
                <a:gd name="T3" fmla="*/ 0 h 15"/>
                <a:gd name="T4" fmla="*/ 13 w 15"/>
                <a:gd name="T5" fmla="*/ 2 h 15"/>
                <a:gd name="T6" fmla="*/ 14 w 15"/>
                <a:gd name="T7" fmla="*/ 5 h 15"/>
                <a:gd name="T8" fmla="*/ 15 w 15"/>
                <a:gd name="T9" fmla="*/ 7 h 15"/>
                <a:gd name="T10" fmla="*/ 14 w 15"/>
                <a:gd name="T11" fmla="*/ 10 h 15"/>
                <a:gd name="T12" fmla="*/ 13 w 15"/>
                <a:gd name="T13" fmla="*/ 13 h 15"/>
                <a:gd name="T14" fmla="*/ 10 w 15"/>
                <a:gd name="T15" fmla="*/ 14 h 15"/>
                <a:gd name="T16" fmla="*/ 7 w 15"/>
                <a:gd name="T17" fmla="*/ 15 h 15"/>
                <a:gd name="T18" fmla="*/ 5 w 15"/>
                <a:gd name="T19" fmla="*/ 14 h 15"/>
                <a:gd name="T20" fmla="*/ 2 w 15"/>
                <a:gd name="T21" fmla="*/ 13 h 15"/>
                <a:gd name="T22" fmla="*/ 0 w 15"/>
                <a:gd name="T23" fmla="*/ 10 h 15"/>
                <a:gd name="T24" fmla="*/ 0 w 15"/>
                <a:gd name="T25" fmla="*/ 7 h 15"/>
                <a:gd name="T26" fmla="*/ 0 w 15"/>
                <a:gd name="T27" fmla="*/ 5 h 15"/>
                <a:gd name="T28" fmla="*/ 2 w 15"/>
                <a:gd name="T29" fmla="*/ 2 h 15"/>
                <a:gd name="T30" fmla="*/ 5 w 15"/>
                <a:gd name="T31" fmla="*/ 0 h 15"/>
                <a:gd name="T32" fmla="*/ 7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3644900" y="4343400"/>
              <a:ext cx="26988" cy="23813"/>
            </a:xfrm>
            <a:custGeom>
              <a:avLst/>
              <a:gdLst>
                <a:gd name="T0" fmla="*/ 9 w 17"/>
                <a:gd name="T1" fmla="*/ 0 h 15"/>
                <a:gd name="T2" fmla="*/ 12 w 17"/>
                <a:gd name="T3" fmla="*/ 0 h 15"/>
                <a:gd name="T4" fmla="*/ 14 w 17"/>
                <a:gd name="T5" fmla="*/ 2 h 15"/>
                <a:gd name="T6" fmla="*/ 16 w 17"/>
                <a:gd name="T7" fmla="*/ 5 h 15"/>
                <a:gd name="T8" fmla="*/ 17 w 17"/>
                <a:gd name="T9" fmla="*/ 7 h 15"/>
                <a:gd name="T10" fmla="*/ 16 w 17"/>
                <a:gd name="T11" fmla="*/ 10 h 15"/>
                <a:gd name="T12" fmla="*/ 14 w 17"/>
                <a:gd name="T13" fmla="*/ 13 h 15"/>
                <a:gd name="T14" fmla="*/ 12 w 17"/>
                <a:gd name="T15" fmla="*/ 14 h 15"/>
                <a:gd name="T16" fmla="*/ 9 w 17"/>
                <a:gd name="T17" fmla="*/ 15 h 15"/>
                <a:gd name="T18" fmla="*/ 5 w 17"/>
                <a:gd name="T19" fmla="*/ 14 h 15"/>
                <a:gd name="T20" fmla="*/ 2 w 17"/>
                <a:gd name="T21" fmla="*/ 13 h 15"/>
                <a:gd name="T22" fmla="*/ 1 w 17"/>
                <a:gd name="T23" fmla="*/ 10 h 15"/>
                <a:gd name="T24" fmla="*/ 0 w 17"/>
                <a:gd name="T25" fmla="*/ 7 h 15"/>
                <a:gd name="T26" fmla="*/ 1 w 17"/>
                <a:gd name="T27" fmla="*/ 5 h 15"/>
                <a:gd name="T28" fmla="*/ 2 w 17"/>
                <a:gd name="T29" fmla="*/ 2 h 15"/>
                <a:gd name="T30" fmla="*/ 5 w 17"/>
                <a:gd name="T31" fmla="*/ 0 h 15"/>
                <a:gd name="T32" fmla="*/ 9 w 17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5">
                  <a:moveTo>
                    <a:pt x="9" y="0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9" y="15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0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3498850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0 w 16"/>
                <a:gd name="T3" fmla="*/ 0 h 15"/>
                <a:gd name="T4" fmla="*/ 13 w 16"/>
                <a:gd name="T5" fmla="*/ 2 h 15"/>
                <a:gd name="T6" fmla="*/ 14 w 16"/>
                <a:gd name="T7" fmla="*/ 5 h 15"/>
                <a:gd name="T8" fmla="*/ 16 w 16"/>
                <a:gd name="T9" fmla="*/ 7 h 15"/>
                <a:gd name="T10" fmla="*/ 14 w 16"/>
                <a:gd name="T11" fmla="*/ 10 h 15"/>
                <a:gd name="T12" fmla="*/ 13 w 16"/>
                <a:gd name="T13" fmla="*/ 13 h 15"/>
                <a:gd name="T14" fmla="*/ 10 w 16"/>
                <a:gd name="T15" fmla="*/ 14 h 15"/>
                <a:gd name="T16" fmla="*/ 8 w 16"/>
                <a:gd name="T17" fmla="*/ 15 h 15"/>
                <a:gd name="T18" fmla="*/ 4 w 16"/>
                <a:gd name="T19" fmla="*/ 14 h 15"/>
                <a:gd name="T20" fmla="*/ 3 w 16"/>
                <a:gd name="T21" fmla="*/ 13 h 15"/>
                <a:gd name="T22" fmla="*/ 0 w 16"/>
                <a:gd name="T23" fmla="*/ 10 h 15"/>
                <a:gd name="T24" fmla="*/ 0 w 16"/>
                <a:gd name="T25" fmla="*/ 7 h 15"/>
                <a:gd name="T26" fmla="*/ 0 w 16"/>
                <a:gd name="T27" fmla="*/ 5 h 15"/>
                <a:gd name="T28" fmla="*/ 3 w 16"/>
                <a:gd name="T29" fmla="*/ 2 h 15"/>
                <a:gd name="T30" fmla="*/ 4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3719513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0 h 15"/>
                <a:gd name="T4" fmla="*/ 13 w 16"/>
                <a:gd name="T5" fmla="*/ 1 h 15"/>
                <a:gd name="T6" fmla="*/ 15 w 16"/>
                <a:gd name="T7" fmla="*/ 4 h 15"/>
                <a:gd name="T8" fmla="*/ 16 w 16"/>
                <a:gd name="T9" fmla="*/ 7 h 15"/>
                <a:gd name="T10" fmla="*/ 15 w 16"/>
                <a:gd name="T11" fmla="*/ 10 h 15"/>
                <a:gd name="T12" fmla="*/ 13 w 16"/>
                <a:gd name="T13" fmla="*/ 13 h 15"/>
                <a:gd name="T14" fmla="*/ 11 w 16"/>
                <a:gd name="T15" fmla="*/ 14 h 15"/>
                <a:gd name="T16" fmla="*/ 8 w 16"/>
                <a:gd name="T17" fmla="*/ 15 h 15"/>
                <a:gd name="T18" fmla="*/ 4 w 16"/>
                <a:gd name="T19" fmla="*/ 14 h 15"/>
                <a:gd name="T20" fmla="*/ 3 w 16"/>
                <a:gd name="T21" fmla="*/ 13 h 15"/>
                <a:gd name="T22" fmla="*/ 0 w 16"/>
                <a:gd name="T23" fmla="*/ 10 h 15"/>
                <a:gd name="T24" fmla="*/ 0 w 16"/>
                <a:gd name="T25" fmla="*/ 7 h 15"/>
                <a:gd name="T26" fmla="*/ 0 w 16"/>
                <a:gd name="T27" fmla="*/ 4 h 15"/>
                <a:gd name="T28" fmla="*/ 3 w 16"/>
                <a:gd name="T29" fmla="*/ 1 h 15"/>
                <a:gd name="T30" fmla="*/ 4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8" y="15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3719513" y="42672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0 h 15"/>
                <a:gd name="T4" fmla="*/ 13 w 16"/>
                <a:gd name="T5" fmla="*/ 2 h 15"/>
                <a:gd name="T6" fmla="*/ 15 w 16"/>
                <a:gd name="T7" fmla="*/ 4 h 15"/>
                <a:gd name="T8" fmla="*/ 16 w 16"/>
                <a:gd name="T9" fmla="*/ 8 h 15"/>
                <a:gd name="T10" fmla="*/ 15 w 16"/>
                <a:gd name="T11" fmla="*/ 11 h 15"/>
                <a:gd name="T12" fmla="*/ 13 w 16"/>
                <a:gd name="T13" fmla="*/ 13 h 15"/>
                <a:gd name="T14" fmla="*/ 11 w 16"/>
                <a:gd name="T15" fmla="*/ 15 h 15"/>
                <a:gd name="T16" fmla="*/ 8 w 16"/>
                <a:gd name="T17" fmla="*/ 15 h 15"/>
                <a:gd name="T18" fmla="*/ 4 w 16"/>
                <a:gd name="T19" fmla="*/ 15 h 15"/>
                <a:gd name="T20" fmla="*/ 3 w 16"/>
                <a:gd name="T21" fmla="*/ 13 h 15"/>
                <a:gd name="T22" fmla="*/ 0 w 16"/>
                <a:gd name="T23" fmla="*/ 11 h 15"/>
                <a:gd name="T24" fmla="*/ 0 w 16"/>
                <a:gd name="T25" fmla="*/ 8 h 15"/>
                <a:gd name="T26" fmla="*/ 0 w 16"/>
                <a:gd name="T27" fmla="*/ 4 h 15"/>
                <a:gd name="T28" fmla="*/ 3 w 16"/>
                <a:gd name="T29" fmla="*/ 2 h 15"/>
                <a:gd name="T30" fmla="*/ 4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6" y="8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3719513" y="4418013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11 w 16"/>
                <a:gd name="T3" fmla="*/ 0 h 16"/>
                <a:gd name="T4" fmla="*/ 13 w 16"/>
                <a:gd name="T5" fmla="*/ 1 h 16"/>
                <a:gd name="T6" fmla="*/ 15 w 16"/>
                <a:gd name="T7" fmla="*/ 4 h 16"/>
                <a:gd name="T8" fmla="*/ 16 w 16"/>
                <a:gd name="T9" fmla="*/ 8 h 16"/>
                <a:gd name="T10" fmla="*/ 15 w 16"/>
                <a:gd name="T11" fmla="*/ 10 h 16"/>
                <a:gd name="T12" fmla="*/ 13 w 16"/>
                <a:gd name="T13" fmla="*/ 13 h 16"/>
                <a:gd name="T14" fmla="*/ 11 w 16"/>
                <a:gd name="T15" fmla="*/ 14 h 16"/>
                <a:gd name="T16" fmla="*/ 8 w 16"/>
                <a:gd name="T17" fmla="*/ 16 h 16"/>
                <a:gd name="T18" fmla="*/ 4 w 16"/>
                <a:gd name="T19" fmla="*/ 14 h 16"/>
                <a:gd name="T20" fmla="*/ 3 w 16"/>
                <a:gd name="T21" fmla="*/ 13 h 16"/>
                <a:gd name="T22" fmla="*/ 0 w 16"/>
                <a:gd name="T23" fmla="*/ 10 h 16"/>
                <a:gd name="T24" fmla="*/ 0 w 16"/>
                <a:gd name="T25" fmla="*/ 8 h 16"/>
                <a:gd name="T26" fmla="*/ 0 w 16"/>
                <a:gd name="T27" fmla="*/ 4 h 16"/>
                <a:gd name="T28" fmla="*/ 3 w 16"/>
                <a:gd name="T29" fmla="*/ 1 h 16"/>
                <a:gd name="T30" fmla="*/ 4 w 16"/>
                <a:gd name="T31" fmla="*/ 0 h 16"/>
                <a:gd name="T32" fmla="*/ 8 w 1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3754438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2 w 16"/>
                <a:gd name="T3" fmla="*/ 0 h 15"/>
                <a:gd name="T4" fmla="*/ 14 w 16"/>
                <a:gd name="T5" fmla="*/ 1 h 15"/>
                <a:gd name="T6" fmla="*/ 16 w 16"/>
                <a:gd name="T7" fmla="*/ 4 h 15"/>
                <a:gd name="T8" fmla="*/ 16 w 16"/>
                <a:gd name="T9" fmla="*/ 7 h 15"/>
                <a:gd name="T10" fmla="*/ 16 w 16"/>
                <a:gd name="T11" fmla="*/ 10 h 15"/>
                <a:gd name="T12" fmla="*/ 14 w 16"/>
                <a:gd name="T13" fmla="*/ 13 h 15"/>
                <a:gd name="T14" fmla="*/ 12 w 16"/>
                <a:gd name="T15" fmla="*/ 14 h 15"/>
                <a:gd name="T16" fmla="*/ 8 w 16"/>
                <a:gd name="T17" fmla="*/ 15 h 15"/>
                <a:gd name="T18" fmla="*/ 6 w 16"/>
                <a:gd name="T19" fmla="*/ 14 h 15"/>
                <a:gd name="T20" fmla="*/ 3 w 16"/>
                <a:gd name="T21" fmla="*/ 13 h 15"/>
                <a:gd name="T22" fmla="*/ 2 w 16"/>
                <a:gd name="T23" fmla="*/ 10 h 15"/>
                <a:gd name="T24" fmla="*/ 0 w 16"/>
                <a:gd name="T25" fmla="*/ 7 h 15"/>
                <a:gd name="T26" fmla="*/ 2 w 16"/>
                <a:gd name="T27" fmla="*/ 4 h 15"/>
                <a:gd name="T28" fmla="*/ 3 w 16"/>
                <a:gd name="T29" fmla="*/ 1 h 15"/>
                <a:gd name="T30" fmla="*/ 6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2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8" y="15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3681413" y="4230688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1 w 16"/>
                <a:gd name="T3" fmla="*/ 1 h 15"/>
                <a:gd name="T4" fmla="*/ 14 w 16"/>
                <a:gd name="T5" fmla="*/ 2 h 15"/>
                <a:gd name="T6" fmla="*/ 16 w 16"/>
                <a:gd name="T7" fmla="*/ 5 h 15"/>
                <a:gd name="T8" fmla="*/ 16 w 16"/>
                <a:gd name="T9" fmla="*/ 9 h 15"/>
                <a:gd name="T10" fmla="*/ 16 w 16"/>
                <a:gd name="T11" fmla="*/ 12 h 15"/>
                <a:gd name="T12" fmla="*/ 14 w 16"/>
                <a:gd name="T13" fmla="*/ 14 h 15"/>
                <a:gd name="T14" fmla="*/ 11 w 16"/>
                <a:gd name="T15" fmla="*/ 15 h 15"/>
                <a:gd name="T16" fmla="*/ 8 w 16"/>
                <a:gd name="T17" fmla="*/ 15 h 15"/>
                <a:gd name="T18" fmla="*/ 6 w 16"/>
                <a:gd name="T19" fmla="*/ 15 h 15"/>
                <a:gd name="T20" fmla="*/ 3 w 16"/>
                <a:gd name="T21" fmla="*/ 14 h 15"/>
                <a:gd name="T22" fmla="*/ 2 w 16"/>
                <a:gd name="T23" fmla="*/ 12 h 15"/>
                <a:gd name="T24" fmla="*/ 0 w 16"/>
                <a:gd name="T25" fmla="*/ 9 h 15"/>
                <a:gd name="T26" fmla="*/ 2 w 16"/>
                <a:gd name="T27" fmla="*/ 5 h 15"/>
                <a:gd name="T28" fmla="*/ 3 w 16"/>
                <a:gd name="T29" fmla="*/ 2 h 15"/>
                <a:gd name="T30" fmla="*/ 6 w 16"/>
                <a:gd name="T31" fmla="*/ 1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1" y="1"/>
                  </a:lnTo>
                  <a:lnTo>
                    <a:pt x="14" y="2"/>
                  </a:lnTo>
                  <a:lnTo>
                    <a:pt x="16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3681413" y="4452938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11 w 16"/>
                <a:gd name="T3" fmla="*/ 0 h 16"/>
                <a:gd name="T4" fmla="*/ 14 w 16"/>
                <a:gd name="T5" fmla="*/ 3 h 16"/>
                <a:gd name="T6" fmla="*/ 16 w 16"/>
                <a:gd name="T7" fmla="*/ 5 h 16"/>
                <a:gd name="T8" fmla="*/ 16 w 16"/>
                <a:gd name="T9" fmla="*/ 8 h 16"/>
                <a:gd name="T10" fmla="*/ 16 w 16"/>
                <a:gd name="T11" fmla="*/ 11 h 16"/>
                <a:gd name="T12" fmla="*/ 14 w 16"/>
                <a:gd name="T13" fmla="*/ 13 h 16"/>
                <a:gd name="T14" fmla="*/ 11 w 16"/>
                <a:gd name="T15" fmla="*/ 15 h 16"/>
                <a:gd name="T16" fmla="*/ 8 w 16"/>
                <a:gd name="T17" fmla="*/ 16 h 16"/>
                <a:gd name="T18" fmla="*/ 6 w 16"/>
                <a:gd name="T19" fmla="*/ 15 h 16"/>
                <a:gd name="T20" fmla="*/ 3 w 16"/>
                <a:gd name="T21" fmla="*/ 13 h 16"/>
                <a:gd name="T22" fmla="*/ 2 w 16"/>
                <a:gd name="T23" fmla="*/ 11 h 16"/>
                <a:gd name="T24" fmla="*/ 0 w 16"/>
                <a:gd name="T25" fmla="*/ 8 h 16"/>
                <a:gd name="T26" fmla="*/ 2 w 16"/>
                <a:gd name="T27" fmla="*/ 5 h 16"/>
                <a:gd name="T28" fmla="*/ 3 w 16"/>
                <a:gd name="T29" fmla="*/ 3 h 16"/>
                <a:gd name="T30" fmla="*/ 6 w 16"/>
                <a:gd name="T31" fmla="*/ 0 h 16"/>
                <a:gd name="T32" fmla="*/ 8 w 1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1" y="0"/>
                  </a:lnTo>
                  <a:lnTo>
                    <a:pt x="14" y="3"/>
                  </a:lnTo>
                  <a:lnTo>
                    <a:pt x="16" y="5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4" y="13"/>
                  </a:lnTo>
                  <a:lnTo>
                    <a:pt x="11" y="15"/>
                  </a:lnTo>
                  <a:lnTo>
                    <a:pt x="8" y="16"/>
                  </a:lnTo>
                  <a:lnTo>
                    <a:pt x="6" y="15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3792538" y="4343400"/>
              <a:ext cx="25400" cy="23813"/>
            </a:xfrm>
            <a:custGeom>
              <a:avLst/>
              <a:gdLst>
                <a:gd name="T0" fmla="*/ 8 w 16"/>
                <a:gd name="T1" fmla="*/ 0 h 15"/>
                <a:gd name="T2" fmla="*/ 12 w 16"/>
                <a:gd name="T3" fmla="*/ 0 h 15"/>
                <a:gd name="T4" fmla="*/ 13 w 16"/>
                <a:gd name="T5" fmla="*/ 1 h 15"/>
                <a:gd name="T6" fmla="*/ 16 w 16"/>
                <a:gd name="T7" fmla="*/ 4 h 15"/>
                <a:gd name="T8" fmla="*/ 16 w 16"/>
                <a:gd name="T9" fmla="*/ 7 h 15"/>
                <a:gd name="T10" fmla="*/ 16 w 16"/>
                <a:gd name="T11" fmla="*/ 10 h 15"/>
                <a:gd name="T12" fmla="*/ 13 w 16"/>
                <a:gd name="T13" fmla="*/ 13 h 15"/>
                <a:gd name="T14" fmla="*/ 12 w 16"/>
                <a:gd name="T15" fmla="*/ 14 h 15"/>
                <a:gd name="T16" fmla="*/ 8 w 16"/>
                <a:gd name="T17" fmla="*/ 15 h 15"/>
                <a:gd name="T18" fmla="*/ 5 w 16"/>
                <a:gd name="T19" fmla="*/ 14 h 15"/>
                <a:gd name="T20" fmla="*/ 3 w 16"/>
                <a:gd name="T21" fmla="*/ 13 h 15"/>
                <a:gd name="T22" fmla="*/ 1 w 16"/>
                <a:gd name="T23" fmla="*/ 10 h 15"/>
                <a:gd name="T24" fmla="*/ 0 w 16"/>
                <a:gd name="T25" fmla="*/ 7 h 15"/>
                <a:gd name="T26" fmla="*/ 1 w 16"/>
                <a:gd name="T27" fmla="*/ 4 h 15"/>
                <a:gd name="T28" fmla="*/ 3 w 16"/>
                <a:gd name="T29" fmla="*/ 1 h 15"/>
                <a:gd name="T30" fmla="*/ 5 w 16"/>
                <a:gd name="T31" fmla="*/ 0 h 15"/>
                <a:gd name="T32" fmla="*/ 8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3754438" y="4379913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12 w 16"/>
                <a:gd name="T3" fmla="*/ 0 h 16"/>
                <a:gd name="T4" fmla="*/ 14 w 16"/>
                <a:gd name="T5" fmla="*/ 3 h 16"/>
                <a:gd name="T6" fmla="*/ 16 w 16"/>
                <a:gd name="T7" fmla="*/ 4 h 16"/>
                <a:gd name="T8" fmla="*/ 16 w 16"/>
                <a:gd name="T9" fmla="*/ 8 h 16"/>
                <a:gd name="T10" fmla="*/ 16 w 16"/>
                <a:gd name="T11" fmla="*/ 11 h 16"/>
                <a:gd name="T12" fmla="*/ 14 w 16"/>
                <a:gd name="T13" fmla="*/ 13 h 16"/>
                <a:gd name="T14" fmla="*/ 12 w 16"/>
                <a:gd name="T15" fmla="*/ 15 h 16"/>
                <a:gd name="T16" fmla="*/ 8 w 16"/>
                <a:gd name="T17" fmla="*/ 16 h 16"/>
                <a:gd name="T18" fmla="*/ 6 w 16"/>
                <a:gd name="T19" fmla="*/ 15 h 16"/>
                <a:gd name="T20" fmla="*/ 3 w 16"/>
                <a:gd name="T21" fmla="*/ 13 h 16"/>
                <a:gd name="T22" fmla="*/ 2 w 16"/>
                <a:gd name="T23" fmla="*/ 11 h 16"/>
                <a:gd name="T24" fmla="*/ 0 w 16"/>
                <a:gd name="T25" fmla="*/ 8 h 16"/>
                <a:gd name="T26" fmla="*/ 2 w 16"/>
                <a:gd name="T27" fmla="*/ 4 h 16"/>
                <a:gd name="T28" fmla="*/ 3 w 16"/>
                <a:gd name="T29" fmla="*/ 3 h 16"/>
                <a:gd name="T30" fmla="*/ 6 w 16"/>
                <a:gd name="T31" fmla="*/ 0 h 16"/>
                <a:gd name="T32" fmla="*/ 8 w 1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11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8" y="16"/>
                  </a:lnTo>
                  <a:lnTo>
                    <a:pt x="6" y="15"/>
                  </a:lnTo>
                  <a:lnTo>
                    <a:pt x="3" y="1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3609975" y="4545013"/>
              <a:ext cx="23813" cy="22225"/>
            </a:xfrm>
            <a:custGeom>
              <a:avLst/>
              <a:gdLst>
                <a:gd name="T0" fmla="*/ 7 w 15"/>
                <a:gd name="T1" fmla="*/ 0 h 14"/>
                <a:gd name="T2" fmla="*/ 10 w 15"/>
                <a:gd name="T3" fmla="*/ 0 h 14"/>
                <a:gd name="T4" fmla="*/ 13 w 15"/>
                <a:gd name="T5" fmla="*/ 1 h 14"/>
                <a:gd name="T6" fmla="*/ 14 w 15"/>
                <a:gd name="T7" fmla="*/ 4 h 14"/>
                <a:gd name="T8" fmla="*/ 15 w 15"/>
                <a:gd name="T9" fmla="*/ 6 h 14"/>
                <a:gd name="T10" fmla="*/ 14 w 15"/>
                <a:gd name="T11" fmla="*/ 10 h 14"/>
                <a:gd name="T12" fmla="*/ 13 w 15"/>
                <a:gd name="T13" fmla="*/ 13 h 14"/>
                <a:gd name="T14" fmla="*/ 10 w 15"/>
                <a:gd name="T15" fmla="*/ 14 h 14"/>
                <a:gd name="T16" fmla="*/ 7 w 15"/>
                <a:gd name="T17" fmla="*/ 14 h 14"/>
                <a:gd name="T18" fmla="*/ 5 w 15"/>
                <a:gd name="T19" fmla="*/ 14 h 14"/>
                <a:gd name="T20" fmla="*/ 2 w 15"/>
                <a:gd name="T21" fmla="*/ 13 h 14"/>
                <a:gd name="T22" fmla="*/ 0 w 15"/>
                <a:gd name="T23" fmla="*/ 10 h 14"/>
                <a:gd name="T24" fmla="*/ 0 w 15"/>
                <a:gd name="T25" fmla="*/ 6 h 14"/>
                <a:gd name="T26" fmla="*/ 0 w 15"/>
                <a:gd name="T27" fmla="*/ 4 h 14"/>
                <a:gd name="T28" fmla="*/ 2 w 15"/>
                <a:gd name="T29" fmla="*/ 1 h 14"/>
                <a:gd name="T30" fmla="*/ 5 w 15"/>
                <a:gd name="T31" fmla="*/ 0 h 14"/>
                <a:gd name="T32" fmla="*/ 7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3757613" y="4545013"/>
              <a:ext cx="23813" cy="22225"/>
            </a:xfrm>
            <a:custGeom>
              <a:avLst/>
              <a:gdLst>
                <a:gd name="T0" fmla="*/ 8 w 15"/>
                <a:gd name="T1" fmla="*/ 0 h 14"/>
                <a:gd name="T2" fmla="*/ 10 w 15"/>
                <a:gd name="T3" fmla="*/ 0 h 14"/>
                <a:gd name="T4" fmla="*/ 13 w 15"/>
                <a:gd name="T5" fmla="*/ 1 h 14"/>
                <a:gd name="T6" fmla="*/ 14 w 15"/>
                <a:gd name="T7" fmla="*/ 4 h 14"/>
                <a:gd name="T8" fmla="*/ 15 w 15"/>
                <a:gd name="T9" fmla="*/ 6 h 14"/>
                <a:gd name="T10" fmla="*/ 14 w 15"/>
                <a:gd name="T11" fmla="*/ 10 h 14"/>
                <a:gd name="T12" fmla="*/ 13 w 15"/>
                <a:gd name="T13" fmla="*/ 13 h 14"/>
                <a:gd name="T14" fmla="*/ 10 w 15"/>
                <a:gd name="T15" fmla="*/ 14 h 14"/>
                <a:gd name="T16" fmla="*/ 8 w 15"/>
                <a:gd name="T17" fmla="*/ 14 h 14"/>
                <a:gd name="T18" fmla="*/ 5 w 15"/>
                <a:gd name="T19" fmla="*/ 14 h 14"/>
                <a:gd name="T20" fmla="*/ 2 w 15"/>
                <a:gd name="T21" fmla="*/ 13 h 14"/>
                <a:gd name="T22" fmla="*/ 0 w 15"/>
                <a:gd name="T23" fmla="*/ 10 h 14"/>
                <a:gd name="T24" fmla="*/ 0 w 15"/>
                <a:gd name="T25" fmla="*/ 6 h 14"/>
                <a:gd name="T26" fmla="*/ 0 w 15"/>
                <a:gd name="T27" fmla="*/ 4 h 14"/>
                <a:gd name="T28" fmla="*/ 2 w 15"/>
                <a:gd name="T29" fmla="*/ 1 h 14"/>
                <a:gd name="T30" fmla="*/ 5 w 15"/>
                <a:gd name="T31" fmla="*/ 0 h 14"/>
                <a:gd name="T32" fmla="*/ 8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3719513" y="4545013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11 w 16"/>
                <a:gd name="T3" fmla="*/ 0 h 14"/>
                <a:gd name="T4" fmla="*/ 13 w 16"/>
                <a:gd name="T5" fmla="*/ 1 h 14"/>
                <a:gd name="T6" fmla="*/ 15 w 16"/>
                <a:gd name="T7" fmla="*/ 4 h 14"/>
                <a:gd name="T8" fmla="*/ 16 w 16"/>
                <a:gd name="T9" fmla="*/ 6 h 14"/>
                <a:gd name="T10" fmla="*/ 15 w 16"/>
                <a:gd name="T11" fmla="*/ 10 h 14"/>
                <a:gd name="T12" fmla="*/ 13 w 16"/>
                <a:gd name="T13" fmla="*/ 13 h 14"/>
                <a:gd name="T14" fmla="*/ 11 w 16"/>
                <a:gd name="T15" fmla="*/ 14 h 14"/>
                <a:gd name="T16" fmla="*/ 8 w 16"/>
                <a:gd name="T17" fmla="*/ 14 h 14"/>
                <a:gd name="T18" fmla="*/ 4 w 16"/>
                <a:gd name="T19" fmla="*/ 14 h 14"/>
                <a:gd name="T20" fmla="*/ 3 w 16"/>
                <a:gd name="T21" fmla="*/ 13 h 14"/>
                <a:gd name="T22" fmla="*/ 1 w 16"/>
                <a:gd name="T23" fmla="*/ 10 h 14"/>
                <a:gd name="T24" fmla="*/ 0 w 16"/>
                <a:gd name="T25" fmla="*/ 6 h 14"/>
                <a:gd name="T26" fmla="*/ 1 w 16"/>
                <a:gd name="T27" fmla="*/ 4 h 14"/>
                <a:gd name="T28" fmla="*/ 3 w 16"/>
                <a:gd name="T29" fmla="*/ 1 h 14"/>
                <a:gd name="T30" fmla="*/ 4 w 16"/>
                <a:gd name="T31" fmla="*/ 0 h 14"/>
                <a:gd name="T32" fmla="*/ 8 w 1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3681413" y="4545013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11 w 16"/>
                <a:gd name="T3" fmla="*/ 0 h 14"/>
                <a:gd name="T4" fmla="*/ 14 w 16"/>
                <a:gd name="T5" fmla="*/ 1 h 14"/>
                <a:gd name="T6" fmla="*/ 16 w 16"/>
                <a:gd name="T7" fmla="*/ 4 h 14"/>
                <a:gd name="T8" fmla="*/ 16 w 16"/>
                <a:gd name="T9" fmla="*/ 6 h 14"/>
                <a:gd name="T10" fmla="*/ 16 w 16"/>
                <a:gd name="T11" fmla="*/ 10 h 14"/>
                <a:gd name="T12" fmla="*/ 14 w 16"/>
                <a:gd name="T13" fmla="*/ 13 h 14"/>
                <a:gd name="T14" fmla="*/ 11 w 16"/>
                <a:gd name="T15" fmla="*/ 14 h 14"/>
                <a:gd name="T16" fmla="*/ 8 w 16"/>
                <a:gd name="T17" fmla="*/ 14 h 14"/>
                <a:gd name="T18" fmla="*/ 6 w 16"/>
                <a:gd name="T19" fmla="*/ 14 h 14"/>
                <a:gd name="T20" fmla="*/ 3 w 16"/>
                <a:gd name="T21" fmla="*/ 13 h 14"/>
                <a:gd name="T22" fmla="*/ 2 w 16"/>
                <a:gd name="T23" fmla="*/ 10 h 14"/>
                <a:gd name="T24" fmla="*/ 0 w 16"/>
                <a:gd name="T25" fmla="*/ 6 h 14"/>
                <a:gd name="T26" fmla="*/ 2 w 16"/>
                <a:gd name="T27" fmla="*/ 4 h 14"/>
                <a:gd name="T28" fmla="*/ 3 w 16"/>
                <a:gd name="T29" fmla="*/ 1 h 14"/>
                <a:gd name="T30" fmla="*/ 6 w 16"/>
                <a:gd name="T31" fmla="*/ 0 h 14"/>
                <a:gd name="T32" fmla="*/ 8 w 1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11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3644900" y="4545013"/>
              <a:ext cx="26988" cy="22225"/>
            </a:xfrm>
            <a:custGeom>
              <a:avLst/>
              <a:gdLst>
                <a:gd name="T0" fmla="*/ 9 w 17"/>
                <a:gd name="T1" fmla="*/ 0 h 14"/>
                <a:gd name="T2" fmla="*/ 12 w 17"/>
                <a:gd name="T3" fmla="*/ 0 h 14"/>
                <a:gd name="T4" fmla="*/ 14 w 17"/>
                <a:gd name="T5" fmla="*/ 1 h 14"/>
                <a:gd name="T6" fmla="*/ 16 w 17"/>
                <a:gd name="T7" fmla="*/ 4 h 14"/>
                <a:gd name="T8" fmla="*/ 17 w 17"/>
                <a:gd name="T9" fmla="*/ 6 h 14"/>
                <a:gd name="T10" fmla="*/ 16 w 17"/>
                <a:gd name="T11" fmla="*/ 10 h 14"/>
                <a:gd name="T12" fmla="*/ 14 w 17"/>
                <a:gd name="T13" fmla="*/ 13 h 14"/>
                <a:gd name="T14" fmla="*/ 12 w 17"/>
                <a:gd name="T15" fmla="*/ 14 h 14"/>
                <a:gd name="T16" fmla="*/ 9 w 17"/>
                <a:gd name="T17" fmla="*/ 14 h 14"/>
                <a:gd name="T18" fmla="*/ 5 w 17"/>
                <a:gd name="T19" fmla="*/ 14 h 14"/>
                <a:gd name="T20" fmla="*/ 2 w 17"/>
                <a:gd name="T21" fmla="*/ 13 h 14"/>
                <a:gd name="T22" fmla="*/ 1 w 17"/>
                <a:gd name="T23" fmla="*/ 10 h 14"/>
                <a:gd name="T24" fmla="*/ 0 w 17"/>
                <a:gd name="T25" fmla="*/ 6 h 14"/>
                <a:gd name="T26" fmla="*/ 1 w 17"/>
                <a:gd name="T27" fmla="*/ 4 h 14"/>
                <a:gd name="T28" fmla="*/ 2 w 17"/>
                <a:gd name="T29" fmla="*/ 1 h 14"/>
                <a:gd name="T30" fmla="*/ 5 w 17"/>
                <a:gd name="T31" fmla="*/ 0 h 14"/>
                <a:gd name="T32" fmla="*/ 9 w 17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4">
                  <a:moveTo>
                    <a:pt x="9" y="0"/>
                  </a:moveTo>
                  <a:lnTo>
                    <a:pt x="12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9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3792538" y="4545013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12 w 16"/>
                <a:gd name="T3" fmla="*/ 0 h 14"/>
                <a:gd name="T4" fmla="*/ 13 w 16"/>
                <a:gd name="T5" fmla="*/ 1 h 14"/>
                <a:gd name="T6" fmla="*/ 16 w 16"/>
                <a:gd name="T7" fmla="*/ 4 h 14"/>
                <a:gd name="T8" fmla="*/ 16 w 16"/>
                <a:gd name="T9" fmla="*/ 6 h 14"/>
                <a:gd name="T10" fmla="*/ 16 w 16"/>
                <a:gd name="T11" fmla="*/ 10 h 14"/>
                <a:gd name="T12" fmla="*/ 13 w 16"/>
                <a:gd name="T13" fmla="*/ 13 h 14"/>
                <a:gd name="T14" fmla="*/ 12 w 16"/>
                <a:gd name="T15" fmla="*/ 14 h 14"/>
                <a:gd name="T16" fmla="*/ 8 w 16"/>
                <a:gd name="T17" fmla="*/ 14 h 14"/>
                <a:gd name="T18" fmla="*/ 5 w 16"/>
                <a:gd name="T19" fmla="*/ 14 h 14"/>
                <a:gd name="T20" fmla="*/ 3 w 16"/>
                <a:gd name="T21" fmla="*/ 13 h 14"/>
                <a:gd name="T22" fmla="*/ 1 w 16"/>
                <a:gd name="T23" fmla="*/ 10 h 14"/>
                <a:gd name="T24" fmla="*/ 0 w 16"/>
                <a:gd name="T25" fmla="*/ 6 h 14"/>
                <a:gd name="T26" fmla="*/ 1 w 16"/>
                <a:gd name="T27" fmla="*/ 4 h 14"/>
                <a:gd name="T28" fmla="*/ 3 w 16"/>
                <a:gd name="T29" fmla="*/ 1 h 14"/>
                <a:gd name="T30" fmla="*/ 5 w 16"/>
                <a:gd name="T31" fmla="*/ 0 h 14"/>
                <a:gd name="T32" fmla="*/ 8 w 1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3571875" y="4545013"/>
              <a:ext cx="26988" cy="22225"/>
            </a:xfrm>
            <a:custGeom>
              <a:avLst/>
              <a:gdLst>
                <a:gd name="T0" fmla="*/ 8 w 17"/>
                <a:gd name="T1" fmla="*/ 0 h 14"/>
                <a:gd name="T2" fmla="*/ 12 w 17"/>
                <a:gd name="T3" fmla="*/ 0 h 14"/>
                <a:gd name="T4" fmla="*/ 14 w 17"/>
                <a:gd name="T5" fmla="*/ 1 h 14"/>
                <a:gd name="T6" fmla="*/ 16 w 17"/>
                <a:gd name="T7" fmla="*/ 4 h 14"/>
                <a:gd name="T8" fmla="*/ 17 w 17"/>
                <a:gd name="T9" fmla="*/ 6 h 14"/>
                <a:gd name="T10" fmla="*/ 16 w 17"/>
                <a:gd name="T11" fmla="*/ 10 h 14"/>
                <a:gd name="T12" fmla="*/ 14 w 17"/>
                <a:gd name="T13" fmla="*/ 13 h 14"/>
                <a:gd name="T14" fmla="*/ 12 w 17"/>
                <a:gd name="T15" fmla="*/ 14 h 14"/>
                <a:gd name="T16" fmla="*/ 8 w 17"/>
                <a:gd name="T17" fmla="*/ 14 h 14"/>
                <a:gd name="T18" fmla="*/ 5 w 17"/>
                <a:gd name="T19" fmla="*/ 14 h 14"/>
                <a:gd name="T20" fmla="*/ 3 w 17"/>
                <a:gd name="T21" fmla="*/ 13 h 14"/>
                <a:gd name="T22" fmla="*/ 1 w 17"/>
                <a:gd name="T23" fmla="*/ 10 h 14"/>
                <a:gd name="T24" fmla="*/ 0 w 17"/>
                <a:gd name="T25" fmla="*/ 6 h 14"/>
                <a:gd name="T26" fmla="*/ 1 w 17"/>
                <a:gd name="T27" fmla="*/ 4 h 14"/>
                <a:gd name="T28" fmla="*/ 3 w 17"/>
                <a:gd name="T29" fmla="*/ 1 h 14"/>
                <a:gd name="T30" fmla="*/ 5 w 17"/>
                <a:gd name="T31" fmla="*/ 0 h 14"/>
                <a:gd name="T32" fmla="*/ 8 w 17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4">
                  <a:moveTo>
                    <a:pt x="8" y="0"/>
                  </a:moveTo>
                  <a:lnTo>
                    <a:pt x="12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3571875" y="4467225"/>
              <a:ext cx="26988" cy="25400"/>
            </a:xfrm>
            <a:custGeom>
              <a:avLst/>
              <a:gdLst>
                <a:gd name="T0" fmla="*/ 8 w 17"/>
                <a:gd name="T1" fmla="*/ 0 h 16"/>
                <a:gd name="T2" fmla="*/ 12 w 17"/>
                <a:gd name="T3" fmla="*/ 2 h 16"/>
                <a:gd name="T4" fmla="*/ 14 w 17"/>
                <a:gd name="T5" fmla="*/ 3 h 16"/>
                <a:gd name="T6" fmla="*/ 16 w 17"/>
                <a:gd name="T7" fmla="*/ 6 h 16"/>
                <a:gd name="T8" fmla="*/ 17 w 17"/>
                <a:gd name="T9" fmla="*/ 8 h 16"/>
                <a:gd name="T10" fmla="*/ 16 w 17"/>
                <a:gd name="T11" fmla="*/ 12 h 16"/>
                <a:gd name="T12" fmla="*/ 14 w 17"/>
                <a:gd name="T13" fmla="*/ 15 h 16"/>
                <a:gd name="T14" fmla="*/ 12 w 17"/>
                <a:gd name="T15" fmla="*/ 16 h 16"/>
                <a:gd name="T16" fmla="*/ 8 w 17"/>
                <a:gd name="T17" fmla="*/ 16 h 16"/>
                <a:gd name="T18" fmla="*/ 5 w 17"/>
                <a:gd name="T19" fmla="*/ 16 h 16"/>
                <a:gd name="T20" fmla="*/ 3 w 17"/>
                <a:gd name="T21" fmla="*/ 15 h 16"/>
                <a:gd name="T22" fmla="*/ 1 w 17"/>
                <a:gd name="T23" fmla="*/ 12 h 16"/>
                <a:gd name="T24" fmla="*/ 0 w 17"/>
                <a:gd name="T25" fmla="*/ 8 h 16"/>
                <a:gd name="T26" fmla="*/ 1 w 17"/>
                <a:gd name="T27" fmla="*/ 6 h 16"/>
                <a:gd name="T28" fmla="*/ 3 w 17"/>
                <a:gd name="T29" fmla="*/ 3 h 16"/>
                <a:gd name="T30" fmla="*/ 5 w 17"/>
                <a:gd name="T31" fmla="*/ 2 h 16"/>
                <a:gd name="T32" fmla="*/ 8 w 17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6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6" y="6"/>
                  </a:lnTo>
                  <a:lnTo>
                    <a:pt x="17" y="8"/>
                  </a:lnTo>
                  <a:lnTo>
                    <a:pt x="16" y="12"/>
                  </a:lnTo>
                  <a:lnTo>
                    <a:pt x="14" y="15"/>
                  </a:lnTo>
                  <a:lnTo>
                    <a:pt x="12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3" y="15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3571875" y="4619625"/>
              <a:ext cx="26988" cy="23813"/>
            </a:xfrm>
            <a:custGeom>
              <a:avLst/>
              <a:gdLst>
                <a:gd name="T0" fmla="*/ 8 w 17"/>
                <a:gd name="T1" fmla="*/ 0 h 15"/>
                <a:gd name="T2" fmla="*/ 12 w 17"/>
                <a:gd name="T3" fmla="*/ 0 h 15"/>
                <a:gd name="T4" fmla="*/ 14 w 17"/>
                <a:gd name="T5" fmla="*/ 2 h 15"/>
                <a:gd name="T6" fmla="*/ 16 w 17"/>
                <a:gd name="T7" fmla="*/ 4 h 15"/>
                <a:gd name="T8" fmla="*/ 17 w 17"/>
                <a:gd name="T9" fmla="*/ 7 h 15"/>
                <a:gd name="T10" fmla="*/ 16 w 17"/>
                <a:gd name="T11" fmla="*/ 11 h 15"/>
                <a:gd name="T12" fmla="*/ 14 w 17"/>
                <a:gd name="T13" fmla="*/ 13 h 15"/>
                <a:gd name="T14" fmla="*/ 12 w 17"/>
                <a:gd name="T15" fmla="*/ 15 h 15"/>
                <a:gd name="T16" fmla="*/ 8 w 17"/>
                <a:gd name="T17" fmla="*/ 15 h 15"/>
                <a:gd name="T18" fmla="*/ 5 w 17"/>
                <a:gd name="T19" fmla="*/ 15 h 15"/>
                <a:gd name="T20" fmla="*/ 3 w 17"/>
                <a:gd name="T21" fmla="*/ 13 h 15"/>
                <a:gd name="T22" fmla="*/ 1 w 17"/>
                <a:gd name="T23" fmla="*/ 11 h 15"/>
                <a:gd name="T24" fmla="*/ 0 w 17"/>
                <a:gd name="T25" fmla="*/ 7 h 15"/>
                <a:gd name="T26" fmla="*/ 1 w 17"/>
                <a:gd name="T27" fmla="*/ 4 h 15"/>
                <a:gd name="T28" fmla="*/ 3 w 17"/>
                <a:gd name="T29" fmla="*/ 2 h 15"/>
                <a:gd name="T30" fmla="*/ 5 w 17"/>
                <a:gd name="T31" fmla="*/ 0 h 15"/>
                <a:gd name="T32" fmla="*/ 8 w 17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7" y="7"/>
                  </a:lnTo>
                  <a:lnTo>
                    <a:pt x="16" y="11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3536950" y="4545013"/>
              <a:ext cx="23813" cy="22225"/>
            </a:xfrm>
            <a:custGeom>
              <a:avLst/>
              <a:gdLst>
                <a:gd name="T0" fmla="*/ 7 w 15"/>
                <a:gd name="T1" fmla="*/ 0 h 14"/>
                <a:gd name="T2" fmla="*/ 10 w 15"/>
                <a:gd name="T3" fmla="*/ 0 h 14"/>
                <a:gd name="T4" fmla="*/ 13 w 15"/>
                <a:gd name="T5" fmla="*/ 1 h 14"/>
                <a:gd name="T6" fmla="*/ 14 w 15"/>
                <a:gd name="T7" fmla="*/ 4 h 14"/>
                <a:gd name="T8" fmla="*/ 15 w 15"/>
                <a:gd name="T9" fmla="*/ 6 h 14"/>
                <a:gd name="T10" fmla="*/ 14 w 15"/>
                <a:gd name="T11" fmla="*/ 10 h 14"/>
                <a:gd name="T12" fmla="*/ 13 w 15"/>
                <a:gd name="T13" fmla="*/ 13 h 14"/>
                <a:gd name="T14" fmla="*/ 10 w 15"/>
                <a:gd name="T15" fmla="*/ 14 h 14"/>
                <a:gd name="T16" fmla="*/ 7 w 15"/>
                <a:gd name="T17" fmla="*/ 14 h 14"/>
                <a:gd name="T18" fmla="*/ 4 w 15"/>
                <a:gd name="T19" fmla="*/ 14 h 14"/>
                <a:gd name="T20" fmla="*/ 2 w 15"/>
                <a:gd name="T21" fmla="*/ 13 h 14"/>
                <a:gd name="T22" fmla="*/ 0 w 15"/>
                <a:gd name="T23" fmla="*/ 10 h 14"/>
                <a:gd name="T24" fmla="*/ 0 w 15"/>
                <a:gd name="T25" fmla="*/ 6 h 14"/>
                <a:gd name="T26" fmla="*/ 0 w 15"/>
                <a:gd name="T27" fmla="*/ 4 h 14"/>
                <a:gd name="T28" fmla="*/ 2 w 15"/>
                <a:gd name="T29" fmla="*/ 1 h 14"/>
                <a:gd name="T30" fmla="*/ 4 w 15"/>
                <a:gd name="T31" fmla="*/ 0 h 14"/>
                <a:gd name="T32" fmla="*/ 7 w 15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3609975" y="4432300"/>
              <a:ext cx="23813" cy="25400"/>
            </a:xfrm>
            <a:custGeom>
              <a:avLst/>
              <a:gdLst>
                <a:gd name="T0" fmla="*/ 7 w 15"/>
                <a:gd name="T1" fmla="*/ 0 h 16"/>
                <a:gd name="T2" fmla="*/ 10 w 15"/>
                <a:gd name="T3" fmla="*/ 1 h 16"/>
                <a:gd name="T4" fmla="*/ 13 w 15"/>
                <a:gd name="T5" fmla="*/ 3 h 16"/>
                <a:gd name="T6" fmla="*/ 14 w 15"/>
                <a:gd name="T7" fmla="*/ 5 h 16"/>
                <a:gd name="T8" fmla="*/ 15 w 15"/>
                <a:gd name="T9" fmla="*/ 8 h 16"/>
                <a:gd name="T10" fmla="*/ 14 w 15"/>
                <a:gd name="T11" fmla="*/ 12 h 16"/>
                <a:gd name="T12" fmla="*/ 13 w 15"/>
                <a:gd name="T13" fmla="*/ 13 h 16"/>
                <a:gd name="T14" fmla="*/ 10 w 15"/>
                <a:gd name="T15" fmla="*/ 16 h 16"/>
                <a:gd name="T16" fmla="*/ 7 w 15"/>
                <a:gd name="T17" fmla="*/ 16 h 16"/>
                <a:gd name="T18" fmla="*/ 5 w 15"/>
                <a:gd name="T19" fmla="*/ 16 h 16"/>
                <a:gd name="T20" fmla="*/ 2 w 15"/>
                <a:gd name="T21" fmla="*/ 13 h 16"/>
                <a:gd name="T22" fmla="*/ 0 w 15"/>
                <a:gd name="T23" fmla="*/ 12 h 16"/>
                <a:gd name="T24" fmla="*/ 0 w 15"/>
                <a:gd name="T25" fmla="*/ 8 h 16"/>
                <a:gd name="T26" fmla="*/ 0 w 15"/>
                <a:gd name="T27" fmla="*/ 5 h 16"/>
                <a:gd name="T28" fmla="*/ 2 w 15"/>
                <a:gd name="T29" fmla="*/ 3 h 16"/>
                <a:gd name="T30" fmla="*/ 5 w 15"/>
                <a:gd name="T31" fmla="*/ 1 h 16"/>
                <a:gd name="T32" fmla="*/ 7 w 15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7" y="0"/>
                  </a:moveTo>
                  <a:lnTo>
                    <a:pt x="10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3609975" y="4656138"/>
              <a:ext cx="23813" cy="23813"/>
            </a:xfrm>
            <a:custGeom>
              <a:avLst/>
              <a:gdLst>
                <a:gd name="T0" fmla="*/ 7 w 15"/>
                <a:gd name="T1" fmla="*/ 0 h 15"/>
                <a:gd name="T2" fmla="*/ 10 w 15"/>
                <a:gd name="T3" fmla="*/ 0 h 15"/>
                <a:gd name="T4" fmla="*/ 13 w 15"/>
                <a:gd name="T5" fmla="*/ 2 h 15"/>
                <a:gd name="T6" fmla="*/ 14 w 15"/>
                <a:gd name="T7" fmla="*/ 3 h 15"/>
                <a:gd name="T8" fmla="*/ 15 w 15"/>
                <a:gd name="T9" fmla="*/ 7 h 15"/>
                <a:gd name="T10" fmla="*/ 14 w 15"/>
                <a:gd name="T11" fmla="*/ 10 h 15"/>
                <a:gd name="T12" fmla="*/ 13 w 15"/>
                <a:gd name="T13" fmla="*/ 13 h 15"/>
                <a:gd name="T14" fmla="*/ 10 w 15"/>
                <a:gd name="T15" fmla="*/ 14 h 15"/>
                <a:gd name="T16" fmla="*/ 7 w 15"/>
                <a:gd name="T17" fmla="*/ 15 h 15"/>
                <a:gd name="T18" fmla="*/ 5 w 15"/>
                <a:gd name="T19" fmla="*/ 14 h 15"/>
                <a:gd name="T20" fmla="*/ 2 w 15"/>
                <a:gd name="T21" fmla="*/ 13 h 15"/>
                <a:gd name="T22" fmla="*/ 0 w 15"/>
                <a:gd name="T23" fmla="*/ 10 h 15"/>
                <a:gd name="T24" fmla="*/ 0 w 15"/>
                <a:gd name="T25" fmla="*/ 7 h 15"/>
                <a:gd name="T26" fmla="*/ 0 w 15"/>
                <a:gd name="T27" fmla="*/ 3 h 15"/>
                <a:gd name="T28" fmla="*/ 2 w 15"/>
                <a:gd name="T29" fmla="*/ 2 h 15"/>
                <a:gd name="T30" fmla="*/ 5 w 15"/>
                <a:gd name="T31" fmla="*/ 0 h 15"/>
                <a:gd name="T32" fmla="*/ 7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3498850" y="4545013"/>
              <a:ext cx="25400" cy="22225"/>
            </a:xfrm>
            <a:custGeom>
              <a:avLst/>
              <a:gdLst>
                <a:gd name="T0" fmla="*/ 8 w 16"/>
                <a:gd name="T1" fmla="*/ 0 h 14"/>
                <a:gd name="T2" fmla="*/ 10 w 16"/>
                <a:gd name="T3" fmla="*/ 0 h 14"/>
                <a:gd name="T4" fmla="*/ 13 w 16"/>
                <a:gd name="T5" fmla="*/ 1 h 14"/>
                <a:gd name="T6" fmla="*/ 14 w 16"/>
                <a:gd name="T7" fmla="*/ 4 h 14"/>
                <a:gd name="T8" fmla="*/ 16 w 16"/>
                <a:gd name="T9" fmla="*/ 6 h 14"/>
                <a:gd name="T10" fmla="*/ 14 w 16"/>
                <a:gd name="T11" fmla="*/ 10 h 14"/>
                <a:gd name="T12" fmla="*/ 13 w 16"/>
                <a:gd name="T13" fmla="*/ 13 h 14"/>
                <a:gd name="T14" fmla="*/ 10 w 16"/>
                <a:gd name="T15" fmla="*/ 14 h 14"/>
                <a:gd name="T16" fmla="*/ 8 w 16"/>
                <a:gd name="T17" fmla="*/ 14 h 14"/>
                <a:gd name="T18" fmla="*/ 4 w 16"/>
                <a:gd name="T19" fmla="*/ 14 h 14"/>
                <a:gd name="T20" fmla="*/ 3 w 16"/>
                <a:gd name="T21" fmla="*/ 13 h 14"/>
                <a:gd name="T22" fmla="*/ 0 w 16"/>
                <a:gd name="T23" fmla="*/ 10 h 14"/>
                <a:gd name="T24" fmla="*/ 0 w 16"/>
                <a:gd name="T25" fmla="*/ 6 h 14"/>
                <a:gd name="T26" fmla="*/ 0 w 16"/>
                <a:gd name="T27" fmla="*/ 4 h 14"/>
                <a:gd name="T28" fmla="*/ 3 w 16"/>
                <a:gd name="T29" fmla="*/ 1 h 14"/>
                <a:gd name="T30" fmla="*/ 4 w 16"/>
                <a:gd name="T31" fmla="*/ 0 h 14"/>
                <a:gd name="T32" fmla="*/ 8 w 1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3536950" y="4583113"/>
              <a:ext cx="23813" cy="23813"/>
            </a:xfrm>
            <a:custGeom>
              <a:avLst/>
              <a:gdLst>
                <a:gd name="T0" fmla="*/ 7 w 15"/>
                <a:gd name="T1" fmla="*/ 0 h 15"/>
                <a:gd name="T2" fmla="*/ 10 w 15"/>
                <a:gd name="T3" fmla="*/ 0 h 15"/>
                <a:gd name="T4" fmla="*/ 13 w 15"/>
                <a:gd name="T5" fmla="*/ 1 h 15"/>
                <a:gd name="T6" fmla="*/ 14 w 15"/>
                <a:gd name="T7" fmla="*/ 4 h 15"/>
                <a:gd name="T8" fmla="*/ 15 w 15"/>
                <a:gd name="T9" fmla="*/ 6 h 15"/>
                <a:gd name="T10" fmla="*/ 14 w 15"/>
                <a:gd name="T11" fmla="*/ 10 h 15"/>
                <a:gd name="T12" fmla="*/ 13 w 15"/>
                <a:gd name="T13" fmla="*/ 13 h 15"/>
                <a:gd name="T14" fmla="*/ 10 w 15"/>
                <a:gd name="T15" fmla="*/ 14 h 15"/>
                <a:gd name="T16" fmla="*/ 7 w 15"/>
                <a:gd name="T17" fmla="*/ 15 h 15"/>
                <a:gd name="T18" fmla="*/ 4 w 15"/>
                <a:gd name="T19" fmla="*/ 14 h 15"/>
                <a:gd name="T20" fmla="*/ 2 w 15"/>
                <a:gd name="T21" fmla="*/ 13 h 15"/>
                <a:gd name="T22" fmla="*/ 0 w 15"/>
                <a:gd name="T23" fmla="*/ 10 h 15"/>
                <a:gd name="T24" fmla="*/ 0 w 15"/>
                <a:gd name="T25" fmla="*/ 6 h 15"/>
                <a:gd name="T26" fmla="*/ 0 w 15"/>
                <a:gd name="T27" fmla="*/ 4 h 15"/>
                <a:gd name="T28" fmla="*/ 2 w 15"/>
                <a:gd name="T29" fmla="*/ 1 h 15"/>
                <a:gd name="T30" fmla="*/ 4 w 15"/>
                <a:gd name="T31" fmla="*/ 0 h 15"/>
                <a:gd name="T32" fmla="*/ 7 w 1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4"/>
                  </a:lnTo>
                  <a:lnTo>
                    <a:pt x="15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4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3536950" y="4505325"/>
              <a:ext cx="23813" cy="25400"/>
            </a:xfrm>
            <a:custGeom>
              <a:avLst/>
              <a:gdLst>
                <a:gd name="T0" fmla="*/ 7 w 15"/>
                <a:gd name="T1" fmla="*/ 0 h 16"/>
                <a:gd name="T2" fmla="*/ 10 w 15"/>
                <a:gd name="T3" fmla="*/ 1 h 16"/>
                <a:gd name="T4" fmla="*/ 13 w 15"/>
                <a:gd name="T5" fmla="*/ 3 h 16"/>
                <a:gd name="T6" fmla="*/ 14 w 15"/>
                <a:gd name="T7" fmla="*/ 5 h 16"/>
                <a:gd name="T8" fmla="*/ 15 w 15"/>
                <a:gd name="T9" fmla="*/ 8 h 16"/>
                <a:gd name="T10" fmla="*/ 14 w 15"/>
                <a:gd name="T11" fmla="*/ 12 h 16"/>
                <a:gd name="T12" fmla="*/ 13 w 15"/>
                <a:gd name="T13" fmla="*/ 14 h 16"/>
                <a:gd name="T14" fmla="*/ 10 w 15"/>
                <a:gd name="T15" fmla="*/ 16 h 16"/>
                <a:gd name="T16" fmla="*/ 7 w 15"/>
                <a:gd name="T17" fmla="*/ 16 h 16"/>
                <a:gd name="T18" fmla="*/ 4 w 15"/>
                <a:gd name="T19" fmla="*/ 16 h 16"/>
                <a:gd name="T20" fmla="*/ 2 w 15"/>
                <a:gd name="T21" fmla="*/ 14 h 16"/>
                <a:gd name="T22" fmla="*/ 0 w 15"/>
                <a:gd name="T23" fmla="*/ 12 h 16"/>
                <a:gd name="T24" fmla="*/ 0 w 15"/>
                <a:gd name="T25" fmla="*/ 8 h 16"/>
                <a:gd name="T26" fmla="*/ 0 w 15"/>
                <a:gd name="T27" fmla="*/ 5 h 16"/>
                <a:gd name="T28" fmla="*/ 2 w 15"/>
                <a:gd name="T29" fmla="*/ 3 h 16"/>
                <a:gd name="T30" fmla="*/ 4 w 15"/>
                <a:gd name="T31" fmla="*/ 1 h 16"/>
                <a:gd name="T32" fmla="*/ 7 w 15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6">
                  <a:moveTo>
                    <a:pt x="7" y="0"/>
                  </a:moveTo>
                  <a:lnTo>
                    <a:pt x="10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8"/>
                  </a:lnTo>
                  <a:lnTo>
                    <a:pt x="14" y="12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3754438" y="4305300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12 w 16"/>
                <a:gd name="T3" fmla="*/ 0 h 16"/>
                <a:gd name="T4" fmla="*/ 14 w 16"/>
                <a:gd name="T5" fmla="*/ 1 h 16"/>
                <a:gd name="T6" fmla="*/ 16 w 16"/>
                <a:gd name="T7" fmla="*/ 4 h 16"/>
                <a:gd name="T8" fmla="*/ 16 w 16"/>
                <a:gd name="T9" fmla="*/ 8 h 16"/>
                <a:gd name="T10" fmla="*/ 16 w 16"/>
                <a:gd name="T11" fmla="*/ 10 h 16"/>
                <a:gd name="T12" fmla="*/ 14 w 16"/>
                <a:gd name="T13" fmla="*/ 13 h 16"/>
                <a:gd name="T14" fmla="*/ 12 w 16"/>
                <a:gd name="T15" fmla="*/ 14 h 16"/>
                <a:gd name="T16" fmla="*/ 8 w 16"/>
                <a:gd name="T17" fmla="*/ 16 h 16"/>
                <a:gd name="T18" fmla="*/ 6 w 16"/>
                <a:gd name="T19" fmla="*/ 14 h 16"/>
                <a:gd name="T20" fmla="*/ 3 w 16"/>
                <a:gd name="T21" fmla="*/ 13 h 16"/>
                <a:gd name="T22" fmla="*/ 2 w 16"/>
                <a:gd name="T23" fmla="*/ 10 h 16"/>
                <a:gd name="T24" fmla="*/ 0 w 16"/>
                <a:gd name="T25" fmla="*/ 8 h 16"/>
                <a:gd name="T26" fmla="*/ 2 w 16"/>
                <a:gd name="T27" fmla="*/ 4 h 16"/>
                <a:gd name="T28" fmla="*/ 3 w 16"/>
                <a:gd name="T29" fmla="*/ 1 h 16"/>
                <a:gd name="T30" fmla="*/ 6 w 16"/>
                <a:gd name="T31" fmla="*/ 0 h 16"/>
                <a:gd name="T32" fmla="*/ 8 w 1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2" y="0"/>
                  </a:lnTo>
                  <a:lnTo>
                    <a:pt x="14" y="1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89"/>
          <p:cNvSpPr>
            <a:spLocks/>
          </p:cNvSpPr>
          <p:nvPr/>
        </p:nvSpPr>
        <p:spPr bwMode="auto">
          <a:xfrm>
            <a:off x="4614371" y="4873231"/>
            <a:ext cx="799355" cy="773845"/>
          </a:xfrm>
          <a:custGeom>
            <a:avLst/>
            <a:gdLst>
              <a:gd name="T0" fmla="*/ 149 w 282"/>
              <a:gd name="T1" fmla="*/ 0 h 273"/>
              <a:gd name="T2" fmla="*/ 172 w 282"/>
              <a:gd name="T3" fmla="*/ 1 h 273"/>
              <a:gd name="T4" fmla="*/ 195 w 282"/>
              <a:gd name="T5" fmla="*/ 8 h 273"/>
              <a:gd name="T6" fmla="*/ 216 w 282"/>
              <a:gd name="T7" fmla="*/ 18 h 273"/>
              <a:gd name="T8" fmla="*/ 235 w 282"/>
              <a:gd name="T9" fmla="*/ 31 h 273"/>
              <a:gd name="T10" fmla="*/ 251 w 282"/>
              <a:gd name="T11" fmla="*/ 47 h 273"/>
              <a:gd name="T12" fmla="*/ 265 w 282"/>
              <a:gd name="T13" fmla="*/ 67 h 273"/>
              <a:gd name="T14" fmla="*/ 275 w 282"/>
              <a:gd name="T15" fmla="*/ 88 h 273"/>
              <a:gd name="T16" fmla="*/ 282 w 282"/>
              <a:gd name="T17" fmla="*/ 119 h 273"/>
              <a:gd name="T18" fmla="*/ 282 w 282"/>
              <a:gd name="T19" fmla="*/ 151 h 273"/>
              <a:gd name="T20" fmla="*/ 275 w 282"/>
              <a:gd name="T21" fmla="*/ 182 h 273"/>
              <a:gd name="T22" fmla="*/ 264 w 282"/>
              <a:gd name="T23" fmla="*/ 205 h 273"/>
              <a:gd name="T24" fmla="*/ 250 w 282"/>
              <a:gd name="T25" fmla="*/ 224 h 273"/>
              <a:gd name="T26" fmla="*/ 233 w 282"/>
              <a:gd name="T27" fmla="*/ 242 h 273"/>
              <a:gd name="T28" fmla="*/ 212 w 282"/>
              <a:gd name="T29" fmla="*/ 256 h 273"/>
              <a:gd name="T30" fmla="*/ 189 w 282"/>
              <a:gd name="T31" fmla="*/ 265 h 273"/>
              <a:gd name="T32" fmla="*/ 164 w 282"/>
              <a:gd name="T33" fmla="*/ 272 h 273"/>
              <a:gd name="T34" fmla="*/ 141 w 282"/>
              <a:gd name="T35" fmla="*/ 273 h 273"/>
              <a:gd name="T36" fmla="*/ 116 w 282"/>
              <a:gd name="T37" fmla="*/ 270 h 273"/>
              <a:gd name="T38" fmla="*/ 91 w 282"/>
              <a:gd name="T39" fmla="*/ 263 h 273"/>
              <a:gd name="T40" fmla="*/ 68 w 282"/>
              <a:gd name="T41" fmla="*/ 252 h 273"/>
              <a:gd name="T42" fmla="*/ 54 w 282"/>
              <a:gd name="T43" fmla="*/ 242 h 273"/>
              <a:gd name="T44" fmla="*/ 40 w 282"/>
              <a:gd name="T45" fmla="*/ 228 h 273"/>
              <a:gd name="T46" fmla="*/ 13 w 282"/>
              <a:gd name="T47" fmla="*/ 248 h 273"/>
              <a:gd name="T48" fmla="*/ 0 w 282"/>
              <a:gd name="T49" fmla="*/ 142 h 273"/>
              <a:gd name="T50" fmla="*/ 100 w 282"/>
              <a:gd name="T51" fmla="*/ 185 h 273"/>
              <a:gd name="T52" fmla="*/ 71 w 282"/>
              <a:gd name="T53" fmla="*/ 205 h 273"/>
              <a:gd name="T54" fmla="*/ 87 w 282"/>
              <a:gd name="T55" fmla="*/ 219 h 273"/>
              <a:gd name="T56" fmla="*/ 104 w 282"/>
              <a:gd name="T57" fmla="*/ 230 h 273"/>
              <a:gd name="T58" fmla="*/ 124 w 282"/>
              <a:gd name="T59" fmla="*/ 236 h 273"/>
              <a:gd name="T60" fmla="*/ 141 w 282"/>
              <a:gd name="T61" fmla="*/ 240 h 273"/>
              <a:gd name="T62" fmla="*/ 160 w 282"/>
              <a:gd name="T63" fmla="*/ 239 h 273"/>
              <a:gd name="T64" fmla="*/ 180 w 282"/>
              <a:gd name="T65" fmla="*/ 236 h 273"/>
              <a:gd name="T66" fmla="*/ 198 w 282"/>
              <a:gd name="T67" fmla="*/ 228 h 273"/>
              <a:gd name="T68" fmla="*/ 219 w 282"/>
              <a:gd name="T69" fmla="*/ 215 h 273"/>
              <a:gd name="T70" fmla="*/ 238 w 282"/>
              <a:gd name="T71" fmla="*/ 196 h 273"/>
              <a:gd name="T72" fmla="*/ 252 w 282"/>
              <a:gd name="T73" fmla="*/ 173 h 273"/>
              <a:gd name="T74" fmla="*/ 259 w 282"/>
              <a:gd name="T75" fmla="*/ 148 h 273"/>
              <a:gd name="T76" fmla="*/ 261 w 282"/>
              <a:gd name="T77" fmla="*/ 121 h 273"/>
              <a:gd name="T78" fmla="*/ 256 w 282"/>
              <a:gd name="T79" fmla="*/ 94 h 273"/>
              <a:gd name="T80" fmla="*/ 246 w 282"/>
              <a:gd name="T81" fmla="*/ 70 h 273"/>
              <a:gd name="T82" fmla="*/ 229 w 282"/>
              <a:gd name="T83" fmla="*/ 47 h 273"/>
              <a:gd name="T84" fmla="*/ 208 w 282"/>
              <a:gd name="T85" fmla="*/ 30 h 273"/>
              <a:gd name="T86" fmla="*/ 189 w 282"/>
              <a:gd name="T87" fmla="*/ 20 h 273"/>
              <a:gd name="T88" fmla="*/ 170 w 282"/>
              <a:gd name="T89" fmla="*/ 14 h 273"/>
              <a:gd name="T90" fmla="*/ 149 w 282"/>
              <a:gd name="T91" fmla="*/ 12 h 273"/>
              <a:gd name="T92" fmla="*/ 128 w 282"/>
              <a:gd name="T93" fmla="*/ 12 h 273"/>
              <a:gd name="T94" fmla="*/ 100 w 282"/>
              <a:gd name="T95" fmla="*/ 20 h 273"/>
              <a:gd name="T96" fmla="*/ 75 w 282"/>
              <a:gd name="T97" fmla="*/ 33 h 273"/>
              <a:gd name="T98" fmla="*/ 53 w 282"/>
              <a:gd name="T99" fmla="*/ 51 h 273"/>
              <a:gd name="T100" fmla="*/ 40 w 282"/>
              <a:gd name="T101" fmla="*/ 68 h 273"/>
              <a:gd name="T102" fmla="*/ 29 w 282"/>
              <a:gd name="T103" fmla="*/ 88 h 273"/>
              <a:gd name="T104" fmla="*/ 24 w 282"/>
              <a:gd name="T105" fmla="*/ 109 h 273"/>
              <a:gd name="T106" fmla="*/ 21 w 282"/>
              <a:gd name="T107" fmla="*/ 131 h 273"/>
              <a:gd name="T108" fmla="*/ 23 w 282"/>
              <a:gd name="T109" fmla="*/ 109 h 273"/>
              <a:gd name="T110" fmla="*/ 28 w 282"/>
              <a:gd name="T111" fmla="*/ 88 h 273"/>
              <a:gd name="T112" fmla="*/ 37 w 282"/>
              <a:gd name="T113" fmla="*/ 67 h 273"/>
              <a:gd name="T114" fmla="*/ 49 w 282"/>
              <a:gd name="T115" fmla="*/ 49 h 273"/>
              <a:gd name="T116" fmla="*/ 65 w 282"/>
              <a:gd name="T117" fmla="*/ 31 h 273"/>
              <a:gd name="T118" fmla="*/ 83 w 282"/>
              <a:gd name="T119" fmla="*/ 18 h 273"/>
              <a:gd name="T120" fmla="*/ 104 w 282"/>
              <a:gd name="T121" fmla="*/ 8 h 273"/>
              <a:gd name="T122" fmla="*/ 126 w 282"/>
              <a:gd name="T123" fmla="*/ 3 h 273"/>
              <a:gd name="T124" fmla="*/ 149 w 282"/>
              <a:gd name="T125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2" h="273">
                <a:moveTo>
                  <a:pt x="149" y="0"/>
                </a:moveTo>
                <a:lnTo>
                  <a:pt x="172" y="1"/>
                </a:lnTo>
                <a:lnTo>
                  <a:pt x="195" y="8"/>
                </a:lnTo>
                <a:lnTo>
                  <a:pt x="216" y="18"/>
                </a:lnTo>
                <a:lnTo>
                  <a:pt x="235" y="31"/>
                </a:lnTo>
                <a:lnTo>
                  <a:pt x="251" y="47"/>
                </a:lnTo>
                <a:lnTo>
                  <a:pt x="265" y="67"/>
                </a:lnTo>
                <a:lnTo>
                  <a:pt x="275" y="88"/>
                </a:lnTo>
                <a:lnTo>
                  <a:pt x="282" y="119"/>
                </a:lnTo>
                <a:lnTo>
                  <a:pt x="282" y="151"/>
                </a:lnTo>
                <a:lnTo>
                  <a:pt x="275" y="182"/>
                </a:lnTo>
                <a:lnTo>
                  <a:pt x="264" y="205"/>
                </a:lnTo>
                <a:lnTo>
                  <a:pt x="250" y="224"/>
                </a:lnTo>
                <a:lnTo>
                  <a:pt x="233" y="242"/>
                </a:lnTo>
                <a:lnTo>
                  <a:pt x="212" y="256"/>
                </a:lnTo>
                <a:lnTo>
                  <a:pt x="189" y="265"/>
                </a:lnTo>
                <a:lnTo>
                  <a:pt x="164" y="272"/>
                </a:lnTo>
                <a:lnTo>
                  <a:pt x="141" y="273"/>
                </a:lnTo>
                <a:lnTo>
                  <a:pt x="116" y="270"/>
                </a:lnTo>
                <a:lnTo>
                  <a:pt x="91" y="263"/>
                </a:lnTo>
                <a:lnTo>
                  <a:pt x="68" y="252"/>
                </a:lnTo>
                <a:lnTo>
                  <a:pt x="54" y="242"/>
                </a:lnTo>
                <a:lnTo>
                  <a:pt x="40" y="228"/>
                </a:lnTo>
                <a:lnTo>
                  <a:pt x="13" y="248"/>
                </a:lnTo>
                <a:lnTo>
                  <a:pt x="0" y="142"/>
                </a:lnTo>
                <a:lnTo>
                  <a:pt x="100" y="185"/>
                </a:lnTo>
                <a:lnTo>
                  <a:pt x="71" y="205"/>
                </a:lnTo>
                <a:lnTo>
                  <a:pt x="87" y="219"/>
                </a:lnTo>
                <a:lnTo>
                  <a:pt x="104" y="230"/>
                </a:lnTo>
                <a:lnTo>
                  <a:pt x="124" y="236"/>
                </a:lnTo>
                <a:lnTo>
                  <a:pt x="141" y="240"/>
                </a:lnTo>
                <a:lnTo>
                  <a:pt x="160" y="239"/>
                </a:lnTo>
                <a:lnTo>
                  <a:pt x="180" y="236"/>
                </a:lnTo>
                <a:lnTo>
                  <a:pt x="198" y="228"/>
                </a:lnTo>
                <a:lnTo>
                  <a:pt x="219" y="215"/>
                </a:lnTo>
                <a:lnTo>
                  <a:pt x="238" y="196"/>
                </a:lnTo>
                <a:lnTo>
                  <a:pt x="252" y="173"/>
                </a:lnTo>
                <a:lnTo>
                  <a:pt x="259" y="148"/>
                </a:lnTo>
                <a:lnTo>
                  <a:pt x="261" y="121"/>
                </a:lnTo>
                <a:lnTo>
                  <a:pt x="256" y="94"/>
                </a:lnTo>
                <a:lnTo>
                  <a:pt x="246" y="70"/>
                </a:lnTo>
                <a:lnTo>
                  <a:pt x="229" y="47"/>
                </a:lnTo>
                <a:lnTo>
                  <a:pt x="208" y="30"/>
                </a:lnTo>
                <a:lnTo>
                  <a:pt x="189" y="20"/>
                </a:lnTo>
                <a:lnTo>
                  <a:pt x="170" y="14"/>
                </a:lnTo>
                <a:lnTo>
                  <a:pt x="149" y="12"/>
                </a:lnTo>
                <a:lnTo>
                  <a:pt x="128" y="12"/>
                </a:lnTo>
                <a:lnTo>
                  <a:pt x="100" y="20"/>
                </a:lnTo>
                <a:lnTo>
                  <a:pt x="75" y="33"/>
                </a:lnTo>
                <a:lnTo>
                  <a:pt x="53" y="51"/>
                </a:lnTo>
                <a:lnTo>
                  <a:pt x="40" y="68"/>
                </a:lnTo>
                <a:lnTo>
                  <a:pt x="29" y="88"/>
                </a:lnTo>
                <a:lnTo>
                  <a:pt x="24" y="109"/>
                </a:lnTo>
                <a:lnTo>
                  <a:pt x="21" y="131"/>
                </a:lnTo>
                <a:lnTo>
                  <a:pt x="23" y="109"/>
                </a:lnTo>
                <a:lnTo>
                  <a:pt x="28" y="88"/>
                </a:lnTo>
                <a:lnTo>
                  <a:pt x="37" y="67"/>
                </a:lnTo>
                <a:lnTo>
                  <a:pt x="49" y="49"/>
                </a:lnTo>
                <a:lnTo>
                  <a:pt x="65" y="31"/>
                </a:lnTo>
                <a:lnTo>
                  <a:pt x="83" y="18"/>
                </a:lnTo>
                <a:lnTo>
                  <a:pt x="104" y="8"/>
                </a:lnTo>
                <a:lnTo>
                  <a:pt x="126" y="3"/>
                </a:lnTo>
                <a:lnTo>
                  <a:pt x="149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5617415" y="4859058"/>
            <a:ext cx="793686" cy="802191"/>
            <a:chOff x="5262563" y="4230688"/>
            <a:chExt cx="444500" cy="449263"/>
          </a:xfrm>
        </p:grpSpPr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5378450" y="4230688"/>
              <a:ext cx="246063" cy="123825"/>
            </a:xfrm>
            <a:custGeom>
              <a:avLst/>
              <a:gdLst>
                <a:gd name="T0" fmla="*/ 146 w 155"/>
                <a:gd name="T1" fmla="*/ 0 h 78"/>
                <a:gd name="T2" fmla="*/ 150 w 155"/>
                <a:gd name="T3" fmla="*/ 39 h 78"/>
                <a:gd name="T4" fmla="*/ 155 w 155"/>
                <a:gd name="T5" fmla="*/ 78 h 78"/>
                <a:gd name="T6" fmla="*/ 116 w 155"/>
                <a:gd name="T7" fmla="*/ 73 h 78"/>
                <a:gd name="T8" fmla="*/ 77 w 155"/>
                <a:gd name="T9" fmla="*/ 69 h 78"/>
                <a:gd name="T10" fmla="*/ 96 w 155"/>
                <a:gd name="T11" fmla="*/ 51 h 78"/>
                <a:gd name="T12" fmla="*/ 81 w 155"/>
                <a:gd name="T13" fmla="*/ 48 h 78"/>
                <a:gd name="T14" fmla="*/ 67 w 155"/>
                <a:gd name="T15" fmla="*/ 47 h 78"/>
                <a:gd name="T16" fmla="*/ 50 w 155"/>
                <a:gd name="T17" fmla="*/ 48 h 78"/>
                <a:gd name="T18" fmla="*/ 34 w 155"/>
                <a:gd name="T19" fmla="*/ 52 h 78"/>
                <a:gd name="T20" fmla="*/ 0 w 155"/>
                <a:gd name="T21" fmla="*/ 18 h 78"/>
                <a:gd name="T22" fmla="*/ 21 w 155"/>
                <a:gd name="T23" fmla="*/ 9 h 78"/>
                <a:gd name="T24" fmla="*/ 43 w 155"/>
                <a:gd name="T25" fmla="*/ 4 h 78"/>
                <a:gd name="T26" fmla="*/ 67 w 155"/>
                <a:gd name="T27" fmla="*/ 1 h 78"/>
                <a:gd name="T28" fmla="*/ 89 w 155"/>
                <a:gd name="T29" fmla="*/ 4 h 78"/>
                <a:gd name="T30" fmla="*/ 110 w 155"/>
                <a:gd name="T31" fmla="*/ 9 h 78"/>
                <a:gd name="T32" fmla="*/ 130 w 155"/>
                <a:gd name="T33" fmla="*/ 17 h 78"/>
                <a:gd name="T34" fmla="*/ 146 w 155"/>
                <a:gd name="T3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78">
                  <a:moveTo>
                    <a:pt x="146" y="0"/>
                  </a:moveTo>
                  <a:lnTo>
                    <a:pt x="150" y="39"/>
                  </a:lnTo>
                  <a:lnTo>
                    <a:pt x="155" y="78"/>
                  </a:lnTo>
                  <a:lnTo>
                    <a:pt x="116" y="73"/>
                  </a:lnTo>
                  <a:lnTo>
                    <a:pt x="77" y="69"/>
                  </a:lnTo>
                  <a:lnTo>
                    <a:pt x="96" y="51"/>
                  </a:lnTo>
                  <a:lnTo>
                    <a:pt x="81" y="48"/>
                  </a:lnTo>
                  <a:lnTo>
                    <a:pt x="67" y="47"/>
                  </a:lnTo>
                  <a:lnTo>
                    <a:pt x="50" y="48"/>
                  </a:lnTo>
                  <a:lnTo>
                    <a:pt x="34" y="52"/>
                  </a:lnTo>
                  <a:lnTo>
                    <a:pt x="0" y="18"/>
                  </a:lnTo>
                  <a:lnTo>
                    <a:pt x="21" y="9"/>
                  </a:lnTo>
                  <a:lnTo>
                    <a:pt x="43" y="4"/>
                  </a:lnTo>
                  <a:lnTo>
                    <a:pt x="67" y="1"/>
                  </a:lnTo>
                  <a:lnTo>
                    <a:pt x="89" y="4"/>
                  </a:lnTo>
                  <a:lnTo>
                    <a:pt x="110" y="9"/>
                  </a:lnTo>
                  <a:lnTo>
                    <a:pt x="130" y="1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5262563" y="4298950"/>
              <a:ext cx="127000" cy="258763"/>
            </a:xfrm>
            <a:custGeom>
              <a:avLst/>
              <a:gdLst>
                <a:gd name="T0" fmla="*/ 80 w 80"/>
                <a:gd name="T1" fmla="*/ 0 h 163"/>
                <a:gd name="T2" fmla="*/ 76 w 80"/>
                <a:gd name="T3" fmla="*/ 39 h 163"/>
                <a:gd name="T4" fmla="*/ 70 w 80"/>
                <a:gd name="T5" fmla="*/ 77 h 163"/>
                <a:gd name="T6" fmla="*/ 53 w 80"/>
                <a:gd name="T7" fmla="*/ 59 h 163"/>
                <a:gd name="T8" fmla="*/ 47 w 80"/>
                <a:gd name="T9" fmla="*/ 79 h 163"/>
                <a:gd name="T10" fmla="*/ 45 w 80"/>
                <a:gd name="T11" fmla="*/ 98 h 163"/>
                <a:gd name="T12" fmla="*/ 45 w 80"/>
                <a:gd name="T13" fmla="*/ 114 h 163"/>
                <a:gd name="T14" fmla="*/ 49 w 80"/>
                <a:gd name="T15" fmla="*/ 129 h 163"/>
                <a:gd name="T16" fmla="*/ 15 w 80"/>
                <a:gd name="T17" fmla="*/ 163 h 163"/>
                <a:gd name="T18" fmla="*/ 6 w 80"/>
                <a:gd name="T19" fmla="*/ 143 h 163"/>
                <a:gd name="T20" fmla="*/ 1 w 80"/>
                <a:gd name="T21" fmla="*/ 122 h 163"/>
                <a:gd name="T22" fmla="*/ 0 w 80"/>
                <a:gd name="T23" fmla="*/ 98 h 163"/>
                <a:gd name="T24" fmla="*/ 2 w 80"/>
                <a:gd name="T25" fmla="*/ 72 h 163"/>
                <a:gd name="T26" fmla="*/ 9 w 80"/>
                <a:gd name="T27" fmla="*/ 49 h 163"/>
                <a:gd name="T28" fmla="*/ 19 w 80"/>
                <a:gd name="T29" fmla="*/ 26 h 163"/>
                <a:gd name="T30" fmla="*/ 2 w 80"/>
                <a:gd name="T31" fmla="*/ 8 h 163"/>
                <a:gd name="T32" fmla="*/ 42 w 80"/>
                <a:gd name="T33" fmla="*/ 4 h 163"/>
                <a:gd name="T34" fmla="*/ 80 w 80"/>
                <a:gd name="T3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63">
                  <a:moveTo>
                    <a:pt x="80" y="0"/>
                  </a:moveTo>
                  <a:lnTo>
                    <a:pt x="76" y="39"/>
                  </a:lnTo>
                  <a:lnTo>
                    <a:pt x="70" y="77"/>
                  </a:lnTo>
                  <a:lnTo>
                    <a:pt x="53" y="59"/>
                  </a:lnTo>
                  <a:lnTo>
                    <a:pt x="47" y="79"/>
                  </a:lnTo>
                  <a:lnTo>
                    <a:pt x="45" y="98"/>
                  </a:lnTo>
                  <a:lnTo>
                    <a:pt x="45" y="114"/>
                  </a:lnTo>
                  <a:lnTo>
                    <a:pt x="49" y="129"/>
                  </a:lnTo>
                  <a:lnTo>
                    <a:pt x="15" y="163"/>
                  </a:lnTo>
                  <a:lnTo>
                    <a:pt x="6" y="143"/>
                  </a:lnTo>
                  <a:lnTo>
                    <a:pt x="1" y="122"/>
                  </a:lnTo>
                  <a:lnTo>
                    <a:pt x="0" y="98"/>
                  </a:lnTo>
                  <a:lnTo>
                    <a:pt x="2" y="72"/>
                  </a:lnTo>
                  <a:lnTo>
                    <a:pt x="9" y="49"/>
                  </a:lnTo>
                  <a:lnTo>
                    <a:pt x="19" y="26"/>
                  </a:lnTo>
                  <a:lnTo>
                    <a:pt x="2" y="8"/>
                  </a:lnTo>
                  <a:lnTo>
                    <a:pt x="42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5584825" y="4337050"/>
              <a:ext cx="122238" cy="263525"/>
            </a:xfrm>
            <a:custGeom>
              <a:avLst/>
              <a:gdLst>
                <a:gd name="T0" fmla="*/ 55 w 77"/>
                <a:gd name="T1" fmla="*/ 0 h 166"/>
                <a:gd name="T2" fmla="*/ 67 w 77"/>
                <a:gd name="T3" fmla="*/ 22 h 166"/>
                <a:gd name="T4" fmla="*/ 75 w 77"/>
                <a:gd name="T5" fmla="*/ 47 h 166"/>
                <a:gd name="T6" fmla="*/ 77 w 77"/>
                <a:gd name="T7" fmla="*/ 74 h 166"/>
                <a:gd name="T8" fmla="*/ 76 w 77"/>
                <a:gd name="T9" fmla="*/ 98 h 166"/>
                <a:gd name="T10" fmla="*/ 70 w 77"/>
                <a:gd name="T11" fmla="*/ 120 h 166"/>
                <a:gd name="T12" fmla="*/ 60 w 77"/>
                <a:gd name="T13" fmla="*/ 141 h 166"/>
                <a:gd name="T14" fmla="*/ 77 w 77"/>
                <a:gd name="T15" fmla="*/ 159 h 166"/>
                <a:gd name="T16" fmla="*/ 38 w 77"/>
                <a:gd name="T17" fmla="*/ 162 h 166"/>
                <a:gd name="T18" fmla="*/ 0 w 77"/>
                <a:gd name="T19" fmla="*/ 166 h 166"/>
                <a:gd name="T20" fmla="*/ 4 w 77"/>
                <a:gd name="T21" fmla="*/ 127 h 166"/>
                <a:gd name="T22" fmla="*/ 9 w 77"/>
                <a:gd name="T23" fmla="*/ 89 h 166"/>
                <a:gd name="T24" fmla="*/ 26 w 77"/>
                <a:gd name="T25" fmla="*/ 107 h 166"/>
                <a:gd name="T26" fmla="*/ 30 w 77"/>
                <a:gd name="T27" fmla="*/ 92 h 166"/>
                <a:gd name="T28" fmla="*/ 31 w 77"/>
                <a:gd name="T29" fmla="*/ 74 h 166"/>
                <a:gd name="T30" fmla="*/ 29 w 77"/>
                <a:gd name="T31" fmla="*/ 52 h 166"/>
                <a:gd name="T32" fmla="*/ 22 w 77"/>
                <a:gd name="T33" fmla="*/ 31 h 166"/>
                <a:gd name="T34" fmla="*/ 55 w 77"/>
                <a:gd name="T3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166">
                  <a:moveTo>
                    <a:pt x="55" y="0"/>
                  </a:moveTo>
                  <a:lnTo>
                    <a:pt x="67" y="22"/>
                  </a:lnTo>
                  <a:lnTo>
                    <a:pt x="75" y="47"/>
                  </a:lnTo>
                  <a:lnTo>
                    <a:pt x="77" y="74"/>
                  </a:lnTo>
                  <a:lnTo>
                    <a:pt x="76" y="98"/>
                  </a:lnTo>
                  <a:lnTo>
                    <a:pt x="70" y="120"/>
                  </a:lnTo>
                  <a:lnTo>
                    <a:pt x="60" y="141"/>
                  </a:lnTo>
                  <a:lnTo>
                    <a:pt x="77" y="159"/>
                  </a:lnTo>
                  <a:lnTo>
                    <a:pt x="38" y="162"/>
                  </a:lnTo>
                  <a:lnTo>
                    <a:pt x="0" y="166"/>
                  </a:lnTo>
                  <a:lnTo>
                    <a:pt x="4" y="127"/>
                  </a:lnTo>
                  <a:lnTo>
                    <a:pt x="9" y="89"/>
                  </a:lnTo>
                  <a:lnTo>
                    <a:pt x="26" y="107"/>
                  </a:lnTo>
                  <a:lnTo>
                    <a:pt x="30" y="92"/>
                  </a:lnTo>
                  <a:lnTo>
                    <a:pt x="31" y="74"/>
                  </a:lnTo>
                  <a:lnTo>
                    <a:pt x="29" y="52"/>
                  </a:lnTo>
                  <a:lnTo>
                    <a:pt x="22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5319713" y="4551363"/>
              <a:ext cx="280988" cy="128588"/>
            </a:xfrm>
            <a:custGeom>
              <a:avLst/>
              <a:gdLst>
                <a:gd name="T0" fmla="*/ 0 w 177"/>
                <a:gd name="T1" fmla="*/ 0 h 81"/>
                <a:gd name="T2" fmla="*/ 40 w 177"/>
                <a:gd name="T3" fmla="*/ 4 h 81"/>
                <a:gd name="T4" fmla="*/ 79 w 177"/>
                <a:gd name="T5" fmla="*/ 8 h 81"/>
                <a:gd name="T6" fmla="*/ 62 w 177"/>
                <a:gd name="T7" fmla="*/ 25 h 81"/>
                <a:gd name="T8" fmla="*/ 82 w 177"/>
                <a:gd name="T9" fmla="*/ 33 h 81"/>
                <a:gd name="T10" fmla="*/ 104 w 177"/>
                <a:gd name="T11" fmla="*/ 35 h 81"/>
                <a:gd name="T12" fmla="*/ 125 w 177"/>
                <a:gd name="T13" fmla="*/ 33 h 81"/>
                <a:gd name="T14" fmla="*/ 145 w 177"/>
                <a:gd name="T15" fmla="*/ 26 h 81"/>
                <a:gd name="T16" fmla="*/ 177 w 177"/>
                <a:gd name="T17" fmla="*/ 59 h 81"/>
                <a:gd name="T18" fmla="*/ 155 w 177"/>
                <a:gd name="T19" fmla="*/ 71 h 81"/>
                <a:gd name="T20" fmla="*/ 130 w 177"/>
                <a:gd name="T21" fmla="*/ 79 h 81"/>
                <a:gd name="T22" fmla="*/ 104 w 177"/>
                <a:gd name="T23" fmla="*/ 81 h 81"/>
                <a:gd name="T24" fmla="*/ 76 w 177"/>
                <a:gd name="T25" fmla="*/ 79 h 81"/>
                <a:gd name="T26" fmla="*/ 51 w 177"/>
                <a:gd name="T27" fmla="*/ 71 h 81"/>
                <a:gd name="T28" fmla="*/ 28 w 177"/>
                <a:gd name="T29" fmla="*/ 59 h 81"/>
                <a:gd name="T30" fmla="*/ 9 w 177"/>
                <a:gd name="T31" fmla="*/ 77 h 81"/>
                <a:gd name="T32" fmla="*/ 6 w 177"/>
                <a:gd name="T33" fmla="*/ 38 h 81"/>
                <a:gd name="T34" fmla="*/ 0 w 177"/>
                <a:gd name="T3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81">
                  <a:moveTo>
                    <a:pt x="0" y="0"/>
                  </a:moveTo>
                  <a:lnTo>
                    <a:pt x="40" y="4"/>
                  </a:lnTo>
                  <a:lnTo>
                    <a:pt x="79" y="8"/>
                  </a:lnTo>
                  <a:lnTo>
                    <a:pt x="62" y="25"/>
                  </a:lnTo>
                  <a:lnTo>
                    <a:pt x="82" y="33"/>
                  </a:lnTo>
                  <a:lnTo>
                    <a:pt x="104" y="35"/>
                  </a:lnTo>
                  <a:lnTo>
                    <a:pt x="125" y="33"/>
                  </a:lnTo>
                  <a:lnTo>
                    <a:pt x="145" y="26"/>
                  </a:lnTo>
                  <a:lnTo>
                    <a:pt x="177" y="59"/>
                  </a:lnTo>
                  <a:lnTo>
                    <a:pt x="155" y="71"/>
                  </a:lnTo>
                  <a:lnTo>
                    <a:pt x="130" y="79"/>
                  </a:lnTo>
                  <a:lnTo>
                    <a:pt x="104" y="81"/>
                  </a:lnTo>
                  <a:lnTo>
                    <a:pt x="76" y="79"/>
                  </a:lnTo>
                  <a:lnTo>
                    <a:pt x="51" y="71"/>
                  </a:lnTo>
                  <a:lnTo>
                    <a:pt x="28" y="59"/>
                  </a:lnTo>
                  <a:lnTo>
                    <a:pt x="9" y="77"/>
                  </a:lnTo>
                  <a:lnTo>
                    <a:pt x="6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4" name="Freeform 94"/>
          <p:cNvSpPr>
            <a:spLocks/>
          </p:cNvSpPr>
          <p:nvPr/>
        </p:nvSpPr>
        <p:spPr bwMode="auto">
          <a:xfrm>
            <a:off x="8579755" y="3853782"/>
            <a:ext cx="736994" cy="799355"/>
          </a:xfrm>
          <a:custGeom>
            <a:avLst/>
            <a:gdLst>
              <a:gd name="T0" fmla="*/ 138 w 260"/>
              <a:gd name="T1" fmla="*/ 0 h 282"/>
              <a:gd name="T2" fmla="*/ 213 w 260"/>
              <a:gd name="T3" fmla="*/ 38 h 282"/>
              <a:gd name="T4" fmla="*/ 217 w 260"/>
              <a:gd name="T5" fmla="*/ 42 h 282"/>
              <a:gd name="T6" fmla="*/ 215 w 260"/>
              <a:gd name="T7" fmla="*/ 47 h 282"/>
              <a:gd name="T8" fmla="*/ 139 w 260"/>
              <a:gd name="T9" fmla="*/ 85 h 282"/>
              <a:gd name="T10" fmla="*/ 134 w 260"/>
              <a:gd name="T11" fmla="*/ 87 h 282"/>
              <a:gd name="T12" fmla="*/ 130 w 260"/>
              <a:gd name="T13" fmla="*/ 83 h 282"/>
              <a:gd name="T14" fmla="*/ 130 w 260"/>
              <a:gd name="T15" fmla="*/ 66 h 282"/>
              <a:gd name="T16" fmla="*/ 85 w 260"/>
              <a:gd name="T17" fmla="*/ 78 h 282"/>
              <a:gd name="T18" fmla="*/ 54 w 260"/>
              <a:gd name="T19" fmla="*/ 109 h 282"/>
              <a:gd name="T20" fmla="*/ 42 w 260"/>
              <a:gd name="T21" fmla="*/ 152 h 282"/>
              <a:gd name="T22" fmla="*/ 54 w 260"/>
              <a:gd name="T23" fmla="*/ 196 h 282"/>
              <a:gd name="T24" fmla="*/ 85 w 260"/>
              <a:gd name="T25" fmla="*/ 227 h 282"/>
              <a:gd name="T26" fmla="*/ 130 w 260"/>
              <a:gd name="T27" fmla="*/ 239 h 282"/>
              <a:gd name="T28" fmla="*/ 178 w 260"/>
              <a:gd name="T29" fmla="*/ 225 h 282"/>
              <a:gd name="T30" fmla="*/ 210 w 260"/>
              <a:gd name="T31" fmla="*/ 186 h 282"/>
              <a:gd name="T32" fmla="*/ 218 w 260"/>
              <a:gd name="T33" fmla="*/ 158 h 282"/>
              <a:gd name="T34" fmla="*/ 223 w 260"/>
              <a:gd name="T35" fmla="*/ 152 h 282"/>
              <a:gd name="T36" fmla="*/ 249 w 260"/>
              <a:gd name="T37" fmla="*/ 151 h 282"/>
              <a:gd name="T38" fmla="*/ 257 w 260"/>
              <a:gd name="T39" fmla="*/ 155 h 282"/>
              <a:gd name="T40" fmla="*/ 260 w 260"/>
              <a:gd name="T41" fmla="*/ 162 h 282"/>
              <a:gd name="T42" fmla="*/ 244 w 260"/>
              <a:gd name="T43" fmla="*/ 215 h 282"/>
              <a:gd name="T44" fmla="*/ 209 w 260"/>
              <a:gd name="T45" fmla="*/ 256 h 282"/>
              <a:gd name="T46" fmla="*/ 159 w 260"/>
              <a:gd name="T47" fmla="*/ 280 h 282"/>
              <a:gd name="T48" fmla="*/ 100 w 260"/>
              <a:gd name="T49" fmla="*/ 280 h 282"/>
              <a:gd name="T50" fmla="*/ 49 w 260"/>
              <a:gd name="T51" fmla="*/ 255 h 282"/>
              <a:gd name="T52" fmla="*/ 13 w 260"/>
              <a:gd name="T53" fmla="*/ 210 h 282"/>
              <a:gd name="T54" fmla="*/ 0 w 260"/>
              <a:gd name="T55" fmla="*/ 152 h 282"/>
              <a:gd name="T56" fmla="*/ 13 w 260"/>
              <a:gd name="T57" fmla="*/ 95 h 282"/>
              <a:gd name="T58" fmla="*/ 49 w 260"/>
              <a:gd name="T59" fmla="*/ 51 h 282"/>
              <a:gd name="T60" fmla="*/ 100 w 260"/>
              <a:gd name="T61" fmla="*/ 25 h 282"/>
              <a:gd name="T62" fmla="*/ 130 w 260"/>
              <a:gd name="T63" fmla="*/ 7 h 282"/>
              <a:gd name="T64" fmla="*/ 131 w 260"/>
              <a:gd name="T65" fmla="*/ 1 h 282"/>
              <a:gd name="T66" fmla="*/ 135 w 260"/>
              <a:gd name="T67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0" h="282">
                <a:moveTo>
                  <a:pt x="135" y="0"/>
                </a:moveTo>
                <a:lnTo>
                  <a:pt x="138" y="0"/>
                </a:lnTo>
                <a:lnTo>
                  <a:pt x="139" y="1"/>
                </a:lnTo>
                <a:lnTo>
                  <a:pt x="213" y="38"/>
                </a:lnTo>
                <a:lnTo>
                  <a:pt x="215" y="39"/>
                </a:lnTo>
                <a:lnTo>
                  <a:pt x="217" y="42"/>
                </a:lnTo>
                <a:lnTo>
                  <a:pt x="217" y="45"/>
                </a:lnTo>
                <a:lnTo>
                  <a:pt x="215" y="47"/>
                </a:lnTo>
                <a:lnTo>
                  <a:pt x="213" y="49"/>
                </a:lnTo>
                <a:lnTo>
                  <a:pt x="139" y="85"/>
                </a:lnTo>
                <a:lnTo>
                  <a:pt x="136" y="87"/>
                </a:lnTo>
                <a:lnTo>
                  <a:pt x="134" y="87"/>
                </a:lnTo>
                <a:lnTo>
                  <a:pt x="131" y="85"/>
                </a:lnTo>
                <a:lnTo>
                  <a:pt x="130" y="83"/>
                </a:lnTo>
                <a:lnTo>
                  <a:pt x="130" y="80"/>
                </a:lnTo>
                <a:lnTo>
                  <a:pt x="130" y="66"/>
                </a:lnTo>
                <a:lnTo>
                  <a:pt x="106" y="68"/>
                </a:lnTo>
                <a:lnTo>
                  <a:pt x="85" y="78"/>
                </a:lnTo>
                <a:lnTo>
                  <a:pt x="68" y="91"/>
                </a:lnTo>
                <a:lnTo>
                  <a:pt x="54" y="109"/>
                </a:lnTo>
                <a:lnTo>
                  <a:pt x="46" y="129"/>
                </a:lnTo>
                <a:lnTo>
                  <a:pt x="42" y="152"/>
                </a:lnTo>
                <a:lnTo>
                  <a:pt x="46" y="175"/>
                </a:lnTo>
                <a:lnTo>
                  <a:pt x="54" y="196"/>
                </a:lnTo>
                <a:lnTo>
                  <a:pt x="68" y="214"/>
                </a:lnTo>
                <a:lnTo>
                  <a:pt x="85" y="227"/>
                </a:lnTo>
                <a:lnTo>
                  <a:pt x="106" y="236"/>
                </a:lnTo>
                <a:lnTo>
                  <a:pt x="130" y="239"/>
                </a:lnTo>
                <a:lnTo>
                  <a:pt x="156" y="235"/>
                </a:lnTo>
                <a:lnTo>
                  <a:pt x="178" y="225"/>
                </a:lnTo>
                <a:lnTo>
                  <a:pt x="197" y="207"/>
                </a:lnTo>
                <a:lnTo>
                  <a:pt x="210" y="186"/>
                </a:lnTo>
                <a:lnTo>
                  <a:pt x="217" y="162"/>
                </a:lnTo>
                <a:lnTo>
                  <a:pt x="218" y="158"/>
                </a:lnTo>
                <a:lnTo>
                  <a:pt x="219" y="155"/>
                </a:lnTo>
                <a:lnTo>
                  <a:pt x="223" y="152"/>
                </a:lnTo>
                <a:lnTo>
                  <a:pt x="227" y="151"/>
                </a:lnTo>
                <a:lnTo>
                  <a:pt x="249" y="151"/>
                </a:lnTo>
                <a:lnTo>
                  <a:pt x="253" y="152"/>
                </a:lnTo>
                <a:lnTo>
                  <a:pt x="257" y="155"/>
                </a:lnTo>
                <a:lnTo>
                  <a:pt x="259" y="158"/>
                </a:lnTo>
                <a:lnTo>
                  <a:pt x="260" y="162"/>
                </a:lnTo>
                <a:lnTo>
                  <a:pt x="255" y="189"/>
                </a:lnTo>
                <a:lnTo>
                  <a:pt x="244" y="215"/>
                </a:lnTo>
                <a:lnTo>
                  <a:pt x="228" y="238"/>
                </a:lnTo>
                <a:lnTo>
                  <a:pt x="209" y="256"/>
                </a:lnTo>
                <a:lnTo>
                  <a:pt x="185" y="270"/>
                </a:lnTo>
                <a:lnTo>
                  <a:pt x="159" y="280"/>
                </a:lnTo>
                <a:lnTo>
                  <a:pt x="130" y="282"/>
                </a:lnTo>
                <a:lnTo>
                  <a:pt x="100" y="280"/>
                </a:lnTo>
                <a:lnTo>
                  <a:pt x="72" y="269"/>
                </a:lnTo>
                <a:lnTo>
                  <a:pt x="49" y="255"/>
                </a:lnTo>
                <a:lnTo>
                  <a:pt x="28" y="234"/>
                </a:lnTo>
                <a:lnTo>
                  <a:pt x="13" y="210"/>
                </a:lnTo>
                <a:lnTo>
                  <a:pt x="3" y="183"/>
                </a:lnTo>
                <a:lnTo>
                  <a:pt x="0" y="152"/>
                </a:lnTo>
                <a:lnTo>
                  <a:pt x="3" y="122"/>
                </a:lnTo>
                <a:lnTo>
                  <a:pt x="13" y="95"/>
                </a:lnTo>
                <a:lnTo>
                  <a:pt x="28" y="71"/>
                </a:lnTo>
                <a:lnTo>
                  <a:pt x="49" y="51"/>
                </a:lnTo>
                <a:lnTo>
                  <a:pt x="72" y="36"/>
                </a:lnTo>
                <a:lnTo>
                  <a:pt x="100" y="25"/>
                </a:lnTo>
                <a:lnTo>
                  <a:pt x="130" y="21"/>
                </a:lnTo>
                <a:lnTo>
                  <a:pt x="130" y="7"/>
                </a:lnTo>
                <a:lnTo>
                  <a:pt x="130" y="4"/>
                </a:lnTo>
                <a:lnTo>
                  <a:pt x="131" y="1"/>
                </a:lnTo>
                <a:lnTo>
                  <a:pt x="133" y="1"/>
                </a:lnTo>
                <a:lnTo>
                  <a:pt x="13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5" name="Freeform 95"/>
          <p:cNvSpPr>
            <a:spLocks/>
          </p:cNvSpPr>
          <p:nvPr/>
        </p:nvSpPr>
        <p:spPr bwMode="auto">
          <a:xfrm>
            <a:off x="8635026" y="2842834"/>
            <a:ext cx="702979" cy="802191"/>
          </a:xfrm>
          <a:custGeom>
            <a:avLst/>
            <a:gdLst>
              <a:gd name="T0" fmla="*/ 125 w 248"/>
              <a:gd name="T1" fmla="*/ 0 h 283"/>
              <a:gd name="T2" fmla="*/ 130 w 248"/>
              <a:gd name="T3" fmla="*/ 2 h 283"/>
              <a:gd name="T4" fmla="*/ 191 w 248"/>
              <a:gd name="T5" fmla="*/ 37 h 283"/>
              <a:gd name="T6" fmla="*/ 193 w 248"/>
              <a:gd name="T7" fmla="*/ 41 h 283"/>
              <a:gd name="T8" fmla="*/ 193 w 248"/>
              <a:gd name="T9" fmla="*/ 46 h 283"/>
              <a:gd name="T10" fmla="*/ 191 w 248"/>
              <a:gd name="T11" fmla="*/ 52 h 283"/>
              <a:gd name="T12" fmla="*/ 130 w 248"/>
              <a:gd name="T13" fmla="*/ 86 h 283"/>
              <a:gd name="T14" fmla="*/ 126 w 248"/>
              <a:gd name="T15" fmla="*/ 87 h 283"/>
              <a:gd name="T16" fmla="*/ 124 w 248"/>
              <a:gd name="T17" fmla="*/ 87 h 283"/>
              <a:gd name="T18" fmla="*/ 120 w 248"/>
              <a:gd name="T19" fmla="*/ 86 h 283"/>
              <a:gd name="T20" fmla="*/ 116 w 248"/>
              <a:gd name="T21" fmla="*/ 82 h 283"/>
              <a:gd name="T22" fmla="*/ 114 w 248"/>
              <a:gd name="T23" fmla="*/ 56 h 283"/>
              <a:gd name="T24" fmla="*/ 67 w 248"/>
              <a:gd name="T25" fmla="*/ 73 h 283"/>
              <a:gd name="T26" fmla="*/ 33 w 248"/>
              <a:gd name="T27" fmla="*/ 108 h 283"/>
              <a:gd name="T28" fmla="*/ 21 w 248"/>
              <a:gd name="T29" fmla="*/ 158 h 283"/>
              <a:gd name="T30" fmla="*/ 36 w 248"/>
              <a:gd name="T31" fmla="*/ 210 h 283"/>
              <a:gd name="T32" fmla="*/ 72 w 248"/>
              <a:gd name="T33" fmla="*/ 249 h 283"/>
              <a:gd name="T34" fmla="*/ 125 w 248"/>
              <a:gd name="T35" fmla="*/ 263 h 283"/>
              <a:gd name="T36" fmla="*/ 177 w 248"/>
              <a:gd name="T37" fmla="*/ 249 h 283"/>
              <a:gd name="T38" fmla="*/ 214 w 248"/>
              <a:gd name="T39" fmla="*/ 210 h 283"/>
              <a:gd name="T40" fmla="*/ 229 w 248"/>
              <a:gd name="T41" fmla="*/ 158 h 283"/>
              <a:gd name="T42" fmla="*/ 233 w 248"/>
              <a:gd name="T43" fmla="*/ 151 h 283"/>
              <a:gd name="T44" fmla="*/ 239 w 248"/>
              <a:gd name="T45" fmla="*/ 149 h 283"/>
              <a:gd name="T46" fmla="*/ 246 w 248"/>
              <a:gd name="T47" fmla="*/ 151 h 283"/>
              <a:gd name="T48" fmla="*/ 248 w 248"/>
              <a:gd name="T49" fmla="*/ 158 h 283"/>
              <a:gd name="T50" fmla="*/ 237 w 248"/>
              <a:gd name="T51" fmla="*/ 213 h 283"/>
              <a:gd name="T52" fmla="*/ 202 w 248"/>
              <a:gd name="T53" fmla="*/ 255 h 283"/>
              <a:gd name="T54" fmla="*/ 154 w 248"/>
              <a:gd name="T55" fmla="*/ 280 h 283"/>
              <a:gd name="T56" fmla="*/ 96 w 248"/>
              <a:gd name="T57" fmla="*/ 280 h 283"/>
              <a:gd name="T58" fmla="*/ 47 w 248"/>
              <a:gd name="T59" fmla="*/ 255 h 283"/>
              <a:gd name="T60" fmla="*/ 13 w 248"/>
              <a:gd name="T61" fmla="*/ 213 h 283"/>
              <a:gd name="T62" fmla="*/ 0 w 248"/>
              <a:gd name="T63" fmla="*/ 158 h 283"/>
              <a:gd name="T64" fmla="*/ 16 w 248"/>
              <a:gd name="T65" fmla="*/ 99 h 283"/>
              <a:gd name="T66" fmla="*/ 57 w 248"/>
              <a:gd name="T67" fmla="*/ 54 h 283"/>
              <a:gd name="T68" fmla="*/ 114 w 248"/>
              <a:gd name="T69" fmla="*/ 35 h 283"/>
              <a:gd name="T70" fmla="*/ 116 w 248"/>
              <a:gd name="T71" fmla="*/ 7 h 283"/>
              <a:gd name="T72" fmla="*/ 120 w 248"/>
              <a:gd name="T73" fmla="*/ 2 h 283"/>
              <a:gd name="T74" fmla="*/ 125 w 248"/>
              <a:gd name="T75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283">
                <a:moveTo>
                  <a:pt x="125" y="0"/>
                </a:moveTo>
                <a:lnTo>
                  <a:pt x="125" y="0"/>
                </a:lnTo>
                <a:lnTo>
                  <a:pt x="128" y="0"/>
                </a:lnTo>
                <a:lnTo>
                  <a:pt x="130" y="2"/>
                </a:lnTo>
                <a:lnTo>
                  <a:pt x="188" y="36"/>
                </a:lnTo>
                <a:lnTo>
                  <a:pt x="191" y="37"/>
                </a:lnTo>
                <a:lnTo>
                  <a:pt x="192" y="39"/>
                </a:lnTo>
                <a:lnTo>
                  <a:pt x="193" y="41"/>
                </a:lnTo>
                <a:lnTo>
                  <a:pt x="193" y="44"/>
                </a:lnTo>
                <a:lnTo>
                  <a:pt x="193" y="46"/>
                </a:lnTo>
                <a:lnTo>
                  <a:pt x="192" y="49"/>
                </a:lnTo>
                <a:lnTo>
                  <a:pt x="191" y="52"/>
                </a:lnTo>
                <a:lnTo>
                  <a:pt x="188" y="53"/>
                </a:lnTo>
                <a:lnTo>
                  <a:pt x="130" y="86"/>
                </a:lnTo>
                <a:lnTo>
                  <a:pt x="128" y="87"/>
                </a:lnTo>
                <a:lnTo>
                  <a:pt x="126" y="87"/>
                </a:lnTo>
                <a:lnTo>
                  <a:pt x="125" y="87"/>
                </a:lnTo>
                <a:lnTo>
                  <a:pt x="124" y="87"/>
                </a:lnTo>
                <a:lnTo>
                  <a:pt x="121" y="87"/>
                </a:lnTo>
                <a:lnTo>
                  <a:pt x="120" y="86"/>
                </a:lnTo>
                <a:lnTo>
                  <a:pt x="117" y="84"/>
                </a:lnTo>
                <a:lnTo>
                  <a:pt x="116" y="82"/>
                </a:lnTo>
                <a:lnTo>
                  <a:pt x="114" y="78"/>
                </a:lnTo>
                <a:lnTo>
                  <a:pt x="114" y="56"/>
                </a:lnTo>
                <a:lnTo>
                  <a:pt x="89" y="61"/>
                </a:lnTo>
                <a:lnTo>
                  <a:pt x="67" y="73"/>
                </a:lnTo>
                <a:lnTo>
                  <a:pt x="47" y="88"/>
                </a:lnTo>
                <a:lnTo>
                  <a:pt x="33" y="108"/>
                </a:lnTo>
                <a:lnTo>
                  <a:pt x="24" y="132"/>
                </a:lnTo>
                <a:lnTo>
                  <a:pt x="21" y="158"/>
                </a:lnTo>
                <a:lnTo>
                  <a:pt x="25" y="187"/>
                </a:lnTo>
                <a:lnTo>
                  <a:pt x="36" y="210"/>
                </a:lnTo>
                <a:lnTo>
                  <a:pt x="51" y="231"/>
                </a:lnTo>
                <a:lnTo>
                  <a:pt x="72" y="249"/>
                </a:lnTo>
                <a:lnTo>
                  <a:pt x="97" y="259"/>
                </a:lnTo>
                <a:lnTo>
                  <a:pt x="125" y="263"/>
                </a:lnTo>
                <a:lnTo>
                  <a:pt x="152" y="259"/>
                </a:lnTo>
                <a:lnTo>
                  <a:pt x="177" y="249"/>
                </a:lnTo>
                <a:lnTo>
                  <a:pt x="198" y="231"/>
                </a:lnTo>
                <a:lnTo>
                  <a:pt x="214" y="210"/>
                </a:lnTo>
                <a:lnTo>
                  <a:pt x="225" y="187"/>
                </a:lnTo>
                <a:lnTo>
                  <a:pt x="229" y="158"/>
                </a:lnTo>
                <a:lnTo>
                  <a:pt x="230" y="154"/>
                </a:lnTo>
                <a:lnTo>
                  <a:pt x="233" y="151"/>
                </a:lnTo>
                <a:lnTo>
                  <a:pt x="235" y="149"/>
                </a:lnTo>
                <a:lnTo>
                  <a:pt x="239" y="149"/>
                </a:lnTo>
                <a:lnTo>
                  <a:pt x="243" y="149"/>
                </a:lnTo>
                <a:lnTo>
                  <a:pt x="246" y="151"/>
                </a:lnTo>
                <a:lnTo>
                  <a:pt x="248" y="154"/>
                </a:lnTo>
                <a:lnTo>
                  <a:pt x="248" y="158"/>
                </a:lnTo>
                <a:lnTo>
                  <a:pt x="246" y="187"/>
                </a:lnTo>
                <a:lnTo>
                  <a:pt x="237" y="213"/>
                </a:lnTo>
                <a:lnTo>
                  <a:pt x="222" y="237"/>
                </a:lnTo>
                <a:lnTo>
                  <a:pt x="202" y="255"/>
                </a:lnTo>
                <a:lnTo>
                  <a:pt x="180" y="271"/>
                </a:lnTo>
                <a:lnTo>
                  <a:pt x="154" y="280"/>
                </a:lnTo>
                <a:lnTo>
                  <a:pt x="125" y="283"/>
                </a:lnTo>
                <a:lnTo>
                  <a:pt x="96" y="280"/>
                </a:lnTo>
                <a:lnTo>
                  <a:pt x="70" y="271"/>
                </a:lnTo>
                <a:lnTo>
                  <a:pt x="47" y="255"/>
                </a:lnTo>
                <a:lnTo>
                  <a:pt x="28" y="237"/>
                </a:lnTo>
                <a:lnTo>
                  <a:pt x="13" y="213"/>
                </a:lnTo>
                <a:lnTo>
                  <a:pt x="4" y="187"/>
                </a:lnTo>
                <a:lnTo>
                  <a:pt x="0" y="158"/>
                </a:lnTo>
                <a:lnTo>
                  <a:pt x="4" y="126"/>
                </a:lnTo>
                <a:lnTo>
                  <a:pt x="16" y="99"/>
                </a:lnTo>
                <a:lnTo>
                  <a:pt x="34" y="74"/>
                </a:lnTo>
                <a:lnTo>
                  <a:pt x="57" y="54"/>
                </a:lnTo>
                <a:lnTo>
                  <a:pt x="84" y="41"/>
                </a:lnTo>
                <a:lnTo>
                  <a:pt x="114" y="35"/>
                </a:lnTo>
                <a:lnTo>
                  <a:pt x="114" y="11"/>
                </a:lnTo>
                <a:lnTo>
                  <a:pt x="116" y="7"/>
                </a:lnTo>
                <a:lnTo>
                  <a:pt x="117" y="4"/>
                </a:lnTo>
                <a:lnTo>
                  <a:pt x="120" y="2"/>
                </a:lnTo>
                <a:lnTo>
                  <a:pt x="122" y="0"/>
                </a:lnTo>
                <a:lnTo>
                  <a:pt x="125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" name="Freeform 96"/>
          <p:cNvSpPr>
            <a:spLocks/>
          </p:cNvSpPr>
          <p:nvPr/>
        </p:nvSpPr>
        <p:spPr bwMode="auto">
          <a:xfrm>
            <a:off x="2952520" y="4860476"/>
            <a:ext cx="736994" cy="799355"/>
          </a:xfrm>
          <a:custGeom>
            <a:avLst/>
            <a:gdLst>
              <a:gd name="T0" fmla="*/ 130 w 260"/>
              <a:gd name="T1" fmla="*/ 0 h 282"/>
              <a:gd name="T2" fmla="*/ 159 w 260"/>
              <a:gd name="T3" fmla="*/ 2 h 282"/>
              <a:gd name="T4" fmla="*/ 187 w 260"/>
              <a:gd name="T5" fmla="*/ 13 h 282"/>
              <a:gd name="T6" fmla="*/ 211 w 260"/>
              <a:gd name="T7" fmla="*/ 27 h 282"/>
              <a:gd name="T8" fmla="*/ 231 w 260"/>
              <a:gd name="T9" fmla="*/ 47 h 282"/>
              <a:gd name="T10" fmla="*/ 247 w 260"/>
              <a:gd name="T11" fmla="*/ 72 h 282"/>
              <a:gd name="T12" fmla="*/ 256 w 260"/>
              <a:gd name="T13" fmla="*/ 98 h 282"/>
              <a:gd name="T14" fmla="*/ 260 w 260"/>
              <a:gd name="T15" fmla="*/ 128 h 282"/>
              <a:gd name="T16" fmla="*/ 256 w 260"/>
              <a:gd name="T17" fmla="*/ 157 h 282"/>
              <a:gd name="T18" fmla="*/ 247 w 260"/>
              <a:gd name="T19" fmla="*/ 185 h 282"/>
              <a:gd name="T20" fmla="*/ 231 w 260"/>
              <a:gd name="T21" fmla="*/ 208 h 282"/>
              <a:gd name="T22" fmla="*/ 211 w 260"/>
              <a:gd name="T23" fmla="*/ 228 h 282"/>
              <a:gd name="T24" fmla="*/ 188 w 260"/>
              <a:gd name="T25" fmla="*/ 244 h 282"/>
              <a:gd name="T26" fmla="*/ 160 w 260"/>
              <a:gd name="T27" fmla="*/ 254 h 282"/>
              <a:gd name="T28" fmla="*/ 130 w 260"/>
              <a:gd name="T29" fmla="*/ 257 h 282"/>
              <a:gd name="T30" fmla="*/ 91 w 260"/>
              <a:gd name="T31" fmla="*/ 257 h 282"/>
              <a:gd name="T32" fmla="*/ 91 w 260"/>
              <a:gd name="T33" fmla="*/ 282 h 282"/>
              <a:gd name="T34" fmla="*/ 0 w 260"/>
              <a:gd name="T35" fmla="*/ 231 h 282"/>
              <a:gd name="T36" fmla="*/ 91 w 260"/>
              <a:gd name="T37" fmla="*/ 180 h 282"/>
              <a:gd name="T38" fmla="*/ 91 w 260"/>
              <a:gd name="T39" fmla="*/ 206 h 282"/>
              <a:gd name="T40" fmla="*/ 130 w 260"/>
              <a:gd name="T41" fmla="*/ 206 h 282"/>
              <a:gd name="T42" fmla="*/ 155 w 260"/>
              <a:gd name="T43" fmla="*/ 202 h 282"/>
              <a:gd name="T44" fmla="*/ 176 w 260"/>
              <a:gd name="T45" fmla="*/ 190 h 282"/>
              <a:gd name="T46" fmla="*/ 193 w 260"/>
              <a:gd name="T47" fmla="*/ 174 h 282"/>
              <a:gd name="T48" fmla="*/ 204 w 260"/>
              <a:gd name="T49" fmla="*/ 152 h 282"/>
              <a:gd name="T50" fmla="*/ 208 w 260"/>
              <a:gd name="T51" fmla="*/ 128 h 282"/>
              <a:gd name="T52" fmla="*/ 204 w 260"/>
              <a:gd name="T53" fmla="*/ 103 h 282"/>
              <a:gd name="T54" fmla="*/ 193 w 260"/>
              <a:gd name="T55" fmla="*/ 82 h 282"/>
              <a:gd name="T56" fmla="*/ 176 w 260"/>
              <a:gd name="T57" fmla="*/ 65 h 282"/>
              <a:gd name="T58" fmla="*/ 155 w 260"/>
              <a:gd name="T59" fmla="*/ 55 h 282"/>
              <a:gd name="T60" fmla="*/ 130 w 260"/>
              <a:gd name="T61" fmla="*/ 51 h 282"/>
              <a:gd name="T62" fmla="*/ 106 w 260"/>
              <a:gd name="T63" fmla="*/ 55 h 282"/>
              <a:gd name="T64" fmla="*/ 85 w 260"/>
              <a:gd name="T65" fmla="*/ 65 h 282"/>
              <a:gd name="T66" fmla="*/ 68 w 260"/>
              <a:gd name="T67" fmla="*/ 82 h 282"/>
              <a:gd name="T68" fmla="*/ 57 w 260"/>
              <a:gd name="T69" fmla="*/ 103 h 282"/>
              <a:gd name="T70" fmla="*/ 53 w 260"/>
              <a:gd name="T71" fmla="*/ 128 h 282"/>
              <a:gd name="T72" fmla="*/ 0 w 260"/>
              <a:gd name="T73" fmla="*/ 128 h 282"/>
              <a:gd name="T74" fmla="*/ 4 w 260"/>
              <a:gd name="T75" fmla="*/ 98 h 282"/>
              <a:gd name="T76" fmla="*/ 15 w 260"/>
              <a:gd name="T77" fmla="*/ 72 h 282"/>
              <a:gd name="T78" fmla="*/ 29 w 260"/>
              <a:gd name="T79" fmla="*/ 47 h 282"/>
              <a:gd name="T80" fmla="*/ 49 w 260"/>
              <a:gd name="T81" fmla="*/ 27 h 282"/>
              <a:gd name="T82" fmla="*/ 74 w 260"/>
              <a:gd name="T83" fmla="*/ 13 h 282"/>
              <a:gd name="T84" fmla="*/ 100 w 260"/>
              <a:gd name="T85" fmla="*/ 2 h 282"/>
              <a:gd name="T86" fmla="*/ 130 w 260"/>
              <a:gd name="T87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0" h="282">
                <a:moveTo>
                  <a:pt x="130" y="0"/>
                </a:moveTo>
                <a:lnTo>
                  <a:pt x="159" y="2"/>
                </a:lnTo>
                <a:lnTo>
                  <a:pt x="187" y="13"/>
                </a:lnTo>
                <a:lnTo>
                  <a:pt x="211" y="27"/>
                </a:lnTo>
                <a:lnTo>
                  <a:pt x="231" y="47"/>
                </a:lnTo>
                <a:lnTo>
                  <a:pt x="247" y="72"/>
                </a:lnTo>
                <a:lnTo>
                  <a:pt x="256" y="98"/>
                </a:lnTo>
                <a:lnTo>
                  <a:pt x="260" y="128"/>
                </a:lnTo>
                <a:lnTo>
                  <a:pt x="256" y="157"/>
                </a:lnTo>
                <a:lnTo>
                  <a:pt x="247" y="185"/>
                </a:lnTo>
                <a:lnTo>
                  <a:pt x="231" y="208"/>
                </a:lnTo>
                <a:lnTo>
                  <a:pt x="211" y="228"/>
                </a:lnTo>
                <a:lnTo>
                  <a:pt x="188" y="244"/>
                </a:lnTo>
                <a:lnTo>
                  <a:pt x="160" y="254"/>
                </a:lnTo>
                <a:lnTo>
                  <a:pt x="130" y="257"/>
                </a:lnTo>
                <a:lnTo>
                  <a:pt x="91" y="257"/>
                </a:lnTo>
                <a:lnTo>
                  <a:pt x="91" y="282"/>
                </a:lnTo>
                <a:lnTo>
                  <a:pt x="0" y="231"/>
                </a:lnTo>
                <a:lnTo>
                  <a:pt x="91" y="180"/>
                </a:lnTo>
                <a:lnTo>
                  <a:pt x="91" y="206"/>
                </a:lnTo>
                <a:lnTo>
                  <a:pt x="130" y="206"/>
                </a:lnTo>
                <a:lnTo>
                  <a:pt x="155" y="202"/>
                </a:lnTo>
                <a:lnTo>
                  <a:pt x="176" y="190"/>
                </a:lnTo>
                <a:lnTo>
                  <a:pt x="193" y="174"/>
                </a:lnTo>
                <a:lnTo>
                  <a:pt x="204" y="152"/>
                </a:lnTo>
                <a:lnTo>
                  <a:pt x="208" y="128"/>
                </a:lnTo>
                <a:lnTo>
                  <a:pt x="204" y="103"/>
                </a:lnTo>
                <a:lnTo>
                  <a:pt x="193" y="82"/>
                </a:lnTo>
                <a:lnTo>
                  <a:pt x="176" y="65"/>
                </a:lnTo>
                <a:lnTo>
                  <a:pt x="155" y="55"/>
                </a:lnTo>
                <a:lnTo>
                  <a:pt x="130" y="51"/>
                </a:lnTo>
                <a:lnTo>
                  <a:pt x="106" y="55"/>
                </a:lnTo>
                <a:lnTo>
                  <a:pt x="85" y="65"/>
                </a:lnTo>
                <a:lnTo>
                  <a:pt x="68" y="82"/>
                </a:lnTo>
                <a:lnTo>
                  <a:pt x="57" y="103"/>
                </a:lnTo>
                <a:lnTo>
                  <a:pt x="53" y="128"/>
                </a:lnTo>
                <a:lnTo>
                  <a:pt x="0" y="128"/>
                </a:lnTo>
                <a:lnTo>
                  <a:pt x="4" y="98"/>
                </a:lnTo>
                <a:lnTo>
                  <a:pt x="15" y="72"/>
                </a:lnTo>
                <a:lnTo>
                  <a:pt x="29" y="47"/>
                </a:lnTo>
                <a:lnTo>
                  <a:pt x="49" y="27"/>
                </a:lnTo>
                <a:lnTo>
                  <a:pt x="74" y="13"/>
                </a:lnTo>
                <a:lnTo>
                  <a:pt x="100" y="2"/>
                </a:lnTo>
                <a:lnTo>
                  <a:pt x="13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1" name="그룹 160"/>
          <p:cNvGrpSpPr/>
          <p:nvPr/>
        </p:nvGrpSpPr>
        <p:grpSpPr>
          <a:xfrm>
            <a:off x="9502039" y="4904411"/>
            <a:ext cx="799357" cy="711482"/>
            <a:chOff x="2524125" y="5167313"/>
            <a:chExt cx="447676" cy="398462"/>
          </a:xfrm>
        </p:grpSpPr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2700338" y="5167313"/>
              <a:ext cx="271463" cy="296863"/>
            </a:xfrm>
            <a:custGeom>
              <a:avLst/>
              <a:gdLst>
                <a:gd name="T0" fmla="*/ 85 w 171"/>
                <a:gd name="T1" fmla="*/ 0 h 187"/>
                <a:gd name="T2" fmla="*/ 108 w 171"/>
                <a:gd name="T3" fmla="*/ 3 h 187"/>
                <a:gd name="T4" fmla="*/ 129 w 171"/>
                <a:gd name="T5" fmla="*/ 11 h 187"/>
                <a:gd name="T6" fmla="*/ 146 w 171"/>
                <a:gd name="T7" fmla="*/ 25 h 187"/>
                <a:gd name="T8" fmla="*/ 159 w 171"/>
                <a:gd name="T9" fmla="*/ 42 h 187"/>
                <a:gd name="T10" fmla="*/ 167 w 171"/>
                <a:gd name="T11" fmla="*/ 62 h 187"/>
                <a:gd name="T12" fmla="*/ 171 w 171"/>
                <a:gd name="T13" fmla="*/ 84 h 187"/>
                <a:gd name="T14" fmla="*/ 167 w 171"/>
                <a:gd name="T15" fmla="*/ 108 h 187"/>
                <a:gd name="T16" fmla="*/ 159 w 171"/>
                <a:gd name="T17" fmla="*/ 129 h 187"/>
                <a:gd name="T18" fmla="*/ 146 w 171"/>
                <a:gd name="T19" fmla="*/ 146 h 187"/>
                <a:gd name="T20" fmla="*/ 129 w 171"/>
                <a:gd name="T21" fmla="*/ 159 h 187"/>
                <a:gd name="T22" fmla="*/ 108 w 171"/>
                <a:gd name="T23" fmla="*/ 167 h 187"/>
                <a:gd name="T24" fmla="*/ 85 w 171"/>
                <a:gd name="T25" fmla="*/ 171 h 187"/>
                <a:gd name="T26" fmla="*/ 58 w 171"/>
                <a:gd name="T27" fmla="*/ 171 h 187"/>
                <a:gd name="T28" fmla="*/ 58 w 171"/>
                <a:gd name="T29" fmla="*/ 187 h 187"/>
                <a:gd name="T30" fmla="*/ 0 w 171"/>
                <a:gd name="T31" fmla="*/ 154 h 187"/>
                <a:gd name="T32" fmla="*/ 58 w 171"/>
                <a:gd name="T33" fmla="*/ 120 h 187"/>
                <a:gd name="T34" fmla="*/ 58 w 171"/>
                <a:gd name="T35" fmla="*/ 137 h 187"/>
                <a:gd name="T36" fmla="*/ 85 w 171"/>
                <a:gd name="T37" fmla="*/ 137 h 187"/>
                <a:gd name="T38" fmla="*/ 101 w 171"/>
                <a:gd name="T39" fmla="*/ 134 h 187"/>
                <a:gd name="T40" fmla="*/ 116 w 171"/>
                <a:gd name="T41" fmla="*/ 126 h 187"/>
                <a:gd name="T42" fmla="*/ 126 w 171"/>
                <a:gd name="T43" fmla="*/ 116 h 187"/>
                <a:gd name="T44" fmla="*/ 134 w 171"/>
                <a:gd name="T45" fmla="*/ 101 h 187"/>
                <a:gd name="T46" fmla="*/ 135 w 171"/>
                <a:gd name="T47" fmla="*/ 84 h 187"/>
                <a:gd name="T48" fmla="*/ 134 w 171"/>
                <a:gd name="T49" fmla="*/ 69 h 187"/>
                <a:gd name="T50" fmla="*/ 126 w 171"/>
                <a:gd name="T51" fmla="*/ 56 h 187"/>
                <a:gd name="T52" fmla="*/ 116 w 171"/>
                <a:gd name="T53" fmla="*/ 44 h 187"/>
                <a:gd name="T54" fmla="*/ 101 w 171"/>
                <a:gd name="T55" fmla="*/ 37 h 187"/>
                <a:gd name="T56" fmla="*/ 85 w 171"/>
                <a:gd name="T57" fmla="*/ 35 h 187"/>
                <a:gd name="T58" fmla="*/ 71 w 171"/>
                <a:gd name="T59" fmla="*/ 37 h 187"/>
                <a:gd name="T60" fmla="*/ 57 w 171"/>
                <a:gd name="T61" fmla="*/ 42 h 187"/>
                <a:gd name="T62" fmla="*/ 46 w 171"/>
                <a:gd name="T63" fmla="*/ 53 h 187"/>
                <a:gd name="T64" fmla="*/ 38 w 171"/>
                <a:gd name="T65" fmla="*/ 65 h 187"/>
                <a:gd name="T66" fmla="*/ 9 w 171"/>
                <a:gd name="T67" fmla="*/ 48 h 187"/>
                <a:gd name="T68" fmla="*/ 22 w 171"/>
                <a:gd name="T69" fmla="*/ 29 h 187"/>
                <a:gd name="T70" fmla="*/ 40 w 171"/>
                <a:gd name="T71" fmla="*/ 14 h 187"/>
                <a:gd name="T72" fmla="*/ 61 w 171"/>
                <a:gd name="T73" fmla="*/ 3 h 187"/>
                <a:gd name="T74" fmla="*/ 85 w 171"/>
                <a:gd name="T7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1" h="187">
                  <a:moveTo>
                    <a:pt x="85" y="0"/>
                  </a:moveTo>
                  <a:lnTo>
                    <a:pt x="108" y="3"/>
                  </a:lnTo>
                  <a:lnTo>
                    <a:pt x="129" y="11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2"/>
                  </a:lnTo>
                  <a:lnTo>
                    <a:pt x="171" y="84"/>
                  </a:lnTo>
                  <a:lnTo>
                    <a:pt x="167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7"/>
                  </a:lnTo>
                  <a:lnTo>
                    <a:pt x="85" y="171"/>
                  </a:lnTo>
                  <a:lnTo>
                    <a:pt x="58" y="171"/>
                  </a:lnTo>
                  <a:lnTo>
                    <a:pt x="58" y="187"/>
                  </a:lnTo>
                  <a:lnTo>
                    <a:pt x="0" y="154"/>
                  </a:lnTo>
                  <a:lnTo>
                    <a:pt x="58" y="120"/>
                  </a:lnTo>
                  <a:lnTo>
                    <a:pt x="58" y="137"/>
                  </a:lnTo>
                  <a:lnTo>
                    <a:pt x="85" y="137"/>
                  </a:lnTo>
                  <a:lnTo>
                    <a:pt x="101" y="134"/>
                  </a:lnTo>
                  <a:lnTo>
                    <a:pt x="116" y="126"/>
                  </a:lnTo>
                  <a:lnTo>
                    <a:pt x="126" y="116"/>
                  </a:lnTo>
                  <a:lnTo>
                    <a:pt x="134" y="101"/>
                  </a:lnTo>
                  <a:lnTo>
                    <a:pt x="135" y="84"/>
                  </a:lnTo>
                  <a:lnTo>
                    <a:pt x="134" y="69"/>
                  </a:lnTo>
                  <a:lnTo>
                    <a:pt x="126" y="56"/>
                  </a:lnTo>
                  <a:lnTo>
                    <a:pt x="116" y="44"/>
                  </a:lnTo>
                  <a:lnTo>
                    <a:pt x="101" y="37"/>
                  </a:lnTo>
                  <a:lnTo>
                    <a:pt x="85" y="35"/>
                  </a:lnTo>
                  <a:lnTo>
                    <a:pt x="71" y="37"/>
                  </a:lnTo>
                  <a:lnTo>
                    <a:pt x="57" y="42"/>
                  </a:lnTo>
                  <a:lnTo>
                    <a:pt x="46" y="53"/>
                  </a:lnTo>
                  <a:lnTo>
                    <a:pt x="38" y="65"/>
                  </a:lnTo>
                  <a:lnTo>
                    <a:pt x="9" y="48"/>
                  </a:lnTo>
                  <a:lnTo>
                    <a:pt x="22" y="29"/>
                  </a:lnTo>
                  <a:lnTo>
                    <a:pt x="40" y="14"/>
                  </a:lnTo>
                  <a:lnTo>
                    <a:pt x="61" y="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2524125" y="5267325"/>
              <a:ext cx="268288" cy="298450"/>
            </a:xfrm>
            <a:custGeom>
              <a:avLst/>
              <a:gdLst>
                <a:gd name="T0" fmla="*/ 111 w 169"/>
                <a:gd name="T1" fmla="*/ 0 h 188"/>
                <a:gd name="T2" fmla="*/ 169 w 169"/>
                <a:gd name="T3" fmla="*/ 35 h 188"/>
                <a:gd name="T4" fmla="*/ 111 w 169"/>
                <a:gd name="T5" fmla="*/ 69 h 188"/>
                <a:gd name="T6" fmla="*/ 111 w 169"/>
                <a:gd name="T7" fmla="*/ 52 h 188"/>
                <a:gd name="T8" fmla="*/ 84 w 169"/>
                <a:gd name="T9" fmla="*/ 52 h 188"/>
                <a:gd name="T10" fmla="*/ 68 w 169"/>
                <a:gd name="T11" fmla="*/ 54 h 188"/>
                <a:gd name="T12" fmla="*/ 53 w 169"/>
                <a:gd name="T13" fmla="*/ 62 h 188"/>
                <a:gd name="T14" fmla="*/ 43 w 169"/>
                <a:gd name="T15" fmla="*/ 73 h 188"/>
                <a:gd name="T16" fmla="*/ 35 w 169"/>
                <a:gd name="T17" fmla="*/ 87 h 188"/>
                <a:gd name="T18" fmla="*/ 32 w 169"/>
                <a:gd name="T19" fmla="*/ 103 h 188"/>
                <a:gd name="T20" fmla="*/ 35 w 169"/>
                <a:gd name="T21" fmla="*/ 119 h 188"/>
                <a:gd name="T22" fmla="*/ 43 w 169"/>
                <a:gd name="T23" fmla="*/ 133 h 188"/>
                <a:gd name="T24" fmla="*/ 53 w 169"/>
                <a:gd name="T25" fmla="*/ 144 h 188"/>
                <a:gd name="T26" fmla="*/ 68 w 169"/>
                <a:gd name="T27" fmla="*/ 151 h 188"/>
                <a:gd name="T28" fmla="*/ 84 w 169"/>
                <a:gd name="T29" fmla="*/ 154 h 188"/>
                <a:gd name="T30" fmla="*/ 99 w 169"/>
                <a:gd name="T31" fmla="*/ 151 h 188"/>
                <a:gd name="T32" fmla="*/ 112 w 169"/>
                <a:gd name="T33" fmla="*/ 145 h 188"/>
                <a:gd name="T34" fmla="*/ 123 w 169"/>
                <a:gd name="T35" fmla="*/ 136 h 188"/>
                <a:gd name="T36" fmla="*/ 131 w 169"/>
                <a:gd name="T37" fmla="*/ 123 h 188"/>
                <a:gd name="T38" fmla="*/ 161 w 169"/>
                <a:gd name="T39" fmla="*/ 140 h 188"/>
                <a:gd name="T40" fmla="*/ 148 w 169"/>
                <a:gd name="T41" fmla="*/ 159 h 188"/>
                <a:gd name="T42" fmla="*/ 130 w 169"/>
                <a:gd name="T43" fmla="*/ 175 h 188"/>
                <a:gd name="T44" fmla="*/ 109 w 169"/>
                <a:gd name="T45" fmla="*/ 184 h 188"/>
                <a:gd name="T46" fmla="*/ 84 w 169"/>
                <a:gd name="T47" fmla="*/ 188 h 188"/>
                <a:gd name="T48" fmla="*/ 61 w 169"/>
                <a:gd name="T49" fmla="*/ 186 h 188"/>
                <a:gd name="T50" fmla="*/ 42 w 169"/>
                <a:gd name="T51" fmla="*/ 176 h 188"/>
                <a:gd name="T52" fmla="*/ 23 w 169"/>
                <a:gd name="T53" fmla="*/ 163 h 188"/>
                <a:gd name="T54" fmla="*/ 10 w 169"/>
                <a:gd name="T55" fmla="*/ 146 h 188"/>
                <a:gd name="T56" fmla="*/ 2 w 169"/>
                <a:gd name="T57" fmla="*/ 125 h 188"/>
                <a:gd name="T58" fmla="*/ 0 w 169"/>
                <a:gd name="T59" fmla="*/ 103 h 188"/>
                <a:gd name="T60" fmla="*/ 2 w 169"/>
                <a:gd name="T61" fmla="*/ 81 h 188"/>
                <a:gd name="T62" fmla="*/ 10 w 169"/>
                <a:gd name="T63" fmla="*/ 60 h 188"/>
                <a:gd name="T64" fmla="*/ 23 w 169"/>
                <a:gd name="T65" fmla="*/ 42 h 188"/>
                <a:gd name="T66" fmla="*/ 42 w 169"/>
                <a:gd name="T67" fmla="*/ 29 h 188"/>
                <a:gd name="T68" fmla="*/ 61 w 169"/>
                <a:gd name="T69" fmla="*/ 20 h 188"/>
                <a:gd name="T70" fmla="*/ 84 w 169"/>
                <a:gd name="T71" fmla="*/ 17 h 188"/>
                <a:gd name="T72" fmla="*/ 111 w 169"/>
                <a:gd name="T73" fmla="*/ 17 h 188"/>
                <a:gd name="T74" fmla="*/ 111 w 169"/>
                <a:gd name="T7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8">
                  <a:moveTo>
                    <a:pt x="111" y="0"/>
                  </a:moveTo>
                  <a:lnTo>
                    <a:pt x="169" y="35"/>
                  </a:lnTo>
                  <a:lnTo>
                    <a:pt x="111" y="69"/>
                  </a:lnTo>
                  <a:lnTo>
                    <a:pt x="111" y="52"/>
                  </a:lnTo>
                  <a:lnTo>
                    <a:pt x="84" y="52"/>
                  </a:lnTo>
                  <a:lnTo>
                    <a:pt x="68" y="54"/>
                  </a:lnTo>
                  <a:lnTo>
                    <a:pt x="53" y="62"/>
                  </a:lnTo>
                  <a:lnTo>
                    <a:pt x="43" y="73"/>
                  </a:lnTo>
                  <a:lnTo>
                    <a:pt x="35" y="87"/>
                  </a:lnTo>
                  <a:lnTo>
                    <a:pt x="32" y="103"/>
                  </a:lnTo>
                  <a:lnTo>
                    <a:pt x="35" y="119"/>
                  </a:lnTo>
                  <a:lnTo>
                    <a:pt x="43" y="133"/>
                  </a:lnTo>
                  <a:lnTo>
                    <a:pt x="53" y="144"/>
                  </a:lnTo>
                  <a:lnTo>
                    <a:pt x="68" y="151"/>
                  </a:lnTo>
                  <a:lnTo>
                    <a:pt x="84" y="154"/>
                  </a:lnTo>
                  <a:lnTo>
                    <a:pt x="99" y="151"/>
                  </a:lnTo>
                  <a:lnTo>
                    <a:pt x="112" y="145"/>
                  </a:lnTo>
                  <a:lnTo>
                    <a:pt x="123" y="136"/>
                  </a:lnTo>
                  <a:lnTo>
                    <a:pt x="131" y="123"/>
                  </a:lnTo>
                  <a:lnTo>
                    <a:pt x="161" y="140"/>
                  </a:lnTo>
                  <a:lnTo>
                    <a:pt x="148" y="159"/>
                  </a:lnTo>
                  <a:lnTo>
                    <a:pt x="130" y="175"/>
                  </a:lnTo>
                  <a:lnTo>
                    <a:pt x="109" y="184"/>
                  </a:lnTo>
                  <a:lnTo>
                    <a:pt x="84" y="188"/>
                  </a:lnTo>
                  <a:lnTo>
                    <a:pt x="61" y="186"/>
                  </a:lnTo>
                  <a:lnTo>
                    <a:pt x="42" y="176"/>
                  </a:lnTo>
                  <a:lnTo>
                    <a:pt x="23" y="163"/>
                  </a:lnTo>
                  <a:lnTo>
                    <a:pt x="10" y="146"/>
                  </a:lnTo>
                  <a:lnTo>
                    <a:pt x="2" y="125"/>
                  </a:lnTo>
                  <a:lnTo>
                    <a:pt x="0" y="103"/>
                  </a:lnTo>
                  <a:lnTo>
                    <a:pt x="2" y="81"/>
                  </a:lnTo>
                  <a:lnTo>
                    <a:pt x="10" y="60"/>
                  </a:lnTo>
                  <a:lnTo>
                    <a:pt x="23" y="42"/>
                  </a:lnTo>
                  <a:lnTo>
                    <a:pt x="42" y="29"/>
                  </a:lnTo>
                  <a:lnTo>
                    <a:pt x="61" y="20"/>
                  </a:lnTo>
                  <a:lnTo>
                    <a:pt x="84" y="17"/>
                  </a:lnTo>
                  <a:lnTo>
                    <a:pt x="111" y="1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8530174" y="4868978"/>
            <a:ext cx="768174" cy="782348"/>
            <a:chOff x="3443288" y="5146675"/>
            <a:chExt cx="430212" cy="438150"/>
          </a:xfrm>
        </p:grpSpPr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3565525" y="5232400"/>
              <a:ext cx="307975" cy="352425"/>
            </a:xfrm>
            <a:custGeom>
              <a:avLst/>
              <a:gdLst>
                <a:gd name="T0" fmla="*/ 165 w 194"/>
                <a:gd name="T1" fmla="*/ 0 h 222"/>
                <a:gd name="T2" fmla="*/ 181 w 194"/>
                <a:gd name="T3" fmla="*/ 24 h 222"/>
                <a:gd name="T4" fmla="*/ 190 w 194"/>
                <a:gd name="T5" fmla="*/ 49 h 222"/>
                <a:gd name="T6" fmla="*/ 194 w 194"/>
                <a:gd name="T7" fmla="*/ 74 h 222"/>
                <a:gd name="T8" fmla="*/ 193 w 194"/>
                <a:gd name="T9" fmla="*/ 100 h 222"/>
                <a:gd name="T10" fmla="*/ 186 w 194"/>
                <a:gd name="T11" fmla="*/ 125 h 222"/>
                <a:gd name="T12" fmla="*/ 175 w 194"/>
                <a:gd name="T13" fmla="*/ 150 h 222"/>
                <a:gd name="T14" fmla="*/ 157 w 194"/>
                <a:gd name="T15" fmla="*/ 171 h 222"/>
                <a:gd name="T16" fmla="*/ 138 w 194"/>
                <a:gd name="T17" fmla="*/ 187 h 222"/>
                <a:gd name="T18" fmla="*/ 115 w 194"/>
                <a:gd name="T19" fmla="*/ 198 h 222"/>
                <a:gd name="T20" fmla="*/ 92 w 194"/>
                <a:gd name="T21" fmla="*/ 205 h 222"/>
                <a:gd name="T22" fmla="*/ 67 w 194"/>
                <a:gd name="T23" fmla="*/ 206 h 222"/>
                <a:gd name="T24" fmla="*/ 42 w 194"/>
                <a:gd name="T25" fmla="*/ 204 h 222"/>
                <a:gd name="T26" fmla="*/ 17 w 194"/>
                <a:gd name="T27" fmla="*/ 196 h 222"/>
                <a:gd name="T28" fmla="*/ 1 w 194"/>
                <a:gd name="T29" fmla="*/ 222 h 222"/>
                <a:gd name="T30" fmla="*/ 1 w 194"/>
                <a:gd name="T31" fmla="*/ 222 h 222"/>
                <a:gd name="T32" fmla="*/ 0 w 194"/>
                <a:gd name="T33" fmla="*/ 163 h 222"/>
                <a:gd name="T34" fmla="*/ 52 w 194"/>
                <a:gd name="T35" fmla="*/ 137 h 222"/>
                <a:gd name="T36" fmla="*/ 54 w 194"/>
                <a:gd name="T37" fmla="*/ 137 h 222"/>
                <a:gd name="T38" fmla="*/ 37 w 194"/>
                <a:gd name="T39" fmla="*/ 162 h 222"/>
                <a:gd name="T40" fmla="*/ 56 w 194"/>
                <a:gd name="T41" fmla="*/ 167 h 222"/>
                <a:gd name="T42" fmla="*/ 76 w 194"/>
                <a:gd name="T43" fmla="*/ 168 h 222"/>
                <a:gd name="T44" fmla="*/ 96 w 194"/>
                <a:gd name="T45" fmla="*/ 164 h 222"/>
                <a:gd name="T46" fmla="*/ 114 w 194"/>
                <a:gd name="T47" fmla="*/ 155 h 222"/>
                <a:gd name="T48" fmla="*/ 130 w 194"/>
                <a:gd name="T49" fmla="*/ 143 h 222"/>
                <a:gd name="T50" fmla="*/ 143 w 194"/>
                <a:gd name="T51" fmla="*/ 125 h 222"/>
                <a:gd name="T52" fmla="*/ 152 w 194"/>
                <a:gd name="T53" fmla="*/ 105 h 222"/>
                <a:gd name="T54" fmla="*/ 156 w 194"/>
                <a:gd name="T55" fmla="*/ 85 h 222"/>
                <a:gd name="T56" fmla="*/ 154 w 194"/>
                <a:gd name="T57" fmla="*/ 64 h 222"/>
                <a:gd name="T58" fmla="*/ 147 w 194"/>
                <a:gd name="T59" fmla="*/ 43 h 222"/>
                <a:gd name="T60" fmla="*/ 135 w 194"/>
                <a:gd name="T61" fmla="*/ 25 h 222"/>
                <a:gd name="T62" fmla="*/ 165 w 194"/>
                <a:gd name="T6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165" y="0"/>
                  </a:moveTo>
                  <a:lnTo>
                    <a:pt x="181" y="24"/>
                  </a:lnTo>
                  <a:lnTo>
                    <a:pt x="190" y="49"/>
                  </a:lnTo>
                  <a:lnTo>
                    <a:pt x="194" y="74"/>
                  </a:lnTo>
                  <a:lnTo>
                    <a:pt x="193" y="100"/>
                  </a:lnTo>
                  <a:lnTo>
                    <a:pt x="186" y="125"/>
                  </a:lnTo>
                  <a:lnTo>
                    <a:pt x="175" y="150"/>
                  </a:lnTo>
                  <a:lnTo>
                    <a:pt x="157" y="171"/>
                  </a:lnTo>
                  <a:lnTo>
                    <a:pt x="138" y="187"/>
                  </a:lnTo>
                  <a:lnTo>
                    <a:pt x="115" y="198"/>
                  </a:lnTo>
                  <a:lnTo>
                    <a:pt x="92" y="205"/>
                  </a:lnTo>
                  <a:lnTo>
                    <a:pt x="67" y="206"/>
                  </a:lnTo>
                  <a:lnTo>
                    <a:pt x="42" y="204"/>
                  </a:lnTo>
                  <a:lnTo>
                    <a:pt x="17" y="196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0" y="163"/>
                  </a:lnTo>
                  <a:lnTo>
                    <a:pt x="52" y="137"/>
                  </a:lnTo>
                  <a:lnTo>
                    <a:pt x="54" y="137"/>
                  </a:lnTo>
                  <a:lnTo>
                    <a:pt x="37" y="162"/>
                  </a:lnTo>
                  <a:lnTo>
                    <a:pt x="56" y="167"/>
                  </a:lnTo>
                  <a:lnTo>
                    <a:pt x="76" y="168"/>
                  </a:lnTo>
                  <a:lnTo>
                    <a:pt x="96" y="164"/>
                  </a:lnTo>
                  <a:lnTo>
                    <a:pt x="114" y="155"/>
                  </a:lnTo>
                  <a:lnTo>
                    <a:pt x="130" y="143"/>
                  </a:lnTo>
                  <a:lnTo>
                    <a:pt x="143" y="125"/>
                  </a:lnTo>
                  <a:lnTo>
                    <a:pt x="152" y="105"/>
                  </a:lnTo>
                  <a:lnTo>
                    <a:pt x="156" y="85"/>
                  </a:lnTo>
                  <a:lnTo>
                    <a:pt x="154" y="64"/>
                  </a:lnTo>
                  <a:lnTo>
                    <a:pt x="147" y="43"/>
                  </a:lnTo>
                  <a:lnTo>
                    <a:pt x="135" y="2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3443288" y="5146675"/>
              <a:ext cx="307975" cy="352425"/>
            </a:xfrm>
            <a:custGeom>
              <a:avLst/>
              <a:gdLst>
                <a:gd name="T0" fmla="*/ 192 w 194"/>
                <a:gd name="T1" fmla="*/ 0 h 222"/>
                <a:gd name="T2" fmla="*/ 192 w 194"/>
                <a:gd name="T3" fmla="*/ 2 h 222"/>
                <a:gd name="T4" fmla="*/ 194 w 194"/>
                <a:gd name="T5" fmla="*/ 61 h 222"/>
                <a:gd name="T6" fmla="*/ 141 w 194"/>
                <a:gd name="T7" fmla="*/ 87 h 222"/>
                <a:gd name="T8" fmla="*/ 141 w 194"/>
                <a:gd name="T9" fmla="*/ 87 h 222"/>
                <a:gd name="T10" fmla="*/ 157 w 194"/>
                <a:gd name="T11" fmla="*/ 61 h 222"/>
                <a:gd name="T12" fmla="*/ 137 w 194"/>
                <a:gd name="T13" fmla="*/ 55 h 222"/>
                <a:gd name="T14" fmla="*/ 118 w 194"/>
                <a:gd name="T15" fmla="*/ 55 h 222"/>
                <a:gd name="T16" fmla="*/ 98 w 194"/>
                <a:gd name="T17" fmla="*/ 59 h 222"/>
                <a:gd name="T18" fmla="*/ 80 w 194"/>
                <a:gd name="T19" fmla="*/ 67 h 222"/>
                <a:gd name="T20" fmla="*/ 64 w 194"/>
                <a:gd name="T21" fmla="*/ 80 h 222"/>
                <a:gd name="T22" fmla="*/ 51 w 194"/>
                <a:gd name="T23" fmla="*/ 97 h 222"/>
                <a:gd name="T24" fmla="*/ 42 w 194"/>
                <a:gd name="T25" fmla="*/ 117 h 222"/>
                <a:gd name="T26" fmla="*/ 38 w 194"/>
                <a:gd name="T27" fmla="*/ 138 h 222"/>
                <a:gd name="T28" fmla="*/ 40 w 194"/>
                <a:gd name="T29" fmla="*/ 159 h 222"/>
                <a:gd name="T30" fmla="*/ 47 w 194"/>
                <a:gd name="T31" fmla="*/ 180 h 222"/>
                <a:gd name="T32" fmla="*/ 59 w 194"/>
                <a:gd name="T33" fmla="*/ 199 h 222"/>
                <a:gd name="T34" fmla="*/ 28 w 194"/>
                <a:gd name="T35" fmla="*/ 222 h 222"/>
                <a:gd name="T36" fmla="*/ 13 w 194"/>
                <a:gd name="T37" fmla="*/ 200 h 222"/>
                <a:gd name="T38" fmla="*/ 3 w 194"/>
                <a:gd name="T39" fmla="*/ 175 h 222"/>
                <a:gd name="T40" fmla="*/ 0 w 194"/>
                <a:gd name="T41" fmla="*/ 149 h 222"/>
                <a:gd name="T42" fmla="*/ 1 w 194"/>
                <a:gd name="T43" fmla="*/ 124 h 222"/>
                <a:gd name="T44" fmla="*/ 7 w 194"/>
                <a:gd name="T45" fmla="*/ 97 h 222"/>
                <a:gd name="T46" fmla="*/ 19 w 194"/>
                <a:gd name="T47" fmla="*/ 74 h 222"/>
                <a:gd name="T48" fmla="*/ 36 w 194"/>
                <a:gd name="T49" fmla="*/ 53 h 222"/>
                <a:gd name="T50" fmla="*/ 56 w 194"/>
                <a:gd name="T51" fmla="*/ 37 h 222"/>
                <a:gd name="T52" fmla="*/ 78 w 194"/>
                <a:gd name="T53" fmla="*/ 25 h 222"/>
                <a:gd name="T54" fmla="*/ 103 w 194"/>
                <a:gd name="T55" fmla="*/ 19 h 222"/>
                <a:gd name="T56" fmla="*/ 127 w 194"/>
                <a:gd name="T57" fmla="*/ 16 h 222"/>
                <a:gd name="T58" fmla="*/ 152 w 194"/>
                <a:gd name="T59" fmla="*/ 19 h 222"/>
                <a:gd name="T60" fmla="*/ 177 w 194"/>
                <a:gd name="T61" fmla="*/ 27 h 222"/>
                <a:gd name="T62" fmla="*/ 192 w 194"/>
                <a:gd name="T6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192" y="0"/>
                  </a:moveTo>
                  <a:lnTo>
                    <a:pt x="192" y="2"/>
                  </a:lnTo>
                  <a:lnTo>
                    <a:pt x="194" y="61"/>
                  </a:lnTo>
                  <a:lnTo>
                    <a:pt x="141" y="87"/>
                  </a:lnTo>
                  <a:lnTo>
                    <a:pt x="141" y="87"/>
                  </a:lnTo>
                  <a:lnTo>
                    <a:pt x="157" y="61"/>
                  </a:lnTo>
                  <a:lnTo>
                    <a:pt x="137" y="55"/>
                  </a:lnTo>
                  <a:lnTo>
                    <a:pt x="118" y="55"/>
                  </a:lnTo>
                  <a:lnTo>
                    <a:pt x="98" y="59"/>
                  </a:lnTo>
                  <a:lnTo>
                    <a:pt x="80" y="67"/>
                  </a:lnTo>
                  <a:lnTo>
                    <a:pt x="64" y="80"/>
                  </a:lnTo>
                  <a:lnTo>
                    <a:pt x="51" y="97"/>
                  </a:lnTo>
                  <a:lnTo>
                    <a:pt x="42" y="117"/>
                  </a:lnTo>
                  <a:lnTo>
                    <a:pt x="38" y="138"/>
                  </a:lnTo>
                  <a:lnTo>
                    <a:pt x="40" y="159"/>
                  </a:lnTo>
                  <a:lnTo>
                    <a:pt x="47" y="180"/>
                  </a:lnTo>
                  <a:lnTo>
                    <a:pt x="59" y="199"/>
                  </a:lnTo>
                  <a:lnTo>
                    <a:pt x="28" y="222"/>
                  </a:lnTo>
                  <a:lnTo>
                    <a:pt x="13" y="200"/>
                  </a:lnTo>
                  <a:lnTo>
                    <a:pt x="3" y="175"/>
                  </a:lnTo>
                  <a:lnTo>
                    <a:pt x="0" y="149"/>
                  </a:lnTo>
                  <a:lnTo>
                    <a:pt x="1" y="124"/>
                  </a:lnTo>
                  <a:lnTo>
                    <a:pt x="7" y="97"/>
                  </a:lnTo>
                  <a:lnTo>
                    <a:pt x="19" y="74"/>
                  </a:lnTo>
                  <a:lnTo>
                    <a:pt x="36" y="53"/>
                  </a:lnTo>
                  <a:lnTo>
                    <a:pt x="56" y="37"/>
                  </a:lnTo>
                  <a:lnTo>
                    <a:pt x="78" y="25"/>
                  </a:lnTo>
                  <a:lnTo>
                    <a:pt x="103" y="19"/>
                  </a:lnTo>
                  <a:lnTo>
                    <a:pt x="127" y="16"/>
                  </a:lnTo>
                  <a:lnTo>
                    <a:pt x="152" y="19"/>
                  </a:lnTo>
                  <a:lnTo>
                    <a:pt x="177" y="2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1" name="Freeform 101"/>
          <p:cNvSpPr>
            <a:spLocks/>
          </p:cNvSpPr>
          <p:nvPr/>
        </p:nvSpPr>
        <p:spPr bwMode="auto">
          <a:xfrm>
            <a:off x="7527130" y="4873231"/>
            <a:ext cx="799355" cy="773845"/>
          </a:xfrm>
          <a:custGeom>
            <a:avLst/>
            <a:gdLst>
              <a:gd name="T0" fmla="*/ 217 w 282"/>
              <a:gd name="T1" fmla="*/ 4 h 273"/>
              <a:gd name="T2" fmla="*/ 243 w 282"/>
              <a:gd name="T3" fmla="*/ 82 h 273"/>
              <a:gd name="T4" fmla="*/ 167 w 282"/>
              <a:gd name="T5" fmla="*/ 99 h 273"/>
              <a:gd name="T6" fmla="*/ 159 w 282"/>
              <a:gd name="T7" fmla="*/ 93 h 273"/>
              <a:gd name="T8" fmla="*/ 162 w 282"/>
              <a:gd name="T9" fmla="*/ 69 h 273"/>
              <a:gd name="T10" fmla="*/ 120 w 282"/>
              <a:gd name="T11" fmla="*/ 59 h 273"/>
              <a:gd name="T12" fmla="*/ 76 w 282"/>
              <a:gd name="T13" fmla="*/ 60 h 273"/>
              <a:gd name="T14" fmla="*/ 57 w 282"/>
              <a:gd name="T15" fmla="*/ 65 h 273"/>
              <a:gd name="T16" fmla="*/ 42 w 282"/>
              <a:gd name="T17" fmla="*/ 72 h 273"/>
              <a:gd name="T18" fmla="*/ 32 w 282"/>
              <a:gd name="T19" fmla="*/ 78 h 273"/>
              <a:gd name="T20" fmla="*/ 25 w 282"/>
              <a:gd name="T21" fmla="*/ 93 h 273"/>
              <a:gd name="T22" fmla="*/ 29 w 282"/>
              <a:gd name="T23" fmla="*/ 109 h 273"/>
              <a:gd name="T24" fmla="*/ 36 w 282"/>
              <a:gd name="T25" fmla="*/ 126 h 273"/>
              <a:gd name="T26" fmla="*/ 57 w 282"/>
              <a:gd name="T27" fmla="*/ 158 h 273"/>
              <a:gd name="T28" fmla="*/ 128 w 282"/>
              <a:gd name="T29" fmla="*/ 207 h 273"/>
              <a:gd name="T30" fmla="*/ 209 w 282"/>
              <a:gd name="T31" fmla="*/ 215 h 273"/>
              <a:gd name="T32" fmla="*/ 237 w 282"/>
              <a:gd name="T33" fmla="*/ 207 h 273"/>
              <a:gd name="T34" fmla="*/ 258 w 282"/>
              <a:gd name="T35" fmla="*/ 193 h 273"/>
              <a:gd name="T36" fmla="*/ 258 w 282"/>
              <a:gd name="T37" fmla="*/ 181 h 273"/>
              <a:gd name="T38" fmla="*/ 256 w 282"/>
              <a:gd name="T39" fmla="*/ 170 h 273"/>
              <a:gd name="T40" fmla="*/ 251 w 282"/>
              <a:gd name="T41" fmla="*/ 152 h 273"/>
              <a:gd name="T42" fmla="*/ 258 w 282"/>
              <a:gd name="T43" fmla="*/ 112 h 273"/>
              <a:gd name="T44" fmla="*/ 267 w 282"/>
              <a:gd name="T45" fmla="*/ 94 h 273"/>
              <a:gd name="T46" fmla="*/ 275 w 282"/>
              <a:gd name="T47" fmla="*/ 95 h 273"/>
              <a:gd name="T48" fmla="*/ 279 w 282"/>
              <a:gd name="T49" fmla="*/ 103 h 273"/>
              <a:gd name="T50" fmla="*/ 282 w 282"/>
              <a:gd name="T51" fmla="*/ 118 h 273"/>
              <a:gd name="T52" fmla="*/ 273 w 282"/>
              <a:gd name="T53" fmla="*/ 176 h 273"/>
              <a:gd name="T54" fmla="*/ 269 w 282"/>
              <a:gd name="T55" fmla="*/ 185 h 273"/>
              <a:gd name="T56" fmla="*/ 264 w 282"/>
              <a:gd name="T57" fmla="*/ 199 h 273"/>
              <a:gd name="T58" fmla="*/ 255 w 282"/>
              <a:gd name="T59" fmla="*/ 214 h 273"/>
              <a:gd name="T60" fmla="*/ 254 w 282"/>
              <a:gd name="T61" fmla="*/ 215 h 273"/>
              <a:gd name="T62" fmla="*/ 247 w 282"/>
              <a:gd name="T63" fmla="*/ 232 h 273"/>
              <a:gd name="T64" fmla="*/ 240 w 282"/>
              <a:gd name="T65" fmla="*/ 240 h 273"/>
              <a:gd name="T66" fmla="*/ 204 w 282"/>
              <a:gd name="T67" fmla="*/ 266 h 273"/>
              <a:gd name="T68" fmla="*/ 145 w 282"/>
              <a:gd name="T69" fmla="*/ 273 h 273"/>
              <a:gd name="T70" fmla="*/ 105 w 282"/>
              <a:gd name="T71" fmla="*/ 263 h 273"/>
              <a:gd name="T72" fmla="*/ 40 w 282"/>
              <a:gd name="T73" fmla="*/ 224 h 273"/>
              <a:gd name="T74" fmla="*/ 12 w 282"/>
              <a:gd name="T75" fmla="*/ 185 h 273"/>
              <a:gd name="T76" fmla="*/ 0 w 282"/>
              <a:gd name="T77" fmla="*/ 132 h 273"/>
              <a:gd name="T78" fmla="*/ 12 w 282"/>
              <a:gd name="T79" fmla="*/ 93 h 273"/>
              <a:gd name="T80" fmla="*/ 20 w 282"/>
              <a:gd name="T81" fmla="*/ 77 h 273"/>
              <a:gd name="T82" fmla="*/ 28 w 282"/>
              <a:gd name="T83" fmla="*/ 60 h 273"/>
              <a:gd name="T84" fmla="*/ 34 w 282"/>
              <a:gd name="T85" fmla="*/ 51 h 273"/>
              <a:gd name="T86" fmla="*/ 50 w 282"/>
              <a:gd name="T87" fmla="*/ 34 h 273"/>
              <a:gd name="T88" fmla="*/ 62 w 282"/>
              <a:gd name="T89" fmla="*/ 25 h 273"/>
              <a:gd name="T90" fmla="*/ 78 w 282"/>
              <a:gd name="T91" fmla="*/ 17 h 273"/>
              <a:gd name="T92" fmla="*/ 93 w 282"/>
              <a:gd name="T93" fmla="*/ 9 h 273"/>
              <a:gd name="T94" fmla="*/ 188 w 282"/>
              <a:gd name="T95" fmla="*/ 14 h 273"/>
              <a:gd name="T96" fmla="*/ 205 w 282"/>
              <a:gd name="T97" fmla="*/ 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2" h="273">
                <a:moveTo>
                  <a:pt x="210" y="0"/>
                </a:moveTo>
                <a:lnTo>
                  <a:pt x="213" y="0"/>
                </a:lnTo>
                <a:lnTo>
                  <a:pt x="214" y="1"/>
                </a:lnTo>
                <a:lnTo>
                  <a:pt x="217" y="4"/>
                </a:lnTo>
                <a:lnTo>
                  <a:pt x="217" y="7"/>
                </a:lnTo>
                <a:lnTo>
                  <a:pt x="243" y="74"/>
                </a:lnTo>
                <a:lnTo>
                  <a:pt x="243" y="78"/>
                </a:lnTo>
                <a:lnTo>
                  <a:pt x="243" y="82"/>
                </a:lnTo>
                <a:lnTo>
                  <a:pt x="240" y="85"/>
                </a:lnTo>
                <a:lnTo>
                  <a:pt x="238" y="86"/>
                </a:lnTo>
                <a:lnTo>
                  <a:pt x="234" y="88"/>
                </a:lnTo>
                <a:lnTo>
                  <a:pt x="167" y="99"/>
                </a:lnTo>
                <a:lnTo>
                  <a:pt x="163" y="99"/>
                </a:lnTo>
                <a:lnTo>
                  <a:pt x="160" y="98"/>
                </a:lnTo>
                <a:lnTo>
                  <a:pt x="159" y="95"/>
                </a:lnTo>
                <a:lnTo>
                  <a:pt x="159" y="93"/>
                </a:lnTo>
                <a:lnTo>
                  <a:pt x="159" y="89"/>
                </a:lnTo>
                <a:lnTo>
                  <a:pt x="168" y="72"/>
                </a:lnTo>
                <a:lnTo>
                  <a:pt x="166" y="70"/>
                </a:lnTo>
                <a:lnTo>
                  <a:pt x="162" y="69"/>
                </a:lnTo>
                <a:lnTo>
                  <a:pt x="159" y="69"/>
                </a:lnTo>
                <a:lnTo>
                  <a:pt x="156" y="68"/>
                </a:lnTo>
                <a:lnTo>
                  <a:pt x="153" y="67"/>
                </a:lnTo>
                <a:lnTo>
                  <a:pt x="120" y="59"/>
                </a:lnTo>
                <a:lnTo>
                  <a:pt x="87" y="57"/>
                </a:lnTo>
                <a:lnTo>
                  <a:pt x="84" y="59"/>
                </a:lnTo>
                <a:lnTo>
                  <a:pt x="80" y="59"/>
                </a:lnTo>
                <a:lnTo>
                  <a:pt x="76" y="60"/>
                </a:lnTo>
                <a:lnTo>
                  <a:pt x="71" y="60"/>
                </a:lnTo>
                <a:lnTo>
                  <a:pt x="66" y="63"/>
                </a:lnTo>
                <a:lnTo>
                  <a:pt x="61" y="64"/>
                </a:lnTo>
                <a:lnTo>
                  <a:pt x="57" y="65"/>
                </a:lnTo>
                <a:lnTo>
                  <a:pt x="53" y="67"/>
                </a:lnTo>
                <a:lnTo>
                  <a:pt x="49" y="68"/>
                </a:lnTo>
                <a:lnTo>
                  <a:pt x="46" y="69"/>
                </a:lnTo>
                <a:lnTo>
                  <a:pt x="42" y="72"/>
                </a:lnTo>
                <a:lnTo>
                  <a:pt x="38" y="74"/>
                </a:lnTo>
                <a:lnTo>
                  <a:pt x="36" y="76"/>
                </a:lnTo>
                <a:lnTo>
                  <a:pt x="33" y="77"/>
                </a:lnTo>
                <a:lnTo>
                  <a:pt x="32" y="78"/>
                </a:lnTo>
                <a:lnTo>
                  <a:pt x="28" y="81"/>
                </a:lnTo>
                <a:lnTo>
                  <a:pt x="25" y="84"/>
                </a:lnTo>
                <a:lnTo>
                  <a:pt x="25" y="88"/>
                </a:lnTo>
                <a:lnTo>
                  <a:pt x="25" y="93"/>
                </a:lnTo>
                <a:lnTo>
                  <a:pt x="25" y="97"/>
                </a:lnTo>
                <a:lnTo>
                  <a:pt x="26" y="101"/>
                </a:lnTo>
                <a:lnTo>
                  <a:pt x="28" y="105"/>
                </a:lnTo>
                <a:lnTo>
                  <a:pt x="29" y="109"/>
                </a:lnTo>
                <a:lnTo>
                  <a:pt x="29" y="111"/>
                </a:lnTo>
                <a:lnTo>
                  <a:pt x="29" y="112"/>
                </a:lnTo>
                <a:lnTo>
                  <a:pt x="33" y="119"/>
                </a:lnTo>
                <a:lnTo>
                  <a:pt x="36" y="126"/>
                </a:lnTo>
                <a:lnTo>
                  <a:pt x="37" y="128"/>
                </a:lnTo>
                <a:lnTo>
                  <a:pt x="38" y="131"/>
                </a:lnTo>
                <a:lnTo>
                  <a:pt x="46" y="145"/>
                </a:lnTo>
                <a:lnTo>
                  <a:pt x="57" y="158"/>
                </a:lnTo>
                <a:lnTo>
                  <a:pt x="71" y="174"/>
                </a:lnTo>
                <a:lnTo>
                  <a:pt x="88" y="186"/>
                </a:lnTo>
                <a:lnTo>
                  <a:pt x="108" y="198"/>
                </a:lnTo>
                <a:lnTo>
                  <a:pt x="128" y="207"/>
                </a:lnTo>
                <a:lnTo>
                  <a:pt x="149" y="212"/>
                </a:lnTo>
                <a:lnTo>
                  <a:pt x="170" y="216"/>
                </a:lnTo>
                <a:lnTo>
                  <a:pt x="189" y="218"/>
                </a:lnTo>
                <a:lnTo>
                  <a:pt x="209" y="215"/>
                </a:lnTo>
                <a:lnTo>
                  <a:pt x="233" y="208"/>
                </a:lnTo>
                <a:lnTo>
                  <a:pt x="234" y="208"/>
                </a:lnTo>
                <a:lnTo>
                  <a:pt x="237" y="207"/>
                </a:lnTo>
                <a:lnTo>
                  <a:pt x="237" y="207"/>
                </a:lnTo>
                <a:lnTo>
                  <a:pt x="244" y="203"/>
                </a:lnTo>
                <a:lnTo>
                  <a:pt x="251" y="198"/>
                </a:lnTo>
                <a:lnTo>
                  <a:pt x="258" y="193"/>
                </a:lnTo>
                <a:lnTo>
                  <a:pt x="258" y="193"/>
                </a:lnTo>
                <a:lnTo>
                  <a:pt x="258" y="193"/>
                </a:lnTo>
                <a:lnTo>
                  <a:pt x="258" y="191"/>
                </a:lnTo>
                <a:lnTo>
                  <a:pt x="258" y="185"/>
                </a:lnTo>
                <a:lnTo>
                  <a:pt x="258" y="181"/>
                </a:lnTo>
                <a:lnTo>
                  <a:pt x="258" y="177"/>
                </a:lnTo>
                <a:lnTo>
                  <a:pt x="258" y="176"/>
                </a:lnTo>
                <a:lnTo>
                  <a:pt x="256" y="173"/>
                </a:lnTo>
                <a:lnTo>
                  <a:pt x="256" y="170"/>
                </a:lnTo>
                <a:lnTo>
                  <a:pt x="255" y="168"/>
                </a:lnTo>
                <a:lnTo>
                  <a:pt x="255" y="165"/>
                </a:lnTo>
                <a:lnTo>
                  <a:pt x="252" y="158"/>
                </a:lnTo>
                <a:lnTo>
                  <a:pt x="251" y="152"/>
                </a:lnTo>
                <a:lnTo>
                  <a:pt x="247" y="140"/>
                </a:lnTo>
                <a:lnTo>
                  <a:pt x="250" y="128"/>
                </a:lnTo>
                <a:lnTo>
                  <a:pt x="254" y="120"/>
                </a:lnTo>
                <a:lnTo>
                  <a:pt x="258" y="112"/>
                </a:lnTo>
                <a:lnTo>
                  <a:pt x="259" y="107"/>
                </a:lnTo>
                <a:lnTo>
                  <a:pt x="261" y="101"/>
                </a:lnTo>
                <a:lnTo>
                  <a:pt x="264" y="95"/>
                </a:lnTo>
                <a:lnTo>
                  <a:pt x="267" y="94"/>
                </a:lnTo>
                <a:lnTo>
                  <a:pt x="268" y="93"/>
                </a:lnTo>
                <a:lnTo>
                  <a:pt x="271" y="93"/>
                </a:lnTo>
                <a:lnTo>
                  <a:pt x="273" y="94"/>
                </a:lnTo>
                <a:lnTo>
                  <a:pt x="275" y="95"/>
                </a:lnTo>
                <a:lnTo>
                  <a:pt x="276" y="97"/>
                </a:lnTo>
                <a:lnTo>
                  <a:pt x="276" y="98"/>
                </a:lnTo>
                <a:lnTo>
                  <a:pt x="277" y="99"/>
                </a:lnTo>
                <a:lnTo>
                  <a:pt x="279" y="103"/>
                </a:lnTo>
                <a:lnTo>
                  <a:pt x="280" y="107"/>
                </a:lnTo>
                <a:lnTo>
                  <a:pt x="280" y="111"/>
                </a:lnTo>
                <a:lnTo>
                  <a:pt x="281" y="115"/>
                </a:lnTo>
                <a:lnTo>
                  <a:pt x="282" y="118"/>
                </a:lnTo>
                <a:lnTo>
                  <a:pt x="282" y="136"/>
                </a:lnTo>
                <a:lnTo>
                  <a:pt x="280" y="155"/>
                </a:lnTo>
                <a:lnTo>
                  <a:pt x="275" y="172"/>
                </a:lnTo>
                <a:lnTo>
                  <a:pt x="273" y="176"/>
                </a:lnTo>
                <a:lnTo>
                  <a:pt x="272" y="179"/>
                </a:lnTo>
                <a:lnTo>
                  <a:pt x="272" y="181"/>
                </a:lnTo>
                <a:lnTo>
                  <a:pt x="271" y="183"/>
                </a:lnTo>
                <a:lnTo>
                  <a:pt x="269" y="185"/>
                </a:lnTo>
                <a:lnTo>
                  <a:pt x="268" y="187"/>
                </a:lnTo>
                <a:lnTo>
                  <a:pt x="268" y="190"/>
                </a:lnTo>
                <a:lnTo>
                  <a:pt x="265" y="194"/>
                </a:lnTo>
                <a:lnTo>
                  <a:pt x="264" y="199"/>
                </a:lnTo>
                <a:lnTo>
                  <a:pt x="259" y="207"/>
                </a:lnTo>
                <a:lnTo>
                  <a:pt x="254" y="216"/>
                </a:lnTo>
                <a:lnTo>
                  <a:pt x="255" y="215"/>
                </a:lnTo>
                <a:lnTo>
                  <a:pt x="255" y="214"/>
                </a:lnTo>
                <a:lnTo>
                  <a:pt x="255" y="212"/>
                </a:lnTo>
                <a:lnTo>
                  <a:pt x="255" y="211"/>
                </a:lnTo>
                <a:lnTo>
                  <a:pt x="255" y="210"/>
                </a:lnTo>
                <a:lnTo>
                  <a:pt x="254" y="215"/>
                </a:lnTo>
                <a:lnTo>
                  <a:pt x="252" y="221"/>
                </a:lnTo>
                <a:lnTo>
                  <a:pt x="248" y="227"/>
                </a:lnTo>
                <a:lnTo>
                  <a:pt x="247" y="229"/>
                </a:lnTo>
                <a:lnTo>
                  <a:pt x="247" y="232"/>
                </a:lnTo>
                <a:lnTo>
                  <a:pt x="246" y="233"/>
                </a:lnTo>
                <a:lnTo>
                  <a:pt x="243" y="236"/>
                </a:lnTo>
                <a:lnTo>
                  <a:pt x="242" y="237"/>
                </a:lnTo>
                <a:lnTo>
                  <a:pt x="240" y="240"/>
                </a:lnTo>
                <a:lnTo>
                  <a:pt x="239" y="242"/>
                </a:lnTo>
                <a:lnTo>
                  <a:pt x="238" y="244"/>
                </a:lnTo>
                <a:lnTo>
                  <a:pt x="222" y="257"/>
                </a:lnTo>
                <a:lnTo>
                  <a:pt x="204" y="266"/>
                </a:lnTo>
                <a:lnTo>
                  <a:pt x="184" y="271"/>
                </a:lnTo>
                <a:lnTo>
                  <a:pt x="163" y="273"/>
                </a:lnTo>
                <a:lnTo>
                  <a:pt x="154" y="273"/>
                </a:lnTo>
                <a:lnTo>
                  <a:pt x="145" y="273"/>
                </a:lnTo>
                <a:lnTo>
                  <a:pt x="137" y="271"/>
                </a:lnTo>
                <a:lnTo>
                  <a:pt x="126" y="270"/>
                </a:lnTo>
                <a:lnTo>
                  <a:pt x="114" y="266"/>
                </a:lnTo>
                <a:lnTo>
                  <a:pt x="105" y="263"/>
                </a:lnTo>
                <a:lnTo>
                  <a:pt x="95" y="260"/>
                </a:lnTo>
                <a:lnTo>
                  <a:pt x="75" y="250"/>
                </a:lnTo>
                <a:lnTo>
                  <a:pt x="57" y="239"/>
                </a:lnTo>
                <a:lnTo>
                  <a:pt x="40" y="224"/>
                </a:lnTo>
                <a:lnTo>
                  <a:pt x="25" y="207"/>
                </a:lnTo>
                <a:lnTo>
                  <a:pt x="13" y="189"/>
                </a:lnTo>
                <a:lnTo>
                  <a:pt x="13" y="187"/>
                </a:lnTo>
                <a:lnTo>
                  <a:pt x="12" y="185"/>
                </a:lnTo>
                <a:lnTo>
                  <a:pt x="9" y="183"/>
                </a:lnTo>
                <a:lnTo>
                  <a:pt x="3" y="161"/>
                </a:lnTo>
                <a:lnTo>
                  <a:pt x="0" y="139"/>
                </a:lnTo>
                <a:lnTo>
                  <a:pt x="0" y="132"/>
                </a:lnTo>
                <a:lnTo>
                  <a:pt x="3" y="119"/>
                </a:lnTo>
                <a:lnTo>
                  <a:pt x="8" y="106"/>
                </a:lnTo>
                <a:lnTo>
                  <a:pt x="9" y="99"/>
                </a:lnTo>
                <a:lnTo>
                  <a:pt x="12" y="93"/>
                </a:lnTo>
                <a:lnTo>
                  <a:pt x="15" y="86"/>
                </a:lnTo>
                <a:lnTo>
                  <a:pt x="16" y="85"/>
                </a:lnTo>
                <a:lnTo>
                  <a:pt x="17" y="82"/>
                </a:lnTo>
                <a:lnTo>
                  <a:pt x="20" y="77"/>
                </a:lnTo>
                <a:lnTo>
                  <a:pt x="23" y="72"/>
                </a:lnTo>
                <a:lnTo>
                  <a:pt x="25" y="68"/>
                </a:lnTo>
                <a:lnTo>
                  <a:pt x="26" y="63"/>
                </a:lnTo>
                <a:lnTo>
                  <a:pt x="28" y="60"/>
                </a:lnTo>
                <a:lnTo>
                  <a:pt x="29" y="57"/>
                </a:lnTo>
                <a:lnTo>
                  <a:pt x="30" y="56"/>
                </a:lnTo>
                <a:lnTo>
                  <a:pt x="32" y="53"/>
                </a:lnTo>
                <a:lnTo>
                  <a:pt x="34" y="51"/>
                </a:lnTo>
                <a:lnTo>
                  <a:pt x="38" y="47"/>
                </a:lnTo>
                <a:lnTo>
                  <a:pt x="42" y="42"/>
                </a:lnTo>
                <a:lnTo>
                  <a:pt x="45" y="38"/>
                </a:lnTo>
                <a:lnTo>
                  <a:pt x="50" y="34"/>
                </a:lnTo>
                <a:lnTo>
                  <a:pt x="53" y="31"/>
                </a:lnTo>
                <a:lnTo>
                  <a:pt x="55" y="30"/>
                </a:lnTo>
                <a:lnTo>
                  <a:pt x="59" y="27"/>
                </a:lnTo>
                <a:lnTo>
                  <a:pt x="62" y="25"/>
                </a:lnTo>
                <a:lnTo>
                  <a:pt x="65" y="23"/>
                </a:lnTo>
                <a:lnTo>
                  <a:pt x="67" y="21"/>
                </a:lnTo>
                <a:lnTo>
                  <a:pt x="72" y="18"/>
                </a:lnTo>
                <a:lnTo>
                  <a:pt x="78" y="17"/>
                </a:lnTo>
                <a:lnTo>
                  <a:pt x="82" y="14"/>
                </a:lnTo>
                <a:lnTo>
                  <a:pt x="87" y="11"/>
                </a:lnTo>
                <a:lnTo>
                  <a:pt x="89" y="10"/>
                </a:lnTo>
                <a:lnTo>
                  <a:pt x="93" y="9"/>
                </a:lnTo>
                <a:lnTo>
                  <a:pt x="96" y="7"/>
                </a:lnTo>
                <a:lnTo>
                  <a:pt x="128" y="2"/>
                </a:lnTo>
                <a:lnTo>
                  <a:pt x="158" y="5"/>
                </a:lnTo>
                <a:lnTo>
                  <a:pt x="188" y="14"/>
                </a:lnTo>
                <a:lnTo>
                  <a:pt x="192" y="15"/>
                </a:lnTo>
                <a:lnTo>
                  <a:pt x="196" y="17"/>
                </a:lnTo>
                <a:lnTo>
                  <a:pt x="197" y="18"/>
                </a:lnTo>
                <a:lnTo>
                  <a:pt x="205" y="2"/>
                </a:lnTo>
                <a:lnTo>
                  <a:pt x="206" y="1"/>
                </a:lnTo>
                <a:lnTo>
                  <a:pt x="208" y="0"/>
                </a:lnTo>
                <a:lnTo>
                  <a:pt x="21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6614791" y="4860476"/>
            <a:ext cx="708648" cy="799355"/>
            <a:chOff x="5286375" y="5143500"/>
            <a:chExt cx="396875" cy="447675"/>
          </a:xfrm>
        </p:grpSpPr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5286375" y="5143500"/>
              <a:ext cx="396875" cy="247650"/>
            </a:xfrm>
            <a:custGeom>
              <a:avLst/>
              <a:gdLst>
                <a:gd name="T0" fmla="*/ 204 w 250"/>
                <a:gd name="T1" fmla="*/ 0 h 156"/>
                <a:gd name="T2" fmla="*/ 250 w 250"/>
                <a:gd name="T3" fmla="*/ 99 h 156"/>
                <a:gd name="T4" fmla="*/ 141 w 250"/>
                <a:gd name="T5" fmla="*/ 110 h 156"/>
                <a:gd name="T6" fmla="*/ 154 w 250"/>
                <a:gd name="T7" fmla="*/ 88 h 156"/>
                <a:gd name="T8" fmla="*/ 130 w 250"/>
                <a:gd name="T9" fmla="*/ 77 h 156"/>
                <a:gd name="T10" fmla="*/ 108 w 250"/>
                <a:gd name="T11" fmla="*/ 72 h 156"/>
                <a:gd name="T12" fmla="*/ 84 w 250"/>
                <a:gd name="T13" fmla="*/ 72 h 156"/>
                <a:gd name="T14" fmla="*/ 62 w 250"/>
                <a:gd name="T15" fmla="*/ 76 h 156"/>
                <a:gd name="T16" fmla="*/ 42 w 250"/>
                <a:gd name="T17" fmla="*/ 84 h 156"/>
                <a:gd name="T18" fmla="*/ 27 w 250"/>
                <a:gd name="T19" fmla="*/ 97 h 156"/>
                <a:gd name="T20" fmla="*/ 13 w 250"/>
                <a:gd name="T21" fmla="*/ 114 h 156"/>
                <a:gd name="T22" fmla="*/ 4 w 250"/>
                <a:gd name="T23" fmla="*/ 134 h 156"/>
                <a:gd name="T24" fmla="*/ 2 w 250"/>
                <a:gd name="T25" fmla="*/ 156 h 156"/>
                <a:gd name="T26" fmla="*/ 0 w 250"/>
                <a:gd name="T27" fmla="*/ 126 h 156"/>
                <a:gd name="T28" fmla="*/ 6 w 250"/>
                <a:gd name="T29" fmla="*/ 97 h 156"/>
                <a:gd name="T30" fmla="*/ 17 w 250"/>
                <a:gd name="T31" fmla="*/ 69 h 156"/>
                <a:gd name="T32" fmla="*/ 34 w 250"/>
                <a:gd name="T33" fmla="*/ 44 h 156"/>
                <a:gd name="T34" fmla="*/ 57 w 250"/>
                <a:gd name="T35" fmla="*/ 26 h 156"/>
                <a:gd name="T36" fmla="*/ 82 w 250"/>
                <a:gd name="T37" fmla="*/ 13 h 156"/>
                <a:gd name="T38" fmla="*/ 108 w 250"/>
                <a:gd name="T39" fmla="*/ 6 h 156"/>
                <a:gd name="T40" fmla="*/ 137 w 250"/>
                <a:gd name="T41" fmla="*/ 5 h 156"/>
                <a:gd name="T42" fmla="*/ 164 w 250"/>
                <a:gd name="T43" fmla="*/ 10 h 156"/>
                <a:gd name="T44" fmla="*/ 192 w 250"/>
                <a:gd name="T45" fmla="*/ 21 h 156"/>
                <a:gd name="T46" fmla="*/ 204 w 250"/>
                <a:gd name="T4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156">
                  <a:moveTo>
                    <a:pt x="204" y="0"/>
                  </a:moveTo>
                  <a:lnTo>
                    <a:pt x="250" y="99"/>
                  </a:lnTo>
                  <a:lnTo>
                    <a:pt x="141" y="110"/>
                  </a:lnTo>
                  <a:lnTo>
                    <a:pt x="154" y="88"/>
                  </a:lnTo>
                  <a:lnTo>
                    <a:pt x="130" y="77"/>
                  </a:lnTo>
                  <a:lnTo>
                    <a:pt x="108" y="72"/>
                  </a:lnTo>
                  <a:lnTo>
                    <a:pt x="84" y="72"/>
                  </a:lnTo>
                  <a:lnTo>
                    <a:pt x="62" y="76"/>
                  </a:lnTo>
                  <a:lnTo>
                    <a:pt x="42" y="84"/>
                  </a:lnTo>
                  <a:lnTo>
                    <a:pt x="27" y="97"/>
                  </a:lnTo>
                  <a:lnTo>
                    <a:pt x="13" y="114"/>
                  </a:lnTo>
                  <a:lnTo>
                    <a:pt x="4" y="134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6" y="97"/>
                  </a:lnTo>
                  <a:lnTo>
                    <a:pt x="17" y="69"/>
                  </a:lnTo>
                  <a:lnTo>
                    <a:pt x="34" y="44"/>
                  </a:lnTo>
                  <a:lnTo>
                    <a:pt x="57" y="26"/>
                  </a:lnTo>
                  <a:lnTo>
                    <a:pt x="82" y="13"/>
                  </a:lnTo>
                  <a:lnTo>
                    <a:pt x="108" y="6"/>
                  </a:lnTo>
                  <a:lnTo>
                    <a:pt x="137" y="5"/>
                  </a:lnTo>
                  <a:lnTo>
                    <a:pt x="164" y="10"/>
                  </a:lnTo>
                  <a:lnTo>
                    <a:pt x="192" y="2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5286375" y="5343525"/>
              <a:ext cx="396875" cy="247650"/>
            </a:xfrm>
            <a:custGeom>
              <a:avLst/>
              <a:gdLst>
                <a:gd name="T0" fmla="*/ 247 w 250"/>
                <a:gd name="T1" fmla="*/ 0 h 156"/>
                <a:gd name="T2" fmla="*/ 250 w 250"/>
                <a:gd name="T3" fmla="*/ 29 h 156"/>
                <a:gd name="T4" fmla="*/ 244 w 250"/>
                <a:gd name="T5" fmla="*/ 59 h 156"/>
                <a:gd name="T6" fmla="*/ 233 w 250"/>
                <a:gd name="T7" fmla="*/ 86 h 156"/>
                <a:gd name="T8" fmla="*/ 216 w 250"/>
                <a:gd name="T9" fmla="*/ 110 h 156"/>
                <a:gd name="T10" fmla="*/ 193 w 250"/>
                <a:gd name="T11" fmla="*/ 130 h 156"/>
                <a:gd name="T12" fmla="*/ 168 w 250"/>
                <a:gd name="T13" fmla="*/ 143 h 156"/>
                <a:gd name="T14" fmla="*/ 141 w 250"/>
                <a:gd name="T15" fmla="*/ 149 h 156"/>
                <a:gd name="T16" fmla="*/ 113 w 250"/>
                <a:gd name="T17" fmla="*/ 151 h 156"/>
                <a:gd name="T18" fmla="*/ 86 w 250"/>
                <a:gd name="T19" fmla="*/ 145 h 156"/>
                <a:gd name="T20" fmla="*/ 58 w 250"/>
                <a:gd name="T21" fmla="*/ 135 h 156"/>
                <a:gd name="T22" fmla="*/ 45 w 250"/>
                <a:gd name="T23" fmla="*/ 156 h 156"/>
                <a:gd name="T24" fmla="*/ 0 w 250"/>
                <a:gd name="T25" fmla="*/ 56 h 156"/>
                <a:gd name="T26" fmla="*/ 109 w 250"/>
                <a:gd name="T27" fmla="*/ 46 h 156"/>
                <a:gd name="T28" fmla="*/ 96 w 250"/>
                <a:gd name="T29" fmla="*/ 68 h 156"/>
                <a:gd name="T30" fmla="*/ 120 w 250"/>
                <a:gd name="T31" fmla="*/ 77 h 156"/>
                <a:gd name="T32" fmla="*/ 142 w 250"/>
                <a:gd name="T33" fmla="*/ 82 h 156"/>
                <a:gd name="T34" fmla="*/ 166 w 250"/>
                <a:gd name="T35" fmla="*/ 84 h 156"/>
                <a:gd name="T36" fmla="*/ 187 w 250"/>
                <a:gd name="T37" fmla="*/ 80 h 156"/>
                <a:gd name="T38" fmla="*/ 208 w 250"/>
                <a:gd name="T39" fmla="*/ 71 h 156"/>
                <a:gd name="T40" fmla="*/ 225 w 250"/>
                <a:gd name="T41" fmla="*/ 59 h 156"/>
                <a:gd name="T42" fmla="*/ 238 w 250"/>
                <a:gd name="T43" fmla="*/ 42 h 156"/>
                <a:gd name="T44" fmla="*/ 246 w 250"/>
                <a:gd name="T45" fmla="*/ 21 h 156"/>
                <a:gd name="T46" fmla="*/ 247 w 250"/>
                <a:gd name="T4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156">
                  <a:moveTo>
                    <a:pt x="247" y="0"/>
                  </a:moveTo>
                  <a:lnTo>
                    <a:pt x="250" y="29"/>
                  </a:lnTo>
                  <a:lnTo>
                    <a:pt x="244" y="59"/>
                  </a:lnTo>
                  <a:lnTo>
                    <a:pt x="233" y="86"/>
                  </a:lnTo>
                  <a:lnTo>
                    <a:pt x="216" y="110"/>
                  </a:lnTo>
                  <a:lnTo>
                    <a:pt x="193" y="130"/>
                  </a:lnTo>
                  <a:lnTo>
                    <a:pt x="168" y="143"/>
                  </a:lnTo>
                  <a:lnTo>
                    <a:pt x="141" y="149"/>
                  </a:lnTo>
                  <a:lnTo>
                    <a:pt x="113" y="151"/>
                  </a:lnTo>
                  <a:lnTo>
                    <a:pt x="86" y="145"/>
                  </a:lnTo>
                  <a:lnTo>
                    <a:pt x="58" y="135"/>
                  </a:lnTo>
                  <a:lnTo>
                    <a:pt x="45" y="156"/>
                  </a:lnTo>
                  <a:lnTo>
                    <a:pt x="0" y="56"/>
                  </a:lnTo>
                  <a:lnTo>
                    <a:pt x="109" y="46"/>
                  </a:lnTo>
                  <a:lnTo>
                    <a:pt x="96" y="68"/>
                  </a:lnTo>
                  <a:lnTo>
                    <a:pt x="120" y="77"/>
                  </a:lnTo>
                  <a:lnTo>
                    <a:pt x="142" y="82"/>
                  </a:lnTo>
                  <a:lnTo>
                    <a:pt x="166" y="84"/>
                  </a:lnTo>
                  <a:lnTo>
                    <a:pt x="187" y="80"/>
                  </a:lnTo>
                  <a:lnTo>
                    <a:pt x="208" y="71"/>
                  </a:lnTo>
                  <a:lnTo>
                    <a:pt x="225" y="59"/>
                  </a:lnTo>
                  <a:lnTo>
                    <a:pt x="238" y="42"/>
                  </a:lnTo>
                  <a:lnTo>
                    <a:pt x="246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9475503" y="3894883"/>
            <a:ext cx="799355" cy="717153"/>
            <a:chOff x="6172200" y="4254500"/>
            <a:chExt cx="447675" cy="401638"/>
          </a:xfrm>
        </p:grpSpPr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6305550" y="4284663"/>
              <a:ext cx="314325" cy="371475"/>
            </a:xfrm>
            <a:custGeom>
              <a:avLst/>
              <a:gdLst>
                <a:gd name="T0" fmla="*/ 82 w 198"/>
                <a:gd name="T1" fmla="*/ 0 h 234"/>
                <a:gd name="T2" fmla="*/ 126 w 198"/>
                <a:gd name="T3" fmla="*/ 0 h 234"/>
                <a:gd name="T4" fmla="*/ 150 w 198"/>
                <a:gd name="T5" fmla="*/ 4 h 234"/>
                <a:gd name="T6" fmla="*/ 170 w 198"/>
                <a:gd name="T7" fmla="*/ 14 h 234"/>
                <a:gd name="T8" fmla="*/ 185 w 198"/>
                <a:gd name="T9" fmla="*/ 30 h 234"/>
                <a:gd name="T10" fmla="*/ 196 w 198"/>
                <a:gd name="T11" fmla="*/ 50 h 234"/>
                <a:gd name="T12" fmla="*/ 198 w 198"/>
                <a:gd name="T13" fmla="*/ 73 h 234"/>
                <a:gd name="T14" fmla="*/ 198 w 198"/>
                <a:gd name="T15" fmla="*/ 142 h 234"/>
                <a:gd name="T16" fmla="*/ 196 w 198"/>
                <a:gd name="T17" fmla="*/ 165 h 234"/>
                <a:gd name="T18" fmla="*/ 185 w 198"/>
                <a:gd name="T19" fmla="*/ 185 h 234"/>
                <a:gd name="T20" fmla="*/ 170 w 198"/>
                <a:gd name="T21" fmla="*/ 201 h 234"/>
                <a:gd name="T22" fmla="*/ 150 w 198"/>
                <a:gd name="T23" fmla="*/ 211 h 234"/>
                <a:gd name="T24" fmla="*/ 126 w 198"/>
                <a:gd name="T25" fmla="*/ 215 h 234"/>
                <a:gd name="T26" fmla="*/ 100 w 198"/>
                <a:gd name="T27" fmla="*/ 215 h 234"/>
                <a:gd name="T28" fmla="*/ 96 w 198"/>
                <a:gd name="T29" fmla="*/ 234 h 234"/>
                <a:gd name="T30" fmla="*/ 0 w 198"/>
                <a:gd name="T31" fmla="*/ 180 h 234"/>
                <a:gd name="T32" fmla="*/ 120 w 198"/>
                <a:gd name="T33" fmla="*/ 127 h 234"/>
                <a:gd name="T34" fmla="*/ 116 w 198"/>
                <a:gd name="T35" fmla="*/ 146 h 234"/>
                <a:gd name="T36" fmla="*/ 126 w 198"/>
                <a:gd name="T37" fmla="*/ 146 h 234"/>
                <a:gd name="T38" fmla="*/ 146 w 198"/>
                <a:gd name="T39" fmla="*/ 142 h 234"/>
                <a:gd name="T40" fmla="*/ 164 w 198"/>
                <a:gd name="T41" fmla="*/ 135 h 234"/>
                <a:gd name="T42" fmla="*/ 179 w 198"/>
                <a:gd name="T43" fmla="*/ 123 h 234"/>
                <a:gd name="T44" fmla="*/ 191 w 198"/>
                <a:gd name="T45" fmla="*/ 107 h 234"/>
                <a:gd name="T46" fmla="*/ 179 w 198"/>
                <a:gd name="T47" fmla="*/ 93 h 234"/>
                <a:gd name="T48" fmla="*/ 164 w 198"/>
                <a:gd name="T49" fmla="*/ 81 h 234"/>
                <a:gd name="T50" fmla="*/ 146 w 198"/>
                <a:gd name="T51" fmla="*/ 73 h 234"/>
                <a:gd name="T52" fmla="*/ 126 w 198"/>
                <a:gd name="T53" fmla="*/ 71 h 234"/>
                <a:gd name="T54" fmla="*/ 63 w 198"/>
                <a:gd name="T55" fmla="*/ 71 h 234"/>
                <a:gd name="T56" fmla="*/ 142 w 198"/>
                <a:gd name="T57" fmla="*/ 35 h 234"/>
                <a:gd name="T58" fmla="*/ 82 w 198"/>
                <a:gd name="T5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234">
                  <a:moveTo>
                    <a:pt x="82" y="0"/>
                  </a:moveTo>
                  <a:lnTo>
                    <a:pt x="126" y="0"/>
                  </a:lnTo>
                  <a:lnTo>
                    <a:pt x="150" y="4"/>
                  </a:lnTo>
                  <a:lnTo>
                    <a:pt x="170" y="14"/>
                  </a:lnTo>
                  <a:lnTo>
                    <a:pt x="185" y="30"/>
                  </a:lnTo>
                  <a:lnTo>
                    <a:pt x="196" y="50"/>
                  </a:lnTo>
                  <a:lnTo>
                    <a:pt x="198" y="73"/>
                  </a:lnTo>
                  <a:lnTo>
                    <a:pt x="198" y="142"/>
                  </a:lnTo>
                  <a:lnTo>
                    <a:pt x="196" y="165"/>
                  </a:lnTo>
                  <a:lnTo>
                    <a:pt x="185" y="185"/>
                  </a:lnTo>
                  <a:lnTo>
                    <a:pt x="170" y="201"/>
                  </a:lnTo>
                  <a:lnTo>
                    <a:pt x="150" y="211"/>
                  </a:lnTo>
                  <a:lnTo>
                    <a:pt x="126" y="215"/>
                  </a:lnTo>
                  <a:lnTo>
                    <a:pt x="100" y="215"/>
                  </a:lnTo>
                  <a:lnTo>
                    <a:pt x="96" y="234"/>
                  </a:lnTo>
                  <a:lnTo>
                    <a:pt x="0" y="180"/>
                  </a:lnTo>
                  <a:lnTo>
                    <a:pt x="120" y="127"/>
                  </a:lnTo>
                  <a:lnTo>
                    <a:pt x="116" y="146"/>
                  </a:lnTo>
                  <a:lnTo>
                    <a:pt x="126" y="146"/>
                  </a:lnTo>
                  <a:lnTo>
                    <a:pt x="146" y="142"/>
                  </a:lnTo>
                  <a:lnTo>
                    <a:pt x="164" y="135"/>
                  </a:lnTo>
                  <a:lnTo>
                    <a:pt x="179" y="123"/>
                  </a:lnTo>
                  <a:lnTo>
                    <a:pt x="191" y="107"/>
                  </a:lnTo>
                  <a:lnTo>
                    <a:pt x="179" y="93"/>
                  </a:lnTo>
                  <a:lnTo>
                    <a:pt x="164" y="81"/>
                  </a:lnTo>
                  <a:lnTo>
                    <a:pt x="146" y="73"/>
                  </a:lnTo>
                  <a:lnTo>
                    <a:pt x="126" y="71"/>
                  </a:lnTo>
                  <a:lnTo>
                    <a:pt x="63" y="71"/>
                  </a:lnTo>
                  <a:lnTo>
                    <a:pt x="142" y="35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6172200" y="4254500"/>
              <a:ext cx="317500" cy="371475"/>
            </a:xfrm>
            <a:custGeom>
              <a:avLst/>
              <a:gdLst>
                <a:gd name="T0" fmla="*/ 107 w 200"/>
                <a:gd name="T1" fmla="*/ 0 h 234"/>
                <a:gd name="T2" fmla="*/ 200 w 200"/>
                <a:gd name="T3" fmla="*/ 54 h 234"/>
                <a:gd name="T4" fmla="*/ 78 w 200"/>
                <a:gd name="T5" fmla="*/ 108 h 234"/>
                <a:gd name="T6" fmla="*/ 83 w 200"/>
                <a:gd name="T7" fmla="*/ 90 h 234"/>
                <a:gd name="T8" fmla="*/ 72 w 200"/>
                <a:gd name="T9" fmla="*/ 90 h 234"/>
                <a:gd name="T10" fmla="*/ 53 w 200"/>
                <a:gd name="T11" fmla="*/ 92 h 234"/>
                <a:gd name="T12" fmla="*/ 36 w 200"/>
                <a:gd name="T13" fmla="*/ 100 h 234"/>
                <a:gd name="T14" fmla="*/ 21 w 200"/>
                <a:gd name="T15" fmla="*/ 112 h 234"/>
                <a:gd name="T16" fmla="*/ 9 w 200"/>
                <a:gd name="T17" fmla="*/ 126 h 234"/>
                <a:gd name="T18" fmla="*/ 21 w 200"/>
                <a:gd name="T19" fmla="*/ 142 h 234"/>
                <a:gd name="T20" fmla="*/ 36 w 200"/>
                <a:gd name="T21" fmla="*/ 154 h 234"/>
                <a:gd name="T22" fmla="*/ 53 w 200"/>
                <a:gd name="T23" fmla="*/ 161 h 234"/>
                <a:gd name="T24" fmla="*/ 72 w 200"/>
                <a:gd name="T25" fmla="*/ 165 h 234"/>
                <a:gd name="T26" fmla="*/ 134 w 200"/>
                <a:gd name="T27" fmla="*/ 165 h 234"/>
                <a:gd name="T28" fmla="*/ 57 w 200"/>
                <a:gd name="T29" fmla="*/ 199 h 234"/>
                <a:gd name="T30" fmla="*/ 120 w 200"/>
                <a:gd name="T31" fmla="*/ 234 h 234"/>
                <a:gd name="T32" fmla="*/ 72 w 200"/>
                <a:gd name="T33" fmla="*/ 234 h 234"/>
                <a:gd name="T34" fmla="*/ 50 w 200"/>
                <a:gd name="T35" fmla="*/ 230 h 234"/>
                <a:gd name="T36" fmla="*/ 30 w 200"/>
                <a:gd name="T37" fmla="*/ 220 h 234"/>
                <a:gd name="T38" fmla="*/ 15 w 200"/>
                <a:gd name="T39" fmla="*/ 204 h 234"/>
                <a:gd name="T40" fmla="*/ 4 w 200"/>
                <a:gd name="T41" fmla="*/ 184 h 234"/>
                <a:gd name="T42" fmla="*/ 0 w 200"/>
                <a:gd name="T43" fmla="*/ 161 h 234"/>
                <a:gd name="T44" fmla="*/ 0 w 200"/>
                <a:gd name="T45" fmla="*/ 92 h 234"/>
                <a:gd name="T46" fmla="*/ 4 w 200"/>
                <a:gd name="T47" fmla="*/ 69 h 234"/>
                <a:gd name="T48" fmla="*/ 15 w 200"/>
                <a:gd name="T49" fmla="*/ 49 h 234"/>
                <a:gd name="T50" fmla="*/ 30 w 200"/>
                <a:gd name="T51" fmla="*/ 33 h 234"/>
                <a:gd name="T52" fmla="*/ 50 w 200"/>
                <a:gd name="T53" fmla="*/ 23 h 234"/>
                <a:gd name="T54" fmla="*/ 72 w 200"/>
                <a:gd name="T55" fmla="*/ 19 h 234"/>
                <a:gd name="T56" fmla="*/ 101 w 200"/>
                <a:gd name="T57" fmla="*/ 19 h 234"/>
                <a:gd name="T58" fmla="*/ 107 w 200"/>
                <a:gd name="T5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0" h="234">
                  <a:moveTo>
                    <a:pt x="107" y="0"/>
                  </a:moveTo>
                  <a:lnTo>
                    <a:pt x="200" y="54"/>
                  </a:lnTo>
                  <a:lnTo>
                    <a:pt x="78" y="108"/>
                  </a:lnTo>
                  <a:lnTo>
                    <a:pt x="83" y="90"/>
                  </a:lnTo>
                  <a:lnTo>
                    <a:pt x="72" y="90"/>
                  </a:lnTo>
                  <a:lnTo>
                    <a:pt x="53" y="92"/>
                  </a:lnTo>
                  <a:lnTo>
                    <a:pt x="36" y="100"/>
                  </a:lnTo>
                  <a:lnTo>
                    <a:pt x="21" y="112"/>
                  </a:lnTo>
                  <a:lnTo>
                    <a:pt x="9" y="126"/>
                  </a:lnTo>
                  <a:lnTo>
                    <a:pt x="21" y="142"/>
                  </a:lnTo>
                  <a:lnTo>
                    <a:pt x="36" y="154"/>
                  </a:lnTo>
                  <a:lnTo>
                    <a:pt x="53" y="161"/>
                  </a:lnTo>
                  <a:lnTo>
                    <a:pt x="72" y="165"/>
                  </a:lnTo>
                  <a:lnTo>
                    <a:pt x="134" y="165"/>
                  </a:lnTo>
                  <a:lnTo>
                    <a:pt x="57" y="199"/>
                  </a:lnTo>
                  <a:lnTo>
                    <a:pt x="120" y="234"/>
                  </a:lnTo>
                  <a:lnTo>
                    <a:pt x="72" y="234"/>
                  </a:lnTo>
                  <a:lnTo>
                    <a:pt x="50" y="230"/>
                  </a:lnTo>
                  <a:lnTo>
                    <a:pt x="30" y="220"/>
                  </a:lnTo>
                  <a:lnTo>
                    <a:pt x="15" y="204"/>
                  </a:lnTo>
                  <a:lnTo>
                    <a:pt x="4" y="184"/>
                  </a:lnTo>
                  <a:lnTo>
                    <a:pt x="0" y="161"/>
                  </a:lnTo>
                  <a:lnTo>
                    <a:pt x="0" y="92"/>
                  </a:lnTo>
                  <a:lnTo>
                    <a:pt x="4" y="69"/>
                  </a:lnTo>
                  <a:lnTo>
                    <a:pt x="15" y="49"/>
                  </a:lnTo>
                  <a:lnTo>
                    <a:pt x="30" y="33"/>
                  </a:lnTo>
                  <a:lnTo>
                    <a:pt x="50" y="23"/>
                  </a:lnTo>
                  <a:lnTo>
                    <a:pt x="72" y="19"/>
                  </a:lnTo>
                  <a:lnTo>
                    <a:pt x="101" y="1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Freeform 106"/>
          <p:cNvSpPr>
            <a:spLocks/>
          </p:cNvSpPr>
          <p:nvPr/>
        </p:nvSpPr>
        <p:spPr bwMode="auto">
          <a:xfrm>
            <a:off x="9447048" y="903902"/>
            <a:ext cx="799355" cy="507393"/>
          </a:xfrm>
          <a:custGeom>
            <a:avLst/>
            <a:gdLst>
              <a:gd name="T0" fmla="*/ 180 w 282"/>
              <a:gd name="T1" fmla="*/ 3 h 179"/>
              <a:gd name="T2" fmla="*/ 215 w 282"/>
              <a:gd name="T3" fmla="*/ 11 h 179"/>
              <a:gd name="T4" fmla="*/ 250 w 282"/>
              <a:gd name="T5" fmla="*/ 27 h 179"/>
              <a:gd name="T6" fmla="*/ 259 w 282"/>
              <a:gd name="T7" fmla="*/ 34 h 179"/>
              <a:gd name="T8" fmla="*/ 269 w 282"/>
              <a:gd name="T9" fmla="*/ 42 h 179"/>
              <a:gd name="T10" fmla="*/ 277 w 282"/>
              <a:gd name="T11" fmla="*/ 52 h 179"/>
              <a:gd name="T12" fmla="*/ 281 w 282"/>
              <a:gd name="T13" fmla="*/ 63 h 179"/>
              <a:gd name="T14" fmla="*/ 282 w 282"/>
              <a:gd name="T15" fmla="*/ 76 h 179"/>
              <a:gd name="T16" fmla="*/ 281 w 282"/>
              <a:gd name="T17" fmla="*/ 87 h 179"/>
              <a:gd name="T18" fmla="*/ 275 w 282"/>
              <a:gd name="T19" fmla="*/ 98 h 179"/>
              <a:gd name="T20" fmla="*/ 263 w 282"/>
              <a:gd name="T21" fmla="*/ 110 h 179"/>
              <a:gd name="T22" fmla="*/ 239 w 282"/>
              <a:gd name="T23" fmla="*/ 124 h 179"/>
              <a:gd name="T24" fmla="*/ 239 w 282"/>
              <a:gd name="T25" fmla="*/ 123 h 179"/>
              <a:gd name="T26" fmla="*/ 260 w 282"/>
              <a:gd name="T27" fmla="*/ 110 h 179"/>
              <a:gd name="T28" fmla="*/ 268 w 282"/>
              <a:gd name="T29" fmla="*/ 102 h 179"/>
              <a:gd name="T30" fmla="*/ 275 w 282"/>
              <a:gd name="T31" fmla="*/ 91 h 179"/>
              <a:gd name="T32" fmla="*/ 278 w 282"/>
              <a:gd name="T33" fmla="*/ 81 h 179"/>
              <a:gd name="T34" fmla="*/ 278 w 282"/>
              <a:gd name="T35" fmla="*/ 69 h 179"/>
              <a:gd name="T36" fmla="*/ 275 w 282"/>
              <a:gd name="T37" fmla="*/ 59 h 179"/>
              <a:gd name="T38" fmla="*/ 260 w 282"/>
              <a:gd name="T39" fmla="*/ 42 h 179"/>
              <a:gd name="T40" fmla="*/ 230 w 282"/>
              <a:gd name="T41" fmla="*/ 24 h 179"/>
              <a:gd name="T42" fmla="*/ 196 w 282"/>
              <a:gd name="T43" fmla="*/ 15 h 179"/>
              <a:gd name="T44" fmla="*/ 143 w 282"/>
              <a:gd name="T45" fmla="*/ 13 h 179"/>
              <a:gd name="T46" fmla="*/ 91 w 282"/>
              <a:gd name="T47" fmla="*/ 19 h 179"/>
              <a:gd name="T48" fmla="*/ 58 w 282"/>
              <a:gd name="T49" fmla="*/ 31 h 179"/>
              <a:gd name="T50" fmla="*/ 37 w 282"/>
              <a:gd name="T51" fmla="*/ 44 h 179"/>
              <a:gd name="T52" fmla="*/ 28 w 282"/>
              <a:gd name="T53" fmla="*/ 53 h 179"/>
              <a:gd name="T54" fmla="*/ 22 w 282"/>
              <a:gd name="T55" fmla="*/ 63 h 179"/>
              <a:gd name="T56" fmla="*/ 20 w 282"/>
              <a:gd name="T57" fmla="*/ 72 h 179"/>
              <a:gd name="T58" fmla="*/ 21 w 282"/>
              <a:gd name="T59" fmla="*/ 80 h 179"/>
              <a:gd name="T60" fmla="*/ 24 w 282"/>
              <a:gd name="T61" fmla="*/ 87 h 179"/>
              <a:gd name="T62" fmla="*/ 47 w 282"/>
              <a:gd name="T63" fmla="*/ 108 h 179"/>
              <a:gd name="T64" fmla="*/ 78 w 282"/>
              <a:gd name="T65" fmla="*/ 122 h 179"/>
              <a:gd name="T66" fmla="*/ 145 w 282"/>
              <a:gd name="T67" fmla="*/ 129 h 179"/>
              <a:gd name="T68" fmla="*/ 208 w 282"/>
              <a:gd name="T69" fmla="*/ 143 h 179"/>
              <a:gd name="T70" fmla="*/ 145 w 282"/>
              <a:gd name="T71" fmla="*/ 156 h 179"/>
              <a:gd name="T72" fmla="*/ 71 w 282"/>
              <a:gd name="T73" fmla="*/ 144 h 179"/>
              <a:gd name="T74" fmla="*/ 36 w 282"/>
              <a:gd name="T75" fmla="*/ 127 h 179"/>
              <a:gd name="T76" fmla="*/ 25 w 282"/>
              <a:gd name="T77" fmla="*/ 119 h 179"/>
              <a:gd name="T78" fmla="*/ 15 w 282"/>
              <a:gd name="T79" fmla="*/ 110 h 179"/>
              <a:gd name="T80" fmla="*/ 7 w 282"/>
              <a:gd name="T81" fmla="*/ 98 h 179"/>
              <a:gd name="T82" fmla="*/ 1 w 282"/>
              <a:gd name="T83" fmla="*/ 65 h 179"/>
              <a:gd name="T84" fmla="*/ 9 w 282"/>
              <a:gd name="T85" fmla="*/ 48 h 179"/>
              <a:gd name="T86" fmla="*/ 19 w 282"/>
              <a:gd name="T87" fmla="*/ 38 h 179"/>
              <a:gd name="T88" fmla="*/ 29 w 282"/>
              <a:gd name="T89" fmla="*/ 28 h 179"/>
              <a:gd name="T90" fmla="*/ 51 w 282"/>
              <a:gd name="T91" fmla="*/ 17 h 179"/>
              <a:gd name="T92" fmla="*/ 87 w 282"/>
              <a:gd name="T93" fmla="*/ 5 h 179"/>
              <a:gd name="T94" fmla="*/ 143 w 282"/>
              <a:gd name="T95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" h="179">
                <a:moveTo>
                  <a:pt x="143" y="0"/>
                </a:moveTo>
                <a:lnTo>
                  <a:pt x="180" y="3"/>
                </a:lnTo>
                <a:lnTo>
                  <a:pt x="198" y="6"/>
                </a:lnTo>
                <a:lnTo>
                  <a:pt x="215" y="11"/>
                </a:lnTo>
                <a:lnTo>
                  <a:pt x="233" y="18"/>
                </a:lnTo>
                <a:lnTo>
                  <a:pt x="250" y="27"/>
                </a:lnTo>
                <a:lnTo>
                  <a:pt x="255" y="30"/>
                </a:lnTo>
                <a:lnTo>
                  <a:pt x="259" y="34"/>
                </a:lnTo>
                <a:lnTo>
                  <a:pt x="264" y="38"/>
                </a:lnTo>
                <a:lnTo>
                  <a:pt x="269" y="42"/>
                </a:lnTo>
                <a:lnTo>
                  <a:pt x="273" y="47"/>
                </a:lnTo>
                <a:lnTo>
                  <a:pt x="277" y="52"/>
                </a:lnTo>
                <a:lnTo>
                  <a:pt x="280" y="57"/>
                </a:lnTo>
                <a:lnTo>
                  <a:pt x="281" y="63"/>
                </a:lnTo>
                <a:lnTo>
                  <a:pt x="282" y="69"/>
                </a:lnTo>
                <a:lnTo>
                  <a:pt x="282" y="76"/>
                </a:lnTo>
                <a:lnTo>
                  <a:pt x="282" y="82"/>
                </a:lnTo>
                <a:lnTo>
                  <a:pt x="281" y="87"/>
                </a:lnTo>
                <a:lnTo>
                  <a:pt x="277" y="93"/>
                </a:lnTo>
                <a:lnTo>
                  <a:pt x="275" y="98"/>
                </a:lnTo>
                <a:lnTo>
                  <a:pt x="269" y="103"/>
                </a:lnTo>
                <a:lnTo>
                  <a:pt x="263" y="110"/>
                </a:lnTo>
                <a:lnTo>
                  <a:pt x="256" y="115"/>
                </a:lnTo>
                <a:lnTo>
                  <a:pt x="239" y="124"/>
                </a:lnTo>
                <a:lnTo>
                  <a:pt x="223" y="129"/>
                </a:lnTo>
                <a:lnTo>
                  <a:pt x="239" y="123"/>
                </a:lnTo>
                <a:lnTo>
                  <a:pt x="255" y="114"/>
                </a:lnTo>
                <a:lnTo>
                  <a:pt x="260" y="110"/>
                </a:lnTo>
                <a:lnTo>
                  <a:pt x="264" y="106"/>
                </a:lnTo>
                <a:lnTo>
                  <a:pt x="268" y="102"/>
                </a:lnTo>
                <a:lnTo>
                  <a:pt x="272" y="97"/>
                </a:lnTo>
                <a:lnTo>
                  <a:pt x="275" y="91"/>
                </a:lnTo>
                <a:lnTo>
                  <a:pt x="277" y="87"/>
                </a:lnTo>
                <a:lnTo>
                  <a:pt x="278" y="81"/>
                </a:lnTo>
                <a:lnTo>
                  <a:pt x="280" y="76"/>
                </a:lnTo>
                <a:lnTo>
                  <a:pt x="278" y="69"/>
                </a:lnTo>
                <a:lnTo>
                  <a:pt x="277" y="64"/>
                </a:lnTo>
                <a:lnTo>
                  <a:pt x="275" y="59"/>
                </a:lnTo>
                <a:lnTo>
                  <a:pt x="272" y="53"/>
                </a:lnTo>
                <a:lnTo>
                  <a:pt x="260" y="42"/>
                </a:lnTo>
                <a:lnTo>
                  <a:pt x="246" y="32"/>
                </a:lnTo>
                <a:lnTo>
                  <a:pt x="230" y="24"/>
                </a:lnTo>
                <a:lnTo>
                  <a:pt x="214" y="19"/>
                </a:lnTo>
                <a:lnTo>
                  <a:pt x="196" y="15"/>
                </a:lnTo>
                <a:lnTo>
                  <a:pt x="179" y="13"/>
                </a:lnTo>
                <a:lnTo>
                  <a:pt x="143" y="13"/>
                </a:lnTo>
                <a:lnTo>
                  <a:pt x="108" y="15"/>
                </a:lnTo>
                <a:lnTo>
                  <a:pt x="91" y="19"/>
                </a:lnTo>
                <a:lnTo>
                  <a:pt x="74" y="24"/>
                </a:lnTo>
                <a:lnTo>
                  <a:pt x="58" y="31"/>
                </a:lnTo>
                <a:lnTo>
                  <a:pt x="43" y="39"/>
                </a:lnTo>
                <a:lnTo>
                  <a:pt x="37" y="44"/>
                </a:lnTo>
                <a:lnTo>
                  <a:pt x="30" y="49"/>
                </a:lnTo>
                <a:lnTo>
                  <a:pt x="28" y="53"/>
                </a:lnTo>
                <a:lnTo>
                  <a:pt x="25" y="57"/>
                </a:lnTo>
                <a:lnTo>
                  <a:pt x="22" y="63"/>
                </a:lnTo>
                <a:lnTo>
                  <a:pt x="21" y="66"/>
                </a:lnTo>
                <a:lnTo>
                  <a:pt x="20" y="72"/>
                </a:lnTo>
                <a:lnTo>
                  <a:pt x="20" y="74"/>
                </a:lnTo>
                <a:lnTo>
                  <a:pt x="21" y="80"/>
                </a:lnTo>
                <a:lnTo>
                  <a:pt x="22" y="84"/>
                </a:lnTo>
                <a:lnTo>
                  <a:pt x="24" y="87"/>
                </a:lnTo>
                <a:lnTo>
                  <a:pt x="34" y="99"/>
                </a:lnTo>
                <a:lnTo>
                  <a:pt x="47" y="108"/>
                </a:lnTo>
                <a:lnTo>
                  <a:pt x="62" y="116"/>
                </a:lnTo>
                <a:lnTo>
                  <a:pt x="78" y="122"/>
                </a:lnTo>
                <a:lnTo>
                  <a:pt x="110" y="127"/>
                </a:lnTo>
                <a:lnTo>
                  <a:pt x="145" y="129"/>
                </a:lnTo>
                <a:lnTo>
                  <a:pt x="145" y="106"/>
                </a:lnTo>
                <a:lnTo>
                  <a:pt x="208" y="143"/>
                </a:lnTo>
                <a:lnTo>
                  <a:pt x="145" y="179"/>
                </a:lnTo>
                <a:lnTo>
                  <a:pt x="145" y="156"/>
                </a:lnTo>
                <a:lnTo>
                  <a:pt x="107" y="153"/>
                </a:lnTo>
                <a:lnTo>
                  <a:pt x="71" y="144"/>
                </a:lnTo>
                <a:lnTo>
                  <a:pt x="53" y="137"/>
                </a:lnTo>
                <a:lnTo>
                  <a:pt x="36" y="127"/>
                </a:lnTo>
                <a:lnTo>
                  <a:pt x="30" y="123"/>
                </a:lnTo>
                <a:lnTo>
                  <a:pt x="25" y="119"/>
                </a:lnTo>
                <a:lnTo>
                  <a:pt x="20" y="114"/>
                </a:lnTo>
                <a:lnTo>
                  <a:pt x="15" y="110"/>
                </a:lnTo>
                <a:lnTo>
                  <a:pt x="11" y="105"/>
                </a:lnTo>
                <a:lnTo>
                  <a:pt x="7" y="98"/>
                </a:lnTo>
                <a:lnTo>
                  <a:pt x="0" y="76"/>
                </a:lnTo>
                <a:lnTo>
                  <a:pt x="1" y="65"/>
                </a:lnTo>
                <a:lnTo>
                  <a:pt x="5" y="53"/>
                </a:lnTo>
                <a:lnTo>
                  <a:pt x="9" y="48"/>
                </a:lnTo>
                <a:lnTo>
                  <a:pt x="13" y="43"/>
                </a:lnTo>
                <a:lnTo>
                  <a:pt x="19" y="38"/>
                </a:lnTo>
                <a:lnTo>
                  <a:pt x="24" y="32"/>
                </a:lnTo>
                <a:lnTo>
                  <a:pt x="29" y="28"/>
                </a:lnTo>
                <a:lnTo>
                  <a:pt x="34" y="26"/>
                </a:lnTo>
                <a:lnTo>
                  <a:pt x="51" y="17"/>
                </a:lnTo>
                <a:lnTo>
                  <a:pt x="68" y="10"/>
                </a:lnTo>
                <a:lnTo>
                  <a:pt x="87" y="5"/>
                </a:lnTo>
                <a:lnTo>
                  <a:pt x="105" y="2"/>
                </a:lnTo>
                <a:lnTo>
                  <a:pt x="143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7" name="Freeform 107"/>
          <p:cNvSpPr>
            <a:spLocks/>
          </p:cNvSpPr>
          <p:nvPr/>
        </p:nvSpPr>
        <p:spPr bwMode="auto">
          <a:xfrm>
            <a:off x="1997833" y="762171"/>
            <a:ext cx="799355" cy="790852"/>
          </a:xfrm>
          <a:custGeom>
            <a:avLst/>
            <a:gdLst>
              <a:gd name="T0" fmla="*/ 140 w 282"/>
              <a:gd name="T1" fmla="*/ 0 h 279"/>
              <a:gd name="T2" fmla="*/ 172 w 282"/>
              <a:gd name="T3" fmla="*/ 4 h 279"/>
              <a:gd name="T4" fmla="*/ 200 w 282"/>
              <a:gd name="T5" fmla="*/ 14 h 279"/>
              <a:gd name="T6" fmla="*/ 227 w 282"/>
              <a:gd name="T7" fmla="*/ 31 h 279"/>
              <a:gd name="T8" fmla="*/ 249 w 282"/>
              <a:gd name="T9" fmla="*/ 52 h 279"/>
              <a:gd name="T10" fmla="*/ 265 w 282"/>
              <a:gd name="T11" fmla="*/ 78 h 279"/>
              <a:gd name="T12" fmla="*/ 275 w 282"/>
              <a:gd name="T13" fmla="*/ 109 h 279"/>
              <a:gd name="T14" fmla="*/ 279 w 282"/>
              <a:gd name="T15" fmla="*/ 140 h 279"/>
              <a:gd name="T16" fmla="*/ 278 w 282"/>
              <a:gd name="T17" fmla="*/ 162 h 279"/>
              <a:gd name="T18" fmla="*/ 273 w 282"/>
              <a:gd name="T19" fmla="*/ 183 h 279"/>
              <a:gd name="T20" fmla="*/ 263 w 282"/>
              <a:gd name="T21" fmla="*/ 203 h 279"/>
              <a:gd name="T22" fmla="*/ 282 w 282"/>
              <a:gd name="T23" fmla="*/ 221 h 279"/>
              <a:gd name="T24" fmla="*/ 242 w 282"/>
              <a:gd name="T25" fmla="*/ 225 h 279"/>
              <a:gd name="T26" fmla="*/ 204 w 282"/>
              <a:gd name="T27" fmla="*/ 231 h 279"/>
              <a:gd name="T28" fmla="*/ 208 w 282"/>
              <a:gd name="T29" fmla="*/ 191 h 279"/>
              <a:gd name="T30" fmla="*/ 212 w 282"/>
              <a:gd name="T31" fmla="*/ 153 h 279"/>
              <a:gd name="T32" fmla="*/ 229 w 282"/>
              <a:gd name="T33" fmla="*/ 169 h 279"/>
              <a:gd name="T34" fmla="*/ 233 w 282"/>
              <a:gd name="T35" fmla="*/ 155 h 279"/>
              <a:gd name="T36" fmla="*/ 235 w 282"/>
              <a:gd name="T37" fmla="*/ 140 h 279"/>
              <a:gd name="T38" fmla="*/ 231 w 282"/>
              <a:gd name="T39" fmla="*/ 115 h 279"/>
              <a:gd name="T40" fmla="*/ 221 w 282"/>
              <a:gd name="T41" fmla="*/ 92 h 279"/>
              <a:gd name="T42" fmla="*/ 206 w 282"/>
              <a:gd name="T43" fmla="*/ 73 h 279"/>
              <a:gd name="T44" fmla="*/ 187 w 282"/>
              <a:gd name="T45" fmla="*/ 57 h 279"/>
              <a:gd name="T46" fmla="*/ 165 w 282"/>
              <a:gd name="T47" fmla="*/ 48 h 279"/>
              <a:gd name="T48" fmla="*/ 140 w 282"/>
              <a:gd name="T49" fmla="*/ 44 h 279"/>
              <a:gd name="T50" fmla="*/ 114 w 282"/>
              <a:gd name="T51" fmla="*/ 48 h 279"/>
              <a:gd name="T52" fmla="*/ 92 w 282"/>
              <a:gd name="T53" fmla="*/ 57 h 279"/>
              <a:gd name="T54" fmla="*/ 72 w 282"/>
              <a:gd name="T55" fmla="*/ 73 h 279"/>
              <a:gd name="T56" fmla="*/ 57 w 282"/>
              <a:gd name="T57" fmla="*/ 92 h 279"/>
              <a:gd name="T58" fmla="*/ 48 w 282"/>
              <a:gd name="T59" fmla="*/ 115 h 279"/>
              <a:gd name="T60" fmla="*/ 44 w 282"/>
              <a:gd name="T61" fmla="*/ 140 h 279"/>
              <a:gd name="T62" fmla="*/ 48 w 282"/>
              <a:gd name="T63" fmla="*/ 165 h 279"/>
              <a:gd name="T64" fmla="*/ 57 w 282"/>
              <a:gd name="T65" fmla="*/ 187 h 279"/>
              <a:gd name="T66" fmla="*/ 72 w 282"/>
              <a:gd name="T67" fmla="*/ 207 h 279"/>
              <a:gd name="T68" fmla="*/ 92 w 282"/>
              <a:gd name="T69" fmla="*/ 221 h 279"/>
              <a:gd name="T70" fmla="*/ 114 w 282"/>
              <a:gd name="T71" fmla="*/ 231 h 279"/>
              <a:gd name="T72" fmla="*/ 140 w 282"/>
              <a:gd name="T73" fmla="*/ 235 h 279"/>
              <a:gd name="T74" fmla="*/ 160 w 282"/>
              <a:gd name="T75" fmla="*/ 232 h 279"/>
              <a:gd name="T76" fmla="*/ 179 w 282"/>
              <a:gd name="T77" fmla="*/ 225 h 279"/>
              <a:gd name="T78" fmla="*/ 214 w 282"/>
              <a:gd name="T79" fmla="*/ 258 h 279"/>
              <a:gd name="T80" fmla="*/ 190 w 282"/>
              <a:gd name="T81" fmla="*/ 270 h 279"/>
              <a:gd name="T82" fmla="*/ 165 w 282"/>
              <a:gd name="T83" fmla="*/ 277 h 279"/>
              <a:gd name="T84" fmla="*/ 140 w 282"/>
              <a:gd name="T85" fmla="*/ 279 h 279"/>
              <a:gd name="T86" fmla="*/ 107 w 282"/>
              <a:gd name="T87" fmla="*/ 277 h 279"/>
              <a:gd name="T88" fmla="*/ 78 w 282"/>
              <a:gd name="T89" fmla="*/ 266 h 279"/>
              <a:gd name="T90" fmla="*/ 52 w 282"/>
              <a:gd name="T91" fmla="*/ 249 h 279"/>
              <a:gd name="T92" fmla="*/ 30 w 282"/>
              <a:gd name="T93" fmla="*/ 227 h 279"/>
              <a:gd name="T94" fmla="*/ 13 w 282"/>
              <a:gd name="T95" fmla="*/ 202 h 279"/>
              <a:gd name="T96" fmla="*/ 2 w 282"/>
              <a:gd name="T97" fmla="*/ 172 h 279"/>
              <a:gd name="T98" fmla="*/ 0 w 282"/>
              <a:gd name="T99" fmla="*/ 140 h 279"/>
              <a:gd name="T100" fmla="*/ 2 w 282"/>
              <a:gd name="T101" fmla="*/ 109 h 279"/>
              <a:gd name="T102" fmla="*/ 13 w 282"/>
              <a:gd name="T103" fmla="*/ 78 h 279"/>
              <a:gd name="T104" fmla="*/ 30 w 282"/>
              <a:gd name="T105" fmla="*/ 52 h 279"/>
              <a:gd name="T106" fmla="*/ 52 w 282"/>
              <a:gd name="T107" fmla="*/ 31 h 279"/>
              <a:gd name="T108" fmla="*/ 78 w 282"/>
              <a:gd name="T109" fmla="*/ 14 h 279"/>
              <a:gd name="T110" fmla="*/ 107 w 282"/>
              <a:gd name="T111" fmla="*/ 4 h 279"/>
              <a:gd name="T112" fmla="*/ 140 w 282"/>
              <a:gd name="T113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2" h="279">
                <a:moveTo>
                  <a:pt x="140" y="0"/>
                </a:moveTo>
                <a:lnTo>
                  <a:pt x="172" y="4"/>
                </a:lnTo>
                <a:lnTo>
                  <a:pt x="200" y="14"/>
                </a:lnTo>
                <a:lnTo>
                  <a:pt x="227" y="31"/>
                </a:lnTo>
                <a:lnTo>
                  <a:pt x="249" y="52"/>
                </a:lnTo>
                <a:lnTo>
                  <a:pt x="265" y="78"/>
                </a:lnTo>
                <a:lnTo>
                  <a:pt x="275" y="109"/>
                </a:lnTo>
                <a:lnTo>
                  <a:pt x="279" y="140"/>
                </a:lnTo>
                <a:lnTo>
                  <a:pt x="278" y="162"/>
                </a:lnTo>
                <a:lnTo>
                  <a:pt x="273" y="183"/>
                </a:lnTo>
                <a:lnTo>
                  <a:pt x="263" y="203"/>
                </a:lnTo>
                <a:lnTo>
                  <a:pt x="282" y="221"/>
                </a:lnTo>
                <a:lnTo>
                  <a:pt x="242" y="225"/>
                </a:lnTo>
                <a:lnTo>
                  <a:pt x="204" y="231"/>
                </a:lnTo>
                <a:lnTo>
                  <a:pt x="208" y="191"/>
                </a:lnTo>
                <a:lnTo>
                  <a:pt x="212" y="153"/>
                </a:lnTo>
                <a:lnTo>
                  <a:pt x="229" y="169"/>
                </a:lnTo>
                <a:lnTo>
                  <a:pt x="233" y="155"/>
                </a:lnTo>
                <a:lnTo>
                  <a:pt x="235" y="140"/>
                </a:lnTo>
                <a:lnTo>
                  <a:pt x="231" y="115"/>
                </a:lnTo>
                <a:lnTo>
                  <a:pt x="221" y="92"/>
                </a:lnTo>
                <a:lnTo>
                  <a:pt x="206" y="73"/>
                </a:lnTo>
                <a:lnTo>
                  <a:pt x="187" y="57"/>
                </a:lnTo>
                <a:lnTo>
                  <a:pt x="165" y="48"/>
                </a:lnTo>
                <a:lnTo>
                  <a:pt x="140" y="44"/>
                </a:lnTo>
                <a:lnTo>
                  <a:pt x="114" y="48"/>
                </a:lnTo>
                <a:lnTo>
                  <a:pt x="92" y="57"/>
                </a:lnTo>
                <a:lnTo>
                  <a:pt x="72" y="73"/>
                </a:lnTo>
                <a:lnTo>
                  <a:pt x="57" y="92"/>
                </a:lnTo>
                <a:lnTo>
                  <a:pt x="48" y="115"/>
                </a:lnTo>
                <a:lnTo>
                  <a:pt x="44" y="140"/>
                </a:lnTo>
                <a:lnTo>
                  <a:pt x="48" y="165"/>
                </a:lnTo>
                <a:lnTo>
                  <a:pt x="57" y="187"/>
                </a:lnTo>
                <a:lnTo>
                  <a:pt x="72" y="207"/>
                </a:lnTo>
                <a:lnTo>
                  <a:pt x="92" y="221"/>
                </a:lnTo>
                <a:lnTo>
                  <a:pt x="114" y="231"/>
                </a:lnTo>
                <a:lnTo>
                  <a:pt x="140" y="235"/>
                </a:lnTo>
                <a:lnTo>
                  <a:pt x="160" y="232"/>
                </a:lnTo>
                <a:lnTo>
                  <a:pt x="179" y="225"/>
                </a:lnTo>
                <a:lnTo>
                  <a:pt x="214" y="258"/>
                </a:lnTo>
                <a:lnTo>
                  <a:pt x="190" y="270"/>
                </a:lnTo>
                <a:lnTo>
                  <a:pt x="165" y="277"/>
                </a:lnTo>
                <a:lnTo>
                  <a:pt x="140" y="279"/>
                </a:lnTo>
                <a:lnTo>
                  <a:pt x="107" y="277"/>
                </a:lnTo>
                <a:lnTo>
                  <a:pt x="78" y="266"/>
                </a:lnTo>
                <a:lnTo>
                  <a:pt x="52" y="249"/>
                </a:lnTo>
                <a:lnTo>
                  <a:pt x="30" y="227"/>
                </a:lnTo>
                <a:lnTo>
                  <a:pt x="13" y="202"/>
                </a:lnTo>
                <a:lnTo>
                  <a:pt x="2" y="172"/>
                </a:lnTo>
                <a:lnTo>
                  <a:pt x="0" y="140"/>
                </a:lnTo>
                <a:lnTo>
                  <a:pt x="2" y="109"/>
                </a:lnTo>
                <a:lnTo>
                  <a:pt x="13" y="78"/>
                </a:lnTo>
                <a:lnTo>
                  <a:pt x="30" y="52"/>
                </a:lnTo>
                <a:lnTo>
                  <a:pt x="52" y="31"/>
                </a:lnTo>
                <a:lnTo>
                  <a:pt x="78" y="14"/>
                </a:lnTo>
                <a:lnTo>
                  <a:pt x="107" y="4"/>
                </a:lnTo>
                <a:lnTo>
                  <a:pt x="140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4782783" y="756503"/>
            <a:ext cx="773845" cy="802191"/>
            <a:chOff x="2530475" y="6053138"/>
            <a:chExt cx="433388" cy="449263"/>
          </a:xfrm>
        </p:grpSpPr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2530475" y="6053138"/>
              <a:ext cx="304800" cy="304800"/>
            </a:xfrm>
            <a:custGeom>
              <a:avLst/>
              <a:gdLst>
                <a:gd name="T0" fmla="*/ 149 w 192"/>
                <a:gd name="T1" fmla="*/ 0 h 192"/>
                <a:gd name="T2" fmla="*/ 150 w 192"/>
                <a:gd name="T3" fmla="*/ 0 h 192"/>
                <a:gd name="T4" fmla="*/ 170 w 192"/>
                <a:gd name="T5" fmla="*/ 3 h 192"/>
                <a:gd name="T6" fmla="*/ 190 w 192"/>
                <a:gd name="T7" fmla="*/ 9 h 192"/>
                <a:gd name="T8" fmla="*/ 191 w 192"/>
                <a:gd name="T9" fmla="*/ 12 h 192"/>
                <a:gd name="T10" fmla="*/ 192 w 192"/>
                <a:gd name="T11" fmla="*/ 15 h 192"/>
                <a:gd name="T12" fmla="*/ 192 w 192"/>
                <a:gd name="T13" fmla="*/ 17 h 192"/>
                <a:gd name="T14" fmla="*/ 192 w 192"/>
                <a:gd name="T15" fmla="*/ 17 h 192"/>
                <a:gd name="T16" fmla="*/ 192 w 192"/>
                <a:gd name="T17" fmla="*/ 17 h 192"/>
                <a:gd name="T18" fmla="*/ 192 w 192"/>
                <a:gd name="T19" fmla="*/ 17 h 192"/>
                <a:gd name="T20" fmla="*/ 191 w 192"/>
                <a:gd name="T21" fmla="*/ 19 h 192"/>
                <a:gd name="T22" fmla="*/ 189 w 192"/>
                <a:gd name="T23" fmla="*/ 20 h 192"/>
                <a:gd name="T24" fmla="*/ 187 w 192"/>
                <a:gd name="T25" fmla="*/ 20 h 192"/>
                <a:gd name="T26" fmla="*/ 183 w 192"/>
                <a:gd name="T27" fmla="*/ 20 h 192"/>
                <a:gd name="T28" fmla="*/ 175 w 192"/>
                <a:gd name="T29" fmla="*/ 21 h 192"/>
                <a:gd name="T30" fmla="*/ 164 w 192"/>
                <a:gd name="T31" fmla="*/ 25 h 192"/>
                <a:gd name="T32" fmla="*/ 150 w 192"/>
                <a:gd name="T33" fmla="*/ 32 h 192"/>
                <a:gd name="T34" fmla="*/ 135 w 192"/>
                <a:gd name="T35" fmla="*/ 45 h 192"/>
                <a:gd name="T36" fmla="*/ 119 w 192"/>
                <a:gd name="T37" fmla="*/ 65 h 192"/>
                <a:gd name="T38" fmla="*/ 108 w 192"/>
                <a:gd name="T39" fmla="*/ 80 h 192"/>
                <a:gd name="T40" fmla="*/ 98 w 192"/>
                <a:gd name="T41" fmla="*/ 101 h 192"/>
                <a:gd name="T42" fmla="*/ 135 w 192"/>
                <a:gd name="T43" fmla="*/ 120 h 192"/>
                <a:gd name="T44" fmla="*/ 136 w 192"/>
                <a:gd name="T45" fmla="*/ 121 h 192"/>
                <a:gd name="T46" fmla="*/ 137 w 192"/>
                <a:gd name="T47" fmla="*/ 122 h 192"/>
                <a:gd name="T48" fmla="*/ 137 w 192"/>
                <a:gd name="T49" fmla="*/ 124 h 192"/>
                <a:gd name="T50" fmla="*/ 137 w 192"/>
                <a:gd name="T51" fmla="*/ 126 h 192"/>
                <a:gd name="T52" fmla="*/ 136 w 192"/>
                <a:gd name="T53" fmla="*/ 128 h 192"/>
                <a:gd name="T54" fmla="*/ 24 w 192"/>
                <a:gd name="T55" fmla="*/ 191 h 192"/>
                <a:gd name="T56" fmla="*/ 22 w 192"/>
                <a:gd name="T57" fmla="*/ 191 h 192"/>
                <a:gd name="T58" fmla="*/ 19 w 192"/>
                <a:gd name="T59" fmla="*/ 192 h 192"/>
                <a:gd name="T60" fmla="*/ 18 w 192"/>
                <a:gd name="T61" fmla="*/ 191 h 192"/>
                <a:gd name="T62" fmla="*/ 17 w 192"/>
                <a:gd name="T63" fmla="*/ 189 h 192"/>
                <a:gd name="T64" fmla="*/ 15 w 192"/>
                <a:gd name="T65" fmla="*/ 187 h 192"/>
                <a:gd name="T66" fmla="*/ 0 w 192"/>
                <a:gd name="T67" fmla="*/ 61 h 192"/>
                <a:gd name="T68" fmla="*/ 1 w 192"/>
                <a:gd name="T69" fmla="*/ 58 h 192"/>
                <a:gd name="T70" fmla="*/ 2 w 192"/>
                <a:gd name="T71" fmla="*/ 55 h 192"/>
                <a:gd name="T72" fmla="*/ 5 w 192"/>
                <a:gd name="T73" fmla="*/ 54 h 192"/>
                <a:gd name="T74" fmla="*/ 7 w 192"/>
                <a:gd name="T75" fmla="*/ 55 h 192"/>
                <a:gd name="T76" fmla="*/ 42 w 192"/>
                <a:gd name="T77" fmla="*/ 73 h 192"/>
                <a:gd name="T78" fmla="*/ 48 w 192"/>
                <a:gd name="T79" fmla="*/ 63 h 192"/>
                <a:gd name="T80" fmla="*/ 59 w 192"/>
                <a:gd name="T81" fmla="*/ 52 h 192"/>
                <a:gd name="T82" fmla="*/ 72 w 192"/>
                <a:gd name="T83" fmla="*/ 38 h 192"/>
                <a:gd name="T84" fmla="*/ 87 w 192"/>
                <a:gd name="T85" fmla="*/ 24 h 192"/>
                <a:gd name="T86" fmla="*/ 106 w 192"/>
                <a:gd name="T87" fmla="*/ 12 h 192"/>
                <a:gd name="T88" fmla="*/ 127 w 192"/>
                <a:gd name="T89" fmla="*/ 4 h 192"/>
                <a:gd name="T90" fmla="*/ 149 w 192"/>
                <a:gd name="T9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92">
                  <a:moveTo>
                    <a:pt x="149" y="0"/>
                  </a:moveTo>
                  <a:lnTo>
                    <a:pt x="150" y="0"/>
                  </a:lnTo>
                  <a:lnTo>
                    <a:pt x="170" y="3"/>
                  </a:lnTo>
                  <a:lnTo>
                    <a:pt x="190" y="9"/>
                  </a:lnTo>
                  <a:lnTo>
                    <a:pt x="191" y="12"/>
                  </a:lnTo>
                  <a:lnTo>
                    <a:pt x="192" y="15"/>
                  </a:lnTo>
                  <a:lnTo>
                    <a:pt x="192" y="17"/>
                  </a:lnTo>
                  <a:lnTo>
                    <a:pt x="192" y="17"/>
                  </a:lnTo>
                  <a:lnTo>
                    <a:pt x="192" y="17"/>
                  </a:lnTo>
                  <a:lnTo>
                    <a:pt x="192" y="17"/>
                  </a:lnTo>
                  <a:lnTo>
                    <a:pt x="191" y="19"/>
                  </a:lnTo>
                  <a:lnTo>
                    <a:pt x="189" y="20"/>
                  </a:lnTo>
                  <a:lnTo>
                    <a:pt x="187" y="20"/>
                  </a:lnTo>
                  <a:lnTo>
                    <a:pt x="183" y="20"/>
                  </a:lnTo>
                  <a:lnTo>
                    <a:pt x="175" y="21"/>
                  </a:lnTo>
                  <a:lnTo>
                    <a:pt x="164" y="25"/>
                  </a:lnTo>
                  <a:lnTo>
                    <a:pt x="150" y="32"/>
                  </a:lnTo>
                  <a:lnTo>
                    <a:pt x="135" y="45"/>
                  </a:lnTo>
                  <a:lnTo>
                    <a:pt x="119" y="65"/>
                  </a:lnTo>
                  <a:lnTo>
                    <a:pt x="108" y="80"/>
                  </a:lnTo>
                  <a:lnTo>
                    <a:pt x="98" y="101"/>
                  </a:lnTo>
                  <a:lnTo>
                    <a:pt x="135" y="120"/>
                  </a:lnTo>
                  <a:lnTo>
                    <a:pt x="136" y="121"/>
                  </a:lnTo>
                  <a:lnTo>
                    <a:pt x="137" y="122"/>
                  </a:lnTo>
                  <a:lnTo>
                    <a:pt x="137" y="124"/>
                  </a:lnTo>
                  <a:lnTo>
                    <a:pt x="137" y="126"/>
                  </a:lnTo>
                  <a:lnTo>
                    <a:pt x="136" y="128"/>
                  </a:lnTo>
                  <a:lnTo>
                    <a:pt x="24" y="191"/>
                  </a:lnTo>
                  <a:lnTo>
                    <a:pt x="22" y="191"/>
                  </a:lnTo>
                  <a:lnTo>
                    <a:pt x="19" y="192"/>
                  </a:lnTo>
                  <a:lnTo>
                    <a:pt x="18" y="191"/>
                  </a:lnTo>
                  <a:lnTo>
                    <a:pt x="17" y="189"/>
                  </a:lnTo>
                  <a:lnTo>
                    <a:pt x="15" y="187"/>
                  </a:lnTo>
                  <a:lnTo>
                    <a:pt x="0" y="61"/>
                  </a:lnTo>
                  <a:lnTo>
                    <a:pt x="1" y="58"/>
                  </a:lnTo>
                  <a:lnTo>
                    <a:pt x="2" y="55"/>
                  </a:lnTo>
                  <a:lnTo>
                    <a:pt x="5" y="54"/>
                  </a:lnTo>
                  <a:lnTo>
                    <a:pt x="7" y="55"/>
                  </a:lnTo>
                  <a:lnTo>
                    <a:pt x="42" y="73"/>
                  </a:lnTo>
                  <a:lnTo>
                    <a:pt x="48" y="63"/>
                  </a:lnTo>
                  <a:lnTo>
                    <a:pt x="59" y="52"/>
                  </a:lnTo>
                  <a:lnTo>
                    <a:pt x="72" y="38"/>
                  </a:lnTo>
                  <a:lnTo>
                    <a:pt x="87" y="24"/>
                  </a:lnTo>
                  <a:lnTo>
                    <a:pt x="106" y="12"/>
                  </a:lnTo>
                  <a:lnTo>
                    <a:pt x="127" y="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2657475" y="6199188"/>
              <a:ext cx="306388" cy="303213"/>
            </a:xfrm>
            <a:custGeom>
              <a:avLst/>
              <a:gdLst>
                <a:gd name="T0" fmla="*/ 172 w 193"/>
                <a:gd name="T1" fmla="*/ 0 h 191"/>
                <a:gd name="T2" fmla="*/ 173 w 193"/>
                <a:gd name="T3" fmla="*/ 0 h 191"/>
                <a:gd name="T4" fmla="*/ 174 w 193"/>
                <a:gd name="T5" fmla="*/ 2 h 191"/>
                <a:gd name="T6" fmla="*/ 176 w 193"/>
                <a:gd name="T7" fmla="*/ 3 h 191"/>
                <a:gd name="T8" fmla="*/ 177 w 193"/>
                <a:gd name="T9" fmla="*/ 4 h 191"/>
                <a:gd name="T10" fmla="*/ 193 w 193"/>
                <a:gd name="T11" fmla="*/ 131 h 191"/>
                <a:gd name="T12" fmla="*/ 193 w 193"/>
                <a:gd name="T13" fmla="*/ 131 h 191"/>
                <a:gd name="T14" fmla="*/ 191 w 193"/>
                <a:gd name="T15" fmla="*/ 134 h 191"/>
                <a:gd name="T16" fmla="*/ 191 w 193"/>
                <a:gd name="T17" fmla="*/ 135 h 191"/>
                <a:gd name="T18" fmla="*/ 190 w 193"/>
                <a:gd name="T19" fmla="*/ 137 h 191"/>
                <a:gd name="T20" fmla="*/ 187 w 193"/>
                <a:gd name="T21" fmla="*/ 137 h 191"/>
                <a:gd name="T22" fmla="*/ 185 w 193"/>
                <a:gd name="T23" fmla="*/ 137 h 191"/>
                <a:gd name="T24" fmla="*/ 151 w 193"/>
                <a:gd name="T25" fmla="*/ 120 h 191"/>
                <a:gd name="T26" fmla="*/ 144 w 193"/>
                <a:gd name="T27" fmla="*/ 128 h 191"/>
                <a:gd name="T28" fmla="*/ 135 w 193"/>
                <a:gd name="T29" fmla="*/ 139 h 191"/>
                <a:gd name="T30" fmla="*/ 123 w 193"/>
                <a:gd name="T31" fmla="*/ 152 h 191"/>
                <a:gd name="T32" fmla="*/ 107 w 193"/>
                <a:gd name="T33" fmla="*/ 166 h 191"/>
                <a:gd name="T34" fmla="*/ 90 w 193"/>
                <a:gd name="T35" fmla="*/ 177 h 191"/>
                <a:gd name="T36" fmla="*/ 70 w 193"/>
                <a:gd name="T37" fmla="*/ 185 h 191"/>
                <a:gd name="T38" fmla="*/ 49 w 193"/>
                <a:gd name="T39" fmla="*/ 191 h 191"/>
                <a:gd name="T40" fmla="*/ 26 w 193"/>
                <a:gd name="T41" fmla="*/ 189 h 191"/>
                <a:gd name="T42" fmla="*/ 2 w 193"/>
                <a:gd name="T43" fmla="*/ 181 h 191"/>
                <a:gd name="T44" fmla="*/ 1 w 193"/>
                <a:gd name="T45" fmla="*/ 179 h 191"/>
                <a:gd name="T46" fmla="*/ 0 w 193"/>
                <a:gd name="T47" fmla="*/ 177 h 191"/>
                <a:gd name="T48" fmla="*/ 0 w 193"/>
                <a:gd name="T49" fmla="*/ 175 h 191"/>
                <a:gd name="T50" fmla="*/ 0 w 193"/>
                <a:gd name="T51" fmla="*/ 175 h 191"/>
                <a:gd name="T52" fmla="*/ 1 w 193"/>
                <a:gd name="T53" fmla="*/ 173 h 191"/>
                <a:gd name="T54" fmla="*/ 1 w 193"/>
                <a:gd name="T55" fmla="*/ 173 h 191"/>
                <a:gd name="T56" fmla="*/ 2 w 193"/>
                <a:gd name="T57" fmla="*/ 172 h 191"/>
                <a:gd name="T58" fmla="*/ 4 w 193"/>
                <a:gd name="T59" fmla="*/ 171 h 191"/>
                <a:gd name="T60" fmla="*/ 5 w 193"/>
                <a:gd name="T61" fmla="*/ 171 h 191"/>
                <a:gd name="T62" fmla="*/ 9 w 193"/>
                <a:gd name="T63" fmla="*/ 171 h 191"/>
                <a:gd name="T64" fmla="*/ 17 w 193"/>
                <a:gd name="T65" fmla="*/ 171 h 191"/>
                <a:gd name="T66" fmla="*/ 28 w 193"/>
                <a:gd name="T67" fmla="*/ 167 h 191"/>
                <a:gd name="T68" fmla="*/ 43 w 193"/>
                <a:gd name="T69" fmla="*/ 159 h 191"/>
                <a:gd name="T70" fmla="*/ 57 w 193"/>
                <a:gd name="T71" fmla="*/ 146 h 191"/>
                <a:gd name="T72" fmla="*/ 73 w 193"/>
                <a:gd name="T73" fmla="*/ 128 h 191"/>
                <a:gd name="T74" fmla="*/ 84 w 193"/>
                <a:gd name="T75" fmla="*/ 110 h 191"/>
                <a:gd name="T76" fmla="*/ 95 w 193"/>
                <a:gd name="T77" fmla="*/ 91 h 191"/>
                <a:gd name="T78" fmla="*/ 57 w 193"/>
                <a:gd name="T79" fmla="*/ 72 h 191"/>
                <a:gd name="T80" fmla="*/ 56 w 193"/>
                <a:gd name="T81" fmla="*/ 71 h 191"/>
                <a:gd name="T82" fmla="*/ 55 w 193"/>
                <a:gd name="T83" fmla="*/ 70 h 191"/>
                <a:gd name="T84" fmla="*/ 55 w 193"/>
                <a:gd name="T85" fmla="*/ 67 h 191"/>
                <a:gd name="T86" fmla="*/ 55 w 193"/>
                <a:gd name="T87" fmla="*/ 65 h 191"/>
                <a:gd name="T88" fmla="*/ 57 w 193"/>
                <a:gd name="T89" fmla="*/ 63 h 191"/>
                <a:gd name="T90" fmla="*/ 169 w 193"/>
                <a:gd name="T91" fmla="*/ 2 h 191"/>
                <a:gd name="T92" fmla="*/ 172 w 193"/>
                <a:gd name="T9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" h="191">
                  <a:moveTo>
                    <a:pt x="172" y="0"/>
                  </a:moveTo>
                  <a:lnTo>
                    <a:pt x="173" y="0"/>
                  </a:lnTo>
                  <a:lnTo>
                    <a:pt x="174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93" y="131"/>
                  </a:lnTo>
                  <a:lnTo>
                    <a:pt x="193" y="131"/>
                  </a:lnTo>
                  <a:lnTo>
                    <a:pt x="191" y="134"/>
                  </a:lnTo>
                  <a:lnTo>
                    <a:pt x="191" y="135"/>
                  </a:lnTo>
                  <a:lnTo>
                    <a:pt x="190" y="137"/>
                  </a:lnTo>
                  <a:lnTo>
                    <a:pt x="187" y="137"/>
                  </a:lnTo>
                  <a:lnTo>
                    <a:pt x="185" y="137"/>
                  </a:lnTo>
                  <a:lnTo>
                    <a:pt x="151" y="120"/>
                  </a:lnTo>
                  <a:lnTo>
                    <a:pt x="144" y="128"/>
                  </a:lnTo>
                  <a:lnTo>
                    <a:pt x="135" y="139"/>
                  </a:lnTo>
                  <a:lnTo>
                    <a:pt x="123" y="152"/>
                  </a:lnTo>
                  <a:lnTo>
                    <a:pt x="107" y="166"/>
                  </a:lnTo>
                  <a:lnTo>
                    <a:pt x="90" y="177"/>
                  </a:lnTo>
                  <a:lnTo>
                    <a:pt x="70" y="185"/>
                  </a:lnTo>
                  <a:lnTo>
                    <a:pt x="49" y="191"/>
                  </a:lnTo>
                  <a:lnTo>
                    <a:pt x="26" y="189"/>
                  </a:lnTo>
                  <a:lnTo>
                    <a:pt x="2" y="181"/>
                  </a:lnTo>
                  <a:lnTo>
                    <a:pt x="1" y="179"/>
                  </a:lnTo>
                  <a:lnTo>
                    <a:pt x="0" y="177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73"/>
                  </a:lnTo>
                  <a:lnTo>
                    <a:pt x="1" y="173"/>
                  </a:lnTo>
                  <a:lnTo>
                    <a:pt x="2" y="172"/>
                  </a:lnTo>
                  <a:lnTo>
                    <a:pt x="4" y="171"/>
                  </a:lnTo>
                  <a:lnTo>
                    <a:pt x="5" y="171"/>
                  </a:lnTo>
                  <a:lnTo>
                    <a:pt x="9" y="171"/>
                  </a:lnTo>
                  <a:lnTo>
                    <a:pt x="17" y="171"/>
                  </a:lnTo>
                  <a:lnTo>
                    <a:pt x="28" y="167"/>
                  </a:lnTo>
                  <a:lnTo>
                    <a:pt x="43" y="159"/>
                  </a:lnTo>
                  <a:lnTo>
                    <a:pt x="57" y="146"/>
                  </a:lnTo>
                  <a:lnTo>
                    <a:pt x="73" y="128"/>
                  </a:lnTo>
                  <a:lnTo>
                    <a:pt x="84" y="110"/>
                  </a:lnTo>
                  <a:lnTo>
                    <a:pt x="95" y="91"/>
                  </a:lnTo>
                  <a:lnTo>
                    <a:pt x="57" y="72"/>
                  </a:lnTo>
                  <a:lnTo>
                    <a:pt x="56" y="71"/>
                  </a:lnTo>
                  <a:lnTo>
                    <a:pt x="55" y="70"/>
                  </a:lnTo>
                  <a:lnTo>
                    <a:pt x="55" y="67"/>
                  </a:lnTo>
                  <a:lnTo>
                    <a:pt x="55" y="65"/>
                  </a:lnTo>
                  <a:lnTo>
                    <a:pt x="57" y="63"/>
                  </a:lnTo>
                  <a:lnTo>
                    <a:pt x="169" y="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5694093" y="783431"/>
            <a:ext cx="799355" cy="748332"/>
            <a:chOff x="3433763" y="6067425"/>
            <a:chExt cx="447675" cy="419100"/>
          </a:xfrm>
        </p:grpSpPr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3619500" y="6067425"/>
              <a:ext cx="173038" cy="169863"/>
            </a:xfrm>
            <a:custGeom>
              <a:avLst/>
              <a:gdLst>
                <a:gd name="T0" fmla="*/ 53 w 109"/>
                <a:gd name="T1" fmla="*/ 0 h 107"/>
                <a:gd name="T2" fmla="*/ 54 w 109"/>
                <a:gd name="T3" fmla="*/ 0 h 107"/>
                <a:gd name="T4" fmla="*/ 55 w 109"/>
                <a:gd name="T5" fmla="*/ 0 h 107"/>
                <a:gd name="T6" fmla="*/ 57 w 109"/>
                <a:gd name="T7" fmla="*/ 2 h 107"/>
                <a:gd name="T8" fmla="*/ 59 w 109"/>
                <a:gd name="T9" fmla="*/ 3 h 107"/>
                <a:gd name="T10" fmla="*/ 62 w 109"/>
                <a:gd name="T11" fmla="*/ 6 h 107"/>
                <a:gd name="T12" fmla="*/ 66 w 109"/>
                <a:gd name="T13" fmla="*/ 11 h 107"/>
                <a:gd name="T14" fmla="*/ 92 w 109"/>
                <a:gd name="T15" fmla="*/ 54 h 107"/>
                <a:gd name="T16" fmla="*/ 102 w 109"/>
                <a:gd name="T17" fmla="*/ 48 h 107"/>
                <a:gd name="T18" fmla="*/ 105 w 109"/>
                <a:gd name="T19" fmla="*/ 48 h 107"/>
                <a:gd name="T20" fmla="*/ 106 w 109"/>
                <a:gd name="T21" fmla="*/ 49 h 107"/>
                <a:gd name="T22" fmla="*/ 108 w 109"/>
                <a:gd name="T23" fmla="*/ 50 h 107"/>
                <a:gd name="T24" fmla="*/ 109 w 109"/>
                <a:gd name="T25" fmla="*/ 53 h 107"/>
                <a:gd name="T26" fmla="*/ 97 w 109"/>
                <a:gd name="T27" fmla="*/ 104 h 107"/>
                <a:gd name="T28" fmla="*/ 96 w 109"/>
                <a:gd name="T29" fmla="*/ 106 h 107"/>
                <a:gd name="T30" fmla="*/ 95 w 109"/>
                <a:gd name="T31" fmla="*/ 107 h 107"/>
                <a:gd name="T32" fmla="*/ 92 w 109"/>
                <a:gd name="T33" fmla="*/ 107 h 107"/>
                <a:gd name="T34" fmla="*/ 46 w 109"/>
                <a:gd name="T35" fmla="*/ 94 h 107"/>
                <a:gd name="T36" fmla="*/ 43 w 109"/>
                <a:gd name="T37" fmla="*/ 92 h 107"/>
                <a:gd name="T38" fmla="*/ 42 w 109"/>
                <a:gd name="T39" fmla="*/ 90 h 107"/>
                <a:gd name="T40" fmla="*/ 42 w 109"/>
                <a:gd name="T41" fmla="*/ 87 h 107"/>
                <a:gd name="T42" fmla="*/ 42 w 109"/>
                <a:gd name="T43" fmla="*/ 86 h 107"/>
                <a:gd name="T44" fmla="*/ 43 w 109"/>
                <a:gd name="T45" fmla="*/ 85 h 107"/>
                <a:gd name="T46" fmla="*/ 43 w 109"/>
                <a:gd name="T47" fmla="*/ 83 h 107"/>
                <a:gd name="T48" fmla="*/ 57 w 109"/>
                <a:gd name="T49" fmla="*/ 75 h 107"/>
                <a:gd name="T50" fmla="*/ 41 w 109"/>
                <a:gd name="T51" fmla="*/ 52 h 107"/>
                <a:gd name="T52" fmla="*/ 39 w 109"/>
                <a:gd name="T53" fmla="*/ 49 h 107"/>
                <a:gd name="T54" fmla="*/ 22 w 109"/>
                <a:gd name="T55" fmla="*/ 20 h 107"/>
                <a:gd name="T56" fmla="*/ 21 w 109"/>
                <a:gd name="T57" fmla="*/ 19 h 107"/>
                <a:gd name="T58" fmla="*/ 18 w 109"/>
                <a:gd name="T59" fmla="*/ 14 h 107"/>
                <a:gd name="T60" fmla="*/ 13 w 109"/>
                <a:gd name="T61" fmla="*/ 8 h 107"/>
                <a:gd name="T62" fmla="*/ 7 w 109"/>
                <a:gd name="T63" fmla="*/ 3 h 107"/>
                <a:gd name="T64" fmla="*/ 0 w 109"/>
                <a:gd name="T65" fmla="*/ 0 h 107"/>
                <a:gd name="T66" fmla="*/ 53 w 109"/>
                <a:gd name="T6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107">
                  <a:moveTo>
                    <a:pt x="53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7" y="2"/>
                  </a:lnTo>
                  <a:lnTo>
                    <a:pt x="59" y="3"/>
                  </a:lnTo>
                  <a:lnTo>
                    <a:pt x="62" y="6"/>
                  </a:lnTo>
                  <a:lnTo>
                    <a:pt x="66" y="11"/>
                  </a:lnTo>
                  <a:lnTo>
                    <a:pt x="92" y="54"/>
                  </a:lnTo>
                  <a:lnTo>
                    <a:pt x="102" y="48"/>
                  </a:lnTo>
                  <a:lnTo>
                    <a:pt x="105" y="48"/>
                  </a:lnTo>
                  <a:lnTo>
                    <a:pt x="106" y="49"/>
                  </a:lnTo>
                  <a:lnTo>
                    <a:pt x="108" y="50"/>
                  </a:lnTo>
                  <a:lnTo>
                    <a:pt x="109" y="53"/>
                  </a:lnTo>
                  <a:lnTo>
                    <a:pt x="97" y="104"/>
                  </a:lnTo>
                  <a:lnTo>
                    <a:pt x="96" y="106"/>
                  </a:lnTo>
                  <a:lnTo>
                    <a:pt x="95" y="107"/>
                  </a:lnTo>
                  <a:lnTo>
                    <a:pt x="92" y="107"/>
                  </a:lnTo>
                  <a:lnTo>
                    <a:pt x="46" y="94"/>
                  </a:lnTo>
                  <a:lnTo>
                    <a:pt x="43" y="92"/>
                  </a:lnTo>
                  <a:lnTo>
                    <a:pt x="42" y="90"/>
                  </a:lnTo>
                  <a:lnTo>
                    <a:pt x="42" y="87"/>
                  </a:lnTo>
                  <a:lnTo>
                    <a:pt x="42" y="86"/>
                  </a:lnTo>
                  <a:lnTo>
                    <a:pt x="43" y="85"/>
                  </a:lnTo>
                  <a:lnTo>
                    <a:pt x="43" y="83"/>
                  </a:lnTo>
                  <a:lnTo>
                    <a:pt x="57" y="75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22" y="20"/>
                  </a:lnTo>
                  <a:lnTo>
                    <a:pt x="21" y="19"/>
                  </a:lnTo>
                  <a:lnTo>
                    <a:pt x="18" y="14"/>
                  </a:lnTo>
                  <a:lnTo>
                    <a:pt x="13" y="8"/>
                  </a:lnTo>
                  <a:lnTo>
                    <a:pt x="7" y="3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3763963" y="6243638"/>
              <a:ext cx="107950" cy="128588"/>
            </a:xfrm>
            <a:custGeom>
              <a:avLst/>
              <a:gdLst>
                <a:gd name="T0" fmla="*/ 34 w 68"/>
                <a:gd name="T1" fmla="*/ 0 h 81"/>
                <a:gd name="T2" fmla="*/ 64 w 68"/>
                <a:gd name="T3" fmla="*/ 51 h 81"/>
                <a:gd name="T4" fmla="*/ 65 w 68"/>
                <a:gd name="T5" fmla="*/ 55 h 81"/>
                <a:gd name="T6" fmla="*/ 67 w 68"/>
                <a:gd name="T7" fmla="*/ 60 h 81"/>
                <a:gd name="T8" fmla="*/ 68 w 68"/>
                <a:gd name="T9" fmla="*/ 65 h 81"/>
                <a:gd name="T10" fmla="*/ 67 w 68"/>
                <a:gd name="T11" fmla="*/ 71 h 81"/>
                <a:gd name="T12" fmla="*/ 63 w 68"/>
                <a:gd name="T13" fmla="*/ 76 h 81"/>
                <a:gd name="T14" fmla="*/ 55 w 68"/>
                <a:gd name="T15" fmla="*/ 80 h 81"/>
                <a:gd name="T16" fmla="*/ 44 w 68"/>
                <a:gd name="T17" fmla="*/ 81 h 81"/>
                <a:gd name="T18" fmla="*/ 35 w 68"/>
                <a:gd name="T19" fmla="*/ 81 h 81"/>
                <a:gd name="T20" fmla="*/ 27 w 68"/>
                <a:gd name="T21" fmla="*/ 67 h 81"/>
                <a:gd name="T22" fmla="*/ 0 w 68"/>
                <a:gd name="T23" fmla="*/ 21 h 81"/>
                <a:gd name="T24" fmla="*/ 34 w 68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1">
                  <a:moveTo>
                    <a:pt x="34" y="0"/>
                  </a:moveTo>
                  <a:lnTo>
                    <a:pt x="64" y="51"/>
                  </a:lnTo>
                  <a:lnTo>
                    <a:pt x="65" y="55"/>
                  </a:lnTo>
                  <a:lnTo>
                    <a:pt x="67" y="60"/>
                  </a:lnTo>
                  <a:lnTo>
                    <a:pt x="68" y="65"/>
                  </a:lnTo>
                  <a:lnTo>
                    <a:pt x="67" y="71"/>
                  </a:lnTo>
                  <a:lnTo>
                    <a:pt x="63" y="76"/>
                  </a:lnTo>
                  <a:lnTo>
                    <a:pt x="55" y="80"/>
                  </a:lnTo>
                  <a:lnTo>
                    <a:pt x="44" y="81"/>
                  </a:lnTo>
                  <a:lnTo>
                    <a:pt x="35" y="81"/>
                  </a:lnTo>
                  <a:lnTo>
                    <a:pt x="27" y="67"/>
                  </a:lnTo>
                  <a:lnTo>
                    <a:pt x="0" y="2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3660775" y="6365875"/>
              <a:ext cx="220663" cy="120650"/>
            </a:xfrm>
            <a:custGeom>
              <a:avLst/>
              <a:gdLst>
                <a:gd name="T0" fmla="*/ 41 w 139"/>
                <a:gd name="T1" fmla="*/ 0 h 76"/>
                <a:gd name="T2" fmla="*/ 44 w 139"/>
                <a:gd name="T3" fmla="*/ 2 h 76"/>
                <a:gd name="T4" fmla="*/ 45 w 139"/>
                <a:gd name="T5" fmla="*/ 3 h 76"/>
                <a:gd name="T6" fmla="*/ 46 w 139"/>
                <a:gd name="T7" fmla="*/ 4 h 76"/>
                <a:gd name="T8" fmla="*/ 46 w 139"/>
                <a:gd name="T9" fmla="*/ 5 h 76"/>
                <a:gd name="T10" fmla="*/ 46 w 139"/>
                <a:gd name="T11" fmla="*/ 20 h 76"/>
                <a:gd name="T12" fmla="*/ 79 w 139"/>
                <a:gd name="T13" fmla="*/ 20 h 76"/>
                <a:gd name="T14" fmla="*/ 111 w 139"/>
                <a:gd name="T15" fmla="*/ 19 h 76"/>
                <a:gd name="T16" fmla="*/ 115 w 139"/>
                <a:gd name="T17" fmla="*/ 19 h 76"/>
                <a:gd name="T18" fmla="*/ 122 w 139"/>
                <a:gd name="T19" fmla="*/ 17 h 76"/>
                <a:gd name="T20" fmla="*/ 133 w 139"/>
                <a:gd name="T21" fmla="*/ 15 h 76"/>
                <a:gd name="T22" fmla="*/ 139 w 139"/>
                <a:gd name="T23" fmla="*/ 9 h 76"/>
                <a:gd name="T24" fmla="*/ 113 w 139"/>
                <a:gd name="T25" fmla="*/ 55 h 76"/>
                <a:gd name="T26" fmla="*/ 113 w 139"/>
                <a:gd name="T27" fmla="*/ 55 h 76"/>
                <a:gd name="T28" fmla="*/ 112 w 139"/>
                <a:gd name="T29" fmla="*/ 57 h 76"/>
                <a:gd name="T30" fmla="*/ 111 w 139"/>
                <a:gd name="T31" fmla="*/ 58 h 76"/>
                <a:gd name="T32" fmla="*/ 108 w 139"/>
                <a:gd name="T33" fmla="*/ 59 h 76"/>
                <a:gd name="T34" fmla="*/ 104 w 139"/>
                <a:gd name="T35" fmla="*/ 59 h 76"/>
                <a:gd name="T36" fmla="*/ 97 w 139"/>
                <a:gd name="T37" fmla="*/ 61 h 76"/>
                <a:gd name="T38" fmla="*/ 48 w 139"/>
                <a:gd name="T39" fmla="*/ 61 h 76"/>
                <a:gd name="T40" fmla="*/ 48 w 139"/>
                <a:gd name="T41" fmla="*/ 74 h 76"/>
                <a:gd name="T42" fmla="*/ 46 w 139"/>
                <a:gd name="T43" fmla="*/ 76 h 76"/>
                <a:gd name="T44" fmla="*/ 44 w 139"/>
                <a:gd name="T45" fmla="*/ 76 h 76"/>
                <a:gd name="T46" fmla="*/ 41 w 139"/>
                <a:gd name="T47" fmla="*/ 76 h 76"/>
                <a:gd name="T48" fmla="*/ 40 w 139"/>
                <a:gd name="T49" fmla="*/ 75 h 76"/>
                <a:gd name="T50" fmla="*/ 2 w 139"/>
                <a:gd name="T51" fmla="*/ 41 h 76"/>
                <a:gd name="T52" fmla="*/ 0 w 139"/>
                <a:gd name="T53" fmla="*/ 38 h 76"/>
                <a:gd name="T54" fmla="*/ 0 w 139"/>
                <a:gd name="T55" fmla="*/ 36 h 76"/>
                <a:gd name="T56" fmla="*/ 2 w 139"/>
                <a:gd name="T57" fmla="*/ 34 h 76"/>
                <a:gd name="T58" fmla="*/ 37 w 139"/>
                <a:gd name="T59" fmla="*/ 2 h 76"/>
                <a:gd name="T60" fmla="*/ 40 w 139"/>
                <a:gd name="T61" fmla="*/ 0 h 76"/>
                <a:gd name="T62" fmla="*/ 41 w 139"/>
                <a:gd name="T6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" h="76">
                  <a:moveTo>
                    <a:pt x="41" y="0"/>
                  </a:moveTo>
                  <a:lnTo>
                    <a:pt x="44" y="2"/>
                  </a:lnTo>
                  <a:lnTo>
                    <a:pt x="45" y="3"/>
                  </a:lnTo>
                  <a:lnTo>
                    <a:pt x="46" y="4"/>
                  </a:lnTo>
                  <a:lnTo>
                    <a:pt x="46" y="5"/>
                  </a:lnTo>
                  <a:lnTo>
                    <a:pt x="46" y="20"/>
                  </a:lnTo>
                  <a:lnTo>
                    <a:pt x="79" y="20"/>
                  </a:lnTo>
                  <a:lnTo>
                    <a:pt x="111" y="19"/>
                  </a:lnTo>
                  <a:lnTo>
                    <a:pt x="115" y="19"/>
                  </a:lnTo>
                  <a:lnTo>
                    <a:pt x="122" y="17"/>
                  </a:lnTo>
                  <a:lnTo>
                    <a:pt x="133" y="15"/>
                  </a:lnTo>
                  <a:lnTo>
                    <a:pt x="139" y="9"/>
                  </a:lnTo>
                  <a:lnTo>
                    <a:pt x="113" y="55"/>
                  </a:lnTo>
                  <a:lnTo>
                    <a:pt x="113" y="55"/>
                  </a:lnTo>
                  <a:lnTo>
                    <a:pt x="112" y="57"/>
                  </a:lnTo>
                  <a:lnTo>
                    <a:pt x="111" y="58"/>
                  </a:lnTo>
                  <a:lnTo>
                    <a:pt x="108" y="59"/>
                  </a:lnTo>
                  <a:lnTo>
                    <a:pt x="104" y="59"/>
                  </a:lnTo>
                  <a:lnTo>
                    <a:pt x="97" y="61"/>
                  </a:lnTo>
                  <a:lnTo>
                    <a:pt x="48" y="61"/>
                  </a:lnTo>
                  <a:lnTo>
                    <a:pt x="48" y="74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1" y="76"/>
                  </a:lnTo>
                  <a:lnTo>
                    <a:pt x="40" y="75"/>
                  </a:lnTo>
                  <a:lnTo>
                    <a:pt x="2" y="41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2" y="34"/>
                  </a:lnTo>
                  <a:lnTo>
                    <a:pt x="37" y="2"/>
                  </a:lnTo>
                  <a:lnTo>
                    <a:pt x="4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3500438" y="6399213"/>
              <a:ext cx="127000" cy="65088"/>
            </a:xfrm>
            <a:custGeom>
              <a:avLst/>
              <a:gdLst>
                <a:gd name="T0" fmla="*/ 79 w 80"/>
                <a:gd name="T1" fmla="*/ 0 h 41"/>
                <a:gd name="T2" fmla="*/ 80 w 80"/>
                <a:gd name="T3" fmla="*/ 41 h 41"/>
                <a:gd name="T4" fmla="*/ 21 w 80"/>
                <a:gd name="T5" fmla="*/ 41 h 41"/>
                <a:gd name="T6" fmla="*/ 16 w 80"/>
                <a:gd name="T7" fmla="*/ 40 h 41"/>
                <a:gd name="T8" fmla="*/ 9 w 80"/>
                <a:gd name="T9" fmla="*/ 38 h 41"/>
                <a:gd name="T10" fmla="*/ 4 w 80"/>
                <a:gd name="T11" fmla="*/ 34 h 41"/>
                <a:gd name="T12" fmla="*/ 0 w 80"/>
                <a:gd name="T13" fmla="*/ 29 h 41"/>
                <a:gd name="T14" fmla="*/ 0 w 80"/>
                <a:gd name="T15" fmla="*/ 21 h 41"/>
                <a:gd name="T16" fmla="*/ 6 w 80"/>
                <a:gd name="T17" fmla="*/ 9 h 41"/>
                <a:gd name="T18" fmla="*/ 9 w 80"/>
                <a:gd name="T19" fmla="*/ 2 h 41"/>
                <a:gd name="T20" fmla="*/ 27 w 80"/>
                <a:gd name="T21" fmla="*/ 2 h 41"/>
                <a:gd name="T22" fmla="*/ 79 w 80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41">
                  <a:moveTo>
                    <a:pt x="79" y="0"/>
                  </a:moveTo>
                  <a:lnTo>
                    <a:pt x="80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6" y="9"/>
                  </a:lnTo>
                  <a:lnTo>
                    <a:pt x="9" y="2"/>
                  </a:lnTo>
                  <a:lnTo>
                    <a:pt x="27" y="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3433763" y="6237288"/>
              <a:ext cx="136525" cy="214313"/>
            </a:xfrm>
            <a:custGeom>
              <a:avLst/>
              <a:gdLst>
                <a:gd name="T0" fmla="*/ 71 w 86"/>
                <a:gd name="T1" fmla="*/ 0 h 135"/>
                <a:gd name="T2" fmla="*/ 72 w 86"/>
                <a:gd name="T3" fmla="*/ 0 h 135"/>
                <a:gd name="T4" fmla="*/ 74 w 86"/>
                <a:gd name="T5" fmla="*/ 1 h 135"/>
                <a:gd name="T6" fmla="*/ 75 w 86"/>
                <a:gd name="T7" fmla="*/ 4 h 135"/>
                <a:gd name="T8" fmla="*/ 86 w 86"/>
                <a:gd name="T9" fmla="*/ 50 h 135"/>
                <a:gd name="T10" fmla="*/ 86 w 86"/>
                <a:gd name="T11" fmla="*/ 52 h 135"/>
                <a:gd name="T12" fmla="*/ 84 w 86"/>
                <a:gd name="T13" fmla="*/ 55 h 135"/>
                <a:gd name="T14" fmla="*/ 83 w 86"/>
                <a:gd name="T15" fmla="*/ 56 h 135"/>
                <a:gd name="T16" fmla="*/ 80 w 86"/>
                <a:gd name="T17" fmla="*/ 56 h 135"/>
                <a:gd name="T18" fmla="*/ 79 w 86"/>
                <a:gd name="T19" fmla="*/ 56 h 135"/>
                <a:gd name="T20" fmla="*/ 78 w 86"/>
                <a:gd name="T21" fmla="*/ 56 h 135"/>
                <a:gd name="T22" fmla="*/ 78 w 86"/>
                <a:gd name="T23" fmla="*/ 56 h 135"/>
                <a:gd name="T24" fmla="*/ 65 w 86"/>
                <a:gd name="T25" fmla="*/ 48 h 135"/>
                <a:gd name="T26" fmla="*/ 51 w 86"/>
                <a:gd name="T27" fmla="*/ 73 h 135"/>
                <a:gd name="T28" fmla="*/ 49 w 86"/>
                <a:gd name="T29" fmla="*/ 76 h 135"/>
                <a:gd name="T30" fmla="*/ 33 w 86"/>
                <a:gd name="T31" fmla="*/ 105 h 135"/>
                <a:gd name="T32" fmla="*/ 32 w 86"/>
                <a:gd name="T33" fmla="*/ 106 h 135"/>
                <a:gd name="T34" fmla="*/ 29 w 86"/>
                <a:gd name="T35" fmla="*/ 113 h 135"/>
                <a:gd name="T36" fmla="*/ 27 w 86"/>
                <a:gd name="T37" fmla="*/ 119 h 135"/>
                <a:gd name="T38" fmla="*/ 27 w 86"/>
                <a:gd name="T39" fmla="*/ 128 h 135"/>
                <a:gd name="T40" fmla="*/ 28 w 86"/>
                <a:gd name="T41" fmla="*/ 135 h 135"/>
                <a:gd name="T42" fmla="*/ 0 w 86"/>
                <a:gd name="T43" fmla="*/ 88 h 135"/>
                <a:gd name="T44" fmla="*/ 0 w 86"/>
                <a:gd name="T45" fmla="*/ 88 h 135"/>
                <a:gd name="T46" fmla="*/ 0 w 86"/>
                <a:gd name="T47" fmla="*/ 86 h 135"/>
                <a:gd name="T48" fmla="*/ 0 w 86"/>
                <a:gd name="T49" fmla="*/ 85 h 135"/>
                <a:gd name="T50" fmla="*/ 0 w 86"/>
                <a:gd name="T51" fmla="*/ 83 h 135"/>
                <a:gd name="T52" fmla="*/ 2 w 86"/>
                <a:gd name="T53" fmla="*/ 79 h 135"/>
                <a:gd name="T54" fmla="*/ 4 w 86"/>
                <a:gd name="T55" fmla="*/ 73 h 135"/>
                <a:gd name="T56" fmla="*/ 29 w 86"/>
                <a:gd name="T57" fmla="*/ 29 h 135"/>
                <a:gd name="T58" fmla="*/ 17 w 86"/>
                <a:gd name="T59" fmla="*/ 23 h 135"/>
                <a:gd name="T60" fmla="*/ 16 w 86"/>
                <a:gd name="T61" fmla="*/ 21 h 135"/>
                <a:gd name="T62" fmla="*/ 16 w 86"/>
                <a:gd name="T63" fmla="*/ 20 h 135"/>
                <a:gd name="T64" fmla="*/ 17 w 86"/>
                <a:gd name="T65" fmla="*/ 17 h 135"/>
                <a:gd name="T66" fmla="*/ 19 w 86"/>
                <a:gd name="T67" fmla="*/ 16 h 135"/>
                <a:gd name="T68" fmla="*/ 20 w 86"/>
                <a:gd name="T69" fmla="*/ 14 h 135"/>
                <a:gd name="T70" fmla="*/ 69 w 86"/>
                <a:gd name="T71" fmla="*/ 0 h 135"/>
                <a:gd name="T72" fmla="*/ 71 w 86"/>
                <a:gd name="T7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135">
                  <a:moveTo>
                    <a:pt x="71" y="0"/>
                  </a:moveTo>
                  <a:lnTo>
                    <a:pt x="72" y="0"/>
                  </a:lnTo>
                  <a:lnTo>
                    <a:pt x="74" y="1"/>
                  </a:lnTo>
                  <a:lnTo>
                    <a:pt x="75" y="4"/>
                  </a:lnTo>
                  <a:lnTo>
                    <a:pt x="86" y="50"/>
                  </a:lnTo>
                  <a:lnTo>
                    <a:pt x="86" y="52"/>
                  </a:lnTo>
                  <a:lnTo>
                    <a:pt x="84" y="55"/>
                  </a:lnTo>
                  <a:lnTo>
                    <a:pt x="83" y="56"/>
                  </a:lnTo>
                  <a:lnTo>
                    <a:pt x="80" y="56"/>
                  </a:lnTo>
                  <a:lnTo>
                    <a:pt x="79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65" y="48"/>
                  </a:lnTo>
                  <a:lnTo>
                    <a:pt x="51" y="73"/>
                  </a:lnTo>
                  <a:lnTo>
                    <a:pt x="49" y="76"/>
                  </a:lnTo>
                  <a:lnTo>
                    <a:pt x="33" y="105"/>
                  </a:lnTo>
                  <a:lnTo>
                    <a:pt x="32" y="106"/>
                  </a:lnTo>
                  <a:lnTo>
                    <a:pt x="29" y="113"/>
                  </a:lnTo>
                  <a:lnTo>
                    <a:pt x="27" y="119"/>
                  </a:lnTo>
                  <a:lnTo>
                    <a:pt x="27" y="128"/>
                  </a:lnTo>
                  <a:lnTo>
                    <a:pt x="28" y="135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2" y="79"/>
                  </a:lnTo>
                  <a:lnTo>
                    <a:pt x="4" y="73"/>
                  </a:lnTo>
                  <a:lnTo>
                    <a:pt x="29" y="29"/>
                  </a:lnTo>
                  <a:lnTo>
                    <a:pt x="17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7" y="17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3536950" y="6092825"/>
              <a:ext cx="106363" cy="133350"/>
            </a:xfrm>
            <a:custGeom>
              <a:avLst/>
              <a:gdLst>
                <a:gd name="T0" fmla="*/ 47 w 67"/>
                <a:gd name="T1" fmla="*/ 0 h 84"/>
                <a:gd name="T2" fmla="*/ 55 w 67"/>
                <a:gd name="T3" fmla="*/ 4 h 84"/>
                <a:gd name="T4" fmla="*/ 63 w 67"/>
                <a:gd name="T5" fmla="*/ 15 h 84"/>
                <a:gd name="T6" fmla="*/ 67 w 67"/>
                <a:gd name="T7" fmla="*/ 21 h 84"/>
                <a:gd name="T8" fmla="*/ 60 w 67"/>
                <a:gd name="T9" fmla="*/ 36 h 84"/>
                <a:gd name="T10" fmla="*/ 34 w 67"/>
                <a:gd name="T11" fmla="*/ 84 h 84"/>
                <a:gd name="T12" fmla="*/ 0 w 67"/>
                <a:gd name="T13" fmla="*/ 65 h 84"/>
                <a:gd name="T14" fmla="*/ 27 w 67"/>
                <a:gd name="T15" fmla="*/ 13 h 84"/>
                <a:gd name="T16" fmla="*/ 30 w 67"/>
                <a:gd name="T17" fmla="*/ 9 h 84"/>
                <a:gd name="T18" fmla="*/ 35 w 67"/>
                <a:gd name="T19" fmla="*/ 4 h 84"/>
                <a:gd name="T20" fmla="*/ 40 w 67"/>
                <a:gd name="T21" fmla="*/ 2 h 84"/>
                <a:gd name="T22" fmla="*/ 47 w 67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84">
                  <a:moveTo>
                    <a:pt x="47" y="0"/>
                  </a:moveTo>
                  <a:lnTo>
                    <a:pt x="55" y="4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0" y="36"/>
                  </a:lnTo>
                  <a:lnTo>
                    <a:pt x="34" y="84"/>
                  </a:lnTo>
                  <a:lnTo>
                    <a:pt x="0" y="65"/>
                  </a:lnTo>
                  <a:lnTo>
                    <a:pt x="27" y="13"/>
                  </a:lnTo>
                  <a:lnTo>
                    <a:pt x="30" y="9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6630912" y="834455"/>
            <a:ext cx="805026" cy="646287"/>
            <a:chOff x="4346575" y="6097588"/>
            <a:chExt cx="450851" cy="361950"/>
          </a:xfrm>
        </p:grpSpPr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346575" y="6097588"/>
              <a:ext cx="357188" cy="260350"/>
            </a:xfrm>
            <a:custGeom>
              <a:avLst/>
              <a:gdLst>
                <a:gd name="T0" fmla="*/ 134 w 225"/>
                <a:gd name="T1" fmla="*/ 0 h 164"/>
                <a:gd name="T2" fmla="*/ 159 w 225"/>
                <a:gd name="T3" fmla="*/ 0 h 164"/>
                <a:gd name="T4" fmla="*/ 183 w 225"/>
                <a:gd name="T5" fmla="*/ 6 h 164"/>
                <a:gd name="T6" fmla="*/ 205 w 225"/>
                <a:gd name="T7" fmla="*/ 18 h 164"/>
                <a:gd name="T8" fmla="*/ 225 w 225"/>
                <a:gd name="T9" fmla="*/ 35 h 164"/>
                <a:gd name="T10" fmla="*/ 205 w 225"/>
                <a:gd name="T11" fmla="*/ 25 h 164"/>
                <a:gd name="T12" fmla="*/ 184 w 225"/>
                <a:gd name="T13" fmla="*/ 18 h 164"/>
                <a:gd name="T14" fmla="*/ 162 w 225"/>
                <a:gd name="T15" fmla="*/ 18 h 164"/>
                <a:gd name="T16" fmla="*/ 141 w 225"/>
                <a:gd name="T17" fmla="*/ 24 h 164"/>
                <a:gd name="T18" fmla="*/ 122 w 225"/>
                <a:gd name="T19" fmla="*/ 34 h 164"/>
                <a:gd name="T20" fmla="*/ 108 w 225"/>
                <a:gd name="T21" fmla="*/ 47 h 164"/>
                <a:gd name="T22" fmla="*/ 96 w 225"/>
                <a:gd name="T23" fmla="*/ 63 h 164"/>
                <a:gd name="T24" fmla="*/ 88 w 225"/>
                <a:gd name="T25" fmla="*/ 83 h 164"/>
                <a:gd name="T26" fmla="*/ 84 w 225"/>
                <a:gd name="T27" fmla="*/ 105 h 164"/>
                <a:gd name="T28" fmla="*/ 84 w 225"/>
                <a:gd name="T29" fmla="*/ 108 h 164"/>
                <a:gd name="T30" fmla="*/ 100 w 225"/>
                <a:gd name="T31" fmla="*/ 108 h 164"/>
                <a:gd name="T32" fmla="*/ 103 w 225"/>
                <a:gd name="T33" fmla="*/ 108 h 164"/>
                <a:gd name="T34" fmla="*/ 105 w 225"/>
                <a:gd name="T35" fmla="*/ 109 h 164"/>
                <a:gd name="T36" fmla="*/ 107 w 225"/>
                <a:gd name="T37" fmla="*/ 110 h 164"/>
                <a:gd name="T38" fmla="*/ 105 w 225"/>
                <a:gd name="T39" fmla="*/ 113 h 164"/>
                <a:gd name="T40" fmla="*/ 104 w 225"/>
                <a:gd name="T41" fmla="*/ 114 h 164"/>
                <a:gd name="T42" fmla="*/ 82 w 225"/>
                <a:gd name="T43" fmla="*/ 138 h 164"/>
                <a:gd name="T44" fmla="*/ 61 w 225"/>
                <a:gd name="T45" fmla="*/ 160 h 164"/>
                <a:gd name="T46" fmla="*/ 58 w 225"/>
                <a:gd name="T47" fmla="*/ 163 h 164"/>
                <a:gd name="T48" fmla="*/ 55 w 225"/>
                <a:gd name="T49" fmla="*/ 164 h 164"/>
                <a:gd name="T50" fmla="*/ 51 w 225"/>
                <a:gd name="T51" fmla="*/ 164 h 164"/>
                <a:gd name="T52" fmla="*/ 49 w 225"/>
                <a:gd name="T53" fmla="*/ 163 h 164"/>
                <a:gd name="T54" fmla="*/ 46 w 225"/>
                <a:gd name="T55" fmla="*/ 160 h 164"/>
                <a:gd name="T56" fmla="*/ 24 w 225"/>
                <a:gd name="T57" fmla="*/ 138 h 164"/>
                <a:gd name="T58" fmla="*/ 3 w 225"/>
                <a:gd name="T59" fmla="*/ 114 h 164"/>
                <a:gd name="T60" fmla="*/ 2 w 225"/>
                <a:gd name="T61" fmla="*/ 113 h 164"/>
                <a:gd name="T62" fmla="*/ 0 w 225"/>
                <a:gd name="T63" fmla="*/ 110 h 164"/>
                <a:gd name="T64" fmla="*/ 2 w 225"/>
                <a:gd name="T65" fmla="*/ 109 h 164"/>
                <a:gd name="T66" fmla="*/ 3 w 225"/>
                <a:gd name="T67" fmla="*/ 108 h 164"/>
                <a:gd name="T68" fmla="*/ 5 w 225"/>
                <a:gd name="T69" fmla="*/ 108 h 164"/>
                <a:gd name="T70" fmla="*/ 21 w 225"/>
                <a:gd name="T71" fmla="*/ 108 h 164"/>
                <a:gd name="T72" fmla="*/ 24 w 225"/>
                <a:gd name="T73" fmla="*/ 81 h 164"/>
                <a:gd name="T74" fmla="*/ 33 w 225"/>
                <a:gd name="T75" fmla="*/ 59 h 164"/>
                <a:gd name="T76" fmla="*/ 47 w 225"/>
                <a:gd name="T77" fmla="*/ 39 h 164"/>
                <a:gd name="T78" fmla="*/ 66 w 225"/>
                <a:gd name="T79" fmla="*/ 24 h 164"/>
                <a:gd name="T80" fmla="*/ 87 w 225"/>
                <a:gd name="T81" fmla="*/ 12 h 164"/>
                <a:gd name="T82" fmla="*/ 110 w 225"/>
                <a:gd name="T83" fmla="*/ 3 h 164"/>
                <a:gd name="T84" fmla="*/ 134 w 225"/>
                <a:gd name="T8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5" h="164">
                  <a:moveTo>
                    <a:pt x="134" y="0"/>
                  </a:moveTo>
                  <a:lnTo>
                    <a:pt x="159" y="0"/>
                  </a:lnTo>
                  <a:lnTo>
                    <a:pt x="183" y="6"/>
                  </a:lnTo>
                  <a:lnTo>
                    <a:pt x="205" y="18"/>
                  </a:lnTo>
                  <a:lnTo>
                    <a:pt x="225" y="35"/>
                  </a:lnTo>
                  <a:lnTo>
                    <a:pt x="205" y="25"/>
                  </a:lnTo>
                  <a:lnTo>
                    <a:pt x="184" y="18"/>
                  </a:lnTo>
                  <a:lnTo>
                    <a:pt x="162" y="18"/>
                  </a:lnTo>
                  <a:lnTo>
                    <a:pt x="141" y="24"/>
                  </a:lnTo>
                  <a:lnTo>
                    <a:pt x="122" y="34"/>
                  </a:lnTo>
                  <a:lnTo>
                    <a:pt x="108" y="47"/>
                  </a:lnTo>
                  <a:lnTo>
                    <a:pt x="96" y="63"/>
                  </a:lnTo>
                  <a:lnTo>
                    <a:pt x="88" y="83"/>
                  </a:lnTo>
                  <a:lnTo>
                    <a:pt x="84" y="105"/>
                  </a:lnTo>
                  <a:lnTo>
                    <a:pt x="84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9"/>
                  </a:lnTo>
                  <a:lnTo>
                    <a:pt x="107" y="110"/>
                  </a:lnTo>
                  <a:lnTo>
                    <a:pt x="105" y="113"/>
                  </a:lnTo>
                  <a:lnTo>
                    <a:pt x="104" y="114"/>
                  </a:lnTo>
                  <a:lnTo>
                    <a:pt x="82" y="138"/>
                  </a:lnTo>
                  <a:lnTo>
                    <a:pt x="61" y="160"/>
                  </a:lnTo>
                  <a:lnTo>
                    <a:pt x="58" y="163"/>
                  </a:lnTo>
                  <a:lnTo>
                    <a:pt x="55" y="164"/>
                  </a:lnTo>
                  <a:lnTo>
                    <a:pt x="51" y="164"/>
                  </a:lnTo>
                  <a:lnTo>
                    <a:pt x="49" y="163"/>
                  </a:lnTo>
                  <a:lnTo>
                    <a:pt x="46" y="160"/>
                  </a:lnTo>
                  <a:lnTo>
                    <a:pt x="24" y="138"/>
                  </a:lnTo>
                  <a:lnTo>
                    <a:pt x="3" y="114"/>
                  </a:lnTo>
                  <a:lnTo>
                    <a:pt x="2" y="113"/>
                  </a:lnTo>
                  <a:lnTo>
                    <a:pt x="0" y="110"/>
                  </a:lnTo>
                  <a:lnTo>
                    <a:pt x="2" y="109"/>
                  </a:lnTo>
                  <a:lnTo>
                    <a:pt x="3" y="108"/>
                  </a:lnTo>
                  <a:lnTo>
                    <a:pt x="5" y="108"/>
                  </a:lnTo>
                  <a:lnTo>
                    <a:pt x="21" y="108"/>
                  </a:lnTo>
                  <a:lnTo>
                    <a:pt x="24" y="81"/>
                  </a:lnTo>
                  <a:lnTo>
                    <a:pt x="33" y="59"/>
                  </a:lnTo>
                  <a:lnTo>
                    <a:pt x="47" y="39"/>
                  </a:lnTo>
                  <a:lnTo>
                    <a:pt x="66" y="24"/>
                  </a:lnTo>
                  <a:lnTo>
                    <a:pt x="87" y="12"/>
                  </a:lnTo>
                  <a:lnTo>
                    <a:pt x="110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440238" y="6199188"/>
              <a:ext cx="357188" cy="260350"/>
            </a:xfrm>
            <a:custGeom>
              <a:avLst/>
              <a:gdLst>
                <a:gd name="T0" fmla="*/ 170 w 225"/>
                <a:gd name="T1" fmla="*/ 0 h 164"/>
                <a:gd name="T2" fmla="*/ 174 w 225"/>
                <a:gd name="T3" fmla="*/ 0 h 164"/>
                <a:gd name="T4" fmla="*/ 176 w 225"/>
                <a:gd name="T5" fmla="*/ 0 h 164"/>
                <a:gd name="T6" fmla="*/ 179 w 225"/>
                <a:gd name="T7" fmla="*/ 3 h 164"/>
                <a:gd name="T8" fmla="*/ 201 w 225"/>
                <a:gd name="T9" fmla="*/ 25 h 164"/>
                <a:gd name="T10" fmla="*/ 222 w 225"/>
                <a:gd name="T11" fmla="*/ 49 h 164"/>
                <a:gd name="T12" fmla="*/ 223 w 225"/>
                <a:gd name="T13" fmla="*/ 51 h 164"/>
                <a:gd name="T14" fmla="*/ 225 w 225"/>
                <a:gd name="T15" fmla="*/ 53 h 164"/>
                <a:gd name="T16" fmla="*/ 223 w 225"/>
                <a:gd name="T17" fmla="*/ 54 h 164"/>
                <a:gd name="T18" fmla="*/ 222 w 225"/>
                <a:gd name="T19" fmla="*/ 55 h 164"/>
                <a:gd name="T20" fmla="*/ 218 w 225"/>
                <a:gd name="T21" fmla="*/ 55 h 164"/>
                <a:gd name="T22" fmla="*/ 204 w 225"/>
                <a:gd name="T23" fmla="*/ 55 h 164"/>
                <a:gd name="T24" fmla="*/ 201 w 225"/>
                <a:gd name="T25" fmla="*/ 82 h 164"/>
                <a:gd name="T26" fmla="*/ 192 w 225"/>
                <a:gd name="T27" fmla="*/ 104 h 164"/>
                <a:gd name="T28" fmla="*/ 178 w 225"/>
                <a:gd name="T29" fmla="*/ 124 h 164"/>
                <a:gd name="T30" fmla="*/ 159 w 225"/>
                <a:gd name="T31" fmla="*/ 139 h 164"/>
                <a:gd name="T32" fmla="*/ 138 w 225"/>
                <a:gd name="T33" fmla="*/ 152 h 164"/>
                <a:gd name="T34" fmla="*/ 115 w 225"/>
                <a:gd name="T35" fmla="*/ 160 h 164"/>
                <a:gd name="T36" fmla="*/ 91 w 225"/>
                <a:gd name="T37" fmla="*/ 164 h 164"/>
                <a:gd name="T38" fmla="*/ 66 w 225"/>
                <a:gd name="T39" fmla="*/ 163 h 164"/>
                <a:gd name="T40" fmla="*/ 42 w 225"/>
                <a:gd name="T41" fmla="*/ 156 h 164"/>
                <a:gd name="T42" fmla="*/ 20 w 225"/>
                <a:gd name="T43" fmla="*/ 145 h 164"/>
                <a:gd name="T44" fmla="*/ 0 w 225"/>
                <a:gd name="T45" fmla="*/ 128 h 164"/>
                <a:gd name="T46" fmla="*/ 20 w 225"/>
                <a:gd name="T47" fmla="*/ 139 h 164"/>
                <a:gd name="T48" fmla="*/ 41 w 225"/>
                <a:gd name="T49" fmla="*/ 145 h 164"/>
                <a:gd name="T50" fmla="*/ 63 w 225"/>
                <a:gd name="T51" fmla="*/ 145 h 164"/>
                <a:gd name="T52" fmla="*/ 83 w 225"/>
                <a:gd name="T53" fmla="*/ 139 h 164"/>
                <a:gd name="T54" fmla="*/ 103 w 225"/>
                <a:gd name="T55" fmla="*/ 129 h 164"/>
                <a:gd name="T56" fmla="*/ 117 w 225"/>
                <a:gd name="T57" fmla="*/ 117 h 164"/>
                <a:gd name="T58" fmla="*/ 129 w 225"/>
                <a:gd name="T59" fmla="*/ 100 h 164"/>
                <a:gd name="T60" fmla="*/ 137 w 225"/>
                <a:gd name="T61" fmla="*/ 82 h 164"/>
                <a:gd name="T62" fmla="*/ 139 w 225"/>
                <a:gd name="T63" fmla="*/ 59 h 164"/>
                <a:gd name="T64" fmla="*/ 139 w 225"/>
                <a:gd name="T65" fmla="*/ 55 h 164"/>
                <a:gd name="T66" fmla="*/ 125 w 225"/>
                <a:gd name="T67" fmla="*/ 55 h 164"/>
                <a:gd name="T68" fmla="*/ 121 w 225"/>
                <a:gd name="T69" fmla="*/ 55 h 164"/>
                <a:gd name="T70" fmla="*/ 120 w 225"/>
                <a:gd name="T71" fmla="*/ 54 h 164"/>
                <a:gd name="T72" fmla="*/ 118 w 225"/>
                <a:gd name="T73" fmla="*/ 53 h 164"/>
                <a:gd name="T74" fmla="*/ 120 w 225"/>
                <a:gd name="T75" fmla="*/ 51 h 164"/>
                <a:gd name="T76" fmla="*/ 121 w 225"/>
                <a:gd name="T77" fmla="*/ 49 h 164"/>
                <a:gd name="T78" fmla="*/ 143 w 225"/>
                <a:gd name="T79" fmla="*/ 25 h 164"/>
                <a:gd name="T80" fmla="*/ 164 w 225"/>
                <a:gd name="T81" fmla="*/ 3 h 164"/>
                <a:gd name="T82" fmla="*/ 167 w 225"/>
                <a:gd name="T83" fmla="*/ 0 h 164"/>
                <a:gd name="T84" fmla="*/ 170 w 225"/>
                <a:gd name="T8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5" h="164">
                  <a:moveTo>
                    <a:pt x="170" y="0"/>
                  </a:moveTo>
                  <a:lnTo>
                    <a:pt x="174" y="0"/>
                  </a:lnTo>
                  <a:lnTo>
                    <a:pt x="176" y="0"/>
                  </a:lnTo>
                  <a:lnTo>
                    <a:pt x="179" y="3"/>
                  </a:lnTo>
                  <a:lnTo>
                    <a:pt x="201" y="25"/>
                  </a:lnTo>
                  <a:lnTo>
                    <a:pt x="222" y="49"/>
                  </a:lnTo>
                  <a:lnTo>
                    <a:pt x="223" y="51"/>
                  </a:lnTo>
                  <a:lnTo>
                    <a:pt x="225" y="53"/>
                  </a:lnTo>
                  <a:lnTo>
                    <a:pt x="223" y="54"/>
                  </a:lnTo>
                  <a:lnTo>
                    <a:pt x="222" y="55"/>
                  </a:lnTo>
                  <a:lnTo>
                    <a:pt x="218" y="55"/>
                  </a:lnTo>
                  <a:lnTo>
                    <a:pt x="204" y="55"/>
                  </a:lnTo>
                  <a:lnTo>
                    <a:pt x="201" y="82"/>
                  </a:lnTo>
                  <a:lnTo>
                    <a:pt x="192" y="104"/>
                  </a:lnTo>
                  <a:lnTo>
                    <a:pt x="178" y="124"/>
                  </a:lnTo>
                  <a:lnTo>
                    <a:pt x="159" y="139"/>
                  </a:lnTo>
                  <a:lnTo>
                    <a:pt x="138" y="152"/>
                  </a:lnTo>
                  <a:lnTo>
                    <a:pt x="115" y="160"/>
                  </a:lnTo>
                  <a:lnTo>
                    <a:pt x="91" y="164"/>
                  </a:lnTo>
                  <a:lnTo>
                    <a:pt x="66" y="163"/>
                  </a:lnTo>
                  <a:lnTo>
                    <a:pt x="42" y="156"/>
                  </a:lnTo>
                  <a:lnTo>
                    <a:pt x="20" y="145"/>
                  </a:lnTo>
                  <a:lnTo>
                    <a:pt x="0" y="128"/>
                  </a:lnTo>
                  <a:lnTo>
                    <a:pt x="20" y="139"/>
                  </a:lnTo>
                  <a:lnTo>
                    <a:pt x="41" y="145"/>
                  </a:lnTo>
                  <a:lnTo>
                    <a:pt x="63" y="145"/>
                  </a:lnTo>
                  <a:lnTo>
                    <a:pt x="83" y="139"/>
                  </a:lnTo>
                  <a:lnTo>
                    <a:pt x="103" y="129"/>
                  </a:lnTo>
                  <a:lnTo>
                    <a:pt x="117" y="117"/>
                  </a:lnTo>
                  <a:lnTo>
                    <a:pt x="129" y="100"/>
                  </a:lnTo>
                  <a:lnTo>
                    <a:pt x="137" y="82"/>
                  </a:lnTo>
                  <a:lnTo>
                    <a:pt x="139" y="59"/>
                  </a:lnTo>
                  <a:lnTo>
                    <a:pt x="139" y="55"/>
                  </a:lnTo>
                  <a:lnTo>
                    <a:pt x="125" y="55"/>
                  </a:lnTo>
                  <a:lnTo>
                    <a:pt x="121" y="55"/>
                  </a:lnTo>
                  <a:lnTo>
                    <a:pt x="120" y="54"/>
                  </a:lnTo>
                  <a:lnTo>
                    <a:pt x="118" y="53"/>
                  </a:lnTo>
                  <a:lnTo>
                    <a:pt x="120" y="51"/>
                  </a:lnTo>
                  <a:lnTo>
                    <a:pt x="121" y="49"/>
                  </a:lnTo>
                  <a:lnTo>
                    <a:pt x="143" y="25"/>
                  </a:lnTo>
                  <a:lnTo>
                    <a:pt x="164" y="3"/>
                  </a:lnTo>
                  <a:lnTo>
                    <a:pt x="167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9520730" y="1780466"/>
            <a:ext cx="770900" cy="762700"/>
            <a:chOff x="5259388" y="6056313"/>
            <a:chExt cx="447675" cy="442913"/>
          </a:xfrm>
        </p:grpSpPr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5378450" y="6056313"/>
              <a:ext cx="328613" cy="366713"/>
            </a:xfrm>
            <a:custGeom>
              <a:avLst/>
              <a:gdLst>
                <a:gd name="T0" fmla="*/ 66 w 207"/>
                <a:gd name="T1" fmla="*/ 0 h 231"/>
                <a:gd name="T2" fmla="*/ 98 w 207"/>
                <a:gd name="T3" fmla="*/ 4 h 231"/>
                <a:gd name="T4" fmla="*/ 127 w 207"/>
                <a:gd name="T5" fmla="*/ 14 h 231"/>
                <a:gd name="T6" fmla="*/ 154 w 207"/>
                <a:gd name="T7" fmla="*/ 30 h 231"/>
                <a:gd name="T8" fmla="*/ 176 w 207"/>
                <a:gd name="T9" fmla="*/ 52 h 231"/>
                <a:gd name="T10" fmla="*/ 193 w 207"/>
                <a:gd name="T11" fmla="*/ 77 h 231"/>
                <a:gd name="T12" fmla="*/ 203 w 207"/>
                <a:gd name="T13" fmla="*/ 107 h 231"/>
                <a:gd name="T14" fmla="*/ 206 w 207"/>
                <a:gd name="T15" fmla="*/ 139 h 231"/>
                <a:gd name="T16" fmla="*/ 205 w 207"/>
                <a:gd name="T17" fmla="*/ 162 h 231"/>
                <a:gd name="T18" fmla="*/ 200 w 207"/>
                <a:gd name="T19" fmla="*/ 185 h 231"/>
                <a:gd name="T20" fmla="*/ 190 w 207"/>
                <a:gd name="T21" fmla="*/ 204 h 231"/>
                <a:gd name="T22" fmla="*/ 207 w 207"/>
                <a:gd name="T23" fmla="*/ 223 h 231"/>
                <a:gd name="T24" fmla="*/ 169 w 207"/>
                <a:gd name="T25" fmla="*/ 227 h 231"/>
                <a:gd name="T26" fmla="*/ 130 w 207"/>
                <a:gd name="T27" fmla="*/ 231 h 231"/>
                <a:gd name="T28" fmla="*/ 135 w 207"/>
                <a:gd name="T29" fmla="*/ 193 h 231"/>
                <a:gd name="T30" fmla="*/ 139 w 207"/>
                <a:gd name="T31" fmla="*/ 153 h 231"/>
                <a:gd name="T32" fmla="*/ 156 w 207"/>
                <a:gd name="T33" fmla="*/ 170 h 231"/>
                <a:gd name="T34" fmla="*/ 160 w 207"/>
                <a:gd name="T35" fmla="*/ 156 h 231"/>
                <a:gd name="T36" fmla="*/ 161 w 207"/>
                <a:gd name="T37" fmla="*/ 139 h 231"/>
                <a:gd name="T38" fmla="*/ 158 w 207"/>
                <a:gd name="T39" fmla="*/ 114 h 231"/>
                <a:gd name="T40" fmla="*/ 148 w 207"/>
                <a:gd name="T41" fmla="*/ 92 h 231"/>
                <a:gd name="T42" fmla="*/ 134 w 207"/>
                <a:gd name="T43" fmla="*/ 73 h 231"/>
                <a:gd name="T44" fmla="*/ 114 w 207"/>
                <a:gd name="T45" fmla="*/ 57 h 231"/>
                <a:gd name="T46" fmla="*/ 92 w 207"/>
                <a:gd name="T47" fmla="*/ 48 h 231"/>
                <a:gd name="T48" fmla="*/ 66 w 207"/>
                <a:gd name="T49" fmla="*/ 44 h 231"/>
                <a:gd name="T50" fmla="*/ 50 w 207"/>
                <a:gd name="T51" fmla="*/ 46 h 231"/>
                <a:gd name="T52" fmla="*/ 34 w 207"/>
                <a:gd name="T53" fmla="*/ 50 h 231"/>
                <a:gd name="T54" fmla="*/ 0 w 207"/>
                <a:gd name="T55" fmla="*/ 15 h 231"/>
                <a:gd name="T56" fmla="*/ 20 w 207"/>
                <a:gd name="T57" fmla="*/ 7 h 231"/>
                <a:gd name="T58" fmla="*/ 42 w 207"/>
                <a:gd name="T59" fmla="*/ 1 h 231"/>
                <a:gd name="T60" fmla="*/ 66 w 207"/>
                <a:gd name="T6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7" h="231">
                  <a:moveTo>
                    <a:pt x="66" y="0"/>
                  </a:moveTo>
                  <a:lnTo>
                    <a:pt x="98" y="4"/>
                  </a:lnTo>
                  <a:lnTo>
                    <a:pt x="127" y="14"/>
                  </a:lnTo>
                  <a:lnTo>
                    <a:pt x="154" y="30"/>
                  </a:lnTo>
                  <a:lnTo>
                    <a:pt x="176" y="52"/>
                  </a:lnTo>
                  <a:lnTo>
                    <a:pt x="193" y="77"/>
                  </a:lnTo>
                  <a:lnTo>
                    <a:pt x="203" y="107"/>
                  </a:lnTo>
                  <a:lnTo>
                    <a:pt x="206" y="139"/>
                  </a:lnTo>
                  <a:lnTo>
                    <a:pt x="205" y="162"/>
                  </a:lnTo>
                  <a:lnTo>
                    <a:pt x="200" y="185"/>
                  </a:lnTo>
                  <a:lnTo>
                    <a:pt x="190" y="204"/>
                  </a:lnTo>
                  <a:lnTo>
                    <a:pt x="207" y="223"/>
                  </a:lnTo>
                  <a:lnTo>
                    <a:pt x="169" y="227"/>
                  </a:lnTo>
                  <a:lnTo>
                    <a:pt x="130" y="231"/>
                  </a:lnTo>
                  <a:lnTo>
                    <a:pt x="135" y="193"/>
                  </a:lnTo>
                  <a:lnTo>
                    <a:pt x="139" y="153"/>
                  </a:lnTo>
                  <a:lnTo>
                    <a:pt x="156" y="170"/>
                  </a:lnTo>
                  <a:lnTo>
                    <a:pt x="160" y="156"/>
                  </a:lnTo>
                  <a:lnTo>
                    <a:pt x="161" y="139"/>
                  </a:lnTo>
                  <a:lnTo>
                    <a:pt x="158" y="114"/>
                  </a:lnTo>
                  <a:lnTo>
                    <a:pt x="148" y="92"/>
                  </a:lnTo>
                  <a:lnTo>
                    <a:pt x="134" y="73"/>
                  </a:lnTo>
                  <a:lnTo>
                    <a:pt x="114" y="57"/>
                  </a:lnTo>
                  <a:lnTo>
                    <a:pt x="92" y="48"/>
                  </a:lnTo>
                  <a:lnTo>
                    <a:pt x="66" y="44"/>
                  </a:lnTo>
                  <a:lnTo>
                    <a:pt x="50" y="46"/>
                  </a:lnTo>
                  <a:lnTo>
                    <a:pt x="34" y="50"/>
                  </a:lnTo>
                  <a:lnTo>
                    <a:pt x="0" y="15"/>
                  </a:lnTo>
                  <a:lnTo>
                    <a:pt x="20" y="7"/>
                  </a:lnTo>
                  <a:lnTo>
                    <a:pt x="42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5259388" y="6119813"/>
              <a:ext cx="339725" cy="379413"/>
            </a:xfrm>
            <a:custGeom>
              <a:avLst/>
              <a:gdLst>
                <a:gd name="T0" fmla="*/ 83 w 214"/>
                <a:gd name="T1" fmla="*/ 0 h 239"/>
                <a:gd name="T2" fmla="*/ 78 w 214"/>
                <a:gd name="T3" fmla="*/ 38 h 239"/>
                <a:gd name="T4" fmla="*/ 74 w 214"/>
                <a:gd name="T5" fmla="*/ 78 h 239"/>
                <a:gd name="T6" fmla="*/ 55 w 214"/>
                <a:gd name="T7" fmla="*/ 59 h 239"/>
                <a:gd name="T8" fmla="*/ 49 w 214"/>
                <a:gd name="T9" fmla="*/ 79 h 239"/>
                <a:gd name="T10" fmla="*/ 46 w 214"/>
                <a:gd name="T11" fmla="*/ 99 h 239"/>
                <a:gd name="T12" fmla="*/ 49 w 214"/>
                <a:gd name="T13" fmla="*/ 125 h 239"/>
                <a:gd name="T14" fmla="*/ 59 w 214"/>
                <a:gd name="T15" fmla="*/ 147 h 239"/>
                <a:gd name="T16" fmla="*/ 74 w 214"/>
                <a:gd name="T17" fmla="*/ 167 h 239"/>
                <a:gd name="T18" fmla="*/ 93 w 214"/>
                <a:gd name="T19" fmla="*/ 181 h 239"/>
                <a:gd name="T20" fmla="*/ 116 w 214"/>
                <a:gd name="T21" fmla="*/ 191 h 239"/>
                <a:gd name="T22" fmla="*/ 141 w 214"/>
                <a:gd name="T23" fmla="*/ 195 h 239"/>
                <a:gd name="T24" fmla="*/ 162 w 214"/>
                <a:gd name="T25" fmla="*/ 192 h 239"/>
                <a:gd name="T26" fmla="*/ 181 w 214"/>
                <a:gd name="T27" fmla="*/ 185 h 239"/>
                <a:gd name="T28" fmla="*/ 214 w 214"/>
                <a:gd name="T29" fmla="*/ 218 h 239"/>
                <a:gd name="T30" fmla="*/ 192 w 214"/>
                <a:gd name="T31" fmla="*/ 230 h 239"/>
                <a:gd name="T32" fmla="*/ 167 w 214"/>
                <a:gd name="T33" fmla="*/ 238 h 239"/>
                <a:gd name="T34" fmla="*/ 141 w 214"/>
                <a:gd name="T35" fmla="*/ 239 h 239"/>
                <a:gd name="T36" fmla="*/ 109 w 214"/>
                <a:gd name="T37" fmla="*/ 237 h 239"/>
                <a:gd name="T38" fmla="*/ 79 w 214"/>
                <a:gd name="T39" fmla="*/ 226 h 239"/>
                <a:gd name="T40" fmla="*/ 53 w 214"/>
                <a:gd name="T41" fmla="*/ 209 h 239"/>
                <a:gd name="T42" fmla="*/ 32 w 214"/>
                <a:gd name="T43" fmla="*/ 187 h 239"/>
                <a:gd name="T44" fmla="*/ 15 w 214"/>
                <a:gd name="T45" fmla="*/ 160 h 239"/>
                <a:gd name="T46" fmla="*/ 4 w 214"/>
                <a:gd name="T47" fmla="*/ 132 h 239"/>
                <a:gd name="T48" fmla="*/ 0 w 214"/>
                <a:gd name="T49" fmla="*/ 99 h 239"/>
                <a:gd name="T50" fmla="*/ 3 w 214"/>
                <a:gd name="T51" fmla="*/ 73 h 239"/>
                <a:gd name="T52" fmla="*/ 11 w 214"/>
                <a:gd name="T53" fmla="*/ 49 h 239"/>
                <a:gd name="T54" fmla="*/ 23 w 214"/>
                <a:gd name="T55" fmla="*/ 25 h 239"/>
                <a:gd name="T56" fmla="*/ 5 w 214"/>
                <a:gd name="T57" fmla="*/ 10 h 239"/>
                <a:gd name="T58" fmla="*/ 44 w 214"/>
                <a:gd name="T59" fmla="*/ 4 h 239"/>
                <a:gd name="T60" fmla="*/ 83 w 214"/>
                <a:gd name="T6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4" h="239">
                  <a:moveTo>
                    <a:pt x="83" y="0"/>
                  </a:moveTo>
                  <a:lnTo>
                    <a:pt x="78" y="38"/>
                  </a:lnTo>
                  <a:lnTo>
                    <a:pt x="74" y="78"/>
                  </a:lnTo>
                  <a:lnTo>
                    <a:pt x="55" y="59"/>
                  </a:lnTo>
                  <a:lnTo>
                    <a:pt x="49" y="79"/>
                  </a:lnTo>
                  <a:lnTo>
                    <a:pt x="46" y="99"/>
                  </a:lnTo>
                  <a:lnTo>
                    <a:pt x="49" y="125"/>
                  </a:lnTo>
                  <a:lnTo>
                    <a:pt x="59" y="147"/>
                  </a:lnTo>
                  <a:lnTo>
                    <a:pt x="74" y="167"/>
                  </a:lnTo>
                  <a:lnTo>
                    <a:pt x="93" y="181"/>
                  </a:lnTo>
                  <a:lnTo>
                    <a:pt x="116" y="191"/>
                  </a:lnTo>
                  <a:lnTo>
                    <a:pt x="141" y="195"/>
                  </a:lnTo>
                  <a:lnTo>
                    <a:pt x="162" y="192"/>
                  </a:lnTo>
                  <a:lnTo>
                    <a:pt x="181" y="185"/>
                  </a:lnTo>
                  <a:lnTo>
                    <a:pt x="214" y="218"/>
                  </a:lnTo>
                  <a:lnTo>
                    <a:pt x="192" y="230"/>
                  </a:lnTo>
                  <a:lnTo>
                    <a:pt x="167" y="238"/>
                  </a:lnTo>
                  <a:lnTo>
                    <a:pt x="141" y="239"/>
                  </a:lnTo>
                  <a:lnTo>
                    <a:pt x="109" y="237"/>
                  </a:lnTo>
                  <a:lnTo>
                    <a:pt x="79" y="226"/>
                  </a:lnTo>
                  <a:lnTo>
                    <a:pt x="53" y="209"/>
                  </a:lnTo>
                  <a:lnTo>
                    <a:pt x="32" y="187"/>
                  </a:lnTo>
                  <a:lnTo>
                    <a:pt x="15" y="160"/>
                  </a:lnTo>
                  <a:lnTo>
                    <a:pt x="4" y="132"/>
                  </a:lnTo>
                  <a:lnTo>
                    <a:pt x="0" y="99"/>
                  </a:lnTo>
                  <a:lnTo>
                    <a:pt x="3" y="73"/>
                  </a:lnTo>
                  <a:lnTo>
                    <a:pt x="11" y="49"/>
                  </a:lnTo>
                  <a:lnTo>
                    <a:pt x="23" y="25"/>
                  </a:lnTo>
                  <a:lnTo>
                    <a:pt x="5" y="10"/>
                  </a:lnTo>
                  <a:lnTo>
                    <a:pt x="44" y="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0" name="Freeform 120"/>
          <p:cNvSpPr>
            <a:spLocks/>
          </p:cNvSpPr>
          <p:nvPr/>
        </p:nvSpPr>
        <p:spPr bwMode="auto">
          <a:xfrm>
            <a:off x="9518619" y="2857006"/>
            <a:ext cx="796521" cy="773844"/>
          </a:xfrm>
          <a:custGeom>
            <a:avLst/>
            <a:gdLst>
              <a:gd name="T0" fmla="*/ 142 w 281"/>
              <a:gd name="T1" fmla="*/ 0 h 273"/>
              <a:gd name="T2" fmla="*/ 167 w 281"/>
              <a:gd name="T3" fmla="*/ 2 h 273"/>
              <a:gd name="T4" fmla="*/ 191 w 281"/>
              <a:gd name="T5" fmla="*/ 10 h 273"/>
              <a:gd name="T6" fmla="*/ 214 w 281"/>
              <a:gd name="T7" fmla="*/ 21 h 273"/>
              <a:gd name="T8" fmla="*/ 229 w 281"/>
              <a:gd name="T9" fmla="*/ 32 h 273"/>
              <a:gd name="T10" fmla="*/ 243 w 281"/>
              <a:gd name="T11" fmla="*/ 44 h 273"/>
              <a:gd name="T12" fmla="*/ 270 w 281"/>
              <a:gd name="T13" fmla="*/ 25 h 273"/>
              <a:gd name="T14" fmla="*/ 281 w 281"/>
              <a:gd name="T15" fmla="*/ 131 h 273"/>
              <a:gd name="T16" fmla="*/ 184 w 281"/>
              <a:gd name="T17" fmla="*/ 89 h 273"/>
              <a:gd name="T18" fmla="*/ 212 w 281"/>
              <a:gd name="T19" fmla="*/ 68 h 273"/>
              <a:gd name="T20" fmla="*/ 196 w 281"/>
              <a:gd name="T21" fmla="*/ 55 h 273"/>
              <a:gd name="T22" fmla="*/ 179 w 281"/>
              <a:gd name="T23" fmla="*/ 44 h 273"/>
              <a:gd name="T24" fmla="*/ 159 w 281"/>
              <a:gd name="T25" fmla="*/ 36 h 273"/>
              <a:gd name="T26" fmla="*/ 141 w 281"/>
              <a:gd name="T27" fmla="*/ 34 h 273"/>
              <a:gd name="T28" fmla="*/ 121 w 281"/>
              <a:gd name="T29" fmla="*/ 34 h 273"/>
              <a:gd name="T30" fmla="*/ 103 w 281"/>
              <a:gd name="T31" fmla="*/ 36 h 273"/>
              <a:gd name="T32" fmla="*/ 85 w 281"/>
              <a:gd name="T33" fmla="*/ 44 h 273"/>
              <a:gd name="T34" fmla="*/ 62 w 281"/>
              <a:gd name="T35" fmla="*/ 57 h 273"/>
              <a:gd name="T36" fmla="*/ 44 w 281"/>
              <a:gd name="T37" fmla="*/ 77 h 273"/>
              <a:gd name="T38" fmla="*/ 31 w 281"/>
              <a:gd name="T39" fmla="*/ 99 h 273"/>
              <a:gd name="T40" fmla="*/ 23 w 281"/>
              <a:gd name="T41" fmla="*/ 126 h 273"/>
              <a:gd name="T42" fmla="*/ 21 w 281"/>
              <a:gd name="T43" fmla="*/ 152 h 273"/>
              <a:gd name="T44" fmla="*/ 27 w 281"/>
              <a:gd name="T45" fmla="*/ 178 h 273"/>
              <a:gd name="T46" fmla="*/ 37 w 281"/>
              <a:gd name="T47" fmla="*/ 203 h 273"/>
              <a:gd name="T48" fmla="*/ 53 w 281"/>
              <a:gd name="T49" fmla="*/ 225 h 273"/>
              <a:gd name="T50" fmla="*/ 74 w 281"/>
              <a:gd name="T51" fmla="*/ 242 h 273"/>
              <a:gd name="T52" fmla="*/ 92 w 281"/>
              <a:gd name="T53" fmla="*/ 253 h 273"/>
              <a:gd name="T54" fmla="*/ 113 w 281"/>
              <a:gd name="T55" fmla="*/ 260 h 273"/>
              <a:gd name="T56" fmla="*/ 134 w 281"/>
              <a:gd name="T57" fmla="*/ 262 h 273"/>
              <a:gd name="T58" fmla="*/ 155 w 281"/>
              <a:gd name="T59" fmla="*/ 261 h 273"/>
              <a:gd name="T60" fmla="*/ 183 w 281"/>
              <a:gd name="T61" fmla="*/ 254 h 273"/>
              <a:gd name="T62" fmla="*/ 208 w 281"/>
              <a:gd name="T63" fmla="*/ 241 h 273"/>
              <a:gd name="T64" fmla="*/ 230 w 281"/>
              <a:gd name="T65" fmla="*/ 221 h 273"/>
              <a:gd name="T66" fmla="*/ 243 w 281"/>
              <a:gd name="T67" fmla="*/ 204 h 273"/>
              <a:gd name="T68" fmla="*/ 253 w 281"/>
              <a:gd name="T69" fmla="*/ 185 h 273"/>
              <a:gd name="T70" fmla="*/ 259 w 281"/>
              <a:gd name="T71" fmla="*/ 164 h 273"/>
              <a:gd name="T72" fmla="*/ 262 w 281"/>
              <a:gd name="T73" fmla="*/ 141 h 273"/>
              <a:gd name="T74" fmla="*/ 260 w 281"/>
              <a:gd name="T75" fmla="*/ 164 h 273"/>
              <a:gd name="T76" fmla="*/ 255 w 281"/>
              <a:gd name="T77" fmla="*/ 186 h 273"/>
              <a:gd name="T78" fmla="*/ 246 w 281"/>
              <a:gd name="T79" fmla="*/ 206 h 273"/>
              <a:gd name="T80" fmla="*/ 234 w 281"/>
              <a:gd name="T81" fmla="*/ 225 h 273"/>
              <a:gd name="T82" fmla="*/ 218 w 281"/>
              <a:gd name="T83" fmla="*/ 241 h 273"/>
              <a:gd name="T84" fmla="*/ 200 w 281"/>
              <a:gd name="T85" fmla="*/ 254 h 273"/>
              <a:gd name="T86" fmla="*/ 179 w 281"/>
              <a:gd name="T87" fmla="*/ 265 h 273"/>
              <a:gd name="T88" fmla="*/ 157 w 281"/>
              <a:gd name="T89" fmla="*/ 270 h 273"/>
              <a:gd name="T90" fmla="*/ 134 w 281"/>
              <a:gd name="T91" fmla="*/ 273 h 273"/>
              <a:gd name="T92" fmla="*/ 111 w 281"/>
              <a:gd name="T93" fmla="*/ 271 h 273"/>
              <a:gd name="T94" fmla="*/ 88 w 281"/>
              <a:gd name="T95" fmla="*/ 265 h 273"/>
              <a:gd name="T96" fmla="*/ 67 w 281"/>
              <a:gd name="T97" fmla="*/ 256 h 273"/>
              <a:gd name="T98" fmla="*/ 42 w 281"/>
              <a:gd name="T99" fmla="*/ 237 h 273"/>
              <a:gd name="T100" fmla="*/ 21 w 281"/>
              <a:gd name="T101" fmla="*/ 212 h 273"/>
              <a:gd name="T102" fmla="*/ 7 w 281"/>
              <a:gd name="T103" fmla="*/ 185 h 273"/>
              <a:gd name="T104" fmla="*/ 0 w 281"/>
              <a:gd name="T105" fmla="*/ 153 h 273"/>
              <a:gd name="T106" fmla="*/ 0 w 281"/>
              <a:gd name="T107" fmla="*/ 122 h 273"/>
              <a:gd name="T108" fmla="*/ 8 w 281"/>
              <a:gd name="T109" fmla="*/ 90 h 273"/>
              <a:gd name="T110" fmla="*/ 19 w 281"/>
              <a:gd name="T111" fmla="*/ 68 h 273"/>
              <a:gd name="T112" fmla="*/ 33 w 281"/>
              <a:gd name="T113" fmla="*/ 48 h 273"/>
              <a:gd name="T114" fmla="*/ 50 w 281"/>
              <a:gd name="T115" fmla="*/ 31 h 273"/>
              <a:gd name="T116" fmla="*/ 71 w 281"/>
              <a:gd name="T117" fmla="*/ 18 h 273"/>
              <a:gd name="T118" fmla="*/ 94 w 281"/>
              <a:gd name="T119" fmla="*/ 7 h 273"/>
              <a:gd name="T120" fmla="*/ 117 w 281"/>
              <a:gd name="T121" fmla="*/ 1 h 273"/>
              <a:gd name="T122" fmla="*/ 142 w 281"/>
              <a:gd name="T123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1" h="273">
                <a:moveTo>
                  <a:pt x="142" y="0"/>
                </a:moveTo>
                <a:lnTo>
                  <a:pt x="167" y="2"/>
                </a:lnTo>
                <a:lnTo>
                  <a:pt x="191" y="10"/>
                </a:lnTo>
                <a:lnTo>
                  <a:pt x="214" y="21"/>
                </a:lnTo>
                <a:lnTo>
                  <a:pt x="229" y="32"/>
                </a:lnTo>
                <a:lnTo>
                  <a:pt x="243" y="44"/>
                </a:lnTo>
                <a:lnTo>
                  <a:pt x="270" y="25"/>
                </a:lnTo>
                <a:lnTo>
                  <a:pt x="281" y="131"/>
                </a:lnTo>
                <a:lnTo>
                  <a:pt x="184" y="89"/>
                </a:lnTo>
                <a:lnTo>
                  <a:pt x="212" y="68"/>
                </a:lnTo>
                <a:lnTo>
                  <a:pt x="196" y="55"/>
                </a:lnTo>
                <a:lnTo>
                  <a:pt x="179" y="44"/>
                </a:lnTo>
                <a:lnTo>
                  <a:pt x="159" y="36"/>
                </a:lnTo>
                <a:lnTo>
                  <a:pt x="141" y="34"/>
                </a:lnTo>
                <a:lnTo>
                  <a:pt x="121" y="34"/>
                </a:lnTo>
                <a:lnTo>
                  <a:pt x="103" y="36"/>
                </a:lnTo>
                <a:lnTo>
                  <a:pt x="85" y="44"/>
                </a:lnTo>
                <a:lnTo>
                  <a:pt x="62" y="57"/>
                </a:lnTo>
                <a:lnTo>
                  <a:pt x="44" y="77"/>
                </a:lnTo>
                <a:lnTo>
                  <a:pt x="31" y="99"/>
                </a:lnTo>
                <a:lnTo>
                  <a:pt x="23" y="126"/>
                </a:lnTo>
                <a:lnTo>
                  <a:pt x="21" y="152"/>
                </a:lnTo>
                <a:lnTo>
                  <a:pt x="27" y="178"/>
                </a:lnTo>
                <a:lnTo>
                  <a:pt x="37" y="203"/>
                </a:lnTo>
                <a:lnTo>
                  <a:pt x="53" y="225"/>
                </a:lnTo>
                <a:lnTo>
                  <a:pt x="74" y="242"/>
                </a:lnTo>
                <a:lnTo>
                  <a:pt x="92" y="253"/>
                </a:lnTo>
                <a:lnTo>
                  <a:pt x="113" y="260"/>
                </a:lnTo>
                <a:lnTo>
                  <a:pt x="134" y="262"/>
                </a:lnTo>
                <a:lnTo>
                  <a:pt x="155" y="261"/>
                </a:lnTo>
                <a:lnTo>
                  <a:pt x="183" y="254"/>
                </a:lnTo>
                <a:lnTo>
                  <a:pt x="208" y="241"/>
                </a:lnTo>
                <a:lnTo>
                  <a:pt x="230" y="221"/>
                </a:lnTo>
                <a:lnTo>
                  <a:pt x="243" y="204"/>
                </a:lnTo>
                <a:lnTo>
                  <a:pt x="253" y="185"/>
                </a:lnTo>
                <a:lnTo>
                  <a:pt x="259" y="164"/>
                </a:lnTo>
                <a:lnTo>
                  <a:pt x="262" y="141"/>
                </a:lnTo>
                <a:lnTo>
                  <a:pt x="260" y="164"/>
                </a:lnTo>
                <a:lnTo>
                  <a:pt x="255" y="186"/>
                </a:lnTo>
                <a:lnTo>
                  <a:pt x="246" y="206"/>
                </a:lnTo>
                <a:lnTo>
                  <a:pt x="234" y="225"/>
                </a:lnTo>
                <a:lnTo>
                  <a:pt x="218" y="241"/>
                </a:lnTo>
                <a:lnTo>
                  <a:pt x="200" y="254"/>
                </a:lnTo>
                <a:lnTo>
                  <a:pt x="179" y="265"/>
                </a:lnTo>
                <a:lnTo>
                  <a:pt x="157" y="270"/>
                </a:lnTo>
                <a:lnTo>
                  <a:pt x="134" y="273"/>
                </a:lnTo>
                <a:lnTo>
                  <a:pt x="111" y="271"/>
                </a:lnTo>
                <a:lnTo>
                  <a:pt x="88" y="265"/>
                </a:lnTo>
                <a:lnTo>
                  <a:pt x="67" y="256"/>
                </a:lnTo>
                <a:lnTo>
                  <a:pt x="42" y="237"/>
                </a:lnTo>
                <a:lnTo>
                  <a:pt x="21" y="212"/>
                </a:lnTo>
                <a:lnTo>
                  <a:pt x="7" y="185"/>
                </a:lnTo>
                <a:lnTo>
                  <a:pt x="0" y="153"/>
                </a:lnTo>
                <a:lnTo>
                  <a:pt x="0" y="122"/>
                </a:lnTo>
                <a:lnTo>
                  <a:pt x="8" y="90"/>
                </a:lnTo>
                <a:lnTo>
                  <a:pt x="19" y="68"/>
                </a:lnTo>
                <a:lnTo>
                  <a:pt x="33" y="48"/>
                </a:lnTo>
                <a:lnTo>
                  <a:pt x="50" y="31"/>
                </a:lnTo>
                <a:lnTo>
                  <a:pt x="71" y="18"/>
                </a:lnTo>
                <a:lnTo>
                  <a:pt x="94" y="7"/>
                </a:lnTo>
                <a:lnTo>
                  <a:pt x="117" y="1"/>
                </a:lnTo>
                <a:lnTo>
                  <a:pt x="142" y="0"/>
                </a:lnTo>
                <a:close/>
              </a:path>
            </a:pathLst>
          </a:custGeom>
          <a:solidFill>
            <a:srgbClr val="4C625F"/>
          </a:solidFill>
          <a:ln w="0">
            <a:solidFill>
              <a:srgbClr val="4C625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7573404" y="833037"/>
            <a:ext cx="799357" cy="649123"/>
            <a:chOff x="6172200" y="628650"/>
            <a:chExt cx="447676" cy="363538"/>
          </a:xfrm>
        </p:grpSpPr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6172200" y="628650"/>
              <a:ext cx="357188" cy="261938"/>
            </a:xfrm>
            <a:custGeom>
              <a:avLst/>
              <a:gdLst>
                <a:gd name="T0" fmla="*/ 134 w 225"/>
                <a:gd name="T1" fmla="*/ 0 h 165"/>
                <a:gd name="T2" fmla="*/ 159 w 225"/>
                <a:gd name="T3" fmla="*/ 2 h 165"/>
                <a:gd name="T4" fmla="*/ 183 w 225"/>
                <a:gd name="T5" fmla="*/ 7 h 165"/>
                <a:gd name="T6" fmla="*/ 205 w 225"/>
                <a:gd name="T7" fmla="*/ 19 h 165"/>
                <a:gd name="T8" fmla="*/ 225 w 225"/>
                <a:gd name="T9" fmla="*/ 36 h 165"/>
                <a:gd name="T10" fmla="*/ 205 w 225"/>
                <a:gd name="T11" fmla="*/ 25 h 165"/>
                <a:gd name="T12" fmla="*/ 184 w 225"/>
                <a:gd name="T13" fmla="*/ 19 h 165"/>
                <a:gd name="T14" fmla="*/ 162 w 225"/>
                <a:gd name="T15" fmla="*/ 19 h 165"/>
                <a:gd name="T16" fmla="*/ 141 w 225"/>
                <a:gd name="T17" fmla="*/ 24 h 165"/>
                <a:gd name="T18" fmla="*/ 122 w 225"/>
                <a:gd name="T19" fmla="*/ 35 h 165"/>
                <a:gd name="T20" fmla="*/ 107 w 225"/>
                <a:gd name="T21" fmla="*/ 48 h 165"/>
                <a:gd name="T22" fmla="*/ 96 w 225"/>
                <a:gd name="T23" fmla="*/ 63 h 165"/>
                <a:gd name="T24" fmla="*/ 88 w 225"/>
                <a:gd name="T25" fmla="*/ 83 h 165"/>
                <a:gd name="T26" fmla="*/ 84 w 225"/>
                <a:gd name="T27" fmla="*/ 105 h 165"/>
                <a:gd name="T28" fmla="*/ 84 w 225"/>
                <a:gd name="T29" fmla="*/ 108 h 165"/>
                <a:gd name="T30" fmla="*/ 100 w 225"/>
                <a:gd name="T31" fmla="*/ 108 h 165"/>
                <a:gd name="T32" fmla="*/ 103 w 225"/>
                <a:gd name="T33" fmla="*/ 108 h 165"/>
                <a:gd name="T34" fmla="*/ 105 w 225"/>
                <a:gd name="T35" fmla="*/ 109 h 165"/>
                <a:gd name="T36" fmla="*/ 105 w 225"/>
                <a:gd name="T37" fmla="*/ 111 h 165"/>
                <a:gd name="T38" fmla="*/ 105 w 225"/>
                <a:gd name="T39" fmla="*/ 113 h 165"/>
                <a:gd name="T40" fmla="*/ 103 w 225"/>
                <a:gd name="T41" fmla="*/ 116 h 165"/>
                <a:gd name="T42" fmla="*/ 82 w 225"/>
                <a:gd name="T43" fmla="*/ 138 h 165"/>
                <a:gd name="T44" fmla="*/ 61 w 225"/>
                <a:gd name="T45" fmla="*/ 161 h 165"/>
                <a:gd name="T46" fmla="*/ 57 w 225"/>
                <a:gd name="T47" fmla="*/ 163 h 165"/>
                <a:gd name="T48" fmla="*/ 53 w 225"/>
                <a:gd name="T49" fmla="*/ 165 h 165"/>
                <a:gd name="T50" fmla="*/ 49 w 225"/>
                <a:gd name="T51" fmla="*/ 163 h 165"/>
                <a:gd name="T52" fmla="*/ 46 w 225"/>
                <a:gd name="T53" fmla="*/ 161 h 165"/>
                <a:gd name="T54" fmla="*/ 24 w 225"/>
                <a:gd name="T55" fmla="*/ 138 h 165"/>
                <a:gd name="T56" fmla="*/ 3 w 225"/>
                <a:gd name="T57" fmla="*/ 116 h 165"/>
                <a:gd name="T58" fmla="*/ 1 w 225"/>
                <a:gd name="T59" fmla="*/ 113 h 165"/>
                <a:gd name="T60" fmla="*/ 0 w 225"/>
                <a:gd name="T61" fmla="*/ 111 h 165"/>
                <a:gd name="T62" fmla="*/ 1 w 225"/>
                <a:gd name="T63" fmla="*/ 109 h 165"/>
                <a:gd name="T64" fmla="*/ 3 w 225"/>
                <a:gd name="T65" fmla="*/ 108 h 165"/>
                <a:gd name="T66" fmla="*/ 5 w 225"/>
                <a:gd name="T67" fmla="*/ 108 h 165"/>
                <a:gd name="T68" fmla="*/ 21 w 225"/>
                <a:gd name="T69" fmla="*/ 108 h 165"/>
                <a:gd name="T70" fmla="*/ 24 w 225"/>
                <a:gd name="T71" fmla="*/ 83 h 165"/>
                <a:gd name="T72" fmla="*/ 33 w 225"/>
                <a:gd name="T73" fmla="*/ 59 h 165"/>
                <a:gd name="T74" fmla="*/ 47 w 225"/>
                <a:gd name="T75" fmla="*/ 40 h 165"/>
                <a:gd name="T76" fmla="*/ 66 w 225"/>
                <a:gd name="T77" fmla="*/ 24 h 165"/>
                <a:gd name="T78" fmla="*/ 87 w 225"/>
                <a:gd name="T79" fmla="*/ 12 h 165"/>
                <a:gd name="T80" fmla="*/ 109 w 225"/>
                <a:gd name="T81" fmla="*/ 4 h 165"/>
                <a:gd name="T82" fmla="*/ 134 w 225"/>
                <a:gd name="T8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5" h="165">
                  <a:moveTo>
                    <a:pt x="134" y="0"/>
                  </a:moveTo>
                  <a:lnTo>
                    <a:pt x="159" y="2"/>
                  </a:lnTo>
                  <a:lnTo>
                    <a:pt x="183" y="7"/>
                  </a:lnTo>
                  <a:lnTo>
                    <a:pt x="205" y="19"/>
                  </a:lnTo>
                  <a:lnTo>
                    <a:pt x="225" y="36"/>
                  </a:lnTo>
                  <a:lnTo>
                    <a:pt x="205" y="25"/>
                  </a:lnTo>
                  <a:lnTo>
                    <a:pt x="184" y="19"/>
                  </a:lnTo>
                  <a:lnTo>
                    <a:pt x="162" y="19"/>
                  </a:lnTo>
                  <a:lnTo>
                    <a:pt x="141" y="24"/>
                  </a:lnTo>
                  <a:lnTo>
                    <a:pt x="122" y="35"/>
                  </a:lnTo>
                  <a:lnTo>
                    <a:pt x="107" y="48"/>
                  </a:lnTo>
                  <a:lnTo>
                    <a:pt x="96" y="63"/>
                  </a:lnTo>
                  <a:lnTo>
                    <a:pt x="88" y="83"/>
                  </a:lnTo>
                  <a:lnTo>
                    <a:pt x="84" y="105"/>
                  </a:lnTo>
                  <a:lnTo>
                    <a:pt x="84" y="108"/>
                  </a:lnTo>
                  <a:lnTo>
                    <a:pt x="100" y="108"/>
                  </a:lnTo>
                  <a:lnTo>
                    <a:pt x="103" y="108"/>
                  </a:lnTo>
                  <a:lnTo>
                    <a:pt x="105" y="109"/>
                  </a:lnTo>
                  <a:lnTo>
                    <a:pt x="105" y="111"/>
                  </a:lnTo>
                  <a:lnTo>
                    <a:pt x="105" y="113"/>
                  </a:lnTo>
                  <a:lnTo>
                    <a:pt x="103" y="116"/>
                  </a:lnTo>
                  <a:lnTo>
                    <a:pt x="82" y="138"/>
                  </a:lnTo>
                  <a:lnTo>
                    <a:pt x="61" y="161"/>
                  </a:lnTo>
                  <a:lnTo>
                    <a:pt x="57" y="163"/>
                  </a:lnTo>
                  <a:lnTo>
                    <a:pt x="53" y="165"/>
                  </a:lnTo>
                  <a:lnTo>
                    <a:pt x="49" y="163"/>
                  </a:lnTo>
                  <a:lnTo>
                    <a:pt x="46" y="161"/>
                  </a:lnTo>
                  <a:lnTo>
                    <a:pt x="24" y="138"/>
                  </a:lnTo>
                  <a:lnTo>
                    <a:pt x="3" y="116"/>
                  </a:lnTo>
                  <a:lnTo>
                    <a:pt x="1" y="113"/>
                  </a:lnTo>
                  <a:lnTo>
                    <a:pt x="0" y="111"/>
                  </a:lnTo>
                  <a:lnTo>
                    <a:pt x="1" y="109"/>
                  </a:lnTo>
                  <a:lnTo>
                    <a:pt x="3" y="108"/>
                  </a:lnTo>
                  <a:lnTo>
                    <a:pt x="5" y="108"/>
                  </a:lnTo>
                  <a:lnTo>
                    <a:pt x="21" y="108"/>
                  </a:lnTo>
                  <a:lnTo>
                    <a:pt x="24" y="83"/>
                  </a:lnTo>
                  <a:lnTo>
                    <a:pt x="33" y="59"/>
                  </a:lnTo>
                  <a:lnTo>
                    <a:pt x="47" y="40"/>
                  </a:lnTo>
                  <a:lnTo>
                    <a:pt x="66" y="24"/>
                  </a:lnTo>
                  <a:lnTo>
                    <a:pt x="87" y="12"/>
                  </a:lnTo>
                  <a:lnTo>
                    <a:pt x="109" y="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6265863" y="731838"/>
              <a:ext cx="354013" cy="260350"/>
            </a:xfrm>
            <a:custGeom>
              <a:avLst/>
              <a:gdLst>
                <a:gd name="T0" fmla="*/ 172 w 223"/>
                <a:gd name="T1" fmla="*/ 0 h 164"/>
                <a:gd name="T2" fmla="*/ 175 w 223"/>
                <a:gd name="T3" fmla="*/ 0 h 164"/>
                <a:gd name="T4" fmla="*/ 179 w 223"/>
                <a:gd name="T5" fmla="*/ 2 h 164"/>
                <a:gd name="T6" fmla="*/ 200 w 223"/>
                <a:gd name="T7" fmla="*/ 26 h 164"/>
                <a:gd name="T8" fmla="*/ 222 w 223"/>
                <a:gd name="T9" fmla="*/ 48 h 164"/>
                <a:gd name="T10" fmla="*/ 223 w 223"/>
                <a:gd name="T11" fmla="*/ 51 h 164"/>
                <a:gd name="T12" fmla="*/ 223 w 223"/>
                <a:gd name="T13" fmla="*/ 52 h 164"/>
                <a:gd name="T14" fmla="*/ 223 w 223"/>
                <a:gd name="T15" fmla="*/ 55 h 164"/>
                <a:gd name="T16" fmla="*/ 222 w 223"/>
                <a:gd name="T17" fmla="*/ 55 h 164"/>
                <a:gd name="T18" fmla="*/ 218 w 223"/>
                <a:gd name="T19" fmla="*/ 56 h 164"/>
                <a:gd name="T20" fmla="*/ 204 w 223"/>
                <a:gd name="T21" fmla="*/ 56 h 164"/>
                <a:gd name="T22" fmla="*/ 201 w 223"/>
                <a:gd name="T23" fmla="*/ 81 h 164"/>
                <a:gd name="T24" fmla="*/ 192 w 223"/>
                <a:gd name="T25" fmla="*/ 103 h 164"/>
                <a:gd name="T26" fmla="*/ 177 w 223"/>
                <a:gd name="T27" fmla="*/ 123 h 164"/>
                <a:gd name="T28" fmla="*/ 159 w 223"/>
                <a:gd name="T29" fmla="*/ 139 h 164"/>
                <a:gd name="T30" fmla="*/ 138 w 223"/>
                <a:gd name="T31" fmla="*/ 152 h 164"/>
                <a:gd name="T32" fmla="*/ 114 w 223"/>
                <a:gd name="T33" fmla="*/ 160 h 164"/>
                <a:gd name="T34" fmla="*/ 91 w 223"/>
                <a:gd name="T35" fmla="*/ 164 h 164"/>
                <a:gd name="T36" fmla="*/ 66 w 223"/>
                <a:gd name="T37" fmla="*/ 163 h 164"/>
                <a:gd name="T38" fmla="*/ 42 w 223"/>
                <a:gd name="T39" fmla="*/ 156 h 164"/>
                <a:gd name="T40" fmla="*/ 20 w 223"/>
                <a:gd name="T41" fmla="*/ 145 h 164"/>
                <a:gd name="T42" fmla="*/ 0 w 223"/>
                <a:gd name="T43" fmla="*/ 127 h 164"/>
                <a:gd name="T44" fmla="*/ 20 w 223"/>
                <a:gd name="T45" fmla="*/ 139 h 164"/>
                <a:gd name="T46" fmla="*/ 41 w 223"/>
                <a:gd name="T47" fmla="*/ 144 h 164"/>
                <a:gd name="T48" fmla="*/ 62 w 223"/>
                <a:gd name="T49" fmla="*/ 145 h 164"/>
                <a:gd name="T50" fmla="*/ 83 w 223"/>
                <a:gd name="T51" fmla="*/ 139 h 164"/>
                <a:gd name="T52" fmla="*/ 103 w 223"/>
                <a:gd name="T53" fmla="*/ 130 h 164"/>
                <a:gd name="T54" fmla="*/ 117 w 223"/>
                <a:gd name="T55" fmla="*/ 117 h 164"/>
                <a:gd name="T56" fmla="*/ 129 w 223"/>
                <a:gd name="T57" fmla="*/ 100 h 164"/>
                <a:gd name="T58" fmla="*/ 137 w 223"/>
                <a:gd name="T59" fmla="*/ 81 h 164"/>
                <a:gd name="T60" fmla="*/ 139 w 223"/>
                <a:gd name="T61" fmla="*/ 58 h 164"/>
                <a:gd name="T62" fmla="*/ 139 w 223"/>
                <a:gd name="T63" fmla="*/ 56 h 164"/>
                <a:gd name="T64" fmla="*/ 125 w 223"/>
                <a:gd name="T65" fmla="*/ 56 h 164"/>
                <a:gd name="T66" fmla="*/ 121 w 223"/>
                <a:gd name="T67" fmla="*/ 55 h 164"/>
                <a:gd name="T68" fmla="*/ 120 w 223"/>
                <a:gd name="T69" fmla="*/ 55 h 164"/>
                <a:gd name="T70" fmla="*/ 120 w 223"/>
                <a:gd name="T71" fmla="*/ 52 h 164"/>
                <a:gd name="T72" fmla="*/ 120 w 223"/>
                <a:gd name="T73" fmla="*/ 51 h 164"/>
                <a:gd name="T74" fmla="*/ 121 w 223"/>
                <a:gd name="T75" fmla="*/ 48 h 164"/>
                <a:gd name="T76" fmla="*/ 143 w 223"/>
                <a:gd name="T77" fmla="*/ 26 h 164"/>
                <a:gd name="T78" fmla="*/ 164 w 223"/>
                <a:gd name="T79" fmla="*/ 2 h 164"/>
                <a:gd name="T80" fmla="*/ 168 w 223"/>
                <a:gd name="T81" fmla="*/ 0 h 164"/>
                <a:gd name="T82" fmla="*/ 172 w 223"/>
                <a:gd name="T8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3" h="164">
                  <a:moveTo>
                    <a:pt x="172" y="0"/>
                  </a:moveTo>
                  <a:lnTo>
                    <a:pt x="175" y="0"/>
                  </a:lnTo>
                  <a:lnTo>
                    <a:pt x="179" y="2"/>
                  </a:lnTo>
                  <a:lnTo>
                    <a:pt x="200" y="26"/>
                  </a:lnTo>
                  <a:lnTo>
                    <a:pt x="222" y="48"/>
                  </a:lnTo>
                  <a:lnTo>
                    <a:pt x="223" y="51"/>
                  </a:lnTo>
                  <a:lnTo>
                    <a:pt x="223" y="52"/>
                  </a:lnTo>
                  <a:lnTo>
                    <a:pt x="223" y="55"/>
                  </a:lnTo>
                  <a:lnTo>
                    <a:pt x="222" y="55"/>
                  </a:lnTo>
                  <a:lnTo>
                    <a:pt x="218" y="56"/>
                  </a:lnTo>
                  <a:lnTo>
                    <a:pt x="204" y="56"/>
                  </a:lnTo>
                  <a:lnTo>
                    <a:pt x="201" y="81"/>
                  </a:lnTo>
                  <a:lnTo>
                    <a:pt x="192" y="103"/>
                  </a:lnTo>
                  <a:lnTo>
                    <a:pt x="177" y="123"/>
                  </a:lnTo>
                  <a:lnTo>
                    <a:pt x="159" y="139"/>
                  </a:lnTo>
                  <a:lnTo>
                    <a:pt x="138" y="152"/>
                  </a:lnTo>
                  <a:lnTo>
                    <a:pt x="114" y="160"/>
                  </a:lnTo>
                  <a:lnTo>
                    <a:pt x="91" y="164"/>
                  </a:lnTo>
                  <a:lnTo>
                    <a:pt x="66" y="163"/>
                  </a:lnTo>
                  <a:lnTo>
                    <a:pt x="42" y="156"/>
                  </a:lnTo>
                  <a:lnTo>
                    <a:pt x="20" y="145"/>
                  </a:lnTo>
                  <a:lnTo>
                    <a:pt x="0" y="127"/>
                  </a:lnTo>
                  <a:lnTo>
                    <a:pt x="20" y="139"/>
                  </a:lnTo>
                  <a:lnTo>
                    <a:pt x="41" y="144"/>
                  </a:lnTo>
                  <a:lnTo>
                    <a:pt x="62" y="145"/>
                  </a:lnTo>
                  <a:lnTo>
                    <a:pt x="83" y="139"/>
                  </a:lnTo>
                  <a:lnTo>
                    <a:pt x="103" y="130"/>
                  </a:lnTo>
                  <a:lnTo>
                    <a:pt x="117" y="117"/>
                  </a:lnTo>
                  <a:lnTo>
                    <a:pt x="129" y="100"/>
                  </a:lnTo>
                  <a:lnTo>
                    <a:pt x="137" y="81"/>
                  </a:lnTo>
                  <a:lnTo>
                    <a:pt x="139" y="58"/>
                  </a:lnTo>
                  <a:lnTo>
                    <a:pt x="139" y="56"/>
                  </a:lnTo>
                  <a:lnTo>
                    <a:pt x="125" y="56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20" y="52"/>
                  </a:lnTo>
                  <a:lnTo>
                    <a:pt x="120" y="51"/>
                  </a:lnTo>
                  <a:lnTo>
                    <a:pt x="121" y="48"/>
                  </a:lnTo>
                  <a:lnTo>
                    <a:pt x="143" y="26"/>
                  </a:lnTo>
                  <a:lnTo>
                    <a:pt x="164" y="2"/>
                  </a:lnTo>
                  <a:lnTo>
                    <a:pt x="168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933611" y="2842834"/>
            <a:ext cx="796521" cy="802188"/>
            <a:chOff x="2524125" y="2408238"/>
            <a:chExt cx="446088" cy="449262"/>
          </a:xfrm>
        </p:grpSpPr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2640013" y="2408238"/>
              <a:ext cx="246063" cy="123825"/>
            </a:xfrm>
            <a:custGeom>
              <a:avLst/>
              <a:gdLst>
                <a:gd name="T0" fmla="*/ 146 w 155"/>
                <a:gd name="T1" fmla="*/ 0 h 78"/>
                <a:gd name="T2" fmla="*/ 151 w 155"/>
                <a:gd name="T3" fmla="*/ 39 h 78"/>
                <a:gd name="T4" fmla="*/ 155 w 155"/>
                <a:gd name="T5" fmla="*/ 78 h 78"/>
                <a:gd name="T6" fmla="*/ 116 w 155"/>
                <a:gd name="T7" fmla="*/ 74 h 78"/>
                <a:gd name="T8" fmla="*/ 78 w 155"/>
                <a:gd name="T9" fmla="*/ 69 h 78"/>
                <a:gd name="T10" fmla="*/ 96 w 155"/>
                <a:gd name="T11" fmla="*/ 52 h 78"/>
                <a:gd name="T12" fmla="*/ 81 w 155"/>
                <a:gd name="T13" fmla="*/ 48 h 78"/>
                <a:gd name="T14" fmla="*/ 67 w 155"/>
                <a:gd name="T15" fmla="*/ 46 h 78"/>
                <a:gd name="T16" fmla="*/ 50 w 155"/>
                <a:gd name="T17" fmla="*/ 48 h 78"/>
                <a:gd name="T18" fmla="*/ 34 w 155"/>
                <a:gd name="T19" fmla="*/ 53 h 78"/>
                <a:gd name="T20" fmla="*/ 0 w 155"/>
                <a:gd name="T21" fmla="*/ 18 h 78"/>
                <a:gd name="T22" fmla="*/ 21 w 155"/>
                <a:gd name="T23" fmla="*/ 8 h 78"/>
                <a:gd name="T24" fmla="*/ 43 w 155"/>
                <a:gd name="T25" fmla="*/ 3 h 78"/>
                <a:gd name="T26" fmla="*/ 67 w 155"/>
                <a:gd name="T27" fmla="*/ 0 h 78"/>
                <a:gd name="T28" fmla="*/ 89 w 155"/>
                <a:gd name="T29" fmla="*/ 3 h 78"/>
                <a:gd name="T30" fmla="*/ 110 w 155"/>
                <a:gd name="T31" fmla="*/ 8 h 78"/>
                <a:gd name="T32" fmla="*/ 130 w 155"/>
                <a:gd name="T33" fmla="*/ 16 h 78"/>
                <a:gd name="T34" fmla="*/ 146 w 155"/>
                <a:gd name="T3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78">
                  <a:moveTo>
                    <a:pt x="146" y="0"/>
                  </a:moveTo>
                  <a:lnTo>
                    <a:pt x="151" y="39"/>
                  </a:lnTo>
                  <a:lnTo>
                    <a:pt x="155" y="78"/>
                  </a:lnTo>
                  <a:lnTo>
                    <a:pt x="116" y="74"/>
                  </a:lnTo>
                  <a:lnTo>
                    <a:pt x="78" y="69"/>
                  </a:lnTo>
                  <a:lnTo>
                    <a:pt x="96" y="52"/>
                  </a:lnTo>
                  <a:lnTo>
                    <a:pt x="81" y="48"/>
                  </a:lnTo>
                  <a:lnTo>
                    <a:pt x="67" y="46"/>
                  </a:lnTo>
                  <a:lnTo>
                    <a:pt x="50" y="48"/>
                  </a:lnTo>
                  <a:lnTo>
                    <a:pt x="34" y="53"/>
                  </a:lnTo>
                  <a:lnTo>
                    <a:pt x="0" y="18"/>
                  </a:lnTo>
                  <a:lnTo>
                    <a:pt x="21" y="8"/>
                  </a:lnTo>
                  <a:lnTo>
                    <a:pt x="43" y="3"/>
                  </a:lnTo>
                  <a:lnTo>
                    <a:pt x="67" y="0"/>
                  </a:lnTo>
                  <a:lnTo>
                    <a:pt x="89" y="3"/>
                  </a:lnTo>
                  <a:lnTo>
                    <a:pt x="110" y="8"/>
                  </a:lnTo>
                  <a:lnTo>
                    <a:pt x="130" y="1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2524125" y="2474913"/>
              <a:ext cx="127000" cy="261938"/>
            </a:xfrm>
            <a:custGeom>
              <a:avLst/>
              <a:gdLst>
                <a:gd name="T0" fmla="*/ 80 w 80"/>
                <a:gd name="T1" fmla="*/ 0 h 165"/>
                <a:gd name="T2" fmla="*/ 76 w 80"/>
                <a:gd name="T3" fmla="*/ 40 h 165"/>
                <a:gd name="T4" fmla="*/ 72 w 80"/>
                <a:gd name="T5" fmla="*/ 78 h 165"/>
                <a:gd name="T6" fmla="*/ 53 w 80"/>
                <a:gd name="T7" fmla="*/ 61 h 165"/>
                <a:gd name="T8" fmla="*/ 47 w 80"/>
                <a:gd name="T9" fmla="*/ 79 h 165"/>
                <a:gd name="T10" fmla="*/ 44 w 80"/>
                <a:gd name="T11" fmla="*/ 100 h 165"/>
                <a:gd name="T12" fmla="*/ 46 w 80"/>
                <a:gd name="T13" fmla="*/ 115 h 165"/>
                <a:gd name="T14" fmla="*/ 49 w 80"/>
                <a:gd name="T15" fmla="*/ 130 h 165"/>
                <a:gd name="T16" fmla="*/ 15 w 80"/>
                <a:gd name="T17" fmla="*/ 165 h 165"/>
                <a:gd name="T18" fmla="*/ 6 w 80"/>
                <a:gd name="T19" fmla="*/ 145 h 165"/>
                <a:gd name="T20" fmla="*/ 1 w 80"/>
                <a:gd name="T21" fmla="*/ 123 h 165"/>
                <a:gd name="T22" fmla="*/ 0 w 80"/>
                <a:gd name="T23" fmla="*/ 100 h 165"/>
                <a:gd name="T24" fmla="*/ 2 w 80"/>
                <a:gd name="T25" fmla="*/ 74 h 165"/>
                <a:gd name="T26" fmla="*/ 9 w 80"/>
                <a:gd name="T27" fmla="*/ 49 h 165"/>
                <a:gd name="T28" fmla="*/ 19 w 80"/>
                <a:gd name="T29" fmla="*/ 27 h 165"/>
                <a:gd name="T30" fmla="*/ 2 w 80"/>
                <a:gd name="T31" fmla="*/ 10 h 165"/>
                <a:gd name="T32" fmla="*/ 42 w 80"/>
                <a:gd name="T33" fmla="*/ 4 h 165"/>
                <a:gd name="T34" fmla="*/ 80 w 80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65">
                  <a:moveTo>
                    <a:pt x="80" y="0"/>
                  </a:moveTo>
                  <a:lnTo>
                    <a:pt x="76" y="40"/>
                  </a:lnTo>
                  <a:lnTo>
                    <a:pt x="72" y="78"/>
                  </a:lnTo>
                  <a:lnTo>
                    <a:pt x="53" y="61"/>
                  </a:lnTo>
                  <a:lnTo>
                    <a:pt x="47" y="79"/>
                  </a:lnTo>
                  <a:lnTo>
                    <a:pt x="44" y="100"/>
                  </a:lnTo>
                  <a:lnTo>
                    <a:pt x="46" y="115"/>
                  </a:lnTo>
                  <a:lnTo>
                    <a:pt x="49" y="130"/>
                  </a:lnTo>
                  <a:lnTo>
                    <a:pt x="15" y="165"/>
                  </a:lnTo>
                  <a:lnTo>
                    <a:pt x="6" y="145"/>
                  </a:lnTo>
                  <a:lnTo>
                    <a:pt x="1" y="123"/>
                  </a:lnTo>
                  <a:lnTo>
                    <a:pt x="0" y="100"/>
                  </a:lnTo>
                  <a:lnTo>
                    <a:pt x="2" y="74"/>
                  </a:lnTo>
                  <a:lnTo>
                    <a:pt x="9" y="49"/>
                  </a:lnTo>
                  <a:lnTo>
                    <a:pt x="19" y="27"/>
                  </a:lnTo>
                  <a:lnTo>
                    <a:pt x="2" y="10"/>
                  </a:lnTo>
                  <a:lnTo>
                    <a:pt x="42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2846388" y="2513013"/>
              <a:ext cx="123825" cy="266700"/>
            </a:xfrm>
            <a:custGeom>
              <a:avLst/>
              <a:gdLst>
                <a:gd name="T0" fmla="*/ 55 w 78"/>
                <a:gd name="T1" fmla="*/ 0 h 168"/>
                <a:gd name="T2" fmla="*/ 67 w 78"/>
                <a:gd name="T3" fmla="*/ 24 h 168"/>
                <a:gd name="T4" fmla="*/ 75 w 78"/>
                <a:gd name="T5" fmla="*/ 49 h 168"/>
                <a:gd name="T6" fmla="*/ 78 w 78"/>
                <a:gd name="T7" fmla="*/ 76 h 168"/>
                <a:gd name="T8" fmla="*/ 76 w 78"/>
                <a:gd name="T9" fmla="*/ 100 h 168"/>
                <a:gd name="T10" fmla="*/ 71 w 78"/>
                <a:gd name="T11" fmla="*/ 122 h 168"/>
                <a:gd name="T12" fmla="*/ 62 w 78"/>
                <a:gd name="T13" fmla="*/ 142 h 168"/>
                <a:gd name="T14" fmla="*/ 78 w 78"/>
                <a:gd name="T15" fmla="*/ 159 h 168"/>
                <a:gd name="T16" fmla="*/ 39 w 78"/>
                <a:gd name="T17" fmla="*/ 163 h 168"/>
                <a:gd name="T18" fmla="*/ 0 w 78"/>
                <a:gd name="T19" fmla="*/ 168 h 168"/>
                <a:gd name="T20" fmla="*/ 4 w 78"/>
                <a:gd name="T21" fmla="*/ 129 h 168"/>
                <a:gd name="T22" fmla="*/ 9 w 78"/>
                <a:gd name="T23" fmla="*/ 89 h 168"/>
                <a:gd name="T24" fmla="*/ 26 w 78"/>
                <a:gd name="T25" fmla="*/ 108 h 168"/>
                <a:gd name="T26" fmla="*/ 32 w 78"/>
                <a:gd name="T27" fmla="*/ 92 h 168"/>
                <a:gd name="T28" fmla="*/ 33 w 78"/>
                <a:gd name="T29" fmla="*/ 76 h 168"/>
                <a:gd name="T30" fmla="*/ 30 w 78"/>
                <a:gd name="T31" fmla="*/ 54 h 168"/>
                <a:gd name="T32" fmla="*/ 22 w 78"/>
                <a:gd name="T33" fmla="*/ 33 h 168"/>
                <a:gd name="T34" fmla="*/ 55 w 78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68">
                  <a:moveTo>
                    <a:pt x="55" y="0"/>
                  </a:moveTo>
                  <a:lnTo>
                    <a:pt x="67" y="24"/>
                  </a:lnTo>
                  <a:lnTo>
                    <a:pt x="75" y="49"/>
                  </a:lnTo>
                  <a:lnTo>
                    <a:pt x="78" y="76"/>
                  </a:lnTo>
                  <a:lnTo>
                    <a:pt x="76" y="100"/>
                  </a:lnTo>
                  <a:lnTo>
                    <a:pt x="71" y="122"/>
                  </a:lnTo>
                  <a:lnTo>
                    <a:pt x="62" y="142"/>
                  </a:lnTo>
                  <a:lnTo>
                    <a:pt x="78" y="159"/>
                  </a:lnTo>
                  <a:lnTo>
                    <a:pt x="39" y="163"/>
                  </a:lnTo>
                  <a:lnTo>
                    <a:pt x="0" y="168"/>
                  </a:lnTo>
                  <a:lnTo>
                    <a:pt x="4" y="129"/>
                  </a:lnTo>
                  <a:lnTo>
                    <a:pt x="9" y="89"/>
                  </a:lnTo>
                  <a:lnTo>
                    <a:pt x="26" y="108"/>
                  </a:lnTo>
                  <a:lnTo>
                    <a:pt x="32" y="92"/>
                  </a:lnTo>
                  <a:lnTo>
                    <a:pt x="33" y="76"/>
                  </a:lnTo>
                  <a:lnTo>
                    <a:pt x="30" y="54"/>
                  </a:lnTo>
                  <a:lnTo>
                    <a:pt x="22" y="3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2581275" y="2727325"/>
              <a:ext cx="284163" cy="130175"/>
            </a:xfrm>
            <a:custGeom>
              <a:avLst/>
              <a:gdLst>
                <a:gd name="T0" fmla="*/ 0 w 179"/>
                <a:gd name="T1" fmla="*/ 0 h 82"/>
                <a:gd name="T2" fmla="*/ 40 w 179"/>
                <a:gd name="T3" fmla="*/ 4 h 82"/>
                <a:gd name="T4" fmla="*/ 79 w 179"/>
                <a:gd name="T5" fmla="*/ 9 h 82"/>
                <a:gd name="T6" fmla="*/ 62 w 179"/>
                <a:gd name="T7" fmla="*/ 27 h 82"/>
                <a:gd name="T8" fmla="*/ 82 w 179"/>
                <a:gd name="T9" fmla="*/ 33 h 82"/>
                <a:gd name="T10" fmla="*/ 104 w 179"/>
                <a:gd name="T11" fmla="*/ 36 h 82"/>
                <a:gd name="T12" fmla="*/ 125 w 179"/>
                <a:gd name="T13" fmla="*/ 34 h 82"/>
                <a:gd name="T14" fmla="*/ 145 w 179"/>
                <a:gd name="T15" fmla="*/ 28 h 82"/>
                <a:gd name="T16" fmla="*/ 179 w 179"/>
                <a:gd name="T17" fmla="*/ 61 h 82"/>
                <a:gd name="T18" fmla="*/ 155 w 179"/>
                <a:gd name="T19" fmla="*/ 72 h 82"/>
                <a:gd name="T20" fmla="*/ 130 w 179"/>
                <a:gd name="T21" fmla="*/ 79 h 82"/>
                <a:gd name="T22" fmla="*/ 104 w 179"/>
                <a:gd name="T23" fmla="*/ 82 h 82"/>
                <a:gd name="T24" fmla="*/ 76 w 179"/>
                <a:gd name="T25" fmla="*/ 79 h 82"/>
                <a:gd name="T26" fmla="*/ 52 w 179"/>
                <a:gd name="T27" fmla="*/ 71 h 82"/>
                <a:gd name="T28" fmla="*/ 28 w 179"/>
                <a:gd name="T29" fmla="*/ 59 h 82"/>
                <a:gd name="T30" fmla="*/ 10 w 179"/>
                <a:gd name="T31" fmla="*/ 78 h 82"/>
                <a:gd name="T32" fmla="*/ 6 w 179"/>
                <a:gd name="T33" fmla="*/ 38 h 82"/>
                <a:gd name="T34" fmla="*/ 0 w 179"/>
                <a:gd name="T3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82">
                  <a:moveTo>
                    <a:pt x="0" y="0"/>
                  </a:moveTo>
                  <a:lnTo>
                    <a:pt x="40" y="4"/>
                  </a:lnTo>
                  <a:lnTo>
                    <a:pt x="79" y="9"/>
                  </a:lnTo>
                  <a:lnTo>
                    <a:pt x="62" y="27"/>
                  </a:lnTo>
                  <a:lnTo>
                    <a:pt x="82" y="33"/>
                  </a:lnTo>
                  <a:lnTo>
                    <a:pt x="104" y="36"/>
                  </a:lnTo>
                  <a:lnTo>
                    <a:pt x="125" y="34"/>
                  </a:lnTo>
                  <a:lnTo>
                    <a:pt x="145" y="28"/>
                  </a:lnTo>
                  <a:lnTo>
                    <a:pt x="179" y="61"/>
                  </a:lnTo>
                  <a:lnTo>
                    <a:pt x="155" y="72"/>
                  </a:lnTo>
                  <a:lnTo>
                    <a:pt x="130" y="79"/>
                  </a:lnTo>
                  <a:lnTo>
                    <a:pt x="104" y="82"/>
                  </a:lnTo>
                  <a:lnTo>
                    <a:pt x="76" y="79"/>
                  </a:lnTo>
                  <a:lnTo>
                    <a:pt x="52" y="71"/>
                  </a:lnTo>
                  <a:lnTo>
                    <a:pt x="28" y="59"/>
                  </a:lnTo>
                  <a:lnTo>
                    <a:pt x="10" y="78"/>
                  </a:lnTo>
                  <a:lnTo>
                    <a:pt x="6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1919537" y="1880778"/>
            <a:ext cx="937905" cy="562079"/>
            <a:chOff x="7085013" y="5232400"/>
            <a:chExt cx="447675" cy="268288"/>
          </a:xfrm>
        </p:grpSpPr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7242175" y="5232400"/>
              <a:ext cx="290513" cy="268288"/>
            </a:xfrm>
            <a:custGeom>
              <a:avLst/>
              <a:gdLst>
                <a:gd name="T0" fmla="*/ 0 w 183"/>
                <a:gd name="T1" fmla="*/ 0 h 169"/>
                <a:gd name="T2" fmla="*/ 127 w 183"/>
                <a:gd name="T3" fmla="*/ 0 h 169"/>
                <a:gd name="T4" fmla="*/ 141 w 183"/>
                <a:gd name="T5" fmla="*/ 4 h 169"/>
                <a:gd name="T6" fmla="*/ 152 w 183"/>
                <a:gd name="T7" fmla="*/ 15 h 169"/>
                <a:gd name="T8" fmla="*/ 155 w 183"/>
                <a:gd name="T9" fmla="*/ 28 h 169"/>
                <a:gd name="T10" fmla="*/ 155 w 183"/>
                <a:gd name="T11" fmla="*/ 113 h 169"/>
                <a:gd name="T12" fmla="*/ 183 w 183"/>
                <a:gd name="T13" fmla="*/ 113 h 169"/>
                <a:gd name="T14" fmla="*/ 135 w 183"/>
                <a:gd name="T15" fmla="*/ 169 h 169"/>
                <a:gd name="T16" fmla="*/ 85 w 183"/>
                <a:gd name="T17" fmla="*/ 113 h 169"/>
                <a:gd name="T18" fmla="*/ 114 w 183"/>
                <a:gd name="T19" fmla="*/ 113 h 169"/>
                <a:gd name="T20" fmla="*/ 114 w 183"/>
                <a:gd name="T21" fmla="*/ 39 h 169"/>
                <a:gd name="T22" fmla="*/ 36 w 183"/>
                <a:gd name="T23" fmla="*/ 39 h 169"/>
                <a:gd name="T24" fmla="*/ 0 w 183"/>
                <a:gd name="T2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69">
                  <a:moveTo>
                    <a:pt x="0" y="0"/>
                  </a:moveTo>
                  <a:lnTo>
                    <a:pt x="127" y="0"/>
                  </a:lnTo>
                  <a:lnTo>
                    <a:pt x="141" y="4"/>
                  </a:lnTo>
                  <a:lnTo>
                    <a:pt x="152" y="15"/>
                  </a:lnTo>
                  <a:lnTo>
                    <a:pt x="155" y="28"/>
                  </a:lnTo>
                  <a:lnTo>
                    <a:pt x="155" y="113"/>
                  </a:lnTo>
                  <a:lnTo>
                    <a:pt x="183" y="113"/>
                  </a:lnTo>
                  <a:lnTo>
                    <a:pt x="135" y="169"/>
                  </a:lnTo>
                  <a:lnTo>
                    <a:pt x="85" y="113"/>
                  </a:lnTo>
                  <a:lnTo>
                    <a:pt x="114" y="113"/>
                  </a:lnTo>
                  <a:lnTo>
                    <a:pt x="114" y="39"/>
                  </a:lnTo>
                  <a:lnTo>
                    <a:pt x="3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7085013" y="5232400"/>
              <a:ext cx="292100" cy="268288"/>
            </a:xfrm>
            <a:custGeom>
              <a:avLst/>
              <a:gdLst>
                <a:gd name="T0" fmla="*/ 50 w 184"/>
                <a:gd name="T1" fmla="*/ 0 h 169"/>
                <a:gd name="T2" fmla="*/ 99 w 184"/>
                <a:gd name="T3" fmla="*/ 57 h 169"/>
                <a:gd name="T4" fmla="*/ 71 w 184"/>
                <a:gd name="T5" fmla="*/ 57 h 169"/>
                <a:gd name="T6" fmla="*/ 71 w 184"/>
                <a:gd name="T7" fmla="*/ 130 h 169"/>
                <a:gd name="T8" fmla="*/ 148 w 184"/>
                <a:gd name="T9" fmla="*/ 130 h 169"/>
                <a:gd name="T10" fmla="*/ 184 w 184"/>
                <a:gd name="T11" fmla="*/ 169 h 169"/>
                <a:gd name="T12" fmla="*/ 57 w 184"/>
                <a:gd name="T13" fmla="*/ 169 h 169"/>
                <a:gd name="T14" fmla="*/ 46 w 184"/>
                <a:gd name="T15" fmla="*/ 167 h 169"/>
                <a:gd name="T16" fmla="*/ 37 w 184"/>
                <a:gd name="T17" fmla="*/ 160 h 169"/>
                <a:gd name="T18" fmla="*/ 32 w 184"/>
                <a:gd name="T19" fmla="*/ 152 h 169"/>
                <a:gd name="T20" fmla="*/ 29 w 184"/>
                <a:gd name="T21" fmla="*/ 141 h 169"/>
                <a:gd name="T22" fmla="*/ 29 w 184"/>
                <a:gd name="T23" fmla="*/ 57 h 169"/>
                <a:gd name="T24" fmla="*/ 0 w 184"/>
                <a:gd name="T25" fmla="*/ 57 h 169"/>
                <a:gd name="T26" fmla="*/ 50 w 184"/>
                <a:gd name="T2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69">
                  <a:moveTo>
                    <a:pt x="50" y="0"/>
                  </a:moveTo>
                  <a:lnTo>
                    <a:pt x="99" y="57"/>
                  </a:lnTo>
                  <a:lnTo>
                    <a:pt x="71" y="57"/>
                  </a:lnTo>
                  <a:lnTo>
                    <a:pt x="71" y="130"/>
                  </a:lnTo>
                  <a:lnTo>
                    <a:pt x="148" y="130"/>
                  </a:lnTo>
                  <a:lnTo>
                    <a:pt x="184" y="169"/>
                  </a:lnTo>
                  <a:lnTo>
                    <a:pt x="57" y="169"/>
                  </a:lnTo>
                  <a:lnTo>
                    <a:pt x="46" y="167"/>
                  </a:lnTo>
                  <a:lnTo>
                    <a:pt x="37" y="160"/>
                  </a:lnTo>
                  <a:lnTo>
                    <a:pt x="32" y="152"/>
                  </a:lnTo>
                  <a:lnTo>
                    <a:pt x="29" y="141"/>
                  </a:lnTo>
                  <a:lnTo>
                    <a:pt x="29" y="57"/>
                  </a:lnTo>
                  <a:lnTo>
                    <a:pt x="0" y="5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2061815" y="2887059"/>
            <a:ext cx="711216" cy="713738"/>
            <a:chOff x="7085013" y="6053138"/>
            <a:chExt cx="447675" cy="449263"/>
          </a:xfrm>
        </p:grpSpPr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7258050" y="6053138"/>
              <a:ext cx="274638" cy="449263"/>
            </a:xfrm>
            <a:custGeom>
              <a:avLst/>
              <a:gdLst>
                <a:gd name="T0" fmla="*/ 87 w 173"/>
                <a:gd name="T1" fmla="*/ 0 h 283"/>
                <a:gd name="T2" fmla="*/ 173 w 173"/>
                <a:gd name="T3" fmla="*/ 91 h 283"/>
                <a:gd name="T4" fmla="*/ 145 w 173"/>
                <a:gd name="T5" fmla="*/ 91 h 283"/>
                <a:gd name="T6" fmla="*/ 145 w 173"/>
                <a:gd name="T7" fmla="*/ 283 h 283"/>
                <a:gd name="T8" fmla="*/ 28 w 173"/>
                <a:gd name="T9" fmla="*/ 283 h 283"/>
                <a:gd name="T10" fmla="*/ 28 w 173"/>
                <a:gd name="T11" fmla="*/ 91 h 283"/>
                <a:gd name="T12" fmla="*/ 0 w 173"/>
                <a:gd name="T13" fmla="*/ 91 h 283"/>
                <a:gd name="T14" fmla="*/ 87 w 173"/>
                <a:gd name="T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283">
                  <a:moveTo>
                    <a:pt x="87" y="0"/>
                  </a:moveTo>
                  <a:lnTo>
                    <a:pt x="173" y="91"/>
                  </a:lnTo>
                  <a:lnTo>
                    <a:pt x="145" y="91"/>
                  </a:lnTo>
                  <a:lnTo>
                    <a:pt x="145" y="283"/>
                  </a:lnTo>
                  <a:lnTo>
                    <a:pt x="28" y="283"/>
                  </a:lnTo>
                  <a:lnTo>
                    <a:pt x="28" y="91"/>
                  </a:lnTo>
                  <a:lnTo>
                    <a:pt x="0" y="91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7085013" y="6056313"/>
              <a:ext cx="217488" cy="446088"/>
            </a:xfrm>
            <a:custGeom>
              <a:avLst/>
              <a:gdLst>
                <a:gd name="T0" fmla="*/ 24 w 137"/>
                <a:gd name="T1" fmla="*/ 0 h 281"/>
                <a:gd name="T2" fmla="*/ 137 w 137"/>
                <a:gd name="T3" fmla="*/ 0 h 281"/>
                <a:gd name="T4" fmla="*/ 137 w 137"/>
                <a:gd name="T5" fmla="*/ 25 h 281"/>
                <a:gd name="T6" fmla="*/ 92 w 137"/>
                <a:gd name="T7" fmla="*/ 73 h 281"/>
                <a:gd name="T8" fmla="*/ 53 w 137"/>
                <a:gd name="T9" fmla="*/ 113 h 281"/>
                <a:gd name="T10" fmla="*/ 113 w 137"/>
                <a:gd name="T11" fmla="*/ 113 h 281"/>
                <a:gd name="T12" fmla="*/ 113 w 137"/>
                <a:gd name="T13" fmla="*/ 248 h 281"/>
                <a:gd name="T14" fmla="*/ 82 w 137"/>
                <a:gd name="T15" fmla="*/ 281 h 281"/>
                <a:gd name="T16" fmla="*/ 0 w 137"/>
                <a:gd name="T17" fmla="*/ 197 h 281"/>
                <a:gd name="T18" fmla="*/ 24 w 137"/>
                <a:gd name="T19" fmla="*/ 197 h 281"/>
                <a:gd name="T20" fmla="*/ 24 w 137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281">
                  <a:moveTo>
                    <a:pt x="24" y="0"/>
                  </a:moveTo>
                  <a:lnTo>
                    <a:pt x="137" y="0"/>
                  </a:lnTo>
                  <a:lnTo>
                    <a:pt x="137" y="25"/>
                  </a:lnTo>
                  <a:lnTo>
                    <a:pt x="92" y="73"/>
                  </a:lnTo>
                  <a:lnTo>
                    <a:pt x="53" y="113"/>
                  </a:lnTo>
                  <a:lnTo>
                    <a:pt x="113" y="113"/>
                  </a:lnTo>
                  <a:lnTo>
                    <a:pt x="113" y="248"/>
                  </a:lnTo>
                  <a:lnTo>
                    <a:pt x="82" y="281"/>
                  </a:lnTo>
                  <a:lnTo>
                    <a:pt x="0" y="197"/>
                  </a:lnTo>
                  <a:lnTo>
                    <a:pt x="24" y="19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FF9FF"/>
            </a:solidFill>
            <a:ln w="0">
              <a:solidFill>
                <a:srgbClr val="7FF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4488060" y="5821306"/>
            <a:ext cx="321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Refresh and reload icon 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733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직사각형 1627"/>
          <p:cNvSpPr/>
          <p:nvPr/>
        </p:nvSpPr>
        <p:spPr>
          <a:xfrm>
            <a:off x="4201765" y="6456584"/>
            <a:ext cx="378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Collection of arrow inside circles</a:t>
            </a:r>
            <a:endParaRPr lang="ko-KR" altLang="en-US" b="1" dirty="0"/>
          </a:p>
        </p:txBody>
      </p:sp>
      <p:grpSp>
        <p:nvGrpSpPr>
          <p:cNvPr id="1830" name="그룹 1829"/>
          <p:cNvGrpSpPr/>
          <p:nvPr/>
        </p:nvGrpSpPr>
        <p:grpSpPr>
          <a:xfrm>
            <a:off x="4056858" y="188640"/>
            <a:ext cx="4078287" cy="579438"/>
            <a:chOff x="2455863" y="354013"/>
            <a:chExt cx="4078287" cy="579438"/>
          </a:xfrm>
        </p:grpSpPr>
        <p:sp>
          <p:nvSpPr>
            <p:cNvPr id="1662" name="Freeform 1659"/>
            <p:cNvSpPr>
              <a:spLocks/>
            </p:cNvSpPr>
            <p:nvPr/>
          </p:nvSpPr>
          <p:spPr bwMode="auto">
            <a:xfrm>
              <a:off x="3178175" y="728663"/>
              <a:ext cx="336550" cy="174625"/>
            </a:xfrm>
            <a:custGeom>
              <a:avLst/>
              <a:gdLst>
                <a:gd name="T0" fmla="*/ 0 w 212"/>
                <a:gd name="T1" fmla="*/ 0 h 110"/>
                <a:gd name="T2" fmla="*/ 212 w 212"/>
                <a:gd name="T3" fmla="*/ 0 h 110"/>
                <a:gd name="T4" fmla="*/ 212 w 212"/>
                <a:gd name="T5" fmla="*/ 110 h 110"/>
                <a:gd name="T6" fmla="*/ 0 w 21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110">
                  <a:moveTo>
                    <a:pt x="0" y="0"/>
                  </a:moveTo>
                  <a:lnTo>
                    <a:pt x="212" y="0"/>
                  </a:lnTo>
                  <a:lnTo>
                    <a:pt x="212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3" name="Freeform 1660"/>
            <p:cNvSpPr>
              <a:spLocks/>
            </p:cNvSpPr>
            <p:nvPr/>
          </p:nvSpPr>
          <p:spPr bwMode="auto">
            <a:xfrm>
              <a:off x="2455863" y="496888"/>
              <a:ext cx="1079500" cy="436563"/>
            </a:xfrm>
            <a:custGeom>
              <a:avLst/>
              <a:gdLst>
                <a:gd name="T0" fmla="*/ 0 w 680"/>
                <a:gd name="T1" fmla="*/ 0 h 275"/>
                <a:gd name="T2" fmla="*/ 680 w 680"/>
                <a:gd name="T3" fmla="*/ 0 h 275"/>
                <a:gd name="T4" fmla="*/ 680 w 680"/>
                <a:gd name="T5" fmla="*/ 275 h 275"/>
                <a:gd name="T6" fmla="*/ 2 w 680"/>
                <a:gd name="T7" fmla="*/ 275 h 275"/>
                <a:gd name="T8" fmla="*/ 198 w 680"/>
                <a:gd name="T9" fmla="*/ 154 h 275"/>
                <a:gd name="T10" fmla="*/ 38 w 680"/>
                <a:gd name="T11" fmla="*/ 30 h 275"/>
                <a:gd name="T12" fmla="*/ 0 w 680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275">
                  <a:moveTo>
                    <a:pt x="0" y="0"/>
                  </a:moveTo>
                  <a:lnTo>
                    <a:pt x="680" y="0"/>
                  </a:lnTo>
                  <a:lnTo>
                    <a:pt x="680" y="275"/>
                  </a:lnTo>
                  <a:lnTo>
                    <a:pt x="2" y="275"/>
                  </a:lnTo>
                  <a:lnTo>
                    <a:pt x="198" y="154"/>
                  </a:lnTo>
                  <a:lnTo>
                    <a:pt x="38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C198"/>
            </a:solidFill>
            <a:ln w="0">
              <a:solidFill>
                <a:srgbClr val="2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4" name="Freeform 1661"/>
            <p:cNvSpPr>
              <a:spLocks/>
            </p:cNvSpPr>
            <p:nvPr/>
          </p:nvSpPr>
          <p:spPr bwMode="auto">
            <a:xfrm>
              <a:off x="5484813" y="728663"/>
              <a:ext cx="333375" cy="174625"/>
            </a:xfrm>
            <a:custGeom>
              <a:avLst/>
              <a:gdLst>
                <a:gd name="T0" fmla="*/ 0 w 210"/>
                <a:gd name="T1" fmla="*/ 0 h 110"/>
                <a:gd name="T2" fmla="*/ 210 w 210"/>
                <a:gd name="T3" fmla="*/ 0 h 110"/>
                <a:gd name="T4" fmla="*/ 0 w 210"/>
                <a:gd name="T5" fmla="*/ 110 h 110"/>
                <a:gd name="T6" fmla="*/ 0 w 210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10">
                  <a:moveTo>
                    <a:pt x="0" y="0"/>
                  </a:moveTo>
                  <a:lnTo>
                    <a:pt x="210" y="0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5" name="Freeform 1662"/>
            <p:cNvSpPr>
              <a:spLocks/>
            </p:cNvSpPr>
            <p:nvPr/>
          </p:nvSpPr>
          <p:spPr bwMode="auto">
            <a:xfrm>
              <a:off x="5464175" y="496888"/>
              <a:ext cx="1069975" cy="436563"/>
            </a:xfrm>
            <a:custGeom>
              <a:avLst/>
              <a:gdLst>
                <a:gd name="T0" fmla="*/ 0 w 674"/>
                <a:gd name="T1" fmla="*/ 0 h 275"/>
                <a:gd name="T2" fmla="*/ 674 w 674"/>
                <a:gd name="T3" fmla="*/ 0 h 275"/>
                <a:gd name="T4" fmla="*/ 635 w 674"/>
                <a:gd name="T5" fmla="*/ 30 h 275"/>
                <a:gd name="T6" fmla="*/ 497 w 674"/>
                <a:gd name="T7" fmla="*/ 137 h 275"/>
                <a:gd name="T8" fmla="*/ 655 w 674"/>
                <a:gd name="T9" fmla="*/ 275 h 275"/>
                <a:gd name="T10" fmla="*/ 0 w 674"/>
                <a:gd name="T11" fmla="*/ 275 h 275"/>
                <a:gd name="T12" fmla="*/ 0 w 674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275">
                  <a:moveTo>
                    <a:pt x="0" y="0"/>
                  </a:moveTo>
                  <a:lnTo>
                    <a:pt x="674" y="0"/>
                  </a:lnTo>
                  <a:lnTo>
                    <a:pt x="635" y="30"/>
                  </a:lnTo>
                  <a:lnTo>
                    <a:pt x="497" y="137"/>
                  </a:lnTo>
                  <a:lnTo>
                    <a:pt x="655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C198"/>
            </a:solidFill>
            <a:ln w="0">
              <a:solidFill>
                <a:srgbClr val="2FC1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6" name="Freeform 1663"/>
            <p:cNvSpPr>
              <a:spLocks/>
            </p:cNvSpPr>
            <p:nvPr/>
          </p:nvSpPr>
          <p:spPr bwMode="auto">
            <a:xfrm>
              <a:off x="5464175" y="496888"/>
              <a:ext cx="384175" cy="436563"/>
            </a:xfrm>
            <a:custGeom>
              <a:avLst/>
              <a:gdLst>
                <a:gd name="T0" fmla="*/ 0 w 242"/>
                <a:gd name="T1" fmla="*/ 0 h 275"/>
                <a:gd name="T2" fmla="*/ 242 w 242"/>
                <a:gd name="T3" fmla="*/ 0 h 275"/>
                <a:gd name="T4" fmla="*/ 242 w 242"/>
                <a:gd name="T5" fmla="*/ 186 h 275"/>
                <a:gd name="T6" fmla="*/ 0 w 242"/>
                <a:gd name="T7" fmla="*/ 275 h 275"/>
                <a:gd name="T8" fmla="*/ 0 w 242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75">
                  <a:moveTo>
                    <a:pt x="0" y="0"/>
                  </a:moveTo>
                  <a:lnTo>
                    <a:pt x="242" y="0"/>
                  </a:lnTo>
                  <a:lnTo>
                    <a:pt x="242" y="186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54"/>
            </a:solidFill>
            <a:ln w="0">
              <a:solidFill>
                <a:srgbClr val="0079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7" name="Freeform 1664"/>
            <p:cNvSpPr>
              <a:spLocks/>
            </p:cNvSpPr>
            <p:nvPr/>
          </p:nvSpPr>
          <p:spPr bwMode="auto">
            <a:xfrm>
              <a:off x="3152775" y="496888"/>
              <a:ext cx="382588" cy="436563"/>
            </a:xfrm>
            <a:custGeom>
              <a:avLst/>
              <a:gdLst>
                <a:gd name="T0" fmla="*/ 0 w 241"/>
                <a:gd name="T1" fmla="*/ 0 h 275"/>
                <a:gd name="T2" fmla="*/ 241 w 241"/>
                <a:gd name="T3" fmla="*/ 0 h 275"/>
                <a:gd name="T4" fmla="*/ 241 w 241"/>
                <a:gd name="T5" fmla="*/ 275 h 275"/>
                <a:gd name="T6" fmla="*/ 0 w 241"/>
                <a:gd name="T7" fmla="*/ 186 h 275"/>
                <a:gd name="T8" fmla="*/ 0 w 241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75">
                  <a:moveTo>
                    <a:pt x="0" y="0"/>
                  </a:moveTo>
                  <a:lnTo>
                    <a:pt x="241" y="0"/>
                  </a:lnTo>
                  <a:lnTo>
                    <a:pt x="241" y="275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54"/>
            </a:solidFill>
            <a:ln w="0">
              <a:solidFill>
                <a:srgbClr val="0079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8" name="Rectangle 1665"/>
            <p:cNvSpPr>
              <a:spLocks noChangeArrowheads="1"/>
            </p:cNvSpPr>
            <p:nvPr/>
          </p:nvSpPr>
          <p:spPr bwMode="auto">
            <a:xfrm>
              <a:off x="3152775" y="354013"/>
              <a:ext cx="2695575" cy="438150"/>
            </a:xfrm>
            <a:prstGeom prst="rect">
              <a:avLst/>
            </a:prstGeom>
            <a:solidFill>
              <a:srgbClr val="42EBBD"/>
            </a:solidFill>
            <a:ln w="0">
              <a:solidFill>
                <a:srgbClr val="42EBB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5" name="그룹 1814"/>
          <p:cNvGrpSpPr/>
          <p:nvPr/>
        </p:nvGrpSpPr>
        <p:grpSpPr>
          <a:xfrm>
            <a:off x="6233587" y="5119216"/>
            <a:ext cx="1251988" cy="1254273"/>
            <a:chOff x="4872038" y="5030788"/>
            <a:chExt cx="869950" cy="871538"/>
          </a:xfrm>
        </p:grpSpPr>
        <p:sp>
          <p:nvSpPr>
            <p:cNvPr id="1684" name="Freeform 1681"/>
            <p:cNvSpPr>
              <a:spLocks/>
            </p:cNvSpPr>
            <p:nvPr/>
          </p:nvSpPr>
          <p:spPr bwMode="auto">
            <a:xfrm>
              <a:off x="4872038" y="5030788"/>
              <a:ext cx="869950" cy="871538"/>
            </a:xfrm>
            <a:custGeom>
              <a:avLst/>
              <a:gdLst>
                <a:gd name="T0" fmla="*/ 273 w 548"/>
                <a:gd name="T1" fmla="*/ 0 h 549"/>
                <a:gd name="T2" fmla="*/ 318 w 548"/>
                <a:gd name="T3" fmla="*/ 4 h 549"/>
                <a:gd name="T4" fmla="*/ 361 w 548"/>
                <a:gd name="T5" fmla="*/ 13 h 549"/>
                <a:gd name="T6" fmla="*/ 400 w 548"/>
                <a:gd name="T7" fmla="*/ 30 h 549"/>
                <a:gd name="T8" fmla="*/ 435 w 548"/>
                <a:gd name="T9" fmla="*/ 53 h 549"/>
                <a:gd name="T10" fmla="*/ 467 w 548"/>
                <a:gd name="T11" fmla="*/ 80 h 549"/>
                <a:gd name="T12" fmla="*/ 494 w 548"/>
                <a:gd name="T13" fmla="*/ 113 h 549"/>
                <a:gd name="T14" fmla="*/ 517 w 548"/>
                <a:gd name="T15" fmla="*/ 148 h 549"/>
                <a:gd name="T16" fmla="*/ 534 w 548"/>
                <a:gd name="T17" fmla="*/ 188 h 549"/>
                <a:gd name="T18" fmla="*/ 544 w 548"/>
                <a:gd name="T19" fmla="*/ 229 h 549"/>
                <a:gd name="T20" fmla="*/ 548 w 548"/>
                <a:gd name="T21" fmla="*/ 274 h 549"/>
                <a:gd name="T22" fmla="*/ 544 w 548"/>
                <a:gd name="T23" fmla="*/ 318 h 549"/>
                <a:gd name="T24" fmla="*/ 534 w 548"/>
                <a:gd name="T25" fmla="*/ 360 h 549"/>
                <a:gd name="T26" fmla="*/ 517 w 548"/>
                <a:gd name="T27" fmla="*/ 400 h 549"/>
                <a:gd name="T28" fmla="*/ 494 w 548"/>
                <a:gd name="T29" fmla="*/ 436 h 549"/>
                <a:gd name="T30" fmla="*/ 467 w 548"/>
                <a:gd name="T31" fmla="*/ 468 h 549"/>
                <a:gd name="T32" fmla="*/ 435 w 548"/>
                <a:gd name="T33" fmla="*/ 495 h 549"/>
                <a:gd name="T34" fmla="*/ 400 w 548"/>
                <a:gd name="T35" fmla="*/ 517 h 549"/>
                <a:gd name="T36" fmla="*/ 361 w 548"/>
                <a:gd name="T37" fmla="*/ 534 h 549"/>
                <a:gd name="T38" fmla="*/ 318 w 548"/>
                <a:gd name="T39" fmla="*/ 545 h 549"/>
                <a:gd name="T40" fmla="*/ 273 w 548"/>
                <a:gd name="T41" fmla="*/ 549 h 549"/>
                <a:gd name="T42" fmla="*/ 229 w 548"/>
                <a:gd name="T43" fmla="*/ 545 h 549"/>
                <a:gd name="T44" fmla="*/ 187 w 548"/>
                <a:gd name="T45" fmla="*/ 534 h 549"/>
                <a:gd name="T46" fmla="*/ 147 w 548"/>
                <a:gd name="T47" fmla="*/ 517 h 549"/>
                <a:gd name="T48" fmla="*/ 112 w 548"/>
                <a:gd name="T49" fmla="*/ 495 h 549"/>
                <a:gd name="T50" fmla="*/ 79 w 548"/>
                <a:gd name="T51" fmla="*/ 468 h 549"/>
                <a:gd name="T52" fmla="*/ 52 w 548"/>
                <a:gd name="T53" fmla="*/ 436 h 549"/>
                <a:gd name="T54" fmla="*/ 30 w 548"/>
                <a:gd name="T55" fmla="*/ 400 h 549"/>
                <a:gd name="T56" fmla="*/ 14 w 548"/>
                <a:gd name="T57" fmla="*/ 360 h 549"/>
                <a:gd name="T58" fmla="*/ 3 w 548"/>
                <a:gd name="T59" fmla="*/ 318 h 549"/>
                <a:gd name="T60" fmla="*/ 0 w 548"/>
                <a:gd name="T61" fmla="*/ 274 h 549"/>
                <a:gd name="T62" fmla="*/ 3 w 548"/>
                <a:gd name="T63" fmla="*/ 229 h 549"/>
                <a:gd name="T64" fmla="*/ 14 w 548"/>
                <a:gd name="T65" fmla="*/ 188 h 549"/>
                <a:gd name="T66" fmla="*/ 30 w 548"/>
                <a:gd name="T67" fmla="*/ 148 h 549"/>
                <a:gd name="T68" fmla="*/ 52 w 548"/>
                <a:gd name="T69" fmla="*/ 113 h 549"/>
                <a:gd name="T70" fmla="*/ 79 w 548"/>
                <a:gd name="T71" fmla="*/ 80 h 549"/>
                <a:gd name="T72" fmla="*/ 112 w 548"/>
                <a:gd name="T73" fmla="*/ 53 h 549"/>
                <a:gd name="T74" fmla="*/ 147 w 548"/>
                <a:gd name="T75" fmla="*/ 30 h 549"/>
                <a:gd name="T76" fmla="*/ 187 w 548"/>
                <a:gd name="T77" fmla="*/ 13 h 549"/>
                <a:gd name="T78" fmla="*/ 229 w 548"/>
                <a:gd name="T79" fmla="*/ 4 h 549"/>
                <a:gd name="T80" fmla="*/ 273 w 548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9">
                  <a:moveTo>
                    <a:pt x="273" y="0"/>
                  </a:moveTo>
                  <a:lnTo>
                    <a:pt x="318" y="4"/>
                  </a:lnTo>
                  <a:lnTo>
                    <a:pt x="361" y="13"/>
                  </a:lnTo>
                  <a:lnTo>
                    <a:pt x="400" y="30"/>
                  </a:lnTo>
                  <a:lnTo>
                    <a:pt x="435" y="53"/>
                  </a:lnTo>
                  <a:lnTo>
                    <a:pt x="467" y="80"/>
                  </a:lnTo>
                  <a:lnTo>
                    <a:pt x="494" y="113"/>
                  </a:lnTo>
                  <a:lnTo>
                    <a:pt x="517" y="148"/>
                  </a:lnTo>
                  <a:lnTo>
                    <a:pt x="534" y="188"/>
                  </a:lnTo>
                  <a:lnTo>
                    <a:pt x="544" y="229"/>
                  </a:lnTo>
                  <a:lnTo>
                    <a:pt x="548" y="274"/>
                  </a:lnTo>
                  <a:lnTo>
                    <a:pt x="544" y="318"/>
                  </a:lnTo>
                  <a:lnTo>
                    <a:pt x="534" y="360"/>
                  </a:lnTo>
                  <a:lnTo>
                    <a:pt x="517" y="400"/>
                  </a:lnTo>
                  <a:lnTo>
                    <a:pt x="494" y="436"/>
                  </a:lnTo>
                  <a:lnTo>
                    <a:pt x="467" y="468"/>
                  </a:lnTo>
                  <a:lnTo>
                    <a:pt x="435" y="495"/>
                  </a:lnTo>
                  <a:lnTo>
                    <a:pt x="400" y="517"/>
                  </a:lnTo>
                  <a:lnTo>
                    <a:pt x="361" y="534"/>
                  </a:lnTo>
                  <a:lnTo>
                    <a:pt x="318" y="545"/>
                  </a:lnTo>
                  <a:lnTo>
                    <a:pt x="273" y="549"/>
                  </a:lnTo>
                  <a:lnTo>
                    <a:pt x="229" y="545"/>
                  </a:lnTo>
                  <a:lnTo>
                    <a:pt x="187" y="534"/>
                  </a:lnTo>
                  <a:lnTo>
                    <a:pt x="147" y="517"/>
                  </a:lnTo>
                  <a:lnTo>
                    <a:pt x="112" y="495"/>
                  </a:lnTo>
                  <a:lnTo>
                    <a:pt x="79" y="468"/>
                  </a:lnTo>
                  <a:lnTo>
                    <a:pt x="52" y="436"/>
                  </a:lnTo>
                  <a:lnTo>
                    <a:pt x="30" y="400"/>
                  </a:lnTo>
                  <a:lnTo>
                    <a:pt x="14" y="360"/>
                  </a:lnTo>
                  <a:lnTo>
                    <a:pt x="3" y="318"/>
                  </a:lnTo>
                  <a:lnTo>
                    <a:pt x="0" y="274"/>
                  </a:lnTo>
                  <a:lnTo>
                    <a:pt x="3" y="229"/>
                  </a:lnTo>
                  <a:lnTo>
                    <a:pt x="14" y="188"/>
                  </a:lnTo>
                  <a:lnTo>
                    <a:pt x="30" y="148"/>
                  </a:lnTo>
                  <a:lnTo>
                    <a:pt x="52" y="113"/>
                  </a:lnTo>
                  <a:lnTo>
                    <a:pt x="79" y="80"/>
                  </a:lnTo>
                  <a:lnTo>
                    <a:pt x="112" y="53"/>
                  </a:lnTo>
                  <a:lnTo>
                    <a:pt x="147" y="30"/>
                  </a:lnTo>
                  <a:lnTo>
                    <a:pt x="187" y="13"/>
                  </a:lnTo>
                  <a:lnTo>
                    <a:pt x="229" y="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356C"/>
            </a:solidFill>
            <a:ln w="0">
              <a:solidFill>
                <a:srgbClr val="0035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5" name="Freeform 1682"/>
            <p:cNvSpPr>
              <a:spLocks/>
            </p:cNvSpPr>
            <p:nvPr/>
          </p:nvSpPr>
          <p:spPr bwMode="auto">
            <a:xfrm>
              <a:off x="5102225" y="5141913"/>
              <a:ext cx="619125" cy="758825"/>
            </a:xfrm>
            <a:custGeom>
              <a:avLst/>
              <a:gdLst>
                <a:gd name="T0" fmla="*/ 128 w 390"/>
                <a:gd name="T1" fmla="*/ 0 h 478"/>
                <a:gd name="T2" fmla="*/ 256 w 390"/>
                <a:gd name="T3" fmla="*/ 127 h 478"/>
                <a:gd name="T4" fmla="*/ 390 w 390"/>
                <a:gd name="T5" fmla="*/ 288 h 478"/>
                <a:gd name="T6" fmla="*/ 389 w 390"/>
                <a:gd name="T7" fmla="*/ 290 h 478"/>
                <a:gd name="T8" fmla="*/ 372 w 390"/>
                <a:gd name="T9" fmla="*/ 330 h 478"/>
                <a:gd name="T10" fmla="*/ 349 w 390"/>
                <a:gd name="T11" fmla="*/ 366 h 478"/>
                <a:gd name="T12" fmla="*/ 322 w 390"/>
                <a:gd name="T13" fmla="*/ 398 h 478"/>
                <a:gd name="T14" fmla="*/ 290 w 390"/>
                <a:gd name="T15" fmla="*/ 425 h 478"/>
                <a:gd name="T16" fmla="*/ 255 w 390"/>
                <a:gd name="T17" fmla="*/ 447 h 478"/>
                <a:gd name="T18" fmla="*/ 216 w 390"/>
                <a:gd name="T19" fmla="*/ 464 h 478"/>
                <a:gd name="T20" fmla="*/ 173 w 390"/>
                <a:gd name="T21" fmla="*/ 475 h 478"/>
                <a:gd name="T22" fmla="*/ 132 w 390"/>
                <a:gd name="T23" fmla="*/ 478 h 478"/>
                <a:gd name="T24" fmla="*/ 8 w 390"/>
                <a:gd name="T25" fmla="*/ 354 h 478"/>
                <a:gd name="T26" fmla="*/ 0 w 390"/>
                <a:gd name="T27" fmla="*/ 127 h 478"/>
                <a:gd name="T28" fmla="*/ 128 w 390"/>
                <a:gd name="T2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478">
                  <a:moveTo>
                    <a:pt x="128" y="0"/>
                  </a:moveTo>
                  <a:lnTo>
                    <a:pt x="256" y="127"/>
                  </a:lnTo>
                  <a:lnTo>
                    <a:pt x="390" y="288"/>
                  </a:lnTo>
                  <a:lnTo>
                    <a:pt x="389" y="290"/>
                  </a:lnTo>
                  <a:lnTo>
                    <a:pt x="372" y="330"/>
                  </a:lnTo>
                  <a:lnTo>
                    <a:pt x="349" y="366"/>
                  </a:lnTo>
                  <a:lnTo>
                    <a:pt x="322" y="398"/>
                  </a:lnTo>
                  <a:lnTo>
                    <a:pt x="290" y="425"/>
                  </a:lnTo>
                  <a:lnTo>
                    <a:pt x="255" y="447"/>
                  </a:lnTo>
                  <a:lnTo>
                    <a:pt x="216" y="464"/>
                  </a:lnTo>
                  <a:lnTo>
                    <a:pt x="173" y="475"/>
                  </a:lnTo>
                  <a:lnTo>
                    <a:pt x="132" y="478"/>
                  </a:lnTo>
                  <a:lnTo>
                    <a:pt x="8" y="354"/>
                  </a:lnTo>
                  <a:lnTo>
                    <a:pt x="0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6" name="Freeform 1683"/>
            <p:cNvSpPr>
              <a:spLocks/>
            </p:cNvSpPr>
            <p:nvPr/>
          </p:nvSpPr>
          <p:spPr bwMode="auto">
            <a:xfrm>
              <a:off x="5102225" y="5643563"/>
              <a:ext cx="69850" cy="71438"/>
            </a:xfrm>
            <a:custGeom>
              <a:avLst/>
              <a:gdLst>
                <a:gd name="T0" fmla="*/ 22 w 44"/>
                <a:gd name="T1" fmla="*/ 0 h 45"/>
                <a:gd name="T2" fmla="*/ 33 w 44"/>
                <a:gd name="T3" fmla="*/ 4 h 45"/>
                <a:gd name="T4" fmla="*/ 40 w 44"/>
                <a:gd name="T5" fmla="*/ 12 h 45"/>
                <a:gd name="T6" fmla="*/ 44 w 44"/>
                <a:gd name="T7" fmla="*/ 23 h 45"/>
                <a:gd name="T8" fmla="*/ 40 w 44"/>
                <a:gd name="T9" fmla="*/ 33 h 45"/>
                <a:gd name="T10" fmla="*/ 33 w 44"/>
                <a:gd name="T11" fmla="*/ 41 h 45"/>
                <a:gd name="T12" fmla="*/ 22 w 44"/>
                <a:gd name="T13" fmla="*/ 45 h 45"/>
                <a:gd name="T14" fmla="*/ 12 w 44"/>
                <a:gd name="T15" fmla="*/ 41 h 45"/>
                <a:gd name="T16" fmla="*/ 4 w 44"/>
                <a:gd name="T17" fmla="*/ 33 h 45"/>
                <a:gd name="T18" fmla="*/ 0 w 44"/>
                <a:gd name="T19" fmla="*/ 23 h 45"/>
                <a:gd name="T20" fmla="*/ 4 w 44"/>
                <a:gd name="T21" fmla="*/ 12 h 45"/>
                <a:gd name="T22" fmla="*/ 12 w 44"/>
                <a:gd name="T23" fmla="*/ 4 h 45"/>
                <a:gd name="T24" fmla="*/ 22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33" y="4"/>
                  </a:lnTo>
                  <a:lnTo>
                    <a:pt x="40" y="12"/>
                  </a:lnTo>
                  <a:lnTo>
                    <a:pt x="44" y="23"/>
                  </a:lnTo>
                  <a:lnTo>
                    <a:pt x="40" y="33"/>
                  </a:lnTo>
                  <a:lnTo>
                    <a:pt x="33" y="41"/>
                  </a:lnTo>
                  <a:lnTo>
                    <a:pt x="22" y="45"/>
                  </a:lnTo>
                  <a:lnTo>
                    <a:pt x="12" y="41"/>
                  </a:lnTo>
                  <a:lnTo>
                    <a:pt x="4" y="33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7" name="Freeform 1684"/>
            <p:cNvSpPr>
              <a:spLocks/>
            </p:cNvSpPr>
            <p:nvPr/>
          </p:nvSpPr>
          <p:spPr bwMode="auto">
            <a:xfrm>
              <a:off x="5186363" y="5643563"/>
              <a:ext cx="69850" cy="71438"/>
            </a:xfrm>
            <a:custGeom>
              <a:avLst/>
              <a:gdLst>
                <a:gd name="T0" fmla="*/ 23 w 44"/>
                <a:gd name="T1" fmla="*/ 0 h 45"/>
                <a:gd name="T2" fmla="*/ 33 w 44"/>
                <a:gd name="T3" fmla="*/ 4 h 45"/>
                <a:gd name="T4" fmla="*/ 41 w 44"/>
                <a:gd name="T5" fmla="*/ 12 h 45"/>
                <a:gd name="T6" fmla="*/ 44 w 44"/>
                <a:gd name="T7" fmla="*/ 23 h 45"/>
                <a:gd name="T8" fmla="*/ 41 w 44"/>
                <a:gd name="T9" fmla="*/ 33 h 45"/>
                <a:gd name="T10" fmla="*/ 33 w 44"/>
                <a:gd name="T11" fmla="*/ 41 h 45"/>
                <a:gd name="T12" fmla="*/ 23 w 44"/>
                <a:gd name="T13" fmla="*/ 45 h 45"/>
                <a:gd name="T14" fmla="*/ 11 w 44"/>
                <a:gd name="T15" fmla="*/ 41 h 45"/>
                <a:gd name="T16" fmla="*/ 3 w 44"/>
                <a:gd name="T17" fmla="*/ 33 h 45"/>
                <a:gd name="T18" fmla="*/ 0 w 44"/>
                <a:gd name="T19" fmla="*/ 23 h 45"/>
                <a:gd name="T20" fmla="*/ 3 w 44"/>
                <a:gd name="T21" fmla="*/ 12 h 45"/>
                <a:gd name="T22" fmla="*/ 11 w 44"/>
                <a:gd name="T23" fmla="*/ 4 h 45"/>
                <a:gd name="T24" fmla="*/ 23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3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4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8" name="Freeform 1685"/>
            <p:cNvSpPr>
              <a:spLocks/>
            </p:cNvSpPr>
            <p:nvPr/>
          </p:nvSpPr>
          <p:spPr bwMode="auto">
            <a:xfrm>
              <a:off x="5272088" y="5643563"/>
              <a:ext cx="68263" cy="71438"/>
            </a:xfrm>
            <a:custGeom>
              <a:avLst/>
              <a:gdLst>
                <a:gd name="T0" fmla="*/ 21 w 43"/>
                <a:gd name="T1" fmla="*/ 0 h 45"/>
                <a:gd name="T2" fmla="*/ 33 w 43"/>
                <a:gd name="T3" fmla="*/ 4 h 45"/>
                <a:gd name="T4" fmla="*/ 41 w 43"/>
                <a:gd name="T5" fmla="*/ 12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1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2 h 45"/>
                <a:gd name="T22" fmla="*/ 11 w 43"/>
                <a:gd name="T23" fmla="*/ 4 h 45"/>
                <a:gd name="T24" fmla="*/ 21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9" name="Freeform 1686"/>
            <p:cNvSpPr>
              <a:spLocks/>
            </p:cNvSpPr>
            <p:nvPr/>
          </p:nvSpPr>
          <p:spPr bwMode="auto">
            <a:xfrm>
              <a:off x="5356225" y="5643563"/>
              <a:ext cx="69850" cy="71438"/>
            </a:xfrm>
            <a:custGeom>
              <a:avLst/>
              <a:gdLst>
                <a:gd name="T0" fmla="*/ 22 w 44"/>
                <a:gd name="T1" fmla="*/ 0 h 45"/>
                <a:gd name="T2" fmla="*/ 32 w 44"/>
                <a:gd name="T3" fmla="*/ 4 h 45"/>
                <a:gd name="T4" fmla="*/ 40 w 44"/>
                <a:gd name="T5" fmla="*/ 12 h 45"/>
                <a:gd name="T6" fmla="*/ 44 w 44"/>
                <a:gd name="T7" fmla="*/ 23 h 45"/>
                <a:gd name="T8" fmla="*/ 40 w 44"/>
                <a:gd name="T9" fmla="*/ 33 h 45"/>
                <a:gd name="T10" fmla="*/ 32 w 44"/>
                <a:gd name="T11" fmla="*/ 41 h 45"/>
                <a:gd name="T12" fmla="*/ 22 w 44"/>
                <a:gd name="T13" fmla="*/ 45 h 45"/>
                <a:gd name="T14" fmla="*/ 11 w 44"/>
                <a:gd name="T15" fmla="*/ 41 h 45"/>
                <a:gd name="T16" fmla="*/ 3 w 44"/>
                <a:gd name="T17" fmla="*/ 33 h 45"/>
                <a:gd name="T18" fmla="*/ 0 w 44"/>
                <a:gd name="T19" fmla="*/ 23 h 45"/>
                <a:gd name="T20" fmla="*/ 3 w 44"/>
                <a:gd name="T21" fmla="*/ 12 h 45"/>
                <a:gd name="T22" fmla="*/ 11 w 44"/>
                <a:gd name="T23" fmla="*/ 4 h 45"/>
                <a:gd name="T24" fmla="*/ 22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32" y="4"/>
                  </a:lnTo>
                  <a:lnTo>
                    <a:pt x="40" y="12"/>
                  </a:lnTo>
                  <a:lnTo>
                    <a:pt x="44" y="23"/>
                  </a:lnTo>
                  <a:lnTo>
                    <a:pt x="40" y="33"/>
                  </a:lnTo>
                  <a:lnTo>
                    <a:pt x="32" y="41"/>
                  </a:lnTo>
                  <a:lnTo>
                    <a:pt x="22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0" name="Freeform 1687"/>
            <p:cNvSpPr>
              <a:spLocks/>
            </p:cNvSpPr>
            <p:nvPr/>
          </p:nvSpPr>
          <p:spPr bwMode="auto">
            <a:xfrm>
              <a:off x="5440363" y="5643563"/>
              <a:ext cx="68263" cy="71438"/>
            </a:xfrm>
            <a:custGeom>
              <a:avLst/>
              <a:gdLst>
                <a:gd name="T0" fmla="*/ 22 w 43"/>
                <a:gd name="T1" fmla="*/ 0 h 45"/>
                <a:gd name="T2" fmla="*/ 33 w 43"/>
                <a:gd name="T3" fmla="*/ 4 h 45"/>
                <a:gd name="T4" fmla="*/ 41 w 43"/>
                <a:gd name="T5" fmla="*/ 12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2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2 h 45"/>
                <a:gd name="T22" fmla="*/ 11 w 43"/>
                <a:gd name="T23" fmla="*/ 4 h 45"/>
                <a:gd name="T24" fmla="*/ 22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2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1" name="Freeform 1688"/>
            <p:cNvSpPr>
              <a:spLocks/>
            </p:cNvSpPr>
            <p:nvPr/>
          </p:nvSpPr>
          <p:spPr bwMode="auto">
            <a:xfrm>
              <a:off x="5102225" y="5561013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3 w 44"/>
                <a:gd name="T3" fmla="*/ 3 h 43"/>
                <a:gd name="T4" fmla="*/ 40 w 44"/>
                <a:gd name="T5" fmla="*/ 11 h 43"/>
                <a:gd name="T6" fmla="*/ 44 w 44"/>
                <a:gd name="T7" fmla="*/ 22 h 43"/>
                <a:gd name="T8" fmla="*/ 40 w 44"/>
                <a:gd name="T9" fmla="*/ 33 h 43"/>
                <a:gd name="T10" fmla="*/ 33 w 44"/>
                <a:gd name="T11" fmla="*/ 41 h 43"/>
                <a:gd name="T12" fmla="*/ 22 w 44"/>
                <a:gd name="T13" fmla="*/ 43 h 43"/>
                <a:gd name="T14" fmla="*/ 12 w 44"/>
                <a:gd name="T15" fmla="*/ 41 h 43"/>
                <a:gd name="T16" fmla="*/ 4 w 44"/>
                <a:gd name="T17" fmla="*/ 33 h 43"/>
                <a:gd name="T18" fmla="*/ 0 w 44"/>
                <a:gd name="T19" fmla="*/ 22 h 43"/>
                <a:gd name="T20" fmla="*/ 4 w 44"/>
                <a:gd name="T21" fmla="*/ 11 h 43"/>
                <a:gd name="T22" fmla="*/ 12 w 44"/>
                <a:gd name="T23" fmla="*/ 3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3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3" y="41"/>
                  </a:lnTo>
                  <a:lnTo>
                    <a:pt x="22" y="43"/>
                  </a:lnTo>
                  <a:lnTo>
                    <a:pt x="12" y="41"/>
                  </a:lnTo>
                  <a:lnTo>
                    <a:pt x="4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2" name="Freeform 1689"/>
            <p:cNvSpPr>
              <a:spLocks/>
            </p:cNvSpPr>
            <p:nvPr/>
          </p:nvSpPr>
          <p:spPr bwMode="auto">
            <a:xfrm>
              <a:off x="5186363" y="5561013"/>
              <a:ext cx="69850" cy="68263"/>
            </a:xfrm>
            <a:custGeom>
              <a:avLst/>
              <a:gdLst>
                <a:gd name="T0" fmla="*/ 23 w 44"/>
                <a:gd name="T1" fmla="*/ 0 h 43"/>
                <a:gd name="T2" fmla="*/ 33 w 44"/>
                <a:gd name="T3" fmla="*/ 3 h 43"/>
                <a:gd name="T4" fmla="*/ 41 w 44"/>
                <a:gd name="T5" fmla="*/ 11 h 43"/>
                <a:gd name="T6" fmla="*/ 44 w 44"/>
                <a:gd name="T7" fmla="*/ 22 h 43"/>
                <a:gd name="T8" fmla="*/ 41 w 44"/>
                <a:gd name="T9" fmla="*/ 33 h 43"/>
                <a:gd name="T10" fmla="*/ 33 w 44"/>
                <a:gd name="T11" fmla="*/ 41 h 43"/>
                <a:gd name="T12" fmla="*/ 23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3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3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3" name="Freeform 1690"/>
            <p:cNvSpPr>
              <a:spLocks/>
            </p:cNvSpPr>
            <p:nvPr/>
          </p:nvSpPr>
          <p:spPr bwMode="auto">
            <a:xfrm>
              <a:off x="5272088" y="5561013"/>
              <a:ext cx="68263" cy="68263"/>
            </a:xfrm>
            <a:custGeom>
              <a:avLst/>
              <a:gdLst>
                <a:gd name="T0" fmla="*/ 21 w 43"/>
                <a:gd name="T1" fmla="*/ 0 h 43"/>
                <a:gd name="T2" fmla="*/ 33 w 43"/>
                <a:gd name="T3" fmla="*/ 3 h 43"/>
                <a:gd name="T4" fmla="*/ 41 w 43"/>
                <a:gd name="T5" fmla="*/ 11 h 43"/>
                <a:gd name="T6" fmla="*/ 43 w 43"/>
                <a:gd name="T7" fmla="*/ 22 h 43"/>
                <a:gd name="T8" fmla="*/ 41 w 43"/>
                <a:gd name="T9" fmla="*/ 33 h 43"/>
                <a:gd name="T10" fmla="*/ 33 w 43"/>
                <a:gd name="T11" fmla="*/ 41 h 43"/>
                <a:gd name="T12" fmla="*/ 21 w 43"/>
                <a:gd name="T13" fmla="*/ 43 h 43"/>
                <a:gd name="T14" fmla="*/ 11 w 43"/>
                <a:gd name="T15" fmla="*/ 41 h 43"/>
                <a:gd name="T16" fmla="*/ 3 w 43"/>
                <a:gd name="T17" fmla="*/ 33 h 43"/>
                <a:gd name="T18" fmla="*/ 0 w 43"/>
                <a:gd name="T19" fmla="*/ 22 h 43"/>
                <a:gd name="T20" fmla="*/ 3 w 43"/>
                <a:gd name="T21" fmla="*/ 11 h 43"/>
                <a:gd name="T22" fmla="*/ 11 w 43"/>
                <a:gd name="T23" fmla="*/ 3 h 43"/>
                <a:gd name="T24" fmla="*/ 21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4" name="Freeform 1691"/>
            <p:cNvSpPr>
              <a:spLocks/>
            </p:cNvSpPr>
            <p:nvPr/>
          </p:nvSpPr>
          <p:spPr bwMode="auto">
            <a:xfrm>
              <a:off x="5356225" y="5561013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2 w 44"/>
                <a:gd name="T3" fmla="*/ 3 h 43"/>
                <a:gd name="T4" fmla="*/ 40 w 44"/>
                <a:gd name="T5" fmla="*/ 11 h 43"/>
                <a:gd name="T6" fmla="*/ 44 w 44"/>
                <a:gd name="T7" fmla="*/ 22 h 43"/>
                <a:gd name="T8" fmla="*/ 40 w 44"/>
                <a:gd name="T9" fmla="*/ 33 h 43"/>
                <a:gd name="T10" fmla="*/ 32 w 44"/>
                <a:gd name="T11" fmla="*/ 41 h 43"/>
                <a:gd name="T12" fmla="*/ 22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2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2" y="41"/>
                  </a:lnTo>
                  <a:lnTo>
                    <a:pt x="22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5" name="Freeform 1692"/>
            <p:cNvSpPr>
              <a:spLocks/>
            </p:cNvSpPr>
            <p:nvPr/>
          </p:nvSpPr>
          <p:spPr bwMode="auto">
            <a:xfrm>
              <a:off x="5440363" y="5561013"/>
              <a:ext cx="68263" cy="68263"/>
            </a:xfrm>
            <a:custGeom>
              <a:avLst/>
              <a:gdLst>
                <a:gd name="T0" fmla="*/ 22 w 43"/>
                <a:gd name="T1" fmla="*/ 0 h 43"/>
                <a:gd name="T2" fmla="*/ 33 w 43"/>
                <a:gd name="T3" fmla="*/ 3 h 43"/>
                <a:gd name="T4" fmla="*/ 41 w 43"/>
                <a:gd name="T5" fmla="*/ 11 h 43"/>
                <a:gd name="T6" fmla="*/ 43 w 43"/>
                <a:gd name="T7" fmla="*/ 22 h 43"/>
                <a:gd name="T8" fmla="*/ 41 w 43"/>
                <a:gd name="T9" fmla="*/ 33 h 43"/>
                <a:gd name="T10" fmla="*/ 33 w 43"/>
                <a:gd name="T11" fmla="*/ 41 h 43"/>
                <a:gd name="T12" fmla="*/ 22 w 43"/>
                <a:gd name="T13" fmla="*/ 43 h 43"/>
                <a:gd name="T14" fmla="*/ 11 w 43"/>
                <a:gd name="T15" fmla="*/ 41 h 43"/>
                <a:gd name="T16" fmla="*/ 3 w 43"/>
                <a:gd name="T17" fmla="*/ 33 h 43"/>
                <a:gd name="T18" fmla="*/ 0 w 43"/>
                <a:gd name="T19" fmla="*/ 22 h 43"/>
                <a:gd name="T20" fmla="*/ 3 w 43"/>
                <a:gd name="T21" fmla="*/ 11 h 43"/>
                <a:gd name="T22" fmla="*/ 11 w 43"/>
                <a:gd name="T23" fmla="*/ 3 h 43"/>
                <a:gd name="T24" fmla="*/ 22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6" name="Freeform 1693"/>
            <p:cNvSpPr>
              <a:spLocks/>
            </p:cNvSpPr>
            <p:nvPr/>
          </p:nvSpPr>
          <p:spPr bwMode="auto">
            <a:xfrm>
              <a:off x="5102225" y="5475288"/>
              <a:ext cx="69850" cy="71438"/>
            </a:xfrm>
            <a:custGeom>
              <a:avLst/>
              <a:gdLst>
                <a:gd name="T0" fmla="*/ 22 w 44"/>
                <a:gd name="T1" fmla="*/ 0 h 45"/>
                <a:gd name="T2" fmla="*/ 33 w 44"/>
                <a:gd name="T3" fmla="*/ 4 h 45"/>
                <a:gd name="T4" fmla="*/ 40 w 44"/>
                <a:gd name="T5" fmla="*/ 12 h 45"/>
                <a:gd name="T6" fmla="*/ 44 w 44"/>
                <a:gd name="T7" fmla="*/ 23 h 45"/>
                <a:gd name="T8" fmla="*/ 40 w 44"/>
                <a:gd name="T9" fmla="*/ 33 h 45"/>
                <a:gd name="T10" fmla="*/ 33 w 44"/>
                <a:gd name="T11" fmla="*/ 41 h 45"/>
                <a:gd name="T12" fmla="*/ 22 w 44"/>
                <a:gd name="T13" fmla="*/ 45 h 45"/>
                <a:gd name="T14" fmla="*/ 12 w 44"/>
                <a:gd name="T15" fmla="*/ 41 h 45"/>
                <a:gd name="T16" fmla="*/ 4 w 44"/>
                <a:gd name="T17" fmla="*/ 33 h 45"/>
                <a:gd name="T18" fmla="*/ 0 w 44"/>
                <a:gd name="T19" fmla="*/ 23 h 45"/>
                <a:gd name="T20" fmla="*/ 4 w 44"/>
                <a:gd name="T21" fmla="*/ 12 h 45"/>
                <a:gd name="T22" fmla="*/ 12 w 44"/>
                <a:gd name="T23" fmla="*/ 4 h 45"/>
                <a:gd name="T24" fmla="*/ 22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33" y="4"/>
                  </a:lnTo>
                  <a:lnTo>
                    <a:pt x="40" y="12"/>
                  </a:lnTo>
                  <a:lnTo>
                    <a:pt x="44" y="23"/>
                  </a:lnTo>
                  <a:lnTo>
                    <a:pt x="40" y="33"/>
                  </a:lnTo>
                  <a:lnTo>
                    <a:pt x="33" y="41"/>
                  </a:lnTo>
                  <a:lnTo>
                    <a:pt x="22" y="45"/>
                  </a:lnTo>
                  <a:lnTo>
                    <a:pt x="12" y="41"/>
                  </a:lnTo>
                  <a:lnTo>
                    <a:pt x="4" y="33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7" name="Freeform 1694"/>
            <p:cNvSpPr>
              <a:spLocks/>
            </p:cNvSpPr>
            <p:nvPr/>
          </p:nvSpPr>
          <p:spPr bwMode="auto">
            <a:xfrm>
              <a:off x="5186363" y="5475288"/>
              <a:ext cx="69850" cy="71438"/>
            </a:xfrm>
            <a:custGeom>
              <a:avLst/>
              <a:gdLst>
                <a:gd name="T0" fmla="*/ 23 w 44"/>
                <a:gd name="T1" fmla="*/ 0 h 45"/>
                <a:gd name="T2" fmla="*/ 33 w 44"/>
                <a:gd name="T3" fmla="*/ 4 h 45"/>
                <a:gd name="T4" fmla="*/ 41 w 44"/>
                <a:gd name="T5" fmla="*/ 12 h 45"/>
                <a:gd name="T6" fmla="*/ 44 w 44"/>
                <a:gd name="T7" fmla="*/ 23 h 45"/>
                <a:gd name="T8" fmla="*/ 41 w 44"/>
                <a:gd name="T9" fmla="*/ 33 h 45"/>
                <a:gd name="T10" fmla="*/ 33 w 44"/>
                <a:gd name="T11" fmla="*/ 41 h 45"/>
                <a:gd name="T12" fmla="*/ 23 w 44"/>
                <a:gd name="T13" fmla="*/ 45 h 45"/>
                <a:gd name="T14" fmla="*/ 11 w 44"/>
                <a:gd name="T15" fmla="*/ 41 h 45"/>
                <a:gd name="T16" fmla="*/ 3 w 44"/>
                <a:gd name="T17" fmla="*/ 33 h 45"/>
                <a:gd name="T18" fmla="*/ 0 w 44"/>
                <a:gd name="T19" fmla="*/ 23 h 45"/>
                <a:gd name="T20" fmla="*/ 3 w 44"/>
                <a:gd name="T21" fmla="*/ 12 h 45"/>
                <a:gd name="T22" fmla="*/ 11 w 44"/>
                <a:gd name="T23" fmla="*/ 4 h 45"/>
                <a:gd name="T24" fmla="*/ 23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3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4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8" name="Freeform 1695"/>
            <p:cNvSpPr>
              <a:spLocks/>
            </p:cNvSpPr>
            <p:nvPr/>
          </p:nvSpPr>
          <p:spPr bwMode="auto">
            <a:xfrm>
              <a:off x="5272088" y="5475288"/>
              <a:ext cx="68263" cy="71438"/>
            </a:xfrm>
            <a:custGeom>
              <a:avLst/>
              <a:gdLst>
                <a:gd name="T0" fmla="*/ 21 w 43"/>
                <a:gd name="T1" fmla="*/ 0 h 45"/>
                <a:gd name="T2" fmla="*/ 33 w 43"/>
                <a:gd name="T3" fmla="*/ 4 h 45"/>
                <a:gd name="T4" fmla="*/ 41 w 43"/>
                <a:gd name="T5" fmla="*/ 12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1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2 h 45"/>
                <a:gd name="T22" fmla="*/ 11 w 43"/>
                <a:gd name="T23" fmla="*/ 4 h 45"/>
                <a:gd name="T24" fmla="*/ 21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9" name="Freeform 1696"/>
            <p:cNvSpPr>
              <a:spLocks/>
            </p:cNvSpPr>
            <p:nvPr/>
          </p:nvSpPr>
          <p:spPr bwMode="auto">
            <a:xfrm>
              <a:off x="5356225" y="5475288"/>
              <a:ext cx="69850" cy="71438"/>
            </a:xfrm>
            <a:custGeom>
              <a:avLst/>
              <a:gdLst>
                <a:gd name="T0" fmla="*/ 22 w 44"/>
                <a:gd name="T1" fmla="*/ 0 h 45"/>
                <a:gd name="T2" fmla="*/ 32 w 44"/>
                <a:gd name="T3" fmla="*/ 4 h 45"/>
                <a:gd name="T4" fmla="*/ 40 w 44"/>
                <a:gd name="T5" fmla="*/ 12 h 45"/>
                <a:gd name="T6" fmla="*/ 44 w 44"/>
                <a:gd name="T7" fmla="*/ 23 h 45"/>
                <a:gd name="T8" fmla="*/ 40 w 44"/>
                <a:gd name="T9" fmla="*/ 33 h 45"/>
                <a:gd name="T10" fmla="*/ 32 w 44"/>
                <a:gd name="T11" fmla="*/ 41 h 45"/>
                <a:gd name="T12" fmla="*/ 22 w 44"/>
                <a:gd name="T13" fmla="*/ 45 h 45"/>
                <a:gd name="T14" fmla="*/ 11 w 44"/>
                <a:gd name="T15" fmla="*/ 41 h 45"/>
                <a:gd name="T16" fmla="*/ 3 w 44"/>
                <a:gd name="T17" fmla="*/ 33 h 45"/>
                <a:gd name="T18" fmla="*/ 0 w 44"/>
                <a:gd name="T19" fmla="*/ 23 h 45"/>
                <a:gd name="T20" fmla="*/ 3 w 44"/>
                <a:gd name="T21" fmla="*/ 12 h 45"/>
                <a:gd name="T22" fmla="*/ 11 w 44"/>
                <a:gd name="T23" fmla="*/ 4 h 45"/>
                <a:gd name="T24" fmla="*/ 22 w 44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lnTo>
                    <a:pt x="32" y="4"/>
                  </a:lnTo>
                  <a:lnTo>
                    <a:pt x="40" y="12"/>
                  </a:lnTo>
                  <a:lnTo>
                    <a:pt x="44" y="23"/>
                  </a:lnTo>
                  <a:lnTo>
                    <a:pt x="40" y="33"/>
                  </a:lnTo>
                  <a:lnTo>
                    <a:pt x="32" y="41"/>
                  </a:lnTo>
                  <a:lnTo>
                    <a:pt x="22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0" name="Freeform 1697"/>
            <p:cNvSpPr>
              <a:spLocks/>
            </p:cNvSpPr>
            <p:nvPr/>
          </p:nvSpPr>
          <p:spPr bwMode="auto">
            <a:xfrm>
              <a:off x="5440363" y="5475288"/>
              <a:ext cx="68263" cy="71438"/>
            </a:xfrm>
            <a:custGeom>
              <a:avLst/>
              <a:gdLst>
                <a:gd name="T0" fmla="*/ 22 w 43"/>
                <a:gd name="T1" fmla="*/ 0 h 45"/>
                <a:gd name="T2" fmla="*/ 33 w 43"/>
                <a:gd name="T3" fmla="*/ 4 h 45"/>
                <a:gd name="T4" fmla="*/ 41 w 43"/>
                <a:gd name="T5" fmla="*/ 12 h 45"/>
                <a:gd name="T6" fmla="*/ 43 w 43"/>
                <a:gd name="T7" fmla="*/ 23 h 45"/>
                <a:gd name="T8" fmla="*/ 41 w 43"/>
                <a:gd name="T9" fmla="*/ 33 h 45"/>
                <a:gd name="T10" fmla="*/ 33 w 43"/>
                <a:gd name="T11" fmla="*/ 41 h 45"/>
                <a:gd name="T12" fmla="*/ 22 w 43"/>
                <a:gd name="T13" fmla="*/ 45 h 45"/>
                <a:gd name="T14" fmla="*/ 11 w 43"/>
                <a:gd name="T15" fmla="*/ 41 h 45"/>
                <a:gd name="T16" fmla="*/ 3 w 43"/>
                <a:gd name="T17" fmla="*/ 33 h 45"/>
                <a:gd name="T18" fmla="*/ 0 w 43"/>
                <a:gd name="T19" fmla="*/ 23 h 45"/>
                <a:gd name="T20" fmla="*/ 3 w 43"/>
                <a:gd name="T21" fmla="*/ 12 h 45"/>
                <a:gd name="T22" fmla="*/ 11 w 43"/>
                <a:gd name="T23" fmla="*/ 4 h 45"/>
                <a:gd name="T24" fmla="*/ 22 w 4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5">
                  <a:moveTo>
                    <a:pt x="22" y="0"/>
                  </a:moveTo>
                  <a:lnTo>
                    <a:pt x="33" y="4"/>
                  </a:lnTo>
                  <a:lnTo>
                    <a:pt x="41" y="12"/>
                  </a:lnTo>
                  <a:lnTo>
                    <a:pt x="43" y="23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5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1" name="Freeform 1698"/>
            <p:cNvSpPr>
              <a:spLocks/>
            </p:cNvSpPr>
            <p:nvPr/>
          </p:nvSpPr>
          <p:spPr bwMode="auto">
            <a:xfrm>
              <a:off x="5102225" y="5392738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3 w 44"/>
                <a:gd name="T3" fmla="*/ 3 h 43"/>
                <a:gd name="T4" fmla="*/ 40 w 44"/>
                <a:gd name="T5" fmla="*/ 11 h 43"/>
                <a:gd name="T6" fmla="*/ 44 w 44"/>
                <a:gd name="T7" fmla="*/ 22 h 43"/>
                <a:gd name="T8" fmla="*/ 40 w 44"/>
                <a:gd name="T9" fmla="*/ 33 h 43"/>
                <a:gd name="T10" fmla="*/ 33 w 44"/>
                <a:gd name="T11" fmla="*/ 41 h 43"/>
                <a:gd name="T12" fmla="*/ 22 w 44"/>
                <a:gd name="T13" fmla="*/ 43 h 43"/>
                <a:gd name="T14" fmla="*/ 12 w 44"/>
                <a:gd name="T15" fmla="*/ 41 h 43"/>
                <a:gd name="T16" fmla="*/ 4 w 44"/>
                <a:gd name="T17" fmla="*/ 33 h 43"/>
                <a:gd name="T18" fmla="*/ 0 w 44"/>
                <a:gd name="T19" fmla="*/ 22 h 43"/>
                <a:gd name="T20" fmla="*/ 4 w 44"/>
                <a:gd name="T21" fmla="*/ 11 h 43"/>
                <a:gd name="T22" fmla="*/ 12 w 44"/>
                <a:gd name="T23" fmla="*/ 3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3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3" y="41"/>
                  </a:lnTo>
                  <a:lnTo>
                    <a:pt x="22" y="43"/>
                  </a:lnTo>
                  <a:lnTo>
                    <a:pt x="12" y="41"/>
                  </a:lnTo>
                  <a:lnTo>
                    <a:pt x="4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2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2" name="Freeform 1699"/>
            <p:cNvSpPr>
              <a:spLocks/>
            </p:cNvSpPr>
            <p:nvPr/>
          </p:nvSpPr>
          <p:spPr bwMode="auto">
            <a:xfrm>
              <a:off x="5186363" y="5392738"/>
              <a:ext cx="69850" cy="68263"/>
            </a:xfrm>
            <a:custGeom>
              <a:avLst/>
              <a:gdLst>
                <a:gd name="T0" fmla="*/ 23 w 44"/>
                <a:gd name="T1" fmla="*/ 0 h 43"/>
                <a:gd name="T2" fmla="*/ 33 w 44"/>
                <a:gd name="T3" fmla="*/ 3 h 43"/>
                <a:gd name="T4" fmla="*/ 41 w 44"/>
                <a:gd name="T5" fmla="*/ 11 h 43"/>
                <a:gd name="T6" fmla="*/ 44 w 44"/>
                <a:gd name="T7" fmla="*/ 22 h 43"/>
                <a:gd name="T8" fmla="*/ 41 w 44"/>
                <a:gd name="T9" fmla="*/ 33 h 43"/>
                <a:gd name="T10" fmla="*/ 33 w 44"/>
                <a:gd name="T11" fmla="*/ 41 h 43"/>
                <a:gd name="T12" fmla="*/ 23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3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3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3" name="Freeform 1700"/>
            <p:cNvSpPr>
              <a:spLocks/>
            </p:cNvSpPr>
            <p:nvPr/>
          </p:nvSpPr>
          <p:spPr bwMode="auto">
            <a:xfrm>
              <a:off x="5272088" y="5392738"/>
              <a:ext cx="68263" cy="68263"/>
            </a:xfrm>
            <a:custGeom>
              <a:avLst/>
              <a:gdLst>
                <a:gd name="T0" fmla="*/ 21 w 43"/>
                <a:gd name="T1" fmla="*/ 0 h 43"/>
                <a:gd name="T2" fmla="*/ 33 w 43"/>
                <a:gd name="T3" fmla="*/ 3 h 43"/>
                <a:gd name="T4" fmla="*/ 41 w 43"/>
                <a:gd name="T5" fmla="*/ 11 h 43"/>
                <a:gd name="T6" fmla="*/ 43 w 43"/>
                <a:gd name="T7" fmla="*/ 22 h 43"/>
                <a:gd name="T8" fmla="*/ 41 w 43"/>
                <a:gd name="T9" fmla="*/ 33 h 43"/>
                <a:gd name="T10" fmla="*/ 33 w 43"/>
                <a:gd name="T11" fmla="*/ 41 h 43"/>
                <a:gd name="T12" fmla="*/ 21 w 43"/>
                <a:gd name="T13" fmla="*/ 43 h 43"/>
                <a:gd name="T14" fmla="*/ 11 w 43"/>
                <a:gd name="T15" fmla="*/ 41 h 43"/>
                <a:gd name="T16" fmla="*/ 3 w 43"/>
                <a:gd name="T17" fmla="*/ 33 h 43"/>
                <a:gd name="T18" fmla="*/ 0 w 43"/>
                <a:gd name="T19" fmla="*/ 22 h 43"/>
                <a:gd name="T20" fmla="*/ 3 w 43"/>
                <a:gd name="T21" fmla="*/ 11 h 43"/>
                <a:gd name="T22" fmla="*/ 11 w 43"/>
                <a:gd name="T23" fmla="*/ 3 h 43"/>
                <a:gd name="T24" fmla="*/ 21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4" name="Freeform 1701"/>
            <p:cNvSpPr>
              <a:spLocks/>
            </p:cNvSpPr>
            <p:nvPr/>
          </p:nvSpPr>
          <p:spPr bwMode="auto">
            <a:xfrm>
              <a:off x="5356225" y="5392738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2 w 44"/>
                <a:gd name="T3" fmla="*/ 3 h 43"/>
                <a:gd name="T4" fmla="*/ 40 w 44"/>
                <a:gd name="T5" fmla="*/ 11 h 43"/>
                <a:gd name="T6" fmla="*/ 44 w 44"/>
                <a:gd name="T7" fmla="*/ 22 h 43"/>
                <a:gd name="T8" fmla="*/ 40 w 44"/>
                <a:gd name="T9" fmla="*/ 33 h 43"/>
                <a:gd name="T10" fmla="*/ 32 w 44"/>
                <a:gd name="T11" fmla="*/ 41 h 43"/>
                <a:gd name="T12" fmla="*/ 22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2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2" y="41"/>
                  </a:lnTo>
                  <a:lnTo>
                    <a:pt x="22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5" name="Freeform 1702"/>
            <p:cNvSpPr>
              <a:spLocks/>
            </p:cNvSpPr>
            <p:nvPr/>
          </p:nvSpPr>
          <p:spPr bwMode="auto">
            <a:xfrm>
              <a:off x="5440363" y="5392738"/>
              <a:ext cx="68263" cy="68263"/>
            </a:xfrm>
            <a:custGeom>
              <a:avLst/>
              <a:gdLst>
                <a:gd name="T0" fmla="*/ 22 w 43"/>
                <a:gd name="T1" fmla="*/ 0 h 43"/>
                <a:gd name="T2" fmla="*/ 33 w 43"/>
                <a:gd name="T3" fmla="*/ 3 h 43"/>
                <a:gd name="T4" fmla="*/ 41 w 43"/>
                <a:gd name="T5" fmla="*/ 11 h 43"/>
                <a:gd name="T6" fmla="*/ 43 w 43"/>
                <a:gd name="T7" fmla="*/ 22 h 43"/>
                <a:gd name="T8" fmla="*/ 41 w 43"/>
                <a:gd name="T9" fmla="*/ 33 h 43"/>
                <a:gd name="T10" fmla="*/ 33 w 43"/>
                <a:gd name="T11" fmla="*/ 41 h 43"/>
                <a:gd name="T12" fmla="*/ 22 w 43"/>
                <a:gd name="T13" fmla="*/ 43 h 43"/>
                <a:gd name="T14" fmla="*/ 11 w 43"/>
                <a:gd name="T15" fmla="*/ 41 h 43"/>
                <a:gd name="T16" fmla="*/ 3 w 43"/>
                <a:gd name="T17" fmla="*/ 33 h 43"/>
                <a:gd name="T18" fmla="*/ 0 w 43"/>
                <a:gd name="T19" fmla="*/ 22 h 43"/>
                <a:gd name="T20" fmla="*/ 3 w 43"/>
                <a:gd name="T21" fmla="*/ 11 h 43"/>
                <a:gd name="T22" fmla="*/ 11 w 43"/>
                <a:gd name="T23" fmla="*/ 3 h 43"/>
                <a:gd name="T24" fmla="*/ 22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6" name="Freeform 1703"/>
            <p:cNvSpPr>
              <a:spLocks/>
            </p:cNvSpPr>
            <p:nvPr/>
          </p:nvSpPr>
          <p:spPr bwMode="auto">
            <a:xfrm>
              <a:off x="5102225" y="5310188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3 w 44"/>
                <a:gd name="T3" fmla="*/ 2 h 43"/>
                <a:gd name="T4" fmla="*/ 40 w 44"/>
                <a:gd name="T5" fmla="*/ 10 h 43"/>
                <a:gd name="T6" fmla="*/ 44 w 44"/>
                <a:gd name="T7" fmla="*/ 21 h 43"/>
                <a:gd name="T8" fmla="*/ 40 w 44"/>
                <a:gd name="T9" fmla="*/ 32 h 43"/>
                <a:gd name="T10" fmla="*/ 33 w 44"/>
                <a:gd name="T11" fmla="*/ 40 h 43"/>
                <a:gd name="T12" fmla="*/ 22 w 44"/>
                <a:gd name="T13" fmla="*/ 43 h 43"/>
                <a:gd name="T14" fmla="*/ 12 w 44"/>
                <a:gd name="T15" fmla="*/ 40 h 43"/>
                <a:gd name="T16" fmla="*/ 4 w 44"/>
                <a:gd name="T17" fmla="*/ 32 h 43"/>
                <a:gd name="T18" fmla="*/ 0 w 44"/>
                <a:gd name="T19" fmla="*/ 21 h 43"/>
                <a:gd name="T20" fmla="*/ 4 w 44"/>
                <a:gd name="T21" fmla="*/ 10 h 43"/>
                <a:gd name="T22" fmla="*/ 12 w 44"/>
                <a:gd name="T23" fmla="*/ 2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3" y="2"/>
                  </a:lnTo>
                  <a:lnTo>
                    <a:pt x="40" y="10"/>
                  </a:lnTo>
                  <a:lnTo>
                    <a:pt x="44" y="21"/>
                  </a:lnTo>
                  <a:lnTo>
                    <a:pt x="40" y="32"/>
                  </a:lnTo>
                  <a:lnTo>
                    <a:pt x="33" y="40"/>
                  </a:lnTo>
                  <a:lnTo>
                    <a:pt x="22" y="43"/>
                  </a:lnTo>
                  <a:lnTo>
                    <a:pt x="12" y="40"/>
                  </a:lnTo>
                  <a:lnTo>
                    <a:pt x="4" y="32"/>
                  </a:lnTo>
                  <a:lnTo>
                    <a:pt x="0" y="21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7" name="Freeform 1704"/>
            <p:cNvSpPr>
              <a:spLocks/>
            </p:cNvSpPr>
            <p:nvPr/>
          </p:nvSpPr>
          <p:spPr bwMode="auto">
            <a:xfrm>
              <a:off x="5186363" y="5310188"/>
              <a:ext cx="69850" cy="68263"/>
            </a:xfrm>
            <a:custGeom>
              <a:avLst/>
              <a:gdLst>
                <a:gd name="T0" fmla="*/ 23 w 44"/>
                <a:gd name="T1" fmla="*/ 0 h 43"/>
                <a:gd name="T2" fmla="*/ 33 w 44"/>
                <a:gd name="T3" fmla="*/ 2 h 43"/>
                <a:gd name="T4" fmla="*/ 41 w 44"/>
                <a:gd name="T5" fmla="*/ 10 h 43"/>
                <a:gd name="T6" fmla="*/ 44 w 44"/>
                <a:gd name="T7" fmla="*/ 21 h 43"/>
                <a:gd name="T8" fmla="*/ 41 w 44"/>
                <a:gd name="T9" fmla="*/ 32 h 43"/>
                <a:gd name="T10" fmla="*/ 33 w 44"/>
                <a:gd name="T11" fmla="*/ 40 h 43"/>
                <a:gd name="T12" fmla="*/ 23 w 44"/>
                <a:gd name="T13" fmla="*/ 43 h 43"/>
                <a:gd name="T14" fmla="*/ 11 w 44"/>
                <a:gd name="T15" fmla="*/ 40 h 43"/>
                <a:gd name="T16" fmla="*/ 3 w 44"/>
                <a:gd name="T17" fmla="*/ 32 h 43"/>
                <a:gd name="T18" fmla="*/ 0 w 44"/>
                <a:gd name="T19" fmla="*/ 21 h 43"/>
                <a:gd name="T20" fmla="*/ 3 w 44"/>
                <a:gd name="T21" fmla="*/ 10 h 43"/>
                <a:gd name="T22" fmla="*/ 11 w 44"/>
                <a:gd name="T23" fmla="*/ 2 h 43"/>
                <a:gd name="T24" fmla="*/ 23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3" y="0"/>
                  </a:moveTo>
                  <a:lnTo>
                    <a:pt x="33" y="2"/>
                  </a:lnTo>
                  <a:lnTo>
                    <a:pt x="41" y="10"/>
                  </a:lnTo>
                  <a:lnTo>
                    <a:pt x="44" y="21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3" y="43"/>
                  </a:lnTo>
                  <a:lnTo>
                    <a:pt x="11" y="40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8" name="Freeform 1705"/>
            <p:cNvSpPr>
              <a:spLocks/>
            </p:cNvSpPr>
            <p:nvPr/>
          </p:nvSpPr>
          <p:spPr bwMode="auto">
            <a:xfrm>
              <a:off x="5272088" y="5310188"/>
              <a:ext cx="68263" cy="68263"/>
            </a:xfrm>
            <a:custGeom>
              <a:avLst/>
              <a:gdLst>
                <a:gd name="T0" fmla="*/ 21 w 43"/>
                <a:gd name="T1" fmla="*/ 0 h 43"/>
                <a:gd name="T2" fmla="*/ 33 w 43"/>
                <a:gd name="T3" fmla="*/ 2 h 43"/>
                <a:gd name="T4" fmla="*/ 41 w 43"/>
                <a:gd name="T5" fmla="*/ 10 h 43"/>
                <a:gd name="T6" fmla="*/ 43 w 43"/>
                <a:gd name="T7" fmla="*/ 21 h 43"/>
                <a:gd name="T8" fmla="*/ 41 w 43"/>
                <a:gd name="T9" fmla="*/ 32 h 43"/>
                <a:gd name="T10" fmla="*/ 33 w 43"/>
                <a:gd name="T11" fmla="*/ 40 h 43"/>
                <a:gd name="T12" fmla="*/ 21 w 43"/>
                <a:gd name="T13" fmla="*/ 43 h 43"/>
                <a:gd name="T14" fmla="*/ 11 w 43"/>
                <a:gd name="T15" fmla="*/ 40 h 43"/>
                <a:gd name="T16" fmla="*/ 3 w 43"/>
                <a:gd name="T17" fmla="*/ 32 h 43"/>
                <a:gd name="T18" fmla="*/ 0 w 43"/>
                <a:gd name="T19" fmla="*/ 21 h 43"/>
                <a:gd name="T20" fmla="*/ 3 w 43"/>
                <a:gd name="T21" fmla="*/ 10 h 43"/>
                <a:gd name="T22" fmla="*/ 11 w 43"/>
                <a:gd name="T23" fmla="*/ 2 h 43"/>
                <a:gd name="T24" fmla="*/ 21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33" y="2"/>
                  </a:lnTo>
                  <a:lnTo>
                    <a:pt x="41" y="10"/>
                  </a:lnTo>
                  <a:lnTo>
                    <a:pt x="43" y="21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1" y="43"/>
                  </a:lnTo>
                  <a:lnTo>
                    <a:pt x="11" y="40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9" name="Freeform 1706"/>
            <p:cNvSpPr>
              <a:spLocks/>
            </p:cNvSpPr>
            <p:nvPr/>
          </p:nvSpPr>
          <p:spPr bwMode="auto">
            <a:xfrm>
              <a:off x="5356225" y="5310188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2 w 44"/>
                <a:gd name="T3" fmla="*/ 2 h 43"/>
                <a:gd name="T4" fmla="*/ 40 w 44"/>
                <a:gd name="T5" fmla="*/ 10 h 43"/>
                <a:gd name="T6" fmla="*/ 44 w 44"/>
                <a:gd name="T7" fmla="*/ 21 h 43"/>
                <a:gd name="T8" fmla="*/ 40 w 44"/>
                <a:gd name="T9" fmla="*/ 32 h 43"/>
                <a:gd name="T10" fmla="*/ 32 w 44"/>
                <a:gd name="T11" fmla="*/ 40 h 43"/>
                <a:gd name="T12" fmla="*/ 22 w 44"/>
                <a:gd name="T13" fmla="*/ 43 h 43"/>
                <a:gd name="T14" fmla="*/ 11 w 44"/>
                <a:gd name="T15" fmla="*/ 40 h 43"/>
                <a:gd name="T16" fmla="*/ 3 w 44"/>
                <a:gd name="T17" fmla="*/ 32 h 43"/>
                <a:gd name="T18" fmla="*/ 0 w 44"/>
                <a:gd name="T19" fmla="*/ 21 h 43"/>
                <a:gd name="T20" fmla="*/ 3 w 44"/>
                <a:gd name="T21" fmla="*/ 10 h 43"/>
                <a:gd name="T22" fmla="*/ 11 w 44"/>
                <a:gd name="T23" fmla="*/ 2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2" y="2"/>
                  </a:lnTo>
                  <a:lnTo>
                    <a:pt x="40" y="10"/>
                  </a:lnTo>
                  <a:lnTo>
                    <a:pt x="44" y="21"/>
                  </a:lnTo>
                  <a:lnTo>
                    <a:pt x="40" y="32"/>
                  </a:lnTo>
                  <a:lnTo>
                    <a:pt x="32" y="40"/>
                  </a:lnTo>
                  <a:lnTo>
                    <a:pt x="22" y="43"/>
                  </a:lnTo>
                  <a:lnTo>
                    <a:pt x="11" y="40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0" name="Freeform 1707"/>
            <p:cNvSpPr>
              <a:spLocks/>
            </p:cNvSpPr>
            <p:nvPr/>
          </p:nvSpPr>
          <p:spPr bwMode="auto">
            <a:xfrm>
              <a:off x="5440363" y="5310188"/>
              <a:ext cx="68263" cy="68263"/>
            </a:xfrm>
            <a:custGeom>
              <a:avLst/>
              <a:gdLst>
                <a:gd name="T0" fmla="*/ 22 w 43"/>
                <a:gd name="T1" fmla="*/ 0 h 43"/>
                <a:gd name="T2" fmla="*/ 33 w 43"/>
                <a:gd name="T3" fmla="*/ 2 h 43"/>
                <a:gd name="T4" fmla="*/ 41 w 43"/>
                <a:gd name="T5" fmla="*/ 10 h 43"/>
                <a:gd name="T6" fmla="*/ 43 w 43"/>
                <a:gd name="T7" fmla="*/ 21 h 43"/>
                <a:gd name="T8" fmla="*/ 41 w 43"/>
                <a:gd name="T9" fmla="*/ 32 h 43"/>
                <a:gd name="T10" fmla="*/ 33 w 43"/>
                <a:gd name="T11" fmla="*/ 40 h 43"/>
                <a:gd name="T12" fmla="*/ 22 w 43"/>
                <a:gd name="T13" fmla="*/ 43 h 43"/>
                <a:gd name="T14" fmla="*/ 11 w 43"/>
                <a:gd name="T15" fmla="*/ 40 h 43"/>
                <a:gd name="T16" fmla="*/ 3 w 43"/>
                <a:gd name="T17" fmla="*/ 32 h 43"/>
                <a:gd name="T18" fmla="*/ 0 w 43"/>
                <a:gd name="T19" fmla="*/ 21 h 43"/>
                <a:gd name="T20" fmla="*/ 3 w 43"/>
                <a:gd name="T21" fmla="*/ 10 h 43"/>
                <a:gd name="T22" fmla="*/ 11 w 43"/>
                <a:gd name="T23" fmla="*/ 2 h 43"/>
                <a:gd name="T24" fmla="*/ 22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33" y="2"/>
                  </a:lnTo>
                  <a:lnTo>
                    <a:pt x="41" y="10"/>
                  </a:lnTo>
                  <a:lnTo>
                    <a:pt x="43" y="21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2" y="43"/>
                  </a:lnTo>
                  <a:lnTo>
                    <a:pt x="11" y="40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1" name="Freeform 1708"/>
            <p:cNvSpPr>
              <a:spLocks/>
            </p:cNvSpPr>
            <p:nvPr/>
          </p:nvSpPr>
          <p:spPr bwMode="auto">
            <a:xfrm>
              <a:off x="5186363" y="5224463"/>
              <a:ext cx="69850" cy="68263"/>
            </a:xfrm>
            <a:custGeom>
              <a:avLst/>
              <a:gdLst>
                <a:gd name="T0" fmla="*/ 23 w 44"/>
                <a:gd name="T1" fmla="*/ 0 h 43"/>
                <a:gd name="T2" fmla="*/ 33 w 44"/>
                <a:gd name="T3" fmla="*/ 3 h 43"/>
                <a:gd name="T4" fmla="*/ 41 w 44"/>
                <a:gd name="T5" fmla="*/ 11 h 43"/>
                <a:gd name="T6" fmla="*/ 44 w 44"/>
                <a:gd name="T7" fmla="*/ 22 h 43"/>
                <a:gd name="T8" fmla="*/ 41 w 44"/>
                <a:gd name="T9" fmla="*/ 33 h 43"/>
                <a:gd name="T10" fmla="*/ 33 w 44"/>
                <a:gd name="T11" fmla="*/ 41 h 43"/>
                <a:gd name="T12" fmla="*/ 23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3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3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3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2" name="Freeform 1709"/>
            <p:cNvSpPr>
              <a:spLocks/>
            </p:cNvSpPr>
            <p:nvPr/>
          </p:nvSpPr>
          <p:spPr bwMode="auto">
            <a:xfrm>
              <a:off x="5272088" y="5224463"/>
              <a:ext cx="68263" cy="68263"/>
            </a:xfrm>
            <a:custGeom>
              <a:avLst/>
              <a:gdLst>
                <a:gd name="T0" fmla="*/ 21 w 43"/>
                <a:gd name="T1" fmla="*/ 0 h 43"/>
                <a:gd name="T2" fmla="*/ 33 w 43"/>
                <a:gd name="T3" fmla="*/ 3 h 43"/>
                <a:gd name="T4" fmla="*/ 41 w 43"/>
                <a:gd name="T5" fmla="*/ 11 h 43"/>
                <a:gd name="T6" fmla="*/ 43 w 43"/>
                <a:gd name="T7" fmla="*/ 22 h 43"/>
                <a:gd name="T8" fmla="*/ 41 w 43"/>
                <a:gd name="T9" fmla="*/ 33 h 43"/>
                <a:gd name="T10" fmla="*/ 33 w 43"/>
                <a:gd name="T11" fmla="*/ 41 h 43"/>
                <a:gd name="T12" fmla="*/ 21 w 43"/>
                <a:gd name="T13" fmla="*/ 43 h 43"/>
                <a:gd name="T14" fmla="*/ 11 w 43"/>
                <a:gd name="T15" fmla="*/ 41 h 43"/>
                <a:gd name="T16" fmla="*/ 3 w 43"/>
                <a:gd name="T17" fmla="*/ 33 h 43"/>
                <a:gd name="T18" fmla="*/ 0 w 43"/>
                <a:gd name="T19" fmla="*/ 22 h 43"/>
                <a:gd name="T20" fmla="*/ 3 w 43"/>
                <a:gd name="T21" fmla="*/ 11 h 43"/>
                <a:gd name="T22" fmla="*/ 11 w 43"/>
                <a:gd name="T23" fmla="*/ 3 h 43"/>
                <a:gd name="T24" fmla="*/ 21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33" y="3"/>
                  </a:lnTo>
                  <a:lnTo>
                    <a:pt x="41" y="11"/>
                  </a:lnTo>
                  <a:lnTo>
                    <a:pt x="43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1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3" name="Freeform 1710"/>
            <p:cNvSpPr>
              <a:spLocks/>
            </p:cNvSpPr>
            <p:nvPr/>
          </p:nvSpPr>
          <p:spPr bwMode="auto">
            <a:xfrm>
              <a:off x="5356225" y="5224463"/>
              <a:ext cx="69850" cy="68263"/>
            </a:xfrm>
            <a:custGeom>
              <a:avLst/>
              <a:gdLst>
                <a:gd name="T0" fmla="*/ 22 w 44"/>
                <a:gd name="T1" fmla="*/ 0 h 43"/>
                <a:gd name="T2" fmla="*/ 32 w 44"/>
                <a:gd name="T3" fmla="*/ 3 h 43"/>
                <a:gd name="T4" fmla="*/ 40 w 44"/>
                <a:gd name="T5" fmla="*/ 11 h 43"/>
                <a:gd name="T6" fmla="*/ 44 w 44"/>
                <a:gd name="T7" fmla="*/ 22 h 43"/>
                <a:gd name="T8" fmla="*/ 40 w 44"/>
                <a:gd name="T9" fmla="*/ 33 h 43"/>
                <a:gd name="T10" fmla="*/ 32 w 44"/>
                <a:gd name="T11" fmla="*/ 41 h 43"/>
                <a:gd name="T12" fmla="*/ 22 w 44"/>
                <a:gd name="T13" fmla="*/ 43 h 43"/>
                <a:gd name="T14" fmla="*/ 11 w 44"/>
                <a:gd name="T15" fmla="*/ 41 h 43"/>
                <a:gd name="T16" fmla="*/ 3 w 44"/>
                <a:gd name="T17" fmla="*/ 33 h 43"/>
                <a:gd name="T18" fmla="*/ 0 w 44"/>
                <a:gd name="T19" fmla="*/ 22 h 43"/>
                <a:gd name="T20" fmla="*/ 3 w 44"/>
                <a:gd name="T21" fmla="*/ 11 h 43"/>
                <a:gd name="T22" fmla="*/ 11 w 44"/>
                <a:gd name="T23" fmla="*/ 3 h 43"/>
                <a:gd name="T24" fmla="*/ 22 w 44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lnTo>
                    <a:pt x="32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2" y="41"/>
                  </a:lnTo>
                  <a:lnTo>
                    <a:pt x="22" y="43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4" name="Freeform 1711"/>
            <p:cNvSpPr>
              <a:spLocks/>
            </p:cNvSpPr>
            <p:nvPr/>
          </p:nvSpPr>
          <p:spPr bwMode="auto">
            <a:xfrm>
              <a:off x="5272088" y="5141913"/>
              <a:ext cx="68263" cy="68263"/>
            </a:xfrm>
            <a:custGeom>
              <a:avLst/>
              <a:gdLst>
                <a:gd name="T0" fmla="*/ 21 w 43"/>
                <a:gd name="T1" fmla="*/ 0 h 43"/>
                <a:gd name="T2" fmla="*/ 33 w 43"/>
                <a:gd name="T3" fmla="*/ 2 h 43"/>
                <a:gd name="T4" fmla="*/ 41 w 43"/>
                <a:gd name="T5" fmla="*/ 10 h 43"/>
                <a:gd name="T6" fmla="*/ 43 w 43"/>
                <a:gd name="T7" fmla="*/ 21 h 43"/>
                <a:gd name="T8" fmla="*/ 41 w 43"/>
                <a:gd name="T9" fmla="*/ 32 h 43"/>
                <a:gd name="T10" fmla="*/ 33 w 43"/>
                <a:gd name="T11" fmla="*/ 40 h 43"/>
                <a:gd name="T12" fmla="*/ 21 w 43"/>
                <a:gd name="T13" fmla="*/ 43 h 43"/>
                <a:gd name="T14" fmla="*/ 11 w 43"/>
                <a:gd name="T15" fmla="*/ 40 h 43"/>
                <a:gd name="T16" fmla="*/ 3 w 43"/>
                <a:gd name="T17" fmla="*/ 32 h 43"/>
                <a:gd name="T18" fmla="*/ 0 w 43"/>
                <a:gd name="T19" fmla="*/ 21 h 43"/>
                <a:gd name="T20" fmla="*/ 3 w 43"/>
                <a:gd name="T21" fmla="*/ 10 h 43"/>
                <a:gd name="T22" fmla="*/ 11 w 43"/>
                <a:gd name="T23" fmla="*/ 2 h 43"/>
                <a:gd name="T24" fmla="*/ 21 w 43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33" y="2"/>
                  </a:lnTo>
                  <a:lnTo>
                    <a:pt x="41" y="10"/>
                  </a:lnTo>
                  <a:lnTo>
                    <a:pt x="43" y="21"/>
                  </a:lnTo>
                  <a:lnTo>
                    <a:pt x="41" y="32"/>
                  </a:lnTo>
                  <a:lnTo>
                    <a:pt x="33" y="40"/>
                  </a:lnTo>
                  <a:lnTo>
                    <a:pt x="21" y="43"/>
                  </a:lnTo>
                  <a:lnTo>
                    <a:pt x="11" y="40"/>
                  </a:lnTo>
                  <a:lnTo>
                    <a:pt x="3" y="32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6" name="그룹 1815"/>
          <p:cNvGrpSpPr/>
          <p:nvPr/>
        </p:nvGrpSpPr>
        <p:grpSpPr>
          <a:xfrm>
            <a:off x="4757212" y="5121500"/>
            <a:ext cx="1249704" cy="1251988"/>
            <a:chOff x="3395663" y="5048250"/>
            <a:chExt cx="868363" cy="869950"/>
          </a:xfrm>
        </p:grpSpPr>
        <p:sp>
          <p:nvSpPr>
            <p:cNvPr id="1715" name="Freeform 1712"/>
            <p:cNvSpPr>
              <a:spLocks/>
            </p:cNvSpPr>
            <p:nvPr/>
          </p:nvSpPr>
          <p:spPr bwMode="auto">
            <a:xfrm>
              <a:off x="3395663" y="5048250"/>
              <a:ext cx="868363" cy="869950"/>
            </a:xfrm>
            <a:custGeom>
              <a:avLst/>
              <a:gdLst>
                <a:gd name="T0" fmla="*/ 274 w 547"/>
                <a:gd name="T1" fmla="*/ 0 h 548"/>
                <a:gd name="T2" fmla="*/ 318 w 547"/>
                <a:gd name="T3" fmla="*/ 4 h 548"/>
                <a:gd name="T4" fmla="*/ 360 w 547"/>
                <a:gd name="T5" fmla="*/ 14 h 548"/>
                <a:gd name="T6" fmla="*/ 399 w 547"/>
                <a:gd name="T7" fmla="*/ 31 h 548"/>
                <a:gd name="T8" fmla="*/ 436 w 547"/>
                <a:gd name="T9" fmla="*/ 53 h 548"/>
                <a:gd name="T10" fmla="*/ 467 w 547"/>
                <a:gd name="T11" fmla="*/ 81 h 548"/>
                <a:gd name="T12" fmla="*/ 495 w 547"/>
                <a:gd name="T13" fmla="*/ 112 h 548"/>
                <a:gd name="T14" fmla="*/ 517 w 547"/>
                <a:gd name="T15" fmla="*/ 148 h 548"/>
                <a:gd name="T16" fmla="*/ 534 w 547"/>
                <a:gd name="T17" fmla="*/ 187 h 548"/>
                <a:gd name="T18" fmla="*/ 545 w 547"/>
                <a:gd name="T19" fmla="*/ 230 h 548"/>
                <a:gd name="T20" fmla="*/ 547 w 547"/>
                <a:gd name="T21" fmla="*/ 275 h 548"/>
                <a:gd name="T22" fmla="*/ 545 w 547"/>
                <a:gd name="T23" fmla="*/ 319 h 548"/>
                <a:gd name="T24" fmla="*/ 534 w 547"/>
                <a:gd name="T25" fmla="*/ 361 h 548"/>
                <a:gd name="T26" fmla="*/ 517 w 547"/>
                <a:gd name="T27" fmla="*/ 400 h 548"/>
                <a:gd name="T28" fmla="*/ 495 w 547"/>
                <a:gd name="T29" fmla="*/ 436 h 548"/>
                <a:gd name="T30" fmla="*/ 467 w 547"/>
                <a:gd name="T31" fmla="*/ 468 h 548"/>
                <a:gd name="T32" fmla="*/ 436 w 547"/>
                <a:gd name="T33" fmla="*/ 496 h 548"/>
                <a:gd name="T34" fmla="*/ 399 w 547"/>
                <a:gd name="T35" fmla="*/ 518 h 548"/>
                <a:gd name="T36" fmla="*/ 360 w 547"/>
                <a:gd name="T37" fmla="*/ 534 h 548"/>
                <a:gd name="T38" fmla="*/ 318 w 547"/>
                <a:gd name="T39" fmla="*/ 544 h 548"/>
                <a:gd name="T40" fmla="*/ 274 w 547"/>
                <a:gd name="T41" fmla="*/ 548 h 548"/>
                <a:gd name="T42" fmla="*/ 229 w 547"/>
                <a:gd name="T43" fmla="*/ 544 h 548"/>
                <a:gd name="T44" fmla="*/ 187 w 547"/>
                <a:gd name="T45" fmla="*/ 534 h 548"/>
                <a:gd name="T46" fmla="*/ 148 w 547"/>
                <a:gd name="T47" fmla="*/ 518 h 548"/>
                <a:gd name="T48" fmla="*/ 111 w 547"/>
                <a:gd name="T49" fmla="*/ 496 h 548"/>
                <a:gd name="T50" fmla="*/ 80 w 547"/>
                <a:gd name="T51" fmla="*/ 468 h 548"/>
                <a:gd name="T52" fmla="*/ 52 w 547"/>
                <a:gd name="T53" fmla="*/ 436 h 548"/>
                <a:gd name="T54" fmla="*/ 30 w 547"/>
                <a:gd name="T55" fmla="*/ 400 h 548"/>
                <a:gd name="T56" fmla="*/ 13 w 547"/>
                <a:gd name="T57" fmla="*/ 361 h 548"/>
                <a:gd name="T58" fmla="*/ 3 w 547"/>
                <a:gd name="T59" fmla="*/ 319 h 548"/>
                <a:gd name="T60" fmla="*/ 0 w 547"/>
                <a:gd name="T61" fmla="*/ 275 h 548"/>
                <a:gd name="T62" fmla="*/ 3 w 547"/>
                <a:gd name="T63" fmla="*/ 230 h 548"/>
                <a:gd name="T64" fmla="*/ 13 w 547"/>
                <a:gd name="T65" fmla="*/ 187 h 548"/>
                <a:gd name="T66" fmla="*/ 30 w 547"/>
                <a:gd name="T67" fmla="*/ 148 h 548"/>
                <a:gd name="T68" fmla="*/ 52 w 547"/>
                <a:gd name="T69" fmla="*/ 112 h 548"/>
                <a:gd name="T70" fmla="*/ 80 w 547"/>
                <a:gd name="T71" fmla="*/ 81 h 548"/>
                <a:gd name="T72" fmla="*/ 111 w 547"/>
                <a:gd name="T73" fmla="*/ 53 h 548"/>
                <a:gd name="T74" fmla="*/ 148 w 547"/>
                <a:gd name="T75" fmla="*/ 31 h 548"/>
                <a:gd name="T76" fmla="*/ 187 w 547"/>
                <a:gd name="T77" fmla="*/ 14 h 548"/>
                <a:gd name="T78" fmla="*/ 229 w 547"/>
                <a:gd name="T79" fmla="*/ 4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0"/>
                  </a:moveTo>
                  <a:lnTo>
                    <a:pt x="318" y="4"/>
                  </a:lnTo>
                  <a:lnTo>
                    <a:pt x="360" y="14"/>
                  </a:lnTo>
                  <a:lnTo>
                    <a:pt x="399" y="31"/>
                  </a:lnTo>
                  <a:lnTo>
                    <a:pt x="436" y="53"/>
                  </a:lnTo>
                  <a:lnTo>
                    <a:pt x="467" y="81"/>
                  </a:lnTo>
                  <a:lnTo>
                    <a:pt x="495" y="112"/>
                  </a:lnTo>
                  <a:lnTo>
                    <a:pt x="517" y="148"/>
                  </a:lnTo>
                  <a:lnTo>
                    <a:pt x="534" y="187"/>
                  </a:lnTo>
                  <a:lnTo>
                    <a:pt x="545" y="230"/>
                  </a:lnTo>
                  <a:lnTo>
                    <a:pt x="547" y="275"/>
                  </a:lnTo>
                  <a:lnTo>
                    <a:pt x="545" y="319"/>
                  </a:lnTo>
                  <a:lnTo>
                    <a:pt x="534" y="361"/>
                  </a:lnTo>
                  <a:lnTo>
                    <a:pt x="517" y="400"/>
                  </a:lnTo>
                  <a:lnTo>
                    <a:pt x="495" y="436"/>
                  </a:lnTo>
                  <a:lnTo>
                    <a:pt x="467" y="468"/>
                  </a:lnTo>
                  <a:lnTo>
                    <a:pt x="436" y="496"/>
                  </a:lnTo>
                  <a:lnTo>
                    <a:pt x="399" y="518"/>
                  </a:lnTo>
                  <a:lnTo>
                    <a:pt x="360" y="534"/>
                  </a:lnTo>
                  <a:lnTo>
                    <a:pt x="318" y="544"/>
                  </a:lnTo>
                  <a:lnTo>
                    <a:pt x="274" y="548"/>
                  </a:lnTo>
                  <a:lnTo>
                    <a:pt x="229" y="544"/>
                  </a:lnTo>
                  <a:lnTo>
                    <a:pt x="187" y="534"/>
                  </a:lnTo>
                  <a:lnTo>
                    <a:pt x="148" y="518"/>
                  </a:lnTo>
                  <a:lnTo>
                    <a:pt x="111" y="496"/>
                  </a:lnTo>
                  <a:lnTo>
                    <a:pt x="80" y="468"/>
                  </a:lnTo>
                  <a:lnTo>
                    <a:pt x="52" y="436"/>
                  </a:lnTo>
                  <a:lnTo>
                    <a:pt x="30" y="400"/>
                  </a:lnTo>
                  <a:lnTo>
                    <a:pt x="13" y="361"/>
                  </a:lnTo>
                  <a:lnTo>
                    <a:pt x="3" y="319"/>
                  </a:lnTo>
                  <a:lnTo>
                    <a:pt x="0" y="275"/>
                  </a:lnTo>
                  <a:lnTo>
                    <a:pt x="3" y="230"/>
                  </a:lnTo>
                  <a:lnTo>
                    <a:pt x="13" y="187"/>
                  </a:lnTo>
                  <a:lnTo>
                    <a:pt x="30" y="148"/>
                  </a:lnTo>
                  <a:lnTo>
                    <a:pt x="52" y="112"/>
                  </a:lnTo>
                  <a:lnTo>
                    <a:pt x="80" y="81"/>
                  </a:lnTo>
                  <a:lnTo>
                    <a:pt x="111" y="53"/>
                  </a:lnTo>
                  <a:lnTo>
                    <a:pt x="148" y="31"/>
                  </a:lnTo>
                  <a:lnTo>
                    <a:pt x="187" y="14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5F8EC"/>
            </a:solidFill>
            <a:ln w="0">
              <a:solidFill>
                <a:srgbClr val="A5F8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6" name="Freeform 1713"/>
            <p:cNvSpPr>
              <a:spLocks/>
            </p:cNvSpPr>
            <p:nvPr/>
          </p:nvSpPr>
          <p:spPr bwMode="auto">
            <a:xfrm>
              <a:off x="3830638" y="5334000"/>
              <a:ext cx="419100" cy="563563"/>
            </a:xfrm>
            <a:custGeom>
              <a:avLst/>
              <a:gdLst>
                <a:gd name="T0" fmla="*/ 134 w 264"/>
                <a:gd name="T1" fmla="*/ 0 h 355"/>
                <a:gd name="T2" fmla="*/ 264 w 264"/>
                <a:gd name="T3" fmla="*/ 163 h 355"/>
                <a:gd name="T4" fmla="*/ 260 w 264"/>
                <a:gd name="T5" fmla="*/ 181 h 355"/>
                <a:gd name="T6" fmla="*/ 243 w 264"/>
                <a:gd name="T7" fmla="*/ 220 h 355"/>
                <a:gd name="T8" fmla="*/ 221 w 264"/>
                <a:gd name="T9" fmla="*/ 256 h 355"/>
                <a:gd name="T10" fmla="*/ 193 w 264"/>
                <a:gd name="T11" fmla="*/ 288 h 355"/>
                <a:gd name="T12" fmla="*/ 162 w 264"/>
                <a:gd name="T13" fmla="*/ 316 h 355"/>
                <a:gd name="T14" fmla="*/ 125 w 264"/>
                <a:gd name="T15" fmla="*/ 338 h 355"/>
                <a:gd name="T16" fmla="*/ 86 w 264"/>
                <a:gd name="T17" fmla="*/ 354 h 355"/>
                <a:gd name="T18" fmla="*/ 85 w 264"/>
                <a:gd name="T19" fmla="*/ 355 h 355"/>
                <a:gd name="T20" fmla="*/ 0 w 264"/>
                <a:gd name="T21" fmla="*/ 233 h 355"/>
                <a:gd name="T22" fmla="*/ 134 w 264"/>
                <a:gd name="T2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355">
                  <a:moveTo>
                    <a:pt x="134" y="0"/>
                  </a:moveTo>
                  <a:lnTo>
                    <a:pt x="264" y="163"/>
                  </a:lnTo>
                  <a:lnTo>
                    <a:pt x="260" y="181"/>
                  </a:lnTo>
                  <a:lnTo>
                    <a:pt x="243" y="220"/>
                  </a:lnTo>
                  <a:lnTo>
                    <a:pt x="221" y="256"/>
                  </a:lnTo>
                  <a:lnTo>
                    <a:pt x="193" y="288"/>
                  </a:lnTo>
                  <a:lnTo>
                    <a:pt x="162" y="316"/>
                  </a:lnTo>
                  <a:lnTo>
                    <a:pt x="125" y="338"/>
                  </a:lnTo>
                  <a:lnTo>
                    <a:pt x="86" y="354"/>
                  </a:lnTo>
                  <a:lnTo>
                    <a:pt x="85" y="355"/>
                  </a:lnTo>
                  <a:lnTo>
                    <a:pt x="0" y="23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8FECE2"/>
            </a:solidFill>
            <a:ln w="0">
              <a:solidFill>
                <a:srgbClr val="8FE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7" name="Freeform 1714"/>
            <p:cNvSpPr>
              <a:spLocks/>
            </p:cNvSpPr>
            <p:nvPr/>
          </p:nvSpPr>
          <p:spPr bwMode="auto">
            <a:xfrm>
              <a:off x="3616325" y="5334000"/>
              <a:ext cx="427038" cy="369888"/>
            </a:xfrm>
            <a:custGeom>
              <a:avLst/>
              <a:gdLst>
                <a:gd name="T0" fmla="*/ 0 w 269"/>
                <a:gd name="T1" fmla="*/ 0 h 233"/>
                <a:gd name="T2" fmla="*/ 269 w 269"/>
                <a:gd name="T3" fmla="*/ 0 h 233"/>
                <a:gd name="T4" fmla="*/ 135 w 269"/>
                <a:gd name="T5" fmla="*/ 233 h 233"/>
                <a:gd name="T6" fmla="*/ 0 w 269"/>
                <a:gd name="T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33">
                  <a:moveTo>
                    <a:pt x="0" y="0"/>
                  </a:moveTo>
                  <a:lnTo>
                    <a:pt x="269" y="0"/>
                  </a:lnTo>
                  <a:lnTo>
                    <a:pt x="135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7" name="그룹 1816"/>
          <p:cNvGrpSpPr/>
          <p:nvPr/>
        </p:nvGrpSpPr>
        <p:grpSpPr>
          <a:xfrm>
            <a:off x="3239562" y="5121500"/>
            <a:ext cx="1251988" cy="1251988"/>
            <a:chOff x="1878013" y="5048250"/>
            <a:chExt cx="869950" cy="869950"/>
          </a:xfrm>
        </p:grpSpPr>
        <p:sp>
          <p:nvSpPr>
            <p:cNvPr id="1718" name="Freeform 1715"/>
            <p:cNvSpPr>
              <a:spLocks/>
            </p:cNvSpPr>
            <p:nvPr/>
          </p:nvSpPr>
          <p:spPr bwMode="auto">
            <a:xfrm>
              <a:off x="1878013" y="5048250"/>
              <a:ext cx="869950" cy="869950"/>
            </a:xfrm>
            <a:custGeom>
              <a:avLst/>
              <a:gdLst>
                <a:gd name="T0" fmla="*/ 274 w 548"/>
                <a:gd name="T1" fmla="*/ 0 h 548"/>
                <a:gd name="T2" fmla="*/ 319 w 548"/>
                <a:gd name="T3" fmla="*/ 4 h 548"/>
                <a:gd name="T4" fmla="*/ 360 w 548"/>
                <a:gd name="T5" fmla="*/ 14 h 548"/>
                <a:gd name="T6" fmla="*/ 400 w 548"/>
                <a:gd name="T7" fmla="*/ 31 h 548"/>
                <a:gd name="T8" fmla="*/ 436 w 548"/>
                <a:gd name="T9" fmla="*/ 53 h 548"/>
                <a:gd name="T10" fmla="*/ 468 w 548"/>
                <a:gd name="T11" fmla="*/ 81 h 548"/>
                <a:gd name="T12" fmla="*/ 495 w 548"/>
                <a:gd name="T13" fmla="*/ 112 h 548"/>
                <a:gd name="T14" fmla="*/ 518 w 548"/>
                <a:gd name="T15" fmla="*/ 148 h 548"/>
                <a:gd name="T16" fmla="*/ 535 w 548"/>
                <a:gd name="T17" fmla="*/ 187 h 548"/>
                <a:gd name="T18" fmla="*/ 545 w 548"/>
                <a:gd name="T19" fmla="*/ 230 h 548"/>
                <a:gd name="T20" fmla="*/ 548 w 548"/>
                <a:gd name="T21" fmla="*/ 275 h 548"/>
                <a:gd name="T22" fmla="*/ 545 w 548"/>
                <a:gd name="T23" fmla="*/ 319 h 548"/>
                <a:gd name="T24" fmla="*/ 535 w 548"/>
                <a:gd name="T25" fmla="*/ 361 h 548"/>
                <a:gd name="T26" fmla="*/ 518 w 548"/>
                <a:gd name="T27" fmla="*/ 400 h 548"/>
                <a:gd name="T28" fmla="*/ 495 w 548"/>
                <a:gd name="T29" fmla="*/ 436 h 548"/>
                <a:gd name="T30" fmla="*/ 468 w 548"/>
                <a:gd name="T31" fmla="*/ 468 h 548"/>
                <a:gd name="T32" fmla="*/ 436 w 548"/>
                <a:gd name="T33" fmla="*/ 496 h 548"/>
                <a:gd name="T34" fmla="*/ 400 w 548"/>
                <a:gd name="T35" fmla="*/ 518 h 548"/>
                <a:gd name="T36" fmla="*/ 360 w 548"/>
                <a:gd name="T37" fmla="*/ 534 h 548"/>
                <a:gd name="T38" fmla="*/ 319 w 548"/>
                <a:gd name="T39" fmla="*/ 544 h 548"/>
                <a:gd name="T40" fmla="*/ 274 w 548"/>
                <a:gd name="T41" fmla="*/ 548 h 548"/>
                <a:gd name="T42" fmla="*/ 230 w 548"/>
                <a:gd name="T43" fmla="*/ 544 h 548"/>
                <a:gd name="T44" fmla="*/ 188 w 548"/>
                <a:gd name="T45" fmla="*/ 534 h 548"/>
                <a:gd name="T46" fmla="*/ 148 w 548"/>
                <a:gd name="T47" fmla="*/ 518 h 548"/>
                <a:gd name="T48" fmla="*/ 112 w 548"/>
                <a:gd name="T49" fmla="*/ 496 h 548"/>
                <a:gd name="T50" fmla="*/ 80 w 548"/>
                <a:gd name="T51" fmla="*/ 468 h 548"/>
                <a:gd name="T52" fmla="*/ 53 w 548"/>
                <a:gd name="T53" fmla="*/ 436 h 548"/>
                <a:gd name="T54" fmla="*/ 31 w 548"/>
                <a:gd name="T55" fmla="*/ 400 h 548"/>
                <a:gd name="T56" fmla="*/ 14 w 548"/>
                <a:gd name="T57" fmla="*/ 361 h 548"/>
                <a:gd name="T58" fmla="*/ 3 w 548"/>
                <a:gd name="T59" fmla="*/ 319 h 548"/>
                <a:gd name="T60" fmla="*/ 0 w 548"/>
                <a:gd name="T61" fmla="*/ 275 h 548"/>
                <a:gd name="T62" fmla="*/ 3 w 548"/>
                <a:gd name="T63" fmla="*/ 230 h 548"/>
                <a:gd name="T64" fmla="*/ 14 w 548"/>
                <a:gd name="T65" fmla="*/ 187 h 548"/>
                <a:gd name="T66" fmla="*/ 31 w 548"/>
                <a:gd name="T67" fmla="*/ 148 h 548"/>
                <a:gd name="T68" fmla="*/ 53 w 548"/>
                <a:gd name="T69" fmla="*/ 112 h 548"/>
                <a:gd name="T70" fmla="*/ 80 w 548"/>
                <a:gd name="T71" fmla="*/ 81 h 548"/>
                <a:gd name="T72" fmla="*/ 112 w 548"/>
                <a:gd name="T73" fmla="*/ 53 h 548"/>
                <a:gd name="T74" fmla="*/ 148 w 548"/>
                <a:gd name="T75" fmla="*/ 31 h 548"/>
                <a:gd name="T76" fmla="*/ 188 w 548"/>
                <a:gd name="T77" fmla="*/ 14 h 548"/>
                <a:gd name="T78" fmla="*/ 230 w 548"/>
                <a:gd name="T79" fmla="*/ 4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9" y="4"/>
                  </a:lnTo>
                  <a:lnTo>
                    <a:pt x="360" y="14"/>
                  </a:lnTo>
                  <a:lnTo>
                    <a:pt x="400" y="31"/>
                  </a:lnTo>
                  <a:lnTo>
                    <a:pt x="436" y="53"/>
                  </a:lnTo>
                  <a:lnTo>
                    <a:pt x="468" y="81"/>
                  </a:lnTo>
                  <a:lnTo>
                    <a:pt x="495" y="112"/>
                  </a:lnTo>
                  <a:lnTo>
                    <a:pt x="518" y="148"/>
                  </a:lnTo>
                  <a:lnTo>
                    <a:pt x="535" y="187"/>
                  </a:lnTo>
                  <a:lnTo>
                    <a:pt x="545" y="230"/>
                  </a:lnTo>
                  <a:lnTo>
                    <a:pt x="548" y="275"/>
                  </a:lnTo>
                  <a:lnTo>
                    <a:pt x="545" y="319"/>
                  </a:lnTo>
                  <a:lnTo>
                    <a:pt x="535" y="361"/>
                  </a:lnTo>
                  <a:lnTo>
                    <a:pt x="518" y="400"/>
                  </a:lnTo>
                  <a:lnTo>
                    <a:pt x="495" y="436"/>
                  </a:lnTo>
                  <a:lnTo>
                    <a:pt x="468" y="468"/>
                  </a:lnTo>
                  <a:lnTo>
                    <a:pt x="436" y="496"/>
                  </a:lnTo>
                  <a:lnTo>
                    <a:pt x="400" y="518"/>
                  </a:lnTo>
                  <a:lnTo>
                    <a:pt x="360" y="534"/>
                  </a:lnTo>
                  <a:lnTo>
                    <a:pt x="319" y="544"/>
                  </a:lnTo>
                  <a:lnTo>
                    <a:pt x="274" y="548"/>
                  </a:lnTo>
                  <a:lnTo>
                    <a:pt x="230" y="544"/>
                  </a:lnTo>
                  <a:lnTo>
                    <a:pt x="188" y="534"/>
                  </a:lnTo>
                  <a:lnTo>
                    <a:pt x="148" y="518"/>
                  </a:lnTo>
                  <a:lnTo>
                    <a:pt x="112" y="496"/>
                  </a:lnTo>
                  <a:lnTo>
                    <a:pt x="80" y="468"/>
                  </a:lnTo>
                  <a:lnTo>
                    <a:pt x="53" y="436"/>
                  </a:lnTo>
                  <a:lnTo>
                    <a:pt x="31" y="400"/>
                  </a:lnTo>
                  <a:lnTo>
                    <a:pt x="14" y="361"/>
                  </a:lnTo>
                  <a:lnTo>
                    <a:pt x="3" y="319"/>
                  </a:lnTo>
                  <a:lnTo>
                    <a:pt x="0" y="275"/>
                  </a:lnTo>
                  <a:lnTo>
                    <a:pt x="3" y="230"/>
                  </a:lnTo>
                  <a:lnTo>
                    <a:pt x="14" y="187"/>
                  </a:lnTo>
                  <a:lnTo>
                    <a:pt x="31" y="148"/>
                  </a:lnTo>
                  <a:lnTo>
                    <a:pt x="53" y="112"/>
                  </a:lnTo>
                  <a:lnTo>
                    <a:pt x="80" y="81"/>
                  </a:lnTo>
                  <a:lnTo>
                    <a:pt x="112" y="53"/>
                  </a:lnTo>
                  <a:lnTo>
                    <a:pt x="148" y="31"/>
                  </a:lnTo>
                  <a:lnTo>
                    <a:pt x="188" y="14"/>
                  </a:lnTo>
                  <a:lnTo>
                    <a:pt x="230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9" name="Freeform 1716"/>
            <p:cNvSpPr>
              <a:spLocks/>
            </p:cNvSpPr>
            <p:nvPr/>
          </p:nvSpPr>
          <p:spPr bwMode="auto">
            <a:xfrm>
              <a:off x="2024063" y="5486400"/>
              <a:ext cx="704850" cy="430213"/>
            </a:xfrm>
            <a:custGeom>
              <a:avLst/>
              <a:gdLst>
                <a:gd name="T0" fmla="*/ 0 w 444"/>
                <a:gd name="T1" fmla="*/ 0 h 271"/>
                <a:gd name="T2" fmla="*/ 364 w 444"/>
                <a:gd name="T3" fmla="*/ 0 h 271"/>
                <a:gd name="T4" fmla="*/ 444 w 444"/>
                <a:gd name="T5" fmla="*/ 80 h 271"/>
                <a:gd name="T6" fmla="*/ 443 w 444"/>
                <a:gd name="T7" fmla="*/ 85 h 271"/>
                <a:gd name="T8" fmla="*/ 426 w 444"/>
                <a:gd name="T9" fmla="*/ 124 h 271"/>
                <a:gd name="T10" fmla="*/ 403 w 444"/>
                <a:gd name="T11" fmla="*/ 160 h 271"/>
                <a:gd name="T12" fmla="*/ 376 w 444"/>
                <a:gd name="T13" fmla="*/ 192 h 271"/>
                <a:gd name="T14" fmla="*/ 344 w 444"/>
                <a:gd name="T15" fmla="*/ 220 h 271"/>
                <a:gd name="T16" fmla="*/ 308 w 444"/>
                <a:gd name="T17" fmla="*/ 242 h 271"/>
                <a:gd name="T18" fmla="*/ 268 w 444"/>
                <a:gd name="T19" fmla="*/ 258 h 271"/>
                <a:gd name="T20" fmla="*/ 227 w 444"/>
                <a:gd name="T21" fmla="*/ 268 h 271"/>
                <a:gd name="T22" fmla="*/ 206 w 444"/>
                <a:gd name="T23" fmla="*/ 271 h 271"/>
                <a:gd name="T24" fmla="*/ 195 w 444"/>
                <a:gd name="T25" fmla="*/ 255 h 271"/>
                <a:gd name="T26" fmla="*/ 178 w 444"/>
                <a:gd name="T27" fmla="*/ 233 h 271"/>
                <a:gd name="T28" fmla="*/ 161 w 444"/>
                <a:gd name="T29" fmla="*/ 209 h 271"/>
                <a:gd name="T30" fmla="*/ 143 w 444"/>
                <a:gd name="T31" fmla="*/ 183 h 271"/>
                <a:gd name="T32" fmla="*/ 123 w 444"/>
                <a:gd name="T33" fmla="*/ 157 h 271"/>
                <a:gd name="T34" fmla="*/ 105 w 444"/>
                <a:gd name="T35" fmla="*/ 131 h 271"/>
                <a:gd name="T36" fmla="*/ 85 w 444"/>
                <a:gd name="T37" fmla="*/ 106 h 271"/>
                <a:gd name="T38" fmla="*/ 67 w 444"/>
                <a:gd name="T39" fmla="*/ 81 h 271"/>
                <a:gd name="T40" fmla="*/ 51 w 444"/>
                <a:gd name="T41" fmla="*/ 59 h 271"/>
                <a:gd name="T42" fmla="*/ 35 w 444"/>
                <a:gd name="T43" fmla="*/ 39 h 271"/>
                <a:gd name="T44" fmla="*/ 22 w 444"/>
                <a:gd name="T45" fmla="*/ 24 h 271"/>
                <a:gd name="T46" fmla="*/ 12 w 444"/>
                <a:gd name="T47" fmla="*/ 10 h 271"/>
                <a:gd name="T48" fmla="*/ 4 w 444"/>
                <a:gd name="T49" fmla="*/ 3 h 271"/>
                <a:gd name="T50" fmla="*/ 0 w 444"/>
                <a:gd name="T5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4" h="271">
                  <a:moveTo>
                    <a:pt x="0" y="0"/>
                  </a:moveTo>
                  <a:lnTo>
                    <a:pt x="364" y="0"/>
                  </a:lnTo>
                  <a:lnTo>
                    <a:pt x="444" y="80"/>
                  </a:lnTo>
                  <a:lnTo>
                    <a:pt x="443" y="85"/>
                  </a:lnTo>
                  <a:lnTo>
                    <a:pt x="426" y="124"/>
                  </a:lnTo>
                  <a:lnTo>
                    <a:pt x="403" y="160"/>
                  </a:lnTo>
                  <a:lnTo>
                    <a:pt x="376" y="192"/>
                  </a:lnTo>
                  <a:lnTo>
                    <a:pt x="344" y="220"/>
                  </a:lnTo>
                  <a:lnTo>
                    <a:pt x="308" y="242"/>
                  </a:lnTo>
                  <a:lnTo>
                    <a:pt x="268" y="258"/>
                  </a:lnTo>
                  <a:lnTo>
                    <a:pt x="227" y="268"/>
                  </a:lnTo>
                  <a:lnTo>
                    <a:pt x="206" y="271"/>
                  </a:lnTo>
                  <a:lnTo>
                    <a:pt x="195" y="255"/>
                  </a:lnTo>
                  <a:lnTo>
                    <a:pt x="178" y="233"/>
                  </a:lnTo>
                  <a:lnTo>
                    <a:pt x="161" y="209"/>
                  </a:lnTo>
                  <a:lnTo>
                    <a:pt x="143" y="183"/>
                  </a:lnTo>
                  <a:lnTo>
                    <a:pt x="123" y="157"/>
                  </a:lnTo>
                  <a:lnTo>
                    <a:pt x="105" y="131"/>
                  </a:lnTo>
                  <a:lnTo>
                    <a:pt x="85" y="106"/>
                  </a:lnTo>
                  <a:lnTo>
                    <a:pt x="67" y="81"/>
                  </a:lnTo>
                  <a:lnTo>
                    <a:pt x="51" y="59"/>
                  </a:lnTo>
                  <a:lnTo>
                    <a:pt x="35" y="39"/>
                  </a:lnTo>
                  <a:lnTo>
                    <a:pt x="22" y="24"/>
                  </a:lnTo>
                  <a:lnTo>
                    <a:pt x="12" y="10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0" name="Freeform 1717"/>
            <p:cNvSpPr>
              <a:spLocks/>
            </p:cNvSpPr>
            <p:nvPr/>
          </p:nvSpPr>
          <p:spPr bwMode="auto">
            <a:xfrm>
              <a:off x="2112963" y="5360988"/>
              <a:ext cx="228600" cy="268288"/>
            </a:xfrm>
            <a:custGeom>
              <a:avLst/>
              <a:gdLst>
                <a:gd name="T0" fmla="*/ 44 w 144"/>
                <a:gd name="T1" fmla="*/ 0 h 169"/>
                <a:gd name="T2" fmla="*/ 144 w 144"/>
                <a:gd name="T3" fmla="*/ 139 h 169"/>
                <a:gd name="T4" fmla="*/ 105 w 144"/>
                <a:gd name="T5" fmla="*/ 169 h 169"/>
                <a:gd name="T6" fmla="*/ 0 w 144"/>
                <a:gd name="T7" fmla="*/ 40 h 169"/>
                <a:gd name="T8" fmla="*/ 44 w 14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9">
                  <a:moveTo>
                    <a:pt x="44" y="0"/>
                  </a:moveTo>
                  <a:lnTo>
                    <a:pt x="144" y="139"/>
                  </a:lnTo>
                  <a:lnTo>
                    <a:pt x="105" y="169"/>
                  </a:lnTo>
                  <a:lnTo>
                    <a:pt x="0" y="4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1" name="Freeform 1718"/>
            <p:cNvSpPr>
              <a:spLocks/>
            </p:cNvSpPr>
            <p:nvPr/>
          </p:nvSpPr>
          <p:spPr bwMode="auto">
            <a:xfrm>
              <a:off x="2173288" y="5249863"/>
              <a:ext cx="260350" cy="269875"/>
            </a:xfrm>
            <a:custGeom>
              <a:avLst/>
              <a:gdLst>
                <a:gd name="T0" fmla="*/ 44 w 164"/>
                <a:gd name="T1" fmla="*/ 0 h 170"/>
                <a:gd name="T2" fmla="*/ 164 w 164"/>
                <a:gd name="T3" fmla="*/ 141 h 170"/>
                <a:gd name="T4" fmla="*/ 105 w 164"/>
                <a:gd name="T5" fmla="*/ 170 h 170"/>
                <a:gd name="T6" fmla="*/ 0 w 164"/>
                <a:gd name="T7" fmla="*/ 39 h 170"/>
                <a:gd name="T8" fmla="*/ 44 w 164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0">
                  <a:moveTo>
                    <a:pt x="44" y="0"/>
                  </a:moveTo>
                  <a:lnTo>
                    <a:pt x="164" y="141"/>
                  </a:lnTo>
                  <a:lnTo>
                    <a:pt x="105" y="170"/>
                  </a:lnTo>
                  <a:lnTo>
                    <a:pt x="0" y="3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2" name="Freeform 1719"/>
            <p:cNvSpPr>
              <a:spLocks/>
            </p:cNvSpPr>
            <p:nvPr/>
          </p:nvSpPr>
          <p:spPr bwMode="auto">
            <a:xfrm>
              <a:off x="2506663" y="5437188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42 w 60"/>
                <a:gd name="T3" fmla="*/ 2 h 58"/>
                <a:gd name="T4" fmla="*/ 51 w 60"/>
                <a:gd name="T5" fmla="*/ 9 h 58"/>
                <a:gd name="T6" fmla="*/ 57 w 60"/>
                <a:gd name="T7" fmla="*/ 18 h 58"/>
                <a:gd name="T8" fmla="*/ 60 w 60"/>
                <a:gd name="T9" fmla="*/ 30 h 58"/>
                <a:gd name="T10" fmla="*/ 57 w 60"/>
                <a:gd name="T11" fmla="*/ 41 h 58"/>
                <a:gd name="T12" fmla="*/ 51 w 60"/>
                <a:gd name="T13" fmla="*/ 51 h 58"/>
                <a:gd name="T14" fmla="*/ 42 w 60"/>
                <a:gd name="T15" fmla="*/ 57 h 58"/>
                <a:gd name="T16" fmla="*/ 30 w 60"/>
                <a:gd name="T17" fmla="*/ 58 h 58"/>
                <a:gd name="T18" fmla="*/ 18 w 60"/>
                <a:gd name="T19" fmla="*/ 57 h 58"/>
                <a:gd name="T20" fmla="*/ 9 w 60"/>
                <a:gd name="T21" fmla="*/ 51 h 58"/>
                <a:gd name="T22" fmla="*/ 2 w 60"/>
                <a:gd name="T23" fmla="*/ 41 h 58"/>
                <a:gd name="T24" fmla="*/ 0 w 60"/>
                <a:gd name="T25" fmla="*/ 30 h 58"/>
                <a:gd name="T26" fmla="*/ 2 w 60"/>
                <a:gd name="T27" fmla="*/ 18 h 58"/>
                <a:gd name="T28" fmla="*/ 9 w 60"/>
                <a:gd name="T29" fmla="*/ 9 h 58"/>
                <a:gd name="T30" fmla="*/ 18 w 60"/>
                <a:gd name="T31" fmla="*/ 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42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60" y="30"/>
                  </a:lnTo>
                  <a:lnTo>
                    <a:pt x="57" y="41"/>
                  </a:lnTo>
                  <a:lnTo>
                    <a:pt x="51" y="51"/>
                  </a:lnTo>
                  <a:lnTo>
                    <a:pt x="42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1"/>
                  </a:lnTo>
                  <a:lnTo>
                    <a:pt x="2" y="41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3" name="Freeform 1720"/>
            <p:cNvSpPr>
              <a:spLocks/>
            </p:cNvSpPr>
            <p:nvPr/>
          </p:nvSpPr>
          <p:spPr bwMode="auto">
            <a:xfrm>
              <a:off x="2386013" y="5437188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42 w 60"/>
                <a:gd name="T3" fmla="*/ 2 h 58"/>
                <a:gd name="T4" fmla="*/ 51 w 60"/>
                <a:gd name="T5" fmla="*/ 9 h 58"/>
                <a:gd name="T6" fmla="*/ 57 w 60"/>
                <a:gd name="T7" fmla="*/ 18 h 58"/>
                <a:gd name="T8" fmla="*/ 60 w 60"/>
                <a:gd name="T9" fmla="*/ 30 h 58"/>
                <a:gd name="T10" fmla="*/ 57 w 60"/>
                <a:gd name="T11" fmla="*/ 41 h 58"/>
                <a:gd name="T12" fmla="*/ 51 w 60"/>
                <a:gd name="T13" fmla="*/ 51 h 58"/>
                <a:gd name="T14" fmla="*/ 42 w 60"/>
                <a:gd name="T15" fmla="*/ 57 h 58"/>
                <a:gd name="T16" fmla="*/ 30 w 60"/>
                <a:gd name="T17" fmla="*/ 58 h 58"/>
                <a:gd name="T18" fmla="*/ 18 w 60"/>
                <a:gd name="T19" fmla="*/ 57 h 58"/>
                <a:gd name="T20" fmla="*/ 9 w 60"/>
                <a:gd name="T21" fmla="*/ 51 h 58"/>
                <a:gd name="T22" fmla="*/ 2 w 60"/>
                <a:gd name="T23" fmla="*/ 41 h 58"/>
                <a:gd name="T24" fmla="*/ 0 w 60"/>
                <a:gd name="T25" fmla="*/ 30 h 58"/>
                <a:gd name="T26" fmla="*/ 2 w 60"/>
                <a:gd name="T27" fmla="*/ 18 h 58"/>
                <a:gd name="T28" fmla="*/ 9 w 60"/>
                <a:gd name="T29" fmla="*/ 9 h 58"/>
                <a:gd name="T30" fmla="*/ 18 w 60"/>
                <a:gd name="T31" fmla="*/ 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42" y="2"/>
                  </a:lnTo>
                  <a:lnTo>
                    <a:pt x="51" y="9"/>
                  </a:lnTo>
                  <a:lnTo>
                    <a:pt x="57" y="18"/>
                  </a:lnTo>
                  <a:lnTo>
                    <a:pt x="60" y="30"/>
                  </a:lnTo>
                  <a:lnTo>
                    <a:pt x="57" y="41"/>
                  </a:lnTo>
                  <a:lnTo>
                    <a:pt x="51" y="51"/>
                  </a:lnTo>
                  <a:lnTo>
                    <a:pt x="42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1"/>
                  </a:lnTo>
                  <a:lnTo>
                    <a:pt x="2" y="41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4" name="Freeform 1721"/>
            <p:cNvSpPr>
              <a:spLocks/>
            </p:cNvSpPr>
            <p:nvPr/>
          </p:nvSpPr>
          <p:spPr bwMode="auto">
            <a:xfrm>
              <a:off x="2265363" y="5437188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42 w 60"/>
                <a:gd name="T3" fmla="*/ 2 h 58"/>
                <a:gd name="T4" fmla="*/ 51 w 60"/>
                <a:gd name="T5" fmla="*/ 9 h 58"/>
                <a:gd name="T6" fmla="*/ 58 w 60"/>
                <a:gd name="T7" fmla="*/ 18 h 58"/>
                <a:gd name="T8" fmla="*/ 60 w 60"/>
                <a:gd name="T9" fmla="*/ 30 h 58"/>
                <a:gd name="T10" fmla="*/ 58 w 60"/>
                <a:gd name="T11" fmla="*/ 41 h 58"/>
                <a:gd name="T12" fmla="*/ 51 w 60"/>
                <a:gd name="T13" fmla="*/ 51 h 58"/>
                <a:gd name="T14" fmla="*/ 42 w 60"/>
                <a:gd name="T15" fmla="*/ 57 h 58"/>
                <a:gd name="T16" fmla="*/ 30 w 60"/>
                <a:gd name="T17" fmla="*/ 58 h 58"/>
                <a:gd name="T18" fmla="*/ 18 w 60"/>
                <a:gd name="T19" fmla="*/ 57 h 58"/>
                <a:gd name="T20" fmla="*/ 9 w 60"/>
                <a:gd name="T21" fmla="*/ 51 h 58"/>
                <a:gd name="T22" fmla="*/ 3 w 60"/>
                <a:gd name="T23" fmla="*/ 41 h 58"/>
                <a:gd name="T24" fmla="*/ 0 w 60"/>
                <a:gd name="T25" fmla="*/ 30 h 58"/>
                <a:gd name="T26" fmla="*/ 3 w 60"/>
                <a:gd name="T27" fmla="*/ 18 h 58"/>
                <a:gd name="T28" fmla="*/ 9 w 60"/>
                <a:gd name="T29" fmla="*/ 9 h 58"/>
                <a:gd name="T30" fmla="*/ 18 w 60"/>
                <a:gd name="T31" fmla="*/ 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42" y="2"/>
                  </a:lnTo>
                  <a:lnTo>
                    <a:pt x="51" y="9"/>
                  </a:lnTo>
                  <a:lnTo>
                    <a:pt x="58" y="18"/>
                  </a:lnTo>
                  <a:lnTo>
                    <a:pt x="60" y="30"/>
                  </a:lnTo>
                  <a:lnTo>
                    <a:pt x="58" y="41"/>
                  </a:lnTo>
                  <a:lnTo>
                    <a:pt x="51" y="51"/>
                  </a:lnTo>
                  <a:lnTo>
                    <a:pt x="42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1"/>
                  </a:lnTo>
                  <a:lnTo>
                    <a:pt x="3" y="41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5" name="Freeform 1722"/>
            <p:cNvSpPr>
              <a:spLocks/>
            </p:cNvSpPr>
            <p:nvPr/>
          </p:nvSpPr>
          <p:spPr bwMode="auto">
            <a:xfrm>
              <a:off x="2144713" y="5437188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42 w 60"/>
                <a:gd name="T3" fmla="*/ 2 h 58"/>
                <a:gd name="T4" fmla="*/ 51 w 60"/>
                <a:gd name="T5" fmla="*/ 9 h 58"/>
                <a:gd name="T6" fmla="*/ 58 w 60"/>
                <a:gd name="T7" fmla="*/ 18 h 58"/>
                <a:gd name="T8" fmla="*/ 60 w 60"/>
                <a:gd name="T9" fmla="*/ 30 h 58"/>
                <a:gd name="T10" fmla="*/ 58 w 60"/>
                <a:gd name="T11" fmla="*/ 41 h 58"/>
                <a:gd name="T12" fmla="*/ 51 w 60"/>
                <a:gd name="T13" fmla="*/ 51 h 58"/>
                <a:gd name="T14" fmla="*/ 42 w 60"/>
                <a:gd name="T15" fmla="*/ 57 h 58"/>
                <a:gd name="T16" fmla="*/ 30 w 60"/>
                <a:gd name="T17" fmla="*/ 58 h 58"/>
                <a:gd name="T18" fmla="*/ 18 w 60"/>
                <a:gd name="T19" fmla="*/ 57 h 58"/>
                <a:gd name="T20" fmla="*/ 9 w 60"/>
                <a:gd name="T21" fmla="*/ 51 h 58"/>
                <a:gd name="T22" fmla="*/ 3 w 60"/>
                <a:gd name="T23" fmla="*/ 41 h 58"/>
                <a:gd name="T24" fmla="*/ 0 w 60"/>
                <a:gd name="T25" fmla="*/ 30 h 58"/>
                <a:gd name="T26" fmla="*/ 3 w 60"/>
                <a:gd name="T27" fmla="*/ 18 h 58"/>
                <a:gd name="T28" fmla="*/ 9 w 60"/>
                <a:gd name="T29" fmla="*/ 9 h 58"/>
                <a:gd name="T30" fmla="*/ 18 w 60"/>
                <a:gd name="T31" fmla="*/ 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42" y="2"/>
                  </a:lnTo>
                  <a:lnTo>
                    <a:pt x="51" y="9"/>
                  </a:lnTo>
                  <a:lnTo>
                    <a:pt x="58" y="18"/>
                  </a:lnTo>
                  <a:lnTo>
                    <a:pt x="60" y="30"/>
                  </a:lnTo>
                  <a:lnTo>
                    <a:pt x="58" y="41"/>
                  </a:lnTo>
                  <a:lnTo>
                    <a:pt x="51" y="51"/>
                  </a:lnTo>
                  <a:lnTo>
                    <a:pt x="42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1"/>
                  </a:lnTo>
                  <a:lnTo>
                    <a:pt x="3" y="41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6" name="Freeform 1723"/>
            <p:cNvSpPr>
              <a:spLocks/>
            </p:cNvSpPr>
            <p:nvPr/>
          </p:nvSpPr>
          <p:spPr bwMode="auto">
            <a:xfrm>
              <a:off x="2025650" y="5437188"/>
              <a:ext cx="92075" cy="92075"/>
            </a:xfrm>
            <a:custGeom>
              <a:avLst/>
              <a:gdLst>
                <a:gd name="T0" fmla="*/ 24 w 58"/>
                <a:gd name="T1" fmla="*/ 0 h 58"/>
                <a:gd name="T2" fmla="*/ 36 w 58"/>
                <a:gd name="T3" fmla="*/ 0 h 58"/>
                <a:gd name="T4" fmla="*/ 46 w 58"/>
                <a:gd name="T5" fmla="*/ 5 h 58"/>
                <a:gd name="T6" fmla="*/ 54 w 58"/>
                <a:gd name="T7" fmla="*/ 13 h 58"/>
                <a:gd name="T8" fmla="*/ 58 w 58"/>
                <a:gd name="T9" fmla="*/ 23 h 58"/>
                <a:gd name="T10" fmla="*/ 58 w 58"/>
                <a:gd name="T11" fmla="*/ 35 h 58"/>
                <a:gd name="T12" fmla="*/ 54 w 58"/>
                <a:gd name="T13" fmla="*/ 47 h 58"/>
                <a:gd name="T14" fmla="*/ 45 w 58"/>
                <a:gd name="T15" fmla="*/ 55 h 58"/>
                <a:gd name="T16" fmla="*/ 34 w 58"/>
                <a:gd name="T17" fmla="*/ 58 h 58"/>
                <a:gd name="T18" fmla="*/ 23 w 58"/>
                <a:gd name="T19" fmla="*/ 58 h 58"/>
                <a:gd name="T20" fmla="*/ 12 w 58"/>
                <a:gd name="T21" fmla="*/ 53 h 58"/>
                <a:gd name="T22" fmla="*/ 4 w 58"/>
                <a:gd name="T23" fmla="*/ 45 h 58"/>
                <a:gd name="T24" fmla="*/ 0 w 58"/>
                <a:gd name="T25" fmla="*/ 35 h 58"/>
                <a:gd name="T26" fmla="*/ 0 w 58"/>
                <a:gd name="T27" fmla="*/ 23 h 58"/>
                <a:gd name="T28" fmla="*/ 4 w 58"/>
                <a:gd name="T29" fmla="*/ 13 h 58"/>
                <a:gd name="T30" fmla="*/ 13 w 58"/>
                <a:gd name="T31" fmla="*/ 4 h 58"/>
                <a:gd name="T32" fmla="*/ 24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24" y="0"/>
                  </a:moveTo>
                  <a:lnTo>
                    <a:pt x="36" y="0"/>
                  </a:lnTo>
                  <a:lnTo>
                    <a:pt x="46" y="5"/>
                  </a:lnTo>
                  <a:lnTo>
                    <a:pt x="54" y="13"/>
                  </a:lnTo>
                  <a:lnTo>
                    <a:pt x="58" y="23"/>
                  </a:lnTo>
                  <a:lnTo>
                    <a:pt x="58" y="35"/>
                  </a:lnTo>
                  <a:lnTo>
                    <a:pt x="54" y="47"/>
                  </a:lnTo>
                  <a:lnTo>
                    <a:pt x="45" y="55"/>
                  </a:lnTo>
                  <a:lnTo>
                    <a:pt x="34" y="58"/>
                  </a:lnTo>
                  <a:lnTo>
                    <a:pt x="23" y="58"/>
                  </a:lnTo>
                  <a:lnTo>
                    <a:pt x="12" y="53"/>
                  </a:lnTo>
                  <a:lnTo>
                    <a:pt x="4" y="45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4" y="13"/>
                  </a:lnTo>
                  <a:lnTo>
                    <a:pt x="13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7" name="Freeform 1724"/>
            <p:cNvSpPr>
              <a:spLocks/>
            </p:cNvSpPr>
            <p:nvPr/>
          </p:nvSpPr>
          <p:spPr bwMode="auto">
            <a:xfrm>
              <a:off x="2092325" y="5337175"/>
              <a:ext cx="93663" cy="93663"/>
            </a:xfrm>
            <a:custGeom>
              <a:avLst/>
              <a:gdLst>
                <a:gd name="T0" fmla="*/ 25 w 59"/>
                <a:gd name="T1" fmla="*/ 0 h 59"/>
                <a:gd name="T2" fmla="*/ 36 w 59"/>
                <a:gd name="T3" fmla="*/ 0 h 59"/>
                <a:gd name="T4" fmla="*/ 47 w 59"/>
                <a:gd name="T5" fmla="*/ 5 h 59"/>
                <a:gd name="T6" fmla="*/ 55 w 59"/>
                <a:gd name="T7" fmla="*/ 14 h 59"/>
                <a:gd name="T8" fmla="*/ 59 w 59"/>
                <a:gd name="T9" fmla="*/ 25 h 59"/>
                <a:gd name="T10" fmla="*/ 59 w 59"/>
                <a:gd name="T11" fmla="*/ 35 h 59"/>
                <a:gd name="T12" fmla="*/ 55 w 59"/>
                <a:gd name="T13" fmla="*/ 47 h 59"/>
                <a:gd name="T14" fmla="*/ 46 w 59"/>
                <a:gd name="T15" fmla="*/ 55 h 59"/>
                <a:gd name="T16" fmla="*/ 36 w 59"/>
                <a:gd name="T17" fmla="*/ 59 h 59"/>
                <a:gd name="T18" fmla="*/ 24 w 59"/>
                <a:gd name="T19" fmla="*/ 59 h 59"/>
                <a:gd name="T20" fmla="*/ 13 w 59"/>
                <a:gd name="T21" fmla="*/ 55 h 59"/>
                <a:gd name="T22" fmla="*/ 5 w 59"/>
                <a:gd name="T23" fmla="*/ 46 h 59"/>
                <a:gd name="T24" fmla="*/ 0 w 59"/>
                <a:gd name="T25" fmla="*/ 35 h 59"/>
                <a:gd name="T26" fmla="*/ 2 w 59"/>
                <a:gd name="T27" fmla="*/ 23 h 59"/>
                <a:gd name="T28" fmla="*/ 5 w 59"/>
                <a:gd name="T29" fmla="*/ 13 h 59"/>
                <a:gd name="T30" fmla="*/ 15 w 59"/>
                <a:gd name="T31" fmla="*/ 5 h 59"/>
                <a:gd name="T32" fmla="*/ 25 w 59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25" y="0"/>
                  </a:moveTo>
                  <a:lnTo>
                    <a:pt x="36" y="0"/>
                  </a:lnTo>
                  <a:lnTo>
                    <a:pt x="47" y="5"/>
                  </a:lnTo>
                  <a:lnTo>
                    <a:pt x="55" y="14"/>
                  </a:lnTo>
                  <a:lnTo>
                    <a:pt x="59" y="25"/>
                  </a:lnTo>
                  <a:lnTo>
                    <a:pt x="59" y="35"/>
                  </a:lnTo>
                  <a:lnTo>
                    <a:pt x="55" y="47"/>
                  </a:lnTo>
                  <a:lnTo>
                    <a:pt x="46" y="55"/>
                  </a:lnTo>
                  <a:lnTo>
                    <a:pt x="36" y="59"/>
                  </a:lnTo>
                  <a:lnTo>
                    <a:pt x="24" y="59"/>
                  </a:lnTo>
                  <a:lnTo>
                    <a:pt x="13" y="55"/>
                  </a:lnTo>
                  <a:lnTo>
                    <a:pt x="5" y="46"/>
                  </a:lnTo>
                  <a:lnTo>
                    <a:pt x="0" y="35"/>
                  </a:lnTo>
                  <a:lnTo>
                    <a:pt x="2" y="23"/>
                  </a:lnTo>
                  <a:lnTo>
                    <a:pt x="5" y="13"/>
                  </a:lnTo>
                  <a:lnTo>
                    <a:pt x="15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8" name="Freeform 1725"/>
            <p:cNvSpPr>
              <a:spLocks/>
            </p:cNvSpPr>
            <p:nvPr/>
          </p:nvSpPr>
          <p:spPr bwMode="auto">
            <a:xfrm>
              <a:off x="2160588" y="5238750"/>
              <a:ext cx="93663" cy="92075"/>
            </a:xfrm>
            <a:custGeom>
              <a:avLst/>
              <a:gdLst>
                <a:gd name="T0" fmla="*/ 25 w 59"/>
                <a:gd name="T1" fmla="*/ 0 h 58"/>
                <a:gd name="T2" fmla="*/ 36 w 59"/>
                <a:gd name="T3" fmla="*/ 0 h 58"/>
                <a:gd name="T4" fmla="*/ 48 w 59"/>
                <a:gd name="T5" fmla="*/ 4 h 58"/>
                <a:gd name="T6" fmla="*/ 55 w 59"/>
                <a:gd name="T7" fmla="*/ 13 h 58"/>
                <a:gd name="T8" fmla="*/ 59 w 59"/>
                <a:gd name="T9" fmla="*/ 24 h 58"/>
                <a:gd name="T10" fmla="*/ 59 w 59"/>
                <a:gd name="T11" fmla="*/ 36 h 58"/>
                <a:gd name="T12" fmla="*/ 55 w 59"/>
                <a:gd name="T13" fmla="*/ 46 h 58"/>
                <a:gd name="T14" fmla="*/ 46 w 59"/>
                <a:gd name="T15" fmla="*/ 54 h 58"/>
                <a:gd name="T16" fmla="*/ 36 w 59"/>
                <a:gd name="T17" fmla="*/ 58 h 58"/>
                <a:gd name="T18" fmla="*/ 24 w 59"/>
                <a:gd name="T19" fmla="*/ 58 h 58"/>
                <a:gd name="T20" fmla="*/ 14 w 59"/>
                <a:gd name="T21" fmla="*/ 54 h 58"/>
                <a:gd name="T22" fmla="*/ 6 w 59"/>
                <a:gd name="T23" fmla="*/ 45 h 58"/>
                <a:gd name="T24" fmla="*/ 0 w 59"/>
                <a:gd name="T25" fmla="*/ 34 h 58"/>
                <a:gd name="T26" fmla="*/ 0 w 59"/>
                <a:gd name="T27" fmla="*/ 22 h 58"/>
                <a:gd name="T28" fmla="*/ 6 w 59"/>
                <a:gd name="T29" fmla="*/ 12 h 58"/>
                <a:gd name="T30" fmla="*/ 14 w 59"/>
                <a:gd name="T31" fmla="*/ 4 h 58"/>
                <a:gd name="T32" fmla="*/ 25 w 59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5" y="0"/>
                  </a:moveTo>
                  <a:lnTo>
                    <a:pt x="36" y="0"/>
                  </a:lnTo>
                  <a:lnTo>
                    <a:pt x="48" y="4"/>
                  </a:lnTo>
                  <a:lnTo>
                    <a:pt x="55" y="13"/>
                  </a:lnTo>
                  <a:lnTo>
                    <a:pt x="59" y="24"/>
                  </a:lnTo>
                  <a:lnTo>
                    <a:pt x="59" y="36"/>
                  </a:lnTo>
                  <a:lnTo>
                    <a:pt x="55" y="46"/>
                  </a:lnTo>
                  <a:lnTo>
                    <a:pt x="46" y="54"/>
                  </a:lnTo>
                  <a:lnTo>
                    <a:pt x="36" y="58"/>
                  </a:lnTo>
                  <a:lnTo>
                    <a:pt x="24" y="58"/>
                  </a:lnTo>
                  <a:lnTo>
                    <a:pt x="14" y="54"/>
                  </a:lnTo>
                  <a:lnTo>
                    <a:pt x="6" y="45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6" y="12"/>
                  </a:lnTo>
                  <a:lnTo>
                    <a:pt x="14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9" name="Freeform 1726"/>
            <p:cNvSpPr>
              <a:spLocks/>
            </p:cNvSpPr>
            <p:nvPr/>
          </p:nvSpPr>
          <p:spPr bwMode="auto">
            <a:xfrm>
              <a:off x="2160588" y="5635625"/>
              <a:ext cx="93663" cy="93663"/>
            </a:xfrm>
            <a:custGeom>
              <a:avLst/>
              <a:gdLst>
                <a:gd name="T0" fmla="*/ 36 w 59"/>
                <a:gd name="T1" fmla="*/ 0 h 59"/>
                <a:gd name="T2" fmla="*/ 46 w 59"/>
                <a:gd name="T3" fmla="*/ 4 h 59"/>
                <a:gd name="T4" fmla="*/ 55 w 59"/>
                <a:gd name="T5" fmla="*/ 12 h 59"/>
                <a:gd name="T6" fmla="*/ 59 w 59"/>
                <a:gd name="T7" fmla="*/ 24 h 59"/>
                <a:gd name="T8" fmla="*/ 59 w 59"/>
                <a:gd name="T9" fmla="*/ 34 h 59"/>
                <a:gd name="T10" fmla="*/ 55 w 59"/>
                <a:gd name="T11" fmla="*/ 46 h 59"/>
                <a:gd name="T12" fmla="*/ 48 w 59"/>
                <a:gd name="T13" fmla="*/ 54 h 59"/>
                <a:gd name="T14" fmla="*/ 36 w 59"/>
                <a:gd name="T15" fmla="*/ 59 h 59"/>
                <a:gd name="T16" fmla="*/ 25 w 59"/>
                <a:gd name="T17" fmla="*/ 59 h 59"/>
                <a:gd name="T18" fmla="*/ 14 w 59"/>
                <a:gd name="T19" fmla="*/ 55 h 59"/>
                <a:gd name="T20" fmla="*/ 6 w 59"/>
                <a:gd name="T21" fmla="*/ 46 h 59"/>
                <a:gd name="T22" fmla="*/ 0 w 59"/>
                <a:gd name="T23" fmla="*/ 36 h 59"/>
                <a:gd name="T24" fmla="*/ 0 w 59"/>
                <a:gd name="T25" fmla="*/ 24 h 59"/>
                <a:gd name="T26" fmla="*/ 6 w 59"/>
                <a:gd name="T27" fmla="*/ 13 h 59"/>
                <a:gd name="T28" fmla="*/ 14 w 59"/>
                <a:gd name="T29" fmla="*/ 5 h 59"/>
                <a:gd name="T30" fmla="*/ 24 w 59"/>
                <a:gd name="T31" fmla="*/ 0 h 59"/>
                <a:gd name="T32" fmla="*/ 36 w 59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6" y="0"/>
                  </a:moveTo>
                  <a:lnTo>
                    <a:pt x="46" y="4"/>
                  </a:lnTo>
                  <a:lnTo>
                    <a:pt x="55" y="12"/>
                  </a:lnTo>
                  <a:lnTo>
                    <a:pt x="59" y="24"/>
                  </a:lnTo>
                  <a:lnTo>
                    <a:pt x="59" y="34"/>
                  </a:lnTo>
                  <a:lnTo>
                    <a:pt x="55" y="46"/>
                  </a:lnTo>
                  <a:lnTo>
                    <a:pt x="48" y="54"/>
                  </a:lnTo>
                  <a:lnTo>
                    <a:pt x="36" y="59"/>
                  </a:lnTo>
                  <a:lnTo>
                    <a:pt x="25" y="59"/>
                  </a:lnTo>
                  <a:lnTo>
                    <a:pt x="14" y="55"/>
                  </a:lnTo>
                  <a:lnTo>
                    <a:pt x="6" y="46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6" y="13"/>
                  </a:lnTo>
                  <a:lnTo>
                    <a:pt x="14" y="5"/>
                  </a:lnTo>
                  <a:lnTo>
                    <a:pt x="2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0" name="Freeform 1727"/>
            <p:cNvSpPr>
              <a:spLocks/>
            </p:cNvSpPr>
            <p:nvPr/>
          </p:nvSpPr>
          <p:spPr bwMode="auto">
            <a:xfrm>
              <a:off x="2092325" y="5535613"/>
              <a:ext cx="93663" cy="93663"/>
            </a:xfrm>
            <a:custGeom>
              <a:avLst/>
              <a:gdLst>
                <a:gd name="T0" fmla="*/ 36 w 59"/>
                <a:gd name="T1" fmla="*/ 0 h 59"/>
                <a:gd name="T2" fmla="*/ 46 w 59"/>
                <a:gd name="T3" fmla="*/ 4 h 59"/>
                <a:gd name="T4" fmla="*/ 55 w 59"/>
                <a:gd name="T5" fmla="*/ 14 h 59"/>
                <a:gd name="T6" fmla="*/ 59 w 59"/>
                <a:gd name="T7" fmla="*/ 24 h 59"/>
                <a:gd name="T8" fmla="*/ 59 w 59"/>
                <a:gd name="T9" fmla="*/ 36 h 59"/>
                <a:gd name="T10" fmla="*/ 55 w 59"/>
                <a:gd name="T11" fmla="*/ 46 h 59"/>
                <a:gd name="T12" fmla="*/ 47 w 59"/>
                <a:gd name="T13" fmla="*/ 54 h 59"/>
                <a:gd name="T14" fmla="*/ 36 w 59"/>
                <a:gd name="T15" fmla="*/ 59 h 59"/>
                <a:gd name="T16" fmla="*/ 25 w 59"/>
                <a:gd name="T17" fmla="*/ 59 h 59"/>
                <a:gd name="T18" fmla="*/ 15 w 59"/>
                <a:gd name="T19" fmla="*/ 55 h 59"/>
                <a:gd name="T20" fmla="*/ 5 w 59"/>
                <a:gd name="T21" fmla="*/ 46 h 59"/>
                <a:gd name="T22" fmla="*/ 2 w 59"/>
                <a:gd name="T23" fmla="*/ 36 h 59"/>
                <a:gd name="T24" fmla="*/ 0 w 59"/>
                <a:gd name="T25" fmla="*/ 24 h 59"/>
                <a:gd name="T26" fmla="*/ 5 w 59"/>
                <a:gd name="T27" fmla="*/ 14 h 59"/>
                <a:gd name="T28" fmla="*/ 13 w 59"/>
                <a:gd name="T29" fmla="*/ 6 h 59"/>
                <a:gd name="T30" fmla="*/ 24 w 59"/>
                <a:gd name="T31" fmla="*/ 0 h 59"/>
                <a:gd name="T32" fmla="*/ 36 w 59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6" y="0"/>
                  </a:moveTo>
                  <a:lnTo>
                    <a:pt x="46" y="4"/>
                  </a:lnTo>
                  <a:lnTo>
                    <a:pt x="55" y="14"/>
                  </a:lnTo>
                  <a:lnTo>
                    <a:pt x="59" y="24"/>
                  </a:lnTo>
                  <a:lnTo>
                    <a:pt x="59" y="36"/>
                  </a:lnTo>
                  <a:lnTo>
                    <a:pt x="55" y="46"/>
                  </a:lnTo>
                  <a:lnTo>
                    <a:pt x="47" y="54"/>
                  </a:lnTo>
                  <a:lnTo>
                    <a:pt x="36" y="59"/>
                  </a:lnTo>
                  <a:lnTo>
                    <a:pt x="25" y="59"/>
                  </a:lnTo>
                  <a:lnTo>
                    <a:pt x="15" y="55"/>
                  </a:lnTo>
                  <a:lnTo>
                    <a:pt x="5" y="46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5" y="14"/>
                  </a:lnTo>
                  <a:lnTo>
                    <a:pt x="13" y="6"/>
                  </a:lnTo>
                  <a:lnTo>
                    <a:pt x="2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1" name="Freeform 1728"/>
            <p:cNvSpPr>
              <a:spLocks/>
            </p:cNvSpPr>
            <p:nvPr/>
          </p:nvSpPr>
          <p:spPr bwMode="auto">
            <a:xfrm>
              <a:off x="2025650" y="5437188"/>
              <a:ext cx="92075" cy="92075"/>
            </a:xfrm>
            <a:custGeom>
              <a:avLst/>
              <a:gdLst>
                <a:gd name="T0" fmla="*/ 34 w 58"/>
                <a:gd name="T1" fmla="*/ 0 h 58"/>
                <a:gd name="T2" fmla="*/ 45 w 58"/>
                <a:gd name="T3" fmla="*/ 4 h 58"/>
                <a:gd name="T4" fmla="*/ 54 w 58"/>
                <a:gd name="T5" fmla="*/ 13 h 58"/>
                <a:gd name="T6" fmla="*/ 58 w 58"/>
                <a:gd name="T7" fmla="*/ 23 h 58"/>
                <a:gd name="T8" fmla="*/ 58 w 58"/>
                <a:gd name="T9" fmla="*/ 35 h 58"/>
                <a:gd name="T10" fmla="*/ 54 w 58"/>
                <a:gd name="T11" fmla="*/ 45 h 58"/>
                <a:gd name="T12" fmla="*/ 46 w 58"/>
                <a:gd name="T13" fmla="*/ 53 h 58"/>
                <a:gd name="T14" fmla="*/ 36 w 58"/>
                <a:gd name="T15" fmla="*/ 58 h 58"/>
                <a:gd name="T16" fmla="*/ 24 w 58"/>
                <a:gd name="T17" fmla="*/ 58 h 58"/>
                <a:gd name="T18" fmla="*/ 13 w 58"/>
                <a:gd name="T19" fmla="*/ 55 h 58"/>
                <a:gd name="T20" fmla="*/ 4 w 58"/>
                <a:gd name="T21" fmla="*/ 47 h 58"/>
                <a:gd name="T22" fmla="*/ 0 w 58"/>
                <a:gd name="T23" fmla="*/ 35 h 58"/>
                <a:gd name="T24" fmla="*/ 0 w 58"/>
                <a:gd name="T25" fmla="*/ 24 h 58"/>
                <a:gd name="T26" fmla="*/ 4 w 58"/>
                <a:gd name="T27" fmla="*/ 13 h 58"/>
                <a:gd name="T28" fmla="*/ 12 w 58"/>
                <a:gd name="T29" fmla="*/ 5 h 58"/>
                <a:gd name="T30" fmla="*/ 23 w 58"/>
                <a:gd name="T31" fmla="*/ 0 h 58"/>
                <a:gd name="T32" fmla="*/ 34 w 5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34" y="0"/>
                  </a:moveTo>
                  <a:lnTo>
                    <a:pt x="45" y="4"/>
                  </a:lnTo>
                  <a:lnTo>
                    <a:pt x="54" y="13"/>
                  </a:lnTo>
                  <a:lnTo>
                    <a:pt x="58" y="23"/>
                  </a:lnTo>
                  <a:lnTo>
                    <a:pt x="58" y="35"/>
                  </a:lnTo>
                  <a:lnTo>
                    <a:pt x="54" y="45"/>
                  </a:lnTo>
                  <a:lnTo>
                    <a:pt x="46" y="53"/>
                  </a:lnTo>
                  <a:lnTo>
                    <a:pt x="36" y="58"/>
                  </a:lnTo>
                  <a:lnTo>
                    <a:pt x="24" y="58"/>
                  </a:lnTo>
                  <a:lnTo>
                    <a:pt x="13" y="55"/>
                  </a:lnTo>
                  <a:lnTo>
                    <a:pt x="4" y="47"/>
                  </a:lnTo>
                  <a:lnTo>
                    <a:pt x="0" y="35"/>
                  </a:lnTo>
                  <a:lnTo>
                    <a:pt x="0" y="24"/>
                  </a:lnTo>
                  <a:lnTo>
                    <a:pt x="4" y="13"/>
                  </a:lnTo>
                  <a:lnTo>
                    <a:pt x="12" y="5"/>
                  </a:lnTo>
                  <a:lnTo>
                    <a:pt x="2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2" name="Freeform 1729"/>
            <p:cNvSpPr>
              <a:spLocks/>
            </p:cNvSpPr>
            <p:nvPr/>
          </p:nvSpPr>
          <p:spPr bwMode="auto">
            <a:xfrm>
              <a:off x="2024063" y="5437188"/>
              <a:ext cx="95250" cy="92075"/>
            </a:xfrm>
            <a:custGeom>
              <a:avLst/>
              <a:gdLst>
                <a:gd name="T0" fmla="*/ 30 w 60"/>
                <a:gd name="T1" fmla="*/ 0 h 58"/>
                <a:gd name="T2" fmla="*/ 42 w 60"/>
                <a:gd name="T3" fmla="*/ 2 h 58"/>
                <a:gd name="T4" fmla="*/ 51 w 60"/>
                <a:gd name="T5" fmla="*/ 9 h 58"/>
                <a:gd name="T6" fmla="*/ 58 w 60"/>
                <a:gd name="T7" fmla="*/ 18 h 58"/>
                <a:gd name="T8" fmla="*/ 60 w 60"/>
                <a:gd name="T9" fmla="*/ 30 h 58"/>
                <a:gd name="T10" fmla="*/ 58 w 60"/>
                <a:gd name="T11" fmla="*/ 41 h 58"/>
                <a:gd name="T12" fmla="*/ 51 w 60"/>
                <a:gd name="T13" fmla="*/ 51 h 58"/>
                <a:gd name="T14" fmla="*/ 42 w 60"/>
                <a:gd name="T15" fmla="*/ 57 h 58"/>
                <a:gd name="T16" fmla="*/ 30 w 60"/>
                <a:gd name="T17" fmla="*/ 58 h 58"/>
                <a:gd name="T18" fmla="*/ 18 w 60"/>
                <a:gd name="T19" fmla="*/ 57 h 58"/>
                <a:gd name="T20" fmla="*/ 9 w 60"/>
                <a:gd name="T21" fmla="*/ 51 h 58"/>
                <a:gd name="T22" fmla="*/ 3 w 60"/>
                <a:gd name="T23" fmla="*/ 41 h 58"/>
                <a:gd name="T24" fmla="*/ 0 w 60"/>
                <a:gd name="T25" fmla="*/ 30 h 58"/>
                <a:gd name="T26" fmla="*/ 3 w 60"/>
                <a:gd name="T27" fmla="*/ 18 h 58"/>
                <a:gd name="T28" fmla="*/ 9 w 60"/>
                <a:gd name="T29" fmla="*/ 9 h 58"/>
                <a:gd name="T30" fmla="*/ 18 w 60"/>
                <a:gd name="T31" fmla="*/ 2 h 58"/>
                <a:gd name="T32" fmla="*/ 30 w 60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42" y="2"/>
                  </a:lnTo>
                  <a:lnTo>
                    <a:pt x="51" y="9"/>
                  </a:lnTo>
                  <a:lnTo>
                    <a:pt x="58" y="18"/>
                  </a:lnTo>
                  <a:lnTo>
                    <a:pt x="60" y="30"/>
                  </a:lnTo>
                  <a:lnTo>
                    <a:pt x="58" y="41"/>
                  </a:lnTo>
                  <a:lnTo>
                    <a:pt x="51" y="51"/>
                  </a:lnTo>
                  <a:lnTo>
                    <a:pt x="42" y="57"/>
                  </a:lnTo>
                  <a:lnTo>
                    <a:pt x="30" y="58"/>
                  </a:lnTo>
                  <a:lnTo>
                    <a:pt x="18" y="57"/>
                  </a:lnTo>
                  <a:lnTo>
                    <a:pt x="9" y="51"/>
                  </a:lnTo>
                  <a:lnTo>
                    <a:pt x="3" y="41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3566"/>
            </a:solidFill>
            <a:ln w="0">
              <a:solidFill>
                <a:srgbClr val="0035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4" name="그룹 1813"/>
          <p:cNvGrpSpPr/>
          <p:nvPr/>
        </p:nvGrpSpPr>
        <p:grpSpPr>
          <a:xfrm>
            <a:off x="7703612" y="5119216"/>
            <a:ext cx="1254273" cy="1254273"/>
            <a:chOff x="6342063" y="5030788"/>
            <a:chExt cx="871538" cy="871538"/>
          </a:xfrm>
        </p:grpSpPr>
        <p:sp>
          <p:nvSpPr>
            <p:cNvPr id="1733" name="Freeform 1730"/>
            <p:cNvSpPr>
              <a:spLocks/>
            </p:cNvSpPr>
            <p:nvPr/>
          </p:nvSpPr>
          <p:spPr bwMode="auto">
            <a:xfrm>
              <a:off x="6342063" y="5030788"/>
              <a:ext cx="871538" cy="871538"/>
            </a:xfrm>
            <a:custGeom>
              <a:avLst/>
              <a:gdLst>
                <a:gd name="T0" fmla="*/ 275 w 549"/>
                <a:gd name="T1" fmla="*/ 0 h 549"/>
                <a:gd name="T2" fmla="*/ 320 w 549"/>
                <a:gd name="T3" fmla="*/ 4 h 549"/>
                <a:gd name="T4" fmla="*/ 362 w 549"/>
                <a:gd name="T5" fmla="*/ 13 h 549"/>
                <a:gd name="T6" fmla="*/ 401 w 549"/>
                <a:gd name="T7" fmla="*/ 30 h 549"/>
                <a:gd name="T8" fmla="*/ 436 w 549"/>
                <a:gd name="T9" fmla="*/ 53 h 549"/>
                <a:gd name="T10" fmla="*/ 469 w 549"/>
                <a:gd name="T11" fmla="*/ 80 h 549"/>
                <a:gd name="T12" fmla="*/ 496 w 549"/>
                <a:gd name="T13" fmla="*/ 113 h 549"/>
                <a:gd name="T14" fmla="*/ 519 w 549"/>
                <a:gd name="T15" fmla="*/ 148 h 549"/>
                <a:gd name="T16" fmla="*/ 534 w 549"/>
                <a:gd name="T17" fmla="*/ 188 h 549"/>
                <a:gd name="T18" fmla="*/ 545 w 549"/>
                <a:gd name="T19" fmla="*/ 229 h 549"/>
                <a:gd name="T20" fmla="*/ 549 w 549"/>
                <a:gd name="T21" fmla="*/ 274 h 549"/>
                <a:gd name="T22" fmla="*/ 545 w 549"/>
                <a:gd name="T23" fmla="*/ 318 h 549"/>
                <a:gd name="T24" fmla="*/ 534 w 549"/>
                <a:gd name="T25" fmla="*/ 360 h 549"/>
                <a:gd name="T26" fmla="*/ 519 w 549"/>
                <a:gd name="T27" fmla="*/ 400 h 549"/>
                <a:gd name="T28" fmla="*/ 496 w 549"/>
                <a:gd name="T29" fmla="*/ 436 h 549"/>
                <a:gd name="T30" fmla="*/ 469 w 549"/>
                <a:gd name="T31" fmla="*/ 468 h 549"/>
                <a:gd name="T32" fmla="*/ 436 w 549"/>
                <a:gd name="T33" fmla="*/ 495 h 549"/>
                <a:gd name="T34" fmla="*/ 401 w 549"/>
                <a:gd name="T35" fmla="*/ 517 h 549"/>
                <a:gd name="T36" fmla="*/ 362 w 549"/>
                <a:gd name="T37" fmla="*/ 534 h 549"/>
                <a:gd name="T38" fmla="*/ 320 w 549"/>
                <a:gd name="T39" fmla="*/ 545 h 549"/>
                <a:gd name="T40" fmla="*/ 275 w 549"/>
                <a:gd name="T41" fmla="*/ 549 h 549"/>
                <a:gd name="T42" fmla="*/ 231 w 549"/>
                <a:gd name="T43" fmla="*/ 545 h 549"/>
                <a:gd name="T44" fmla="*/ 189 w 549"/>
                <a:gd name="T45" fmla="*/ 534 h 549"/>
                <a:gd name="T46" fmla="*/ 148 w 549"/>
                <a:gd name="T47" fmla="*/ 517 h 549"/>
                <a:gd name="T48" fmla="*/ 113 w 549"/>
                <a:gd name="T49" fmla="*/ 495 h 549"/>
                <a:gd name="T50" fmla="*/ 82 w 549"/>
                <a:gd name="T51" fmla="*/ 468 h 549"/>
                <a:gd name="T52" fmla="*/ 54 w 549"/>
                <a:gd name="T53" fmla="*/ 436 h 549"/>
                <a:gd name="T54" fmla="*/ 32 w 549"/>
                <a:gd name="T55" fmla="*/ 400 h 549"/>
                <a:gd name="T56" fmla="*/ 15 w 549"/>
                <a:gd name="T57" fmla="*/ 360 h 549"/>
                <a:gd name="T58" fmla="*/ 4 w 549"/>
                <a:gd name="T59" fmla="*/ 318 h 549"/>
                <a:gd name="T60" fmla="*/ 0 w 549"/>
                <a:gd name="T61" fmla="*/ 274 h 549"/>
                <a:gd name="T62" fmla="*/ 4 w 549"/>
                <a:gd name="T63" fmla="*/ 229 h 549"/>
                <a:gd name="T64" fmla="*/ 15 w 549"/>
                <a:gd name="T65" fmla="*/ 188 h 549"/>
                <a:gd name="T66" fmla="*/ 32 w 549"/>
                <a:gd name="T67" fmla="*/ 148 h 549"/>
                <a:gd name="T68" fmla="*/ 54 w 549"/>
                <a:gd name="T69" fmla="*/ 113 h 549"/>
                <a:gd name="T70" fmla="*/ 82 w 549"/>
                <a:gd name="T71" fmla="*/ 80 h 549"/>
                <a:gd name="T72" fmla="*/ 113 w 549"/>
                <a:gd name="T73" fmla="*/ 53 h 549"/>
                <a:gd name="T74" fmla="*/ 148 w 549"/>
                <a:gd name="T75" fmla="*/ 30 h 549"/>
                <a:gd name="T76" fmla="*/ 189 w 549"/>
                <a:gd name="T77" fmla="*/ 13 h 549"/>
                <a:gd name="T78" fmla="*/ 231 w 549"/>
                <a:gd name="T79" fmla="*/ 4 h 549"/>
                <a:gd name="T80" fmla="*/ 275 w 549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549">
                  <a:moveTo>
                    <a:pt x="275" y="0"/>
                  </a:moveTo>
                  <a:lnTo>
                    <a:pt x="320" y="4"/>
                  </a:lnTo>
                  <a:lnTo>
                    <a:pt x="362" y="13"/>
                  </a:lnTo>
                  <a:lnTo>
                    <a:pt x="401" y="30"/>
                  </a:lnTo>
                  <a:lnTo>
                    <a:pt x="436" y="53"/>
                  </a:lnTo>
                  <a:lnTo>
                    <a:pt x="469" y="80"/>
                  </a:lnTo>
                  <a:lnTo>
                    <a:pt x="496" y="113"/>
                  </a:lnTo>
                  <a:lnTo>
                    <a:pt x="519" y="148"/>
                  </a:lnTo>
                  <a:lnTo>
                    <a:pt x="534" y="188"/>
                  </a:lnTo>
                  <a:lnTo>
                    <a:pt x="545" y="229"/>
                  </a:lnTo>
                  <a:lnTo>
                    <a:pt x="549" y="274"/>
                  </a:lnTo>
                  <a:lnTo>
                    <a:pt x="545" y="318"/>
                  </a:lnTo>
                  <a:lnTo>
                    <a:pt x="534" y="360"/>
                  </a:lnTo>
                  <a:lnTo>
                    <a:pt x="519" y="400"/>
                  </a:lnTo>
                  <a:lnTo>
                    <a:pt x="496" y="436"/>
                  </a:lnTo>
                  <a:lnTo>
                    <a:pt x="469" y="468"/>
                  </a:lnTo>
                  <a:lnTo>
                    <a:pt x="436" y="495"/>
                  </a:lnTo>
                  <a:lnTo>
                    <a:pt x="401" y="517"/>
                  </a:lnTo>
                  <a:lnTo>
                    <a:pt x="362" y="534"/>
                  </a:lnTo>
                  <a:lnTo>
                    <a:pt x="320" y="545"/>
                  </a:lnTo>
                  <a:lnTo>
                    <a:pt x="275" y="549"/>
                  </a:lnTo>
                  <a:lnTo>
                    <a:pt x="231" y="545"/>
                  </a:lnTo>
                  <a:lnTo>
                    <a:pt x="189" y="534"/>
                  </a:lnTo>
                  <a:lnTo>
                    <a:pt x="148" y="517"/>
                  </a:lnTo>
                  <a:lnTo>
                    <a:pt x="113" y="495"/>
                  </a:lnTo>
                  <a:lnTo>
                    <a:pt x="82" y="468"/>
                  </a:lnTo>
                  <a:lnTo>
                    <a:pt x="54" y="436"/>
                  </a:lnTo>
                  <a:lnTo>
                    <a:pt x="32" y="400"/>
                  </a:lnTo>
                  <a:lnTo>
                    <a:pt x="15" y="360"/>
                  </a:lnTo>
                  <a:lnTo>
                    <a:pt x="4" y="318"/>
                  </a:lnTo>
                  <a:lnTo>
                    <a:pt x="0" y="274"/>
                  </a:lnTo>
                  <a:lnTo>
                    <a:pt x="4" y="229"/>
                  </a:lnTo>
                  <a:lnTo>
                    <a:pt x="15" y="188"/>
                  </a:lnTo>
                  <a:lnTo>
                    <a:pt x="32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3" y="53"/>
                  </a:lnTo>
                  <a:lnTo>
                    <a:pt x="148" y="30"/>
                  </a:lnTo>
                  <a:lnTo>
                    <a:pt x="189" y="13"/>
                  </a:lnTo>
                  <a:lnTo>
                    <a:pt x="231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43ECBF"/>
            </a:solidFill>
            <a:ln w="0">
              <a:solidFill>
                <a:srgbClr val="43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4" name="Freeform 1731"/>
            <p:cNvSpPr>
              <a:spLocks/>
            </p:cNvSpPr>
            <p:nvPr/>
          </p:nvSpPr>
          <p:spPr bwMode="auto">
            <a:xfrm>
              <a:off x="6521450" y="5175250"/>
              <a:ext cx="690563" cy="725488"/>
            </a:xfrm>
            <a:custGeom>
              <a:avLst/>
              <a:gdLst>
                <a:gd name="T0" fmla="*/ 109 w 435"/>
                <a:gd name="T1" fmla="*/ 0 h 457"/>
                <a:gd name="T2" fmla="*/ 301 w 435"/>
                <a:gd name="T3" fmla="*/ 53 h 457"/>
                <a:gd name="T4" fmla="*/ 435 w 435"/>
                <a:gd name="T5" fmla="*/ 197 h 457"/>
                <a:gd name="T6" fmla="*/ 432 w 435"/>
                <a:gd name="T7" fmla="*/ 227 h 457"/>
                <a:gd name="T8" fmla="*/ 421 w 435"/>
                <a:gd name="T9" fmla="*/ 269 h 457"/>
                <a:gd name="T10" fmla="*/ 406 w 435"/>
                <a:gd name="T11" fmla="*/ 309 h 457"/>
                <a:gd name="T12" fmla="*/ 383 w 435"/>
                <a:gd name="T13" fmla="*/ 345 h 457"/>
                <a:gd name="T14" fmla="*/ 356 w 435"/>
                <a:gd name="T15" fmla="*/ 377 h 457"/>
                <a:gd name="T16" fmla="*/ 323 w 435"/>
                <a:gd name="T17" fmla="*/ 404 h 457"/>
                <a:gd name="T18" fmla="*/ 288 w 435"/>
                <a:gd name="T19" fmla="*/ 426 h 457"/>
                <a:gd name="T20" fmla="*/ 249 w 435"/>
                <a:gd name="T21" fmla="*/ 443 h 457"/>
                <a:gd name="T22" fmla="*/ 207 w 435"/>
                <a:gd name="T23" fmla="*/ 454 h 457"/>
                <a:gd name="T24" fmla="*/ 166 w 435"/>
                <a:gd name="T25" fmla="*/ 457 h 457"/>
                <a:gd name="T26" fmla="*/ 139 w 435"/>
                <a:gd name="T27" fmla="*/ 426 h 457"/>
                <a:gd name="T28" fmla="*/ 162 w 435"/>
                <a:gd name="T29" fmla="*/ 365 h 457"/>
                <a:gd name="T30" fmla="*/ 30 w 435"/>
                <a:gd name="T31" fmla="*/ 286 h 457"/>
                <a:gd name="T32" fmla="*/ 0 w 435"/>
                <a:gd name="T33" fmla="*/ 128 h 457"/>
                <a:gd name="T34" fmla="*/ 109 w 435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5" h="457">
                  <a:moveTo>
                    <a:pt x="109" y="0"/>
                  </a:moveTo>
                  <a:lnTo>
                    <a:pt x="301" y="53"/>
                  </a:lnTo>
                  <a:lnTo>
                    <a:pt x="435" y="197"/>
                  </a:lnTo>
                  <a:lnTo>
                    <a:pt x="432" y="227"/>
                  </a:lnTo>
                  <a:lnTo>
                    <a:pt x="421" y="269"/>
                  </a:lnTo>
                  <a:lnTo>
                    <a:pt x="406" y="309"/>
                  </a:lnTo>
                  <a:lnTo>
                    <a:pt x="383" y="345"/>
                  </a:lnTo>
                  <a:lnTo>
                    <a:pt x="356" y="377"/>
                  </a:lnTo>
                  <a:lnTo>
                    <a:pt x="323" y="404"/>
                  </a:lnTo>
                  <a:lnTo>
                    <a:pt x="288" y="426"/>
                  </a:lnTo>
                  <a:lnTo>
                    <a:pt x="249" y="443"/>
                  </a:lnTo>
                  <a:lnTo>
                    <a:pt x="207" y="454"/>
                  </a:lnTo>
                  <a:lnTo>
                    <a:pt x="166" y="457"/>
                  </a:lnTo>
                  <a:lnTo>
                    <a:pt x="139" y="426"/>
                  </a:lnTo>
                  <a:lnTo>
                    <a:pt x="162" y="365"/>
                  </a:lnTo>
                  <a:lnTo>
                    <a:pt x="30" y="286"/>
                  </a:lnTo>
                  <a:lnTo>
                    <a:pt x="0" y="12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EBDA7"/>
            </a:solidFill>
            <a:ln w="0">
              <a:solidFill>
                <a:srgbClr val="2EBDA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5" name="Freeform 1732"/>
            <p:cNvSpPr>
              <a:spLocks/>
            </p:cNvSpPr>
            <p:nvPr/>
          </p:nvSpPr>
          <p:spPr bwMode="auto">
            <a:xfrm>
              <a:off x="6483350" y="5159375"/>
              <a:ext cx="590550" cy="692150"/>
            </a:xfrm>
            <a:custGeom>
              <a:avLst/>
              <a:gdLst>
                <a:gd name="T0" fmla="*/ 186 w 372"/>
                <a:gd name="T1" fmla="*/ 0 h 436"/>
                <a:gd name="T2" fmla="*/ 223 w 372"/>
                <a:gd name="T3" fmla="*/ 4 h 436"/>
                <a:gd name="T4" fmla="*/ 258 w 372"/>
                <a:gd name="T5" fmla="*/ 15 h 436"/>
                <a:gd name="T6" fmla="*/ 290 w 372"/>
                <a:gd name="T7" fmla="*/ 32 h 436"/>
                <a:gd name="T8" fmla="*/ 317 w 372"/>
                <a:gd name="T9" fmla="*/ 55 h 436"/>
                <a:gd name="T10" fmla="*/ 339 w 372"/>
                <a:gd name="T11" fmla="*/ 83 h 436"/>
                <a:gd name="T12" fmla="*/ 356 w 372"/>
                <a:gd name="T13" fmla="*/ 114 h 436"/>
                <a:gd name="T14" fmla="*/ 368 w 372"/>
                <a:gd name="T15" fmla="*/ 148 h 436"/>
                <a:gd name="T16" fmla="*/ 372 w 372"/>
                <a:gd name="T17" fmla="*/ 186 h 436"/>
                <a:gd name="T18" fmla="*/ 367 w 372"/>
                <a:gd name="T19" fmla="*/ 224 h 436"/>
                <a:gd name="T20" fmla="*/ 356 w 372"/>
                <a:gd name="T21" fmla="*/ 260 h 436"/>
                <a:gd name="T22" fmla="*/ 338 w 372"/>
                <a:gd name="T23" fmla="*/ 292 h 436"/>
                <a:gd name="T24" fmla="*/ 315 w 372"/>
                <a:gd name="T25" fmla="*/ 320 h 436"/>
                <a:gd name="T26" fmla="*/ 266 w 372"/>
                <a:gd name="T27" fmla="*/ 288 h 436"/>
                <a:gd name="T28" fmla="*/ 287 w 372"/>
                <a:gd name="T29" fmla="*/ 269 h 436"/>
                <a:gd name="T30" fmla="*/ 303 w 372"/>
                <a:gd name="T31" fmla="*/ 244 h 436"/>
                <a:gd name="T32" fmla="*/ 312 w 372"/>
                <a:gd name="T33" fmla="*/ 216 h 436"/>
                <a:gd name="T34" fmla="*/ 316 w 372"/>
                <a:gd name="T35" fmla="*/ 186 h 436"/>
                <a:gd name="T36" fmla="*/ 312 w 372"/>
                <a:gd name="T37" fmla="*/ 156 h 436"/>
                <a:gd name="T38" fmla="*/ 303 w 372"/>
                <a:gd name="T39" fmla="*/ 129 h 436"/>
                <a:gd name="T40" fmla="*/ 287 w 372"/>
                <a:gd name="T41" fmla="*/ 105 h 436"/>
                <a:gd name="T42" fmla="*/ 267 w 372"/>
                <a:gd name="T43" fmla="*/ 84 h 436"/>
                <a:gd name="T44" fmla="*/ 243 w 372"/>
                <a:gd name="T45" fmla="*/ 70 h 436"/>
                <a:gd name="T46" fmla="*/ 215 w 372"/>
                <a:gd name="T47" fmla="*/ 59 h 436"/>
                <a:gd name="T48" fmla="*/ 186 w 372"/>
                <a:gd name="T49" fmla="*/ 57 h 436"/>
                <a:gd name="T50" fmla="*/ 156 w 372"/>
                <a:gd name="T51" fmla="*/ 59 h 436"/>
                <a:gd name="T52" fmla="*/ 129 w 372"/>
                <a:gd name="T53" fmla="*/ 70 h 436"/>
                <a:gd name="T54" fmla="*/ 105 w 372"/>
                <a:gd name="T55" fmla="*/ 84 h 436"/>
                <a:gd name="T56" fmla="*/ 84 w 372"/>
                <a:gd name="T57" fmla="*/ 105 h 436"/>
                <a:gd name="T58" fmla="*/ 68 w 372"/>
                <a:gd name="T59" fmla="*/ 129 h 436"/>
                <a:gd name="T60" fmla="*/ 59 w 372"/>
                <a:gd name="T61" fmla="*/ 156 h 436"/>
                <a:gd name="T62" fmla="*/ 55 w 372"/>
                <a:gd name="T63" fmla="*/ 186 h 436"/>
                <a:gd name="T64" fmla="*/ 59 w 372"/>
                <a:gd name="T65" fmla="*/ 218 h 436"/>
                <a:gd name="T66" fmla="*/ 70 w 372"/>
                <a:gd name="T67" fmla="*/ 245 h 436"/>
                <a:gd name="T68" fmla="*/ 87 w 372"/>
                <a:gd name="T69" fmla="*/ 270 h 436"/>
                <a:gd name="T70" fmla="*/ 108 w 372"/>
                <a:gd name="T71" fmla="*/ 291 h 436"/>
                <a:gd name="T72" fmla="*/ 134 w 372"/>
                <a:gd name="T73" fmla="*/ 305 h 436"/>
                <a:gd name="T74" fmla="*/ 163 w 372"/>
                <a:gd name="T75" fmla="*/ 315 h 436"/>
                <a:gd name="T76" fmla="*/ 164 w 372"/>
                <a:gd name="T77" fmla="*/ 244 h 436"/>
                <a:gd name="T78" fmla="*/ 307 w 372"/>
                <a:gd name="T79" fmla="*/ 334 h 436"/>
                <a:gd name="T80" fmla="*/ 163 w 372"/>
                <a:gd name="T81" fmla="*/ 436 h 436"/>
                <a:gd name="T82" fmla="*/ 163 w 372"/>
                <a:gd name="T83" fmla="*/ 371 h 436"/>
                <a:gd name="T84" fmla="*/ 130 w 372"/>
                <a:gd name="T85" fmla="*/ 363 h 436"/>
                <a:gd name="T86" fmla="*/ 99 w 372"/>
                <a:gd name="T87" fmla="*/ 350 h 436"/>
                <a:gd name="T88" fmla="*/ 71 w 372"/>
                <a:gd name="T89" fmla="*/ 332 h 436"/>
                <a:gd name="T90" fmla="*/ 47 w 372"/>
                <a:gd name="T91" fmla="*/ 309 h 436"/>
                <a:gd name="T92" fmla="*/ 28 w 372"/>
                <a:gd name="T93" fmla="*/ 283 h 436"/>
                <a:gd name="T94" fmla="*/ 12 w 372"/>
                <a:gd name="T95" fmla="*/ 253 h 436"/>
                <a:gd name="T96" fmla="*/ 3 w 372"/>
                <a:gd name="T97" fmla="*/ 220 h 436"/>
                <a:gd name="T98" fmla="*/ 0 w 372"/>
                <a:gd name="T99" fmla="*/ 186 h 436"/>
                <a:gd name="T100" fmla="*/ 4 w 372"/>
                <a:gd name="T101" fmla="*/ 148 h 436"/>
                <a:gd name="T102" fmla="*/ 15 w 372"/>
                <a:gd name="T103" fmla="*/ 114 h 436"/>
                <a:gd name="T104" fmla="*/ 32 w 372"/>
                <a:gd name="T105" fmla="*/ 83 h 436"/>
                <a:gd name="T106" fmla="*/ 54 w 372"/>
                <a:gd name="T107" fmla="*/ 55 h 436"/>
                <a:gd name="T108" fmla="*/ 82 w 372"/>
                <a:gd name="T109" fmla="*/ 32 h 436"/>
                <a:gd name="T110" fmla="*/ 114 w 372"/>
                <a:gd name="T111" fmla="*/ 15 h 436"/>
                <a:gd name="T112" fmla="*/ 148 w 372"/>
                <a:gd name="T113" fmla="*/ 4 h 436"/>
                <a:gd name="T114" fmla="*/ 186 w 372"/>
                <a:gd name="T11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2" h="436">
                  <a:moveTo>
                    <a:pt x="186" y="0"/>
                  </a:moveTo>
                  <a:lnTo>
                    <a:pt x="223" y="4"/>
                  </a:lnTo>
                  <a:lnTo>
                    <a:pt x="258" y="15"/>
                  </a:lnTo>
                  <a:lnTo>
                    <a:pt x="290" y="32"/>
                  </a:lnTo>
                  <a:lnTo>
                    <a:pt x="317" y="55"/>
                  </a:lnTo>
                  <a:lnTo>
                    <a:pt x="339" y="83"/>
                  </a:lnTo>
                  <a:lnTo>
                    <a:pt x="356" y="114"/>
                  </a:lnTo>
                  <a:lnTo>
                    <a:pt x="368" y="148"/>
                  </a:lnTo>
                  <a:lnTo>
                    <a:pt x="372" y="186"/>
                  </a:lnTo>
                  <a:lnTo>
                    <a:pt x="367" y="224"/>
                  </a:lnTo>
                  <a:lnTo>
                    <a:pt x="356" y="260"/>
                  </a:lnTo>
                  <a:lnTo>
                    <a:pt x="338" y="292"/>
                  </a:lnTo>
                  <a:lnTo>
                    <a:pt x="315" y="320"/>
                  </a:lnTo>
                  <a:lnTo>
                    <a:pt x="266" y="288"/>
                  </a:lnTo>
                  <a:lnTo>
                    <a:pt x="287" y="269"/>
                  </a:lnTo>
                  <a:lnTo>
                    <a:pt x="303" y="244"/>
                  </a:lnTo>
                  <a:lnTo>
                    <a:pt x="312" y="216"/>
                  </a:lnTo>
                  <a:lnTo>
                    <a:pt x="316" y="186"/>
                  </a:lnTo>
                  <a:lnTo>
                    <a:pt x="312" y="156"/>
                  </a:lnTo>
                  <a:lnTo>
                    <a:pt x="303" y="129"/>
                  </a:lnTo>
                  <a:lnTo>
                    <a:pt x="287" y="105"/>
                  </a:lnTo>
                  <a:lnTo>
                    <a:pt x="267" y="84"/>
                  </a:lnTo>
                  <a:lnTo>
                    <a:pt x="243" y="70"/>
                  </a:lnTo>
                  <a:lnTo>
                    <a:pt x="215" y="59"/>
                  </a:lnTo>
                  <a:lnTo>
                    <a:pt x="186" y="57"/>
                  </a:lnTo>
                  <a:lnTo>
                    <a:pt x="156" y="59"/>
                  </a:lnTo>
                  <a:lnTo>
                    <a:pt x="129" y="70"/>
                  </a:lnTo>
                  <a:lnTo>
                    <a:pt x="105" y="84"/>
                  </a:lnTo>
                  <a:lnTo>
                    <a:pt x="84" y="105"/>
                  </a:lnTo>
                  <a:lnTo>
                    <a:pt x="68" y="129"/>
                  </a:lnTo>
                  <a:lnTo>
                    <a:pt x="59" y="156"/>
                  </a:lnTo>
                  <a:lnTo>
                    <a:pt x="55" y="186"/>
                  </a:lnTo>
                  <a:lnTo>
                    <a:pt x="59" y="218"/>
                  </a:lnTo>
                  <a:lnTo>
                    <a:pt x="70" y="245"/>
                  </a:lnTo>
                  <a:lnTo>
                    <a:pt x="87" y="270"/>
                  </a:lnTo>
                  <a:lnTo>
                    <a:pt x="108" y="291"/>
                  </a:lnTo>
                  <a:lnTo>
                    <a:pt x="134" y="305"/>
                  </a:lnTo>
                  <a:lnTo>
                    <a:pt x="163" y="315"/>
                  </a:lnTo>
                  <a:lnTo>
                    <a:pt x="164" y="244"/>
                  </a:lnTo>
                  <a:lnTo>
                    <a:pt x="307" y="334"/>
                  </a:lnTo>
                  <a:lnTo>
                    <a:pt x="163" y="436"/>
                  </a:lnTo>
                  <a:lnTo>
                    <a:pt x="163" y="371"/>
                  </a:lnTo>
                  <a:lnTo>
                    <a:pt x="130" y="363"/>
                  </a:lnTo>
                  <a:lnTo>
                    <a:pt x="99" y="350"/>
                  </a:lnTo>
                  <a:lnTo>
                    <a:pt x="71" y="332"/>
                  </a:lnTo>
                  <a:lnTo>
                    <a:pt x="47" y="309"/>
                  </a:lnTo>
                  <a:lnTo>
                    <a:pt x="28" y="283"/>
                  </a:lnTo>
                  <a:lnTo>
                    <a:pt x="12" y="253"/>
                  </a:lnTo>
                  <a:lnTo>
                    <a:pt x="3" y="220"/>
                  </a:lnTo>
                  <a:lnTo>
                    <a:pt x="0" y="186"/>
                  </a:lnTo>
                  <a:lnTo>
                    <a:pt x="4" y="148"/>
                  </a:lnTo>
                  <a:lnTo>
                    <a:pt x="15" y="114"/>
                  </a:lnTo>
                  <a:lnTo>
                    <a:pt x="32" y="83"/>
                  </a:lnTo>
                  <a:lnTo>
                    <a:pt x="54" y="55"/>
                  </a:lnTo>
                  <a:lnTo>
                    <a:pt x="82" y="32"/>
                  </a:lnTo>
                  <a:lnTo>
                    <a:pt x="114" y="15"/>
                  </a:lnTo>
                  <a:lnTo>
                    <a:pt x="148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1" name="그룹 1820"/>
          <p:cNvGrpSpPr/>
          <p:nvPr/>
        </p:nvGrpSpPr>
        <p:grpSpPr>
          <a:xfrm>
            <a:off x="7703612" y="3751064"/>
            <a:ext cx="1254273" cy="1254273"/>
            <a:chOff x="6342063" y="3787775"/>
            <a:chExt cx="871538" cy="871538"/>
          </a:xfrm>
        </p:grpSpPr>
        <p:sp>
          <p:nvSpPr>
            <p:cNvPr id="1736" name="Freeform 1733"/>
            <p:cNvSpPr>
              <a:spLocks/>
            </p:cNvSpPr>
            <p:nvPr/>
          </p:nvSpPr>
          <p:spPr bwMode="auto">
            <a:xfrm>
              <a:off x="6342063" y="3787775"/>
              <a:ext cx="871538" cy="871538"/>
            </a:xfrm>
            <a:custGeom>
              <a:avLst/>
              <a:gdLst>
                <a:gd name="T0" fmla="*/ 275 w 549"/>
                <a:gd name="T1" fmla="*/ 0 h 549"/>
                <a:gd name="T2" fmla="*/ 320 w 549"/>
                <a:gd name="T3" fmla="*/ 4 h 549"/>
                <a:gd name="T4" fmla="*/ 362 w 549"/>
                <a:gd name="T5" fmla="*/ 15 h 549"/>
                <a:gd name="T6" fmla="*/ 401 w 549"/>
                <a:gd name="T7" fmla="*/ 32 h 549"/>
                <a:gd name="T8" fmla="*/ 436 w 549"/>
                <a:gd name="T9" fmla="*/ 54 h 549"/>
                <a:gd name="T10" fmla="*/ 469 w 549"/>
                <a:gd name="T11" fmla="*/ 82 h 549"/>
                <a:gd name="T12" fmla="*/ 496 w 549"/>
                <a:gd name="T13" fmla="*/ 113 h 549"/>
                <a:gd name="T14" fmla="*/ 519 w 549"/>
                <a:gd name="T15" fmla="*/ 148 h 549"/>
                <a:gd name="T16" fmla="*/ 534 w 549"/>
                <a:gd name="T17" fmla="*/ 189 h 549"/>
                <a:gd name="T18" fmla="*/ 545 w 549"/>
                <a:gd name="T19" fmla="*/ 231 h 549"/>
                <a:gd name="T20" fmla="*/ 549 w 549"/>
                <a:gd name="T21" fmla="*/ 275 h 549"/>
                <a:gd name="T22" fmla="*/ 545 w 549"/>
                <a:gd name="T23" fmla="*/ 320 h 549"/>
                <a:gd name="T24" fmla="*/ 534 w 549"/>
                <a:gd name="T25" fmla="*/ 362 h 549"/>
                <a:gd name="T26" fmla="*/ 519 w 549"/>
                <a:gd name="T27" fmla="*/ 401 h 549"/>
                <a:gd name="T28" fmla="*/ 496 w 549"/>
                <a:gd name="T29" fmla="*/ 436 h 549"/>
                <a:gd name="T30" fmla="*/ 469 w 549"/>
                <a:gd name="T31" fmla="*/ 469 h 549"/>
                <a:gd name="T32" fmla="*/ 436 w 549"/>
                <a:gd name="T33" fmla="*/ 497 h 549"/>
                <a:gd name="T34" fmla="*/ 401 w 549"/>
                <a:gd name="T35" fmla="*/ 519 h 549"/>
                <a:gd name="T36" fmla="*/ 362 w 549"/>
                <a:gd name="T37" fmla="*/ 535 h 549"/>
                <a:gd name="T38" fmla="*/ 320 w 549"/>
                <a:gd name="T39" fmla="*/ 545 h 549"/>
                <a:gd name="T40" fmla="*/ 275 w 549"/>
                <a:gd name="T41" fmla="*/ 549 h 549"/>
                <a:gd name="T42" fmla="*/ 231 w 549"/>
                <a:gd name="T43" fmla="*/ 545 h 549"/>
                <a:gd name="T44" fmla="*/ 189 w 549"/>
                <a:gd name="T45" fmla="*/ 535 h 549"/>
                <a:gd name="T46" fmla="*/ 148 w 549"/>
                <a:gd name="T47" fmla="*/ 519 h 549"/>
                <a:gd name="T48" fmla="*/ 113 w 549"/>
                <a:gd name="T49" fmla="*/ 497 h 549"/>
                <a:gd name="T50" fmla="*/ 82 w 549"/>
                <a:gd name="T51" fmla="*/ 469 h 549"/>
                <a:gd name="T52" fmla="*/ 54 w 549"/>
                <a:gd name="T53" fmla="*/ 436 h 549"/>
                <a:gd name="T54" fmla="*/ 32 w 549"/>
                <a:gd name="T55" fmla="*/ 401 h 549"/>
                <a:gd name="T56" fmla="*/ 15 w 549"/>
                <a:gd name="T57" fmla="*/ 362 h 549"/>
                <a:gd name="T58" fmla="*/ 4 w 549"/>
                <a:gd name="T59" fmla="*/ 320 h 549"/>
                <a:gd name="T60" fmla="*/ 0 w 549"/>
                <a:gd name="T61" fmla="*/ 275 h 549"/>
                <a:gd name="T62" fmla="*/ 4 w 549"/>
                <a:gd name="T63" fmla="*/ 231 h 549"/>
                <a:gd name="T64" fmla="*/ 15 w 549"/>
                <a:gd name="T65" fmla="*/ 189 h 549"/>
                <a:gd name="T66" fmla="*/ 32 w 549"/>
                <a:gd name="T67" fmla="*/ 148 h 549"/>
                <a:gd name="T68" fmla="*/ 54 w 549"/>
                <a:gd name="T69" fmla="*/ 113 h 549"/>
                <a:gd name="T70" fmla="*/ 82 w 549"/>
                <a:gd name="T71" fmla="*/ 82 h 549"/>
                <a:gd name="T72" fmla="*/ 113 w 549"/>
                <a:gd name="T73" fmla="*/ 54 h 549"/>
                <a:gd name="T74" fmla="*/ 148 w 549"/>
                <a:gd name="T75" fmla="*/ 32 h 549"/>
                <a:gd name="T76" fmla="*/ 189 w 549"/>
                <a:gd name="T77" fmla="*/ 15 h 549"/>
                <a:gd name="T78" fmla="*/ 231 w 549"/>
                <a:gd name="T79" fmla="*/ 4 h 549"/>
                <a:gd name="T80" fmla="*/ 275 w 549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549">
                  <a:moveTo>
                    <a:pt x="275" y="0"/>
                  </a:moveTo>
                  <a:lnTo>
                    <a:pt x="320" y="4"/>
                  </a:lnTo>
                  <a:lnTo>
                    <a:pt x="362" y="15"/>
                  </a:lnTo>
                  <a:lnTo>
                    <a:pt x="401" y="32"/>
                  </a:lnTo>
                  <a:lnTo>
                    <a:pt x="436" y="54"/>
                  </a:lnTo>
                  <a:lnTo>
                    <a:pt x="469" y="82"/>
                  </a:lnTo>
                  <a:lnTo>
                    <a:pt x="496" y="113"/>
                  </a:lnTo>
                  <a:lnTo>
                    <a:pt x="519" y="148"/>
                  </a:lnTo>
                  <a:lnTo>
                    <a:pt x="534" y="189"/>
                  </a:lnTo>
                  <a:lnTo>
                    <a:pt x="545" y="231"/>
                  </a:lnTo>
                  <a:lnTo>
                    <a:pt x="549" y="275"/>
                  </a:lnTo>
                  <a:lnTo>
                    <a:pt x="545" y="320"/>
                  </a:lnTo>
                  <a:lnTo>
                    <a:pt x="534" y="362"/>
                  </a:lnTo>
                  <a:lnTo>
                    <a:pt x="519" y="401"/>
                  </a:lnTo>
                  <a:lnTo>
                    <a:pt x="496" y="436"/>
                  </a:lnTo>
                  <a:lnTo>
                    <a:pt x="469" y="469"/>
                  </a:lnTo>
                  <a:lnTo>
                    <a:pt x="436" y="497"/>
                  </a:lnTo>
                  <a:lnTo>
                    <a:pt x="401" y="519"/>
                  </a:lnTo>
                  <a:lnTo>
                    <a:pt x="362" y="535"/>
                  </a:lnTo>
                  <a:lnTo>
                    <a:pt x="320" y="545"/>
                  </a:lnTo>
                  <a:lnTo>
                    <a:pt x="275" y="549"/>
                  </a:lnTo>
                  <a:lnTo>
                    <a:pt x="231" y="545"/>
                  </a:lnTo>
                  <a:lnTo>
                    <a:pt x="189" y="535"/>
                  </a:lnTo>
                  <a:lnTo>
                    <a:pt x="148" y="519"/>
                  </a:lnTo>
                  <a:lnTo>
                    <a:pt x="113" y="497"/>
                  </a:lnTo>
                  <a:lnTo>
                    <a:pt x="82" y="469"/>
                  </a:lnTo>
                  <a:lnTo>
                    <a:pt x="54" y="436"/>
                  </a:lnTo>
                  <a:lnTo>
                    <a:pt x="32" y="401"/>
                  </a:lnTo>
                  <a:lnTo>
                    <a:pt x="15" y="362"/>
                  </a:lnTo>
                  <a:lnTo>
                    <a:pt x="4" y="320"/>
                  </a:lnTo>
                  <a:lnTo>
                    <a:pt x="0" y="275"/>
                  </a:lnTo>
                  <a:lnTo>
                    <a:pt x="4" y="231"/>
                  </a:lnTo>
                  <a:lnTo>
                    <a:pt x="15" y="189"/>
                  </a:lnTo>
                  <a:lnTo>
                    <a:pt x="32" y="148"/>
                  </a:lnTo>
                  <a:lnTo>
                    <a:pt x="54" y="113"/>
                  </a:lnTo>
                  <a:lnTo>
                    <a:pt x="82" y="82"/>
                  </a:lnTo>
                  <a:lnTo>
                    <a:pt x="113" y="54"/>
                  </a:lnTo>
                  <a:lnTo>
                    <a:pt x="148" y="32"/>
                  </a:lnTo>
                  <a:lnTo>
                    <a:pt x="189" y="15"/>
                  </a:lnTo>
                  <a:lnTo>
                    <a:pt x="231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ACFCEE"/>
            </a:solidFill>
            <a:ln w="0">
              <a:solidFill>
                <a:srgbClr val="ACFC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7" name="Freeform 1734"/>
            <p:cNvSpPr>
              <a:spLocks/>
            </p:cNvSpPr>
            <p:nvPr/>
          </p:nvSpPr>
          <p:spPr bwMode="auto">
            <a:xfrm>
              <a:off x="6550025" y="4056063"/>
              <a:ext cx="663575" cy="603250"/>
            </a:xfrm>
            <a:custGeom>
              <a:avLst/>
              <a:gdLst>
                <a:gd name="T0" fmla="*/ 304 w 418"/>
                <a:gd name="T1" fmla="*/ 0 h 380"/>
                <a:gd name="T2" fmla="*/ 418 w 418"/>
                <a:gd name="T3" fmla="*/ 112 h 380"/>
                <a:gd name="T4" fmla="*/ 414 w 418"/>
                <a:gd name="T5" fmla="*/ 151 h 380"/>
                <a:gd name="T6" fmla="*/ 403 w 418"/>
                <a:gd name="T7" fmla="*/ 193 h 380"/>
                <a:gd name="T8" fmla="*/ 388 w 418"/>
                <a:gd name="T9" fmla="*/ 232 h 380"/>
                <a:gd name="T10" fmla="*/ 365 w 418"/>
                <a:gd name="T11" fmla="*/ 267 h 380"/>
                <a:gd name="T12" fmla="*/ 338 w 418"/>
                <a:gd name="T13" fmla="*/ 300 h 380"/>
                <a:gd name="T14" fmla="*/ 305 w 418"/>
                <a:gd name="T15" fmla="*/ 328 h 380"/>
                <a:gd name="T16" fmla="*/ 270 w 418"/>
                <a:gd name="T17" fmla="*/ 350 h 380"/>
                <a:gd name="T18" fmla="*/ 231 w 418"/>
                <a:gd name="T19" fmla="*/ 366 h 380"/>
                <a:gd name="T20" fmla="*/ 189 w 418"/>
                <a:gd name="T21" fmla="*/ 376 h 380"/>
                <a:gd name="T22" fmla="*/ 144 w 418"/>
                <a:gd name="T23" fmla="*/ 380 h 380"/>
                <a:gd name="T24" fmla="*/ 127 w 418"/>
                <a:gd name="T25" fmla="*/ 379 h 380"/>
                <a:gd name="T26" fmla="*/ 0 w 418"/>
                <a:gd name="T27" fmla="*/ 237 h 380"/>
                <a:gd name="T28" fmla="*/ 12 w 418"/>
                <a:gd name="T29" fmla="*/ 250 h 380"/>
                <a:gd name="T30" fmla="*/ 29 w 418"/>
                <a:gd name="T31" fmla="*/ 258 h 380"/>
                <a:gd name="T32" fmla="*/ 46 w 418"/>
                <a:gd name="T33" fmla="*/ 263 h 380"/>
                <a:gd name="T34" fmla="*/ 64 w 418"/>
                <a:gd name="T35" fmla="*/ 267 h 380"/>
                <a:gd name="T36" fmla="*/ 81 w 418"/>
                <a:gd name="T37" fmla="*/ 269 h 380"/>
                <a:gd name="T38" fmla="*/ 96 w 418"/>
                <a:gd name="T39" fmla="*/ 269 h 380"/>
                <a:gd name="T40" fmla="*/ 106 w 418"/>
                <a:gd name="T41" fmla="*/ 269 h 380"/>
                <a:gd name="T42" fmla="*/ 109 w 418"/>
                <a:gd name="T43" fmla="*/ 267 h 380"/>
                <a:gd name="T44" fmla="*/ 34 w 418"/>
                <a:gd name="T45" fmla="*/ 108 h 380"/>
                <a:gd name="T46" fmla="*/ 275 w 418"/>
                <a:gd name="T47" fmla="*/ 108 h 380"/>
                <a:gd name="T48" fmla="*/ 304 w 418"/>
                <a:gd name="T49" fmla="*/ 139 h 380"/>
                <a:gd name="T50" fmla="*/ 304 w 418"/>
                <a:gd name="T51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8" h="380">
                  <a:moveTo>
                    <a:pt x="304" y="0"/>
                  </a:moveTo>
                  <a:lnTo>
                    <a:pt x="418" y="112"/>
                  </a:lnTo>
                  <a:lnTo>
                    <a:pt x="414" y="151"/>
                  </a:lnTo>
                  <a:lnTo>
                    <a:pt x="403" y="193"/>
                  </a:lnTo>
                  <a:lnTo>
                    <a:pt x="388" y="232"/>
                  </a:lnTo>
                  <a:lnTo>
                    <a:pt x="365" y="267"/>
                  </a:lnTo>
                  <a:lnTo>
                    <a:pt x="338" y="300"/>
                  </a:lnTo>
                  <a:lnTo>
                    <a:pt x="305" y="328"/>
                  </a:lnTo>
                  <a:lnTo>
                    <a:pt x="270" y="350"/>
                  </a:lnTo>
                  <a:lnTo>
                    <a:pt x="231" y="366"/>
                  </a:lnTo>
                  <a:lnTo>
                    <a:pt x="189" y="376"/>
                  </a:lnTo>
                  <a:lnTo>
                    <a:pt x="144" y="380"/>
                  </a:lnTo>
                  <a:lnTo>
                    <a:pt x="127" y="379"/>
                  </a:lnTo>
                  <a:lnTo>
                    <a:pt x="0" y="237"/>
                  </a:lnTo>
                  <a:lnTo>
                    <a:pt x="12" y="250"/>
                  </a:lnTo>
                  <a:lnTo>
                    <a:pt x="29" y="258"/>
                  </a:lnTo>
                  <a:lnTo>
                    <a:pt x="46" y="263"/>
                  </a:lnTo>
                  <a:lnTo>
                    <a:pt x="64" y="267"/>
                  </a:lnTo>
                  <a:lnTo>
                    <a:pt x="81" y="269"/>
                  </a:lnTo>
                  <a:lnTo>
                    <a:pt x="96" y="269"/>
                  </a:lnTo>
                  <a:lnTo>
                    <a:pt x="106" y="269"/>
                  </a:lnTo>
                  <a:lnTo>
                    <a:pt x="109" y="267"/>
                  </a:lnTo>
                  <a:lnTo>
                    <a:pt x="34" y="108"/>
                  </a:lnTo>
                  <a:lnTo>
                    <a:pt x="275" y="108"/>
                  </a:lnTo>
                  <a:lnTo>
                    <a:pt x="304" y="13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3E5E6"/>
            </a:solidFill>
            <a:ln w="0">
              <a:solidFill>
                <a:srgbClr val="93E5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8" name="Freeform 1735"/>
            <p:cNvSpPr>
              <a:spLocks noEditPoints="1"/>
            </p:cNvSpPr>
            <p:nvPr/>
          </p:nvSpPr>
          <p:spPr bwMode="auto">
            <a:xfrm>
              <a:off x="6472238" y="3917950"/>
              <a:ext cx="614363" cy="614363"/>
            </a:xfrm>
            <a:custGeom>
              <a:avLst/>
              <a:gdLst>
                <a:gd name="T0" fmla="*/ 161 w 387"/>
                <a:gd name="T1" fmla="*/ 35 h 387"/>
                <a:gd name="T2" fmla="*/ 103 w 387"/>
                <a:gd name="T3" fmla="*/ 59 h 387"/>
                <a:gd name="T4" fmla="*/ 58 w 387"/>
                <a:gd name="T5" fmla="*/ 103 h 387"/>
                <a:gd name="T6" fmla="*/ 35 w 387"/>
                <a:gd name="T7" fmla="*/ 161 h 387"/>
                <a:gd name="T8" fmla="*/ 35 w 387"/>
                <a:gd name="T9" fmla="*/ 226 h 387"/>
                <a:gd name="T10" fmla="*/ 58 w 387"/>
                <a:gd name="T11" fmla="*/ 284 h 387"/>
                <a:gd name="T12" fmla="*/ 103 w 387"/>
                <a:gd name="T13" fmla="*/ 327 h 387"/>
                <a:gd name="T14" fmla="*/ 161 w 387"/>
                <a:gd name="T15" fmla="*/ 352 h 387"/>
                <a:gd name="T16" fmla="*/ 226 w 387"/>
                <a:gd name="T17" fmla="*/ 352 h 387"/>
                <a:gd name="T18" fmla="*/ 284 w 387"/>
                <a:gd name="T19" fmla="*/ 327 h 387"/>
                <a:gd name="T20" fmla="*/ 327 w 387"/>
                <a:gd name="T21" fmla="*/ 284 h 387"/>
                <a:gd name="T22" fmla="*/ 352 w 387"/>
                <a:gd name="T23" fmla="*/ 226 h 387"/>
                <a:gd name="T24" fmla="*/ 352 w 387"/>
                <a:gd name="T25" fmla="*/ 161 h 387"/>
                <a:gd name="T26" fmla="*/ 327 w 387"/>
                <a:gd name="T27" fmla="*/ 103 h 387"/>
                <a:gd name="T28" fmla="*/ 284 w 387"/>
                <a:gd name="T29" fmla="*/ 59 h 387"/>
                <a:gd name="T30" fmla="*/ 226 w 387"/>
                <a:gd name="T31" fmla="*/ 35 h 387"/>
                <a:gd name="T32" fmla="*/ 193 w 387"/>
                <a:gd name="T33" fmla="*/ 0 h 387"/>
                <a:gd name="T34" fmla="*/ 268 w 387"/>
                <a:gd name="T35" fmla="*/ 14 h 387"/>
                <a:gd name="T36" fmla="*/ 329 w 387"/>
                <a:gd name="T37" fmla="*/ 56 h 387"/>
                <a:gd name="T38" fmla="*/ 371 w 387"/>
                <a:gd name="T39" fmla="*/ 117 h 387"/>
                <a:gd name="T40" fmla="*/ 387 w 387"/>
                <a:gd name="T41" fmla="*/ 193 h 387"/>
                <a:gd name="T42" fmla="*/ 371 w 387"/>
                <a:gd name="T43" fmla="*/ 268 h 387"/>
                <a:gd name="T44" fmla="*/ 329 w 387"/>
                <a:gd name="T45" fmla="*/ 330 h 387"/>
                <a:gd name="T46" fmla="*/ 268 w 387"/>
                <a:gd name="T47" fmla="*/ 371 h 387"/>
                <a:gd name="T48" fmla="*/ 193 w 387"/>
                <a:gd name="T49" fmla="*/ 387 h 387"/>
                <a:gd name="T50" fmla="*/ 117 w 387"/>
                <a:gd name="T51" fmla="*/ 371 h 387"/>
                <a:gd name="T52" fmla="*/ 56 w 387"/>
                <a:gd name="T53" fmla="*/ 330 h 387"/>
                <a:gd name="T54" fmla="*/ 14 w 387"/>
                <a:gd name="T55" fmla="*/ 268 h 387"/>
                <a:gd name="T56" fmla="*/ 0 w 387"/>
                <a:gd name="T57" fmla="*/ 193 h 387"/>
                <a:gd name="T58" fmla="*/ 14 w 387"/>
                <a:gd name="T59" fmla="*/ 117 h 387"/>
                <a:gd name="T60" fmla="*/ 56 w 387"/>
                <a:gd name="T61" fmla="*/ 56 h 387"/>
                <a:gd name="T62" fmla="*/ 117 w 387"/>
                <a:gd name="T63" fmla="*/ 14 h 387"/>
                <a:gd name="T64" fmla="*/ 193 w 387"/>
                <a:gd name="T6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7" h="387">
                  <a:moveTo>
                    <a:pt x="193" y="31"/>
                  </a:moveTo>
                  <a:lnTo>
                    <a:pt x="161" y="35"/>
                  </a:lnTo>
                  <a:lnTo>
                    <a:pt x="130" y="44"/>
                  </a:lnTo>
                  <a:lnTo>
                    <a:pt x="103" y="59"/>
                  </a:lnTo>
                  <a:lnTo>
                    <a:pt x="78" y="78"/>
                  </a:lnTo>
                  <a:lnTo>
                    <a:pt x="58" y="103"/>
                  </a:lnTo>
                  <a:lnTo>
                    <a:pt x="44" y="131"/>
                  </a:lnTo>
                  <a:lnTo>
                    <a:pt x="35" y="161"/>
                  </a:lnTo>
                  <a:lnTo>
                    <a:pt x="31" y="193"/>
                  </a:lnTo>
                  <a:lnTo>
                    <a:pt x="35" y="226"/>
                  </a:lnTo>
                  <a:lnTo>
                    <a:pt x="44" y="256"/>
                  </a:lnTo>
                  <a:lnTo>
                    <a:pt x="58" y="284"/>
                  </a:lnTo>
                  <a:lnTo>
                    <a:pt x="78" y="307"/>
                  </a:lnTo>
                  <a:lnTo>
                    <a:pt x="103" y="327"/>
                  </a:lnTo>
                  <a:lnTo>
                    <a:pt x="130" y="343"/>
                  </a:lnTo>
                  <a:lnTo>
                    <a:pt x="161" y="352"/>
                  </a:lnTo>
                  <a:lnTo>
                    <a:pt x="193" y="354"/>
                  </a:lnTo>
                  <a:lnTo>
                    <a:pt x="226" y="352"/>
                  </a:lnTo>
                  <a:lnTo>
                    <a:pt x="256" y="343"/>
                  </a:lnTo>
                  <a:lnTo>
                    <a:pt x="284" y="327"/>
                  </a:lnTo>
                  <a:lnTo>
                    <a:pt x="307" y="307"/>
                  </a:lnTo>
                  <a:lnTo>
                    <a:pt x="327" y="284"/>
                  </a:lnTo>
                  <a:lnTo>
                    <a:pt x="342" y="256"/>
                  </a:lnTo>
                  <a:lnTo>
                    <a:pt x="352" y="226"/>
                  </a:lnTo>
                  <a:lnTo>
                    <a:pt x="354" y="193"/>
                  </a:lnTo>
                  <a:lnTo>
                    <a:pt x="352" y="161"/>
                  </a:lnTo>
                  <a:lnTo>
                    <a:pt x="342" y="131"/>
                  </a:lnTo>
                  <a:lnTo>
                    <a:pt x="327" y="103"/>
                  </a:lnTo>
                  <a:lnTo>
                    <a:pt x="307" y="78"/>
                  </a:lnTo>
                  <a:lnTo>
                    <a:pt x="284" y="59"/>
                  </a:lnTo>
                  <a:lnTo>
                    <a:pt x="256" y="44"/>
                  </a:lnTo>
                  <a:lnTo>
                    <a:pt x="226" y="35"/>
                  </a:lnTo>
                  <a:lnTo>
                    <a:pt x="193" y="31"/>
                  </a:lnTo>
                  <a:close/>
                  <a:moveTo>
                    <a:pt x="193" y="0"/>
                  </a:moveTo>
                  <a:lnTo>
                    <a:pt x="231" y="4"/>
                  </a:lnTo>
                  <a:lnTo>
                    <a:pt x="268" y="14"/>
                  </a:lnTo>
                  <a:lnTo>
                    <a:pt x="301" y="32"/>
                  </a:lnTo>
                  <a:lnTo>
                    <a:pt x="329" y="56"/>
                  </a:lnTo>
                  <a:lnTo>
                    <a:pt x="353" y="85"/>
                  </a:lnTo>
                  <a:lnTo>
                    <a:pt x="371" y="117"/>
                  </a:lnTo>
                  <a:lnTo>
                    <a:pt x="383" y="154"/>
                  </a:lnTo>
                  <a:lnTo>
                    <a:pt x="387" y="193"/>
                  </a:lnTo>
                  <a:lnTo>
                    <a:pt x="383" y="231"/>
                  </a:lnTo>
                  <a:lnTo>
                    <a:pt x="371" y="268"/>
                  </a:lnTo>
                  <a:lnTo>
                    <a:pt x="353" y="301"/>
                  </a:lnTo>
                  <a:lnTo>
                    <a:pt x="329" y="330"/>
                  </a:lnTo>
                  <a:lnTo>
                    <a:pt x="301" y="353"/>
                  </a:lnTo>
                  <a:lnTo>
                    <a:pt x="268" y="371"/>
                  </a:lnTo>
                  <a:lnTo>
                    <a:pt x="231" y="383"/>
                  </a:lnTo>
                  <a:lnTo>
                    <a:pt x="193" y="387"/>
                  </a:lnTo>
                  <a:lnTo>
                    <a:pt x="154" y="383"/>
                  </a:lnTo>
                  <a:lnTo>
                    <a:pt x="117" y="371"/>
                  </a:lnTo>
                  <a:lnTo>
                    <a:pt x="85" y="353"/>
                  </a:lnTo>
                  <a:lnTo>
                    <a:pt x="56" y="330"/>
                  </a:lnTo>
                  <a:lnTo>
                    <a:pt x="32" y="301"/>
                  </a:lnTo>
                  <a:lnTo>
                    <a:pt x="14" y="268"/>
                  </a:lnTo>
                  <a:lnTo>
                    <a:pt x="3" y="231"/>
                  </a:lnTo>
                  <a:lnTo>
                    <a:pt x="0" y="193"/>
                  </a:lnTo>
                  <a:lnTo>
                    <a:pt x="3" y="154"/>
                  </a:lnTo>
                  <a:lnTo>
                    <a:pt x="14" y="117"/>
                  </a:lnTo>
                  <a:lnTo>
                    <a:pt x="32" y="85"/>
                  </a:lnTo>
                  <a:lnTo>
                    <a:pt x="56" y="56"/>
                  </a:lnTo>
                  <a:lnTo>
                    <a:pt x="85" y="32"/>
                  </a:lnTo>
                  <a:lnTo>
                    <a:pt x="117" y="14"/>
                  </a:lnTo>
                  <a:lnTo>
                    <a:pt x="154" y="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9" name="Freeform 1736"/>
            <p:cNvSpPr>
              <a:spLocks/>
            </p:cNvSpPr>
            <p:nvPr/>
          </p:nvSpPr>
          <p:spPr bwMode="auto">
            <a:xfrm>
              <a:off x="6569075" y="4076700"/>
              <a:ext cx="417513" cy="293688"/>
            </a:xfrm>
            <a:custGeom>
              <a:avLst/>
              <a:gdLst>
                <a:gd name="T0" fmla="*/ 170 w 263"/>
                <a:gd name="T1" fmla="*/ 0 h 185"/>
                <a:gd name="T2" fmla="*/ 175 w 263"/>
                <a:gd name="T3" fmla="*/ 0 h 185"/>
                <a:gd name="T4" fmla="*/ 178 w 263"/>
                <a:gd name="T5" fmla="*/ 2 h 185"/>
                <a:gd name="T6" fmla="*/ 182 w 263"/>
                <a:gd name="T7" fmla="*/ 4 h 185"/>
                <a:gd name="T8" fmla="*/ 259 w 263"/>
                <a:gd name="T9" fmla="*/ 82 h 185"/>
                <a:gd name="T10" fmla="*/ 262 w 263"/>
                <a:gd name="T11" fmla="*/ 86 h 185"/>
                <a:gd name="T12" fmla="*/ 263 w 263"/>
                <a:gd name="T13" fmla="*/ 89 h 185"/>
                <a:gd name="T14" fmla="*/ 263 w 263"/>
                <a:gd name="T15" fmla="*/ 93 h 185"/>
                <a:gd name="T16" fmla="*/ 263 w 263"/>
                <a:gd name="T17" fmla="*/ 97 h 185"/>
                <a:gd name="T18" fmla="*/ 262 w 263"/>
                <a:gd name="T19" fmla="*/ 101 h 185"/>
                <a:gd name="T20" fmla="*/ 259 w 263"/>
                <a:gd name="T21" fmla="*/ 104 h 185"/>
                <a:gd name="T22" fmla="*/ 182 w 263"/>
                <a:gd name="T23" fmla="*/ 181 h 185"/>
                <a:gd name="T24" fmla="*/ 175 w 263"/>
                <a:gd name="T25" fmla="*/ 185 h 185"/>
                <a:gd name="T26" fmla="*/ 166 w 263"/>
                <a:gd name="T27" fmla="*/ 185 h 185"/>
                <a:gd name="T28" fmla="*/ 160 w 263"/>
                <a:gd name="T29" fmla="*/ 181 h 185"/>
                <a:gd name="T30" fmla="*/ 156 w 263"/>
                <a:gd name="T31" fmla="*/ 173 h 185"/>
                <a:gd name="T32" fmla="*/ 156 w 263"/>
                <a:gd name="T33" fmla="*/ 165 h 185"/>
                <a:gd name="T34" fmla="*/ 160 w 263"/>
                <a:gd name="T35" fmla="*/ 159 h 185"/>
                <a:gd name="T36" fmla="*/ 209 w 263"/>
                <a:gd name="T37" fmla="*/ 109 h 185"/>
                <a:gd name="T38" fmla="*/ 16 w 263"/>
                <a:gd name="T39" fmla="*/ 109 h 185"/>
                <a:gd name="T40" fmla="*/ 11 w 263"/>
                <a:gd name="T41" fmla="*/ 108 h 185"/>
                <a:gd name="T42" fmla="*/ 7 w 263"/>
                <a:gd name="T43" fmla="*/ 106 h 185"/>
                <a:gd name="T44" fmla="*/ 3 w 263"/>
                <a:gd name="T45" fmla="*/ 103 h 185"/>
                <a:gd name="T46" fmla="*/ 1 w 263"/>
                <a:gd name="T47" fmla="*/ 99 h 185"/>
                <a:gd name="T48" fmla="*/ 0 w 263"/>
                <a:gd name="T49" fmla="*/ 93 h 185"/>
                <a:gd name="T50" fmla="*/ 1 w 263"/>
                <a:gd name="T51" fmla="*/ 88 h 185"/>
                <a:gd name="T52" fmla="*/ 3 w 263"/>
                <a:gd name="T53" fmla="*/ 84 h 185"/>
                <a:gd name="T54" fmla="*/ 7 w 263"/>
                <a:gd name="T55" fmla="*/ 80 h 185"/>
                <a:gd name="T56" fmla="*/ 11 w 263"/>
                <a:gd name="T57" fmla="*/ 78 h 185"/>
                <a:gd name="T58" fmla="*/ 16 w 263"/>
                <a:gd name="T59" fmla="*/ 78 h 185"/>
                <a:gd name="T60" fmla="*/ 209 w 263"/>
                <a:gd name="T61" fmla="*/ 78 h 185"/>
                <a:gd name="T62" fmla="*/ 160 w 263"/>
                <a:gd name="T63" fmla="*/ 28 h 185"/>
                <a:gd name="T64" fmla="*/ 156 w 263"/>
                <a:gd name="T65" fmla="*/ 20 h 185"/>
                <a:gd name="T66" fmla="*/ 156 w 263"/>
                <a:gd name="T67" fmla="*/ 12 h 185"/>
                <a:gd name="T68" fmla="*/ 160 w 263"/>
                <a:gd name="T69" fmla="*/ 4 h 185"/>
                <a:gd name="T70" fmla="*/ 162 w 263"/>
                <a:gd name="T71" fmla="*/ 2 h 185"/>
                <a:gd name="T72" fmla="*/ 166 w 263"/>
                <a:gd name="T73" fmla="*/ 0 h 185"/>
                <a:gd name="T74" fmla="*/ 170 w 263"/>
                <a:gd name="T7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" h="185">
                  <a:moveTo>
                    <a:pt x="170" y="0"/>
                  </a:moveTo>
                  <a:lnTo>
                    <a:pt x="175" y="0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259" y="82"/>
                  </a:lnTo>
                  <a:lnTo>
                    <a:pt x="262" y="86"/>
                  </a:lnTo>
                  <a:lnTo>
                    <a:pt x="263" y="89"/>
                  </a:lnTo>
                  <a:lnTo>
                    <a:pt x="263" y="93"/>
                  </a:lnTo>
                  <a:lnTo>
                    <a:pt x="263" y="97"/>
                  </a:lnTo>
                  <a:lnTo>
                    <a:pt x="262" y="101"/>
                  </a:lnTo>
                  <a:lnTo>
                    <a:pt x="259" y="104"/>
                  </a:lnTo>
                  <a:lnTo>
                    <a:pt x="182" y="181"/>
                  </a:lnTo>
                  <a:lnTo>
                    <a:pt x="175" y="185"/>
                  </a:lnTo>
                  <a:lnTo>
                    <a:pt x="166" y="185"/>
                  </a:lnTo>
                  <a:lnTo>
                    <a:pt x="160" y="181"/>
                  </a:lnTo>
                  <a:lnTo>
                    <a:pt x="156" y="173"/>
                  </a:lnTo>
                  <a:lnTo>
                    <a:pt x="156" y="165"/>
                  </a:lnTo>
                  <a:lnTo>
                    <a:pt x="160" y="159"/>
                  </a:lnTo>
                  <a:lnTo>
                    <a:pt x="209" y="109"/>
                  </a:lnTo>
                  <a:lnTo>
                    <a:pt x="16" y="109"/>
                  </a:lnTo>
                  <a:lnTo>
                    <a:pt x="11" y="108"/>
                  </a:lnTo>
                  <a:lnTo>
                    <a:pt x="7" y="106"/>
                  </a:lnTo>
                  <a:lnTo>
                    <a:pt x="3" y="103"/>
                  </a:lnTo>
                  <a:lnTo>
                    <a:pt x="1" y="99"/>
                  </a:lnTo>
                  <a:lnTo>
                    <a:pt x="0" y="93"/>
                  </a:lnTo>
                  <a:lnTo>
                    <a:pt x="1" y="88"/>
                  </a:lnTo>
                  <a:lnTo>
                    <a:pt x="3" y="84"/>
                  </a:lnTo>
                  <a:lnTo>
                    <a:pt x="7" y="80"/>
                  </a:lnTo>
                  <a:lnTo>
                    <a:pt x="11" y="78"/>
                  </a:lnTo>
                  <a:lnTo>
                    <a:pt x="16" y="78"/>
                  </a:lnTo>
                  <a:lnTo>
                    <a:pt x="209" y="78"/>
                  </a:lnTo>
                  <a:lnTo>
                    <a:pt x="160" y="28"/>
                  </a:lnTo>
                  <a:lnTo>
                    <a:pt x="156" y="20"/>
                  </a:lnTo>
                  <a:lnTo>
                    <a:pt x="156" y="12"/>
                  </a:lnTo>
                  <a:lnTo>
                    <a:pt x="160" y="4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0" name="그룹 1819"/>
          <p:cNvGrpSpPr/>
          <p:nvPr/>
        </p:nvGrpSpPr>
        <p:grpSpPr>
          <a:xfrm>
            <a:off x="6233587" y="3751064"/>
            <a:ext cx="1251988" cy="1254273"/>
            <a:chOff x="4872038" y="3787775"/>
            <a:chExt cx="869950" cy="871538"/>
          </a:xfrm>
        </p:grpSpPr>
        <p:sp>
          <p:nvSpPr>
            <p:cNvPr id="1740" name="Freeform 1737"/>
            <p:cNvSpPr>
              <a:spLocks/>
            </p:cNvSpPr>
            <p:nvPr/>
          </p:nvSpPr>
          <p:spPr bwMode="auto">
            <a:xfrm>
              <a:off x="4872038" y="3787775"/>
              <a:ext cx="869950" cy="871538"/>
            </a:xfrm>
            <a:custGeom>
              <a:avLst/>
              <a:gdLst>
                <a:gd name="T0" fmla="*/ 273 w 548"/>
                <a:gd name="T1" fmla="*/ 0 h 549"/>
                <a:gd name="T2" fmla="*/ 318 w 548"/>
                <a:gd name="T3" fmla="*/ 4 h 549"/>
                <a:gd name="T4" fmla="*/ 361 w 548"/>
                <a:gd name="T5" fmla="*/ 15 h 549"/>
                <a:gd name="T6" fmla="*/ 400 w 548"/>
                <a:gd name="T7" fmla="*/ 32 h 549"/>
                <a:gd name="T8" fmla="*/ 435 w 548"/>
                <a:gd name="T9" fmla="*/ 54 h 549"/>
                <a:gd name="T10" fmla="*/ 467 w 548"/>
                <a:gd name="T11" fmla="*/ 82 h 549"/>
                <a:gd name="T12" fmla="*/ 494 w 548"/>
                <a:gd name="T13" fmla="*/ 113 h 549"/>
                <a:gd name="T14" fmla="*/ 517 w 548"/>
                <a:gd name="T15" fmla="*/ 148 h 549"/>
                <a:gd name="T16" fmla="*/ 534 w 548"/>
                <a:gd name="T17" fmla="*/ 189 h 549"/>
                <a:gd name="T18" fmla="*/ 544 w 548"/>
                <a:gd name="T19" fmla="*/ 231 h 549"/>
                <a:gd name="T20" fmla="*/ 548 w 548"/>
                <a:gd name="T21" fmla="*/ 275 h 549"/>
                <a:gd name="T22" fmla="*/ 544 w 548"/>
                <a:gd name="T23" fmla="*/ 320 h 549"/>
                <a:gd name="T24" fmla="*/ 534 w 548"/>
                <a:gd name="T25" fmla="*/ 362 h 549"/>
                <a:gd name="T26" fmla="*/ 517 w 548"/>
                <a:gd name="T27" fmla="*/ 401 h 549"/>
                <a:gd name="T28" fmla="*/ 494 w 548"/>
                <a:gd name="T29" fmla="*/ 436 h 549"/>
                <a:gd name="T30" fmla="*/ 467 w 548"/>
                <a:gd name="T31" fmla="*/ 469 h 549"/>
                <a:gd name="T32" fmla="*/ 435 w 548"/>
                <a:gd name="T33" fmla="*/ 497 h 549"/>
                <a:gd name="T34" fmla="*/ 400 w 548"/>
                <a:gd name="T35" fmla="*/ 519 h 549"/>
                <a:gd name="T36" fmla="*/ 361 w 548"/>
                <a:gd name="T37" fmla="*/ 535 h 549"/>
                <a:gd name="T38" fmla="*/ 318 w 548"/>
                <a:gd name="T39" fmla="*/ 545 h 549"/>
                <a:gd name="T40" fmla="*/ 273 w 548"/>
                <a:gd name="T41" fmla="*/ 549 h 549"/>
                <a:gd name="T42" fmla="*/ 229 w 548"/>
                <a:gd name="T43" fmla="*/ 545 h 549"/>
                <a:gd name="T44" fmla="*/ 187 w 548"/>
                <a:gd name="T45" fmla="*/ 535 h 549"/>
                <a:gd name="T46" fmla="*/ 147 w 548"/>
                <a:gd name="T47" fmla="*/ 519 h 549"/>
                <a:gd name="T48" fmla="*/ 112 w 548"/>
                <a:gd name="T49" fmla="*/ 497 h 549"/>
                <a:gd name="T50" fmla="*/ 79 w 548"/>
                <a:gd name="T51" fmla="*/ 469 h 549"/>
                <a:gd name="T52" fmla="*/ 52 w 548"/>
                <a:gd name="T53" fmla="*/ 436 h 549"/>
                <a:gd name="T54" fmla="*/ 30 w 548"/>
                <a:gd name="T55" fmla="*/ 401 h 549"/>
                <a:gd name="T56" fmla="*/ 14 w 548"/>
                <a:gd name="T57" fmla="*/ 362 h 549"/>
                <a:gd name="T58" fmla="*/ 3 w 548"/>
                <a:gd name="T59" fmla="*/ 320 h 549"/>
                <a:gd name="T60" fmla="*/ 0 w 548"/>
                <a:gd name="T61" fmla="*/ 275 h 549"/>
                <a:gd name="T62" fmla="*/ 3 w 548"/>
                <a:gd name="T63" fmla="*/ 231 h 549"/>
                <a:gd name="T64" fmla="*/ 14 w 548"/>
                <a:gd name="T65" fmla="*/ 189 h 549"/>
                <a:gd name="T66" fmla="*/ 30 w 548"/>
                <a:gd name="T67" fmla="*/ 148 h 549"/>
                <a:gd name="T68" fmla="*/ 52 w 548"/>
                <a:gd name="T69" fmla="*/ 113 h 549"/>
                <a:gd name="T70" fmla="*/ 79 w 548"/>
                <a:gd name="T71" fmla="*/ 82 h 549"/>
                <a:gd name="T72" fmla="*/ 112 w 548"/>
                <a:gd name="T73" fmla="*/ 54 h 549"/>
                <a:gd name="T74" fmla="*/ 147 w 548"/>
                <a:gd name="T75" fmla="*/ 32 h 549"/>
                <a:gd name="T76" fmla="*/ 187 w 548"/>
                <a:gd name="T77" fmla="*/ 15 h 549"/>
                <a:gd name="T78" fmla="*/ 229 w 548"/>
                <a:gd name="T79" fmla="*/ 4 h 549"/>
                <a:gd name="T80" fmla="*/ 273 w 548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9">
                  <a:moveTo>
                    <a:pt x="273" y="0"/>
                  </a:moveTo>
                  <a:lnTo>
                    <a:pt x="318" y="4"/>
                  </a:lnTo>
                  <a:lnTo>
                    <a:pt x="361" y="15"/>
                  </a:lnTo>
                  <a:lnTo>
                    <a:pt x="400" y="32"/>
                  </a:lnTo>
                  <a:lnTo>
                    <a:pt x="435" y="54"/>
                  </a:lnTo>
                  <a:lnTo>
                    <a:pt x="467" y="82"/>
                  </a:lnTo>
                  <a:lnTo>
                    <a:pt x="494" y="113"/>
                  </a:lnTo>
                  <a:lnTo>
                    <a:pt x="517" y="148"/>
                  </a:lnTo>
                  <a:lnTo>
                    <a:pt x="534" y="189"/>
                  </a:lnTo>
                  <a:lnTo>
                    <a:pt x="544" y="231"/>
                  </a:lnTo>
                  <a:lnTo>
                    <a:pt x="548" y="275"/>
                  </a:lnTo>
                  <a:lnTo>
                    <a:pt x="544" y="320"/>
                  </a:lnTo>
                  <a:lnTo>
                    <a:pt x="534" y="362"/>
                  </a:lnTo>
                  <a:lnTo>
                    <a:pt x="517" y="401"/>
                  </a:lnTo>
                  <a:lnTo>
                    <a:pt x="494" y="436"/>
                  </a:lnTo>
                  <a:lnTo>
                    <a:pt x="467" y="469"/>
                  </a:lnTo>
                  <a:lnTo>
                    <a:pt x="435" y="497"/>
                  </a:lnTo>
                  <a:lnTo>
                    <a:pt x="400" y="519"/>
                  </a:lnTo>
                  <a:lnTo>
                    <a:pt x="361" y="535"/>
                  </a:lnTo>
                  <a:lnTo>
                    <a:pt x="318" y="545"/>
                  </a:lnTo>
                  <a:lnTo>
                    <a:pt x="273" y="549"/>
                  </a:lnTo>
                  <a:lnTo>
                    <a:pt x="229" y="545"/>
                  </a:lnTo>
                  <a:lnTo>
                    <a:pt x="187" y="535"/>
                  </a:lnTo>
                  <a:lnTo>
                    <a:pt x="147" y="519"/>
                  </a:lnTo>
                  <a:lnTo>
                    <a:pt x="112" y="497"/>
                  </a:lnTo>
                  <a:lnTo>
                    <a:pt x="79" y="469"/>
                  </a:lnTo>
                  <a:lnTo>
                    <a:pt x="52" y="436"/>
                  </a:lnTo>
                  <a:lnTo>
                    <a:pt x="30" y="401"/>
                  </a:lnTo>
                  <a:lnTo>
                    <a:pt x="14" y="362"/>
                  </a:lnTo>
                  <a:lnTo>
                    <a:pt x="3" y="320"/>
                  </a:lnTo>
                  <a:lnTo>
                    <a:pt x="0" y="275"/>
                  </a:lnTo>
                  <a:lnTo>
                    <a:pt x="3" y="231"/>
                  </a:lnTo>
                  <a:lnTo>
                    <a:pt x="14" y="189"/>
                  </a:lnTo>
                  <a:lnTo>
                    <a:pt x="30" y="148"/>
                  </a:lnTo>
                  <a:lnTo>
                    <a:pt x="52" y="113"/>
                  </a:lnTo>
                  <a:lnTo>
                    <a:pt x="79" y="82"/>
                  </a:lnTo>
                  <a:lnTo>
                    <a:pt x="112" y="54"/>
                  </a:lnTo>
                  <a:lnTo>
                    <a:pt x="147" y="32"/>
                  </a:lnTo>
                  <a:lnTo>
                    <a:pt x="187" y="15"/>
                  </a:lnTo>
                  <a:lnTo>
                    <a:pt x="229" y="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1" name="Freeform 1738"/>
            <p:cNvSpPr>
              <a:spLocks/>
            </p:cNvSpPr>
            <p:nvPr/>
          </p:nvSpPr>
          <p:spPr bwMode="auto">
            <a:xfrm>
              <a:off x="5040313" y="3967163"/>
              <a:ext cx="682625" cy="690563"/>
            </a:xfrm>
            <a:custGeom>
              <a:avLst/>
              <a:gdLst>
                <a:gd name="T0" fmla="*/ 167 w 430"/>
                <a:gd name="T1" fmla="*/ 0 h 435"/>
                <a:gd name="T2" fmla="*/ 328 w 430"/>
                <a:gd name="T3" fmla="*/ 113 h 435"/>
                <a:gd name="T4" fmla="*/ 430 w 430"/>
                <a:gd name="T5" fmla="*/ 237 h 435"/>
                <a:gd name="T6" fmla="*/ 428 w 430"/>
                <a:gd name="T7" fmla="*/ 249 h 435"/>
                <a:gd name="T8" fmla="*/ 411 w 430"/>
                <a:gd name="T9" fmla="*/ 288 h 435"/>
                <a:gd name="T10" fmla="*/ 388 w 430"/>
                <a:gd name="T11" fmla="*/ 323 h 435"/>
                <a:gd name="T12" fmla="*/ 361 w 430"/>
                <a:gd name="T13" fmla="*/ 356 h 435"/>
                <a:gd name="T14" fmla="*/ 329 w 430"/>
                <a:gd name="T15" fmla="*/ 384 h 435"/>
                <a:gd name="T16" fmla="*/ 294 w 430"/>
                <a:gd name="T17" fmla="*/ 406 h 435"/>
                <a:gd name="T18" fmla="*/ 255 w 430"/>
                <a:gd name="T19" fmla="*/ 422 h 435"/>
                <a:gd name="T20" fmla="*/ 212 w 430"/>
                <a:gd name="T21" fmla="*/ 432 h 435"/>
                <a:gd name="T22" fmla="*/ 187 w 430"/>
                <a:gd name="T23" fmla="*/ 435 h 435"/>
                <a:gd name="T24" fmla="*/ 74 w 430"/>
                <a:gd name="T25" fmla="*/ 325 h 435"/>
                <a:gd name="T26" fmla="*/ 86 w 430"/>
                <a:gd name="T27" fmla="*/ 297 h 435"/>
                <a:gd name="T28" fmla="*/ 36 w 430"/>
                <a:gd name="T29" fmla="*/ 240 h 435"/>
                <a:gd name="T30" fmla="*/ 69 w 430"/>
                <a:gd name="T31" fmla="*/ 204 h 435"/>
                <a:gd name="T32" fmla="*/ 0 w 430"/>
                <a:gd name="T33" fmla="*/ 124 h 435"/>
                <a:gd name="T34" fmla="*/ 167 w 430"/>
                <a:gd name="T3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0" h="435">
                  <a:moveTo>
                    <a:pt x="167" y="0"/>
                  </a:moveTo>
                  <a:lnTo>
                    <a:pt x="328" y="113"/>
                  </a:lnTo>
                  <a:lnTo>
                    <a:pt x="430" y="237"/>
                  </a:lnTo>
                  <a:lnTo>
                    <a:pt x="428" y="249"/>
                  </a:lnTo>
                  <a:lnTo>
                    <a:pt x="411" y="288"/>
                  </a:lnTo>
                  <a:lnTo>
                    <a:pt x="388" y="323"/>
                  </a:lnTo>
                  <a:lnTo>
                    <a:pt x="361" y="356"/>
                  </a:lnTo>
                  <a:lnTo>
                    <a:pt x="329" y="384"/>
                  </a:lnTo>
                  <a:lnTo>
                    <a:pt x="294" y="406"/>
                  </a:lnTo>
                  <a:lnTo>
                    <a:pt x="255" y="422"/>
                  </a:lnTo>
                  <a:lnTo>
                    <a:pt x="212" y="432"/>
                  </a:lnTo>
                  <a:lnTo>
                    <a:pt x="187" y="435"/>
                  </a:lnTo>
                  <a:lnTo>
                    <a:pt x="74" y="325"/>
                  </a:lnTo>
                  <a:lnTo>
                    <a:pt x="86" y="297"/>
                  </a:lnTo>
                  <a:lnTo>
                    <a:pt x="36" y="240"/>
                  </a:lnTo>
                  <a:lnTo>
                    <a:pt x="69" y="204"/>
                  </a:lnTo>
                  <a:lnTo>
                    <a:pt x="0" y="12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2" name="Freeform 1739"/>
            <p:cNvSpPr>
              <a:spLocks/>
            </p:cNvSpPr>
            <p:nvPr/>
          </p:nvSpPr>
          <p:spPr bwMode="auto">
            <a:xfrm>
              <a:off x="5041900" y="3935413"/>
              <a:ext cx="530225" cy="271463"/>
            </a:xfrm>
            <a:custGeom>
              <a:avLst/>
              <a:gdLst>
                <a:gd name="T0" fmla="*/ 161 w 334"/>
                <a:gd name="T1" fmla="*/ 0 h 171"/>
                <a:gd name="T2" fmla="*/ 171 w 334"/>
                <a:gd name="T3" fmla="*/ 0 h 171"/>
                <a:gd name="T4" fmla="*/ 182 w 334"/>
                <a:gd name="T5" fmla="*/ 4 h 171"/>
                <a:gd name="T6" fmla="*/ 327 w 334"/>
                <a:gd name="T7" fmla="*/ 133 h 171"/>
                <a:gd name="T8" fmla="*/ 330 w 334"/>
                <a:gd name="T9" fmla="*/ 137 h 171"/>
                <a:gd name="T10" fmla="*/ 332 w 334"/>
                <a:gd name="T11" fmla="*/ 140 h 171"/>
                <a:gd name="T12" fmla="*/ 334 w 334"/>
                <a:gd name="T13" fmla="*/ 144 h 171"/>
                <a:gd name="T14" fmla="*/ 334 w 334"/>
                <a:gd name="T15" fmla="*/ 150 h 171"/>
                <a:gd name="T16" fmla="*/ 334 w 334"/>
                <a:gd name="T17" fmla="*/ 155 h 171"/>
                <a:gd name="T18" fmla="*/ 331 w 334"/>
                <a:gd name="T19" fmla="*/ 159 h 171"/>
                <a:gd name="T20" fmla="*/ 328 w 334"/>
                <a:gd name="T21" fmla="*/ 164 h 171"/>
                <a:gd name="T22" fmla="*/ 319 w 334"/>
                <a:gd name="T23" fmla="*/ 171 h 171"/>
                <a:gd name="T24" fmla="*/ 307 w 334"/>
                <a:gd name="T25" fmla="*/ 171 h 171"/>
                <a:gd name="T26" fmla="*/ 297 w 334"/>
                <a:gd name="T27" fmla="*/ 165 h 171"/>
                <a:gd name="T28" fmla="*/ 166 w 334"/>
                <a:gd name="T29" fmla="*/ 51 h 171"/>
                <a:gd name="T30" fmla="*/ 37 w 334"/>
                <a:gd name="T31" fmla="*/ 165 h 171"/>
                <a:gd name="T32" fmla="*/ 26 w 334"/>
                <a:gd name="T33" fmla="*/ 171 h 171"/>
                <a:gd name="T34" fmla="*/ 14 w 334"/>
                <a:gd name="T35" fmla="*/ 171 h 171"/>
                <a:gd name="T36" fmla="*/ 5 w 334"/>
                <a:gd name="T37" fmla="*/ 164 h 171"/>
                <a:gd name="T38" fmla="*/ 0 w 334"/>
                <a:gd name="T39" fmla="*/ 154 h 171"/>
                <a:gd name="T40" fmla="*/ 0 w 334"/>
                <a:gd name="T41" fmla="*/ 142 h 171"/>
                <a:gd name="T42" fmla="*/ 6 w 334"/>
                <a:gd name="T43" fmla="*/ 133 h 171"/>
                <a:gd name="T44" fmla="*/ 152 w 334"/>
                <a:gd name="T45" fmla="*/ 4 h 171"/>
                <a:gd name="T46" fmla="*/ 161 w 334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4" h="171">
                  <a:moveTo>
                    <a:pt x="161" y="0"/>
                  </a:moveTo>
                  <a:lnTo>
                    <a:pt x="171" y="0"/>
                  </a:lnTo>
                  <a:lnTo>
                    <a:pt x="182" y="4"/>
                  </a:lnTo>
                  <a:lnTo>
                    <a:pt x="327" y="133"/>
                  </a:lnTo>
                  <a:lnTo>
                    <a:pt x="330" y="137"/>
                  </a:lnTo>
                  <a:lnTo>
                    <a:pt x="332" y="140"/>
                  </a:lnTo>
                  <a:lnTo>
                    <a:pt x="334" y="144"/>
                  </a:lnTo>
                  <a:lnTo>
                    <a:pt x="334" y="150"/>
                  </a:lnTo>
                  <a:lnTo>
                    <a:pt x="334" y="155"/>
                  </a:lnTo>
                  <a:lnTo>
                    <a:pt x="331" y="159"/>
                  </a:lnTo>
                  <a:lnTo>
                    <a:pt x="328" y="164"/>
                  </a:lnTo>
                  <a:lnTo>
                    <a:pt x="319" y="171"/>
                  </a:lnTo>
                  <a:lnTo>
                    <a:pt x="307" y="171"/>
                  </a:lnTo>
                  <a:lnTo>
                    <a:pt x="297" y="165"/>
                  </a:lnTo>
                  <a:lnTo>
                    <a:pt x="166" y="51"/>
                  </a:lnTo>
                  <a:lnTo>
                    <a:pt x="37" y="165"/>
                  </a:lnTo>
                  <a:lnTo>
                    <a:pt x="26" y="171"/>
                  </a:lnTo>
                  <a:lnTo>
                    <a:pt x="14" y="171"/>
                  </a:lnTo>
                  <a:lnTo>
                    <a:pt x="5" y="164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6" y="133"/>
                  </a:lnTo>
                  <a:lnTo>
                    <a:pt x="152" y="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3" name="Freeform 1740"/>
            <p:cNvSpPr>
              <a:spLocks/>
            </p:cNvSpPr>
            <p:nvPr/>
          </p:nvSpPr>
          <p:spPr bwMode="auto">
            <a:xfrm>
              <a:off x="5089525" y="4129088"/>
              <a:ext cx="434975" cy="230188"/>
            </a:xfrm>
            <a:custGeom>
              <a:avLst/>
              <a:gdLst>
                <a:gd name="T0" fmla="*/ 131 w 274"/>
                <a:gd name="T1" fmla="*/ 0 h 145"/>
                <a:gd name="T2" fmla="*/ 141 w 274"/>
                <a:gd name="T3" fmla="*/ 0 h 145"/>
                <a:gd name="T4" fmla="*/ 152 w 274"/>
                <a:gd name="T5" fmla="*/ 5 h 145"/>
                <a:gd name="T6" fmla="*/ 267 w 274"/>
                <a:gd name="T7" fmla="*/ 106 h 145"/>
                <a:gd name="T8" fmla="*/ 270 w 274"/>
                <a:gd name="T9" fmla="*/ 110 h 145"/>
                <a:gd name="T10" fmla="*/ 272 w 274"/>
                <a:gd name="T11" fmla="*/ 114 h 145"/>
                <a:gd name="T12" fmla="*/ 274 w 274"/>
                <a:gd name="T13" fmla="*/ 119 h 145"/>
                <a:gd name="T14" fmla="*/ 274 w 274"/>
                <a:gd name="T15" fmla="*/ 123 h 145"/>
                <a:gd name="T16" fmla="*/ 274 w 274"/>
                <a:gd name="T17" fmla="*/ 128 h 145"/>
                <a:gd name="T18" fmla="*/ 272 w 274"/>
                <a:gd name="T19" fmla="*/ 134 h 145"/>
                <a:gd name="T20" fmla="*/ 268 w 274"/>
                <a:gd name="T21" fmla="*/ 138 h 145"/>
                <a:gd name="T22" fmla="*/ 259 w 274"/>
                <a:gd name="T23" fmla="*/ 144 h 145"/>
                <a:gd name="T24" fmla="*/ 247 w 274"/>
                <a:gd name="T25" fmla="*/ 145 h 145"/>
                <a:gd name="T26" fmla="*/ 237 w 274"/>
                <a:gd name="T27" fmla="*/ 140 h 145"/>
                <a:gd name="T28" fmla="*/ 136 w 274"/>
                <a:gd name="T29" fmla="*/ 51 h 145"/>
                <a:gd name="T30" fmla="*/ 37 w 274"/>
                <a:gd name="T31" fmla="*/ 140 h 145"/>
                <a:gd name="T32" fmla="*/ 26 w 274"/>
                <a:gd name="T33" fmla="*/ 145 h 145"/>
                <a:gd name="T34" fmla="*/ 14 w 274"/>
                <a:gd name="T35" fmla="*/ 144 h 145"/>
                <a:gd name="T36" fmla="*/ 5 w 274"/>
                <a:gd name="T37" fmla="*/ 138 h 145"/>
                <a:gd name="T38" fmla="*/ 0 w 274"/>
                <a:gd name="T39" fmla="*/ 127 h 145"/>
                <a:gd name="T40" fmla="*/ 0 w 274"/>
                <a:gd name="T41" fmla="*/ 117 h 145"/>
                <a:gd name="T42" fmla="*/ 7 w 274"/>
                <a:gd name="T43" fmla="*/ 106 h 145"/>
                <a:gd name="T44" fmla="*/ 122 w 274"/>
                <a:gd name="T45" fmla="*/ 5 h 145"/>
                <a:gd name="T46" fmla="*/ 131 w 274"/>
                <a:gd name="T4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4" h="145">
                  <a:moveTo>
                    <a:pt x="131" y="0"/>
                  </a:moveTo>
                  <a:lnTo>
                    <a:pt x="141" y="0"/>
                  </a:lnTo>
                  <a:lnTo>
                    <a:pt x="152" y="5"/>
                  </a:lnTo>
                  <a:lnTo>
                    <a:pt x="267" y="106"/>
                  </a:lnTo>
                  <a:lnTo>
                    <a:pt x="270" y="110"/>
                  </a:lnTo>
                  <a:lnTo>
                    <a:pt x="272" y="114"/>
                  </a:lnTo>
                  <a:lnTo>
                    <a:pt x="274" y="119"/>
                  </a:lnTo>
                  <a:lnTo>
                    <a:pt x="274" y="123"/>
                  </a:lnTo>
                  <a:lnTo>
                    <a:pt x="274" y="128"/>
                  </a:lnTo>
                  <a:lnTo>
                    <a:pt x="272" y="134"/>
                  </a:lnTo>
                  <a:lnTo>
                    <a:pt x="268" y="138"/>
                  </a:lnTo>
                  <a:lnTo>
                    <a:pt x="259" y="144"/>
                  </a:lnTo>
                  <a:lnTo>
                    <a:pt x="247" y="145"/>
                  </a:lnTo>
                  <a:lnTo>
                    <a:pt x="237" y="140"/>
                  </a:lnTo>
                  <a:lnTo>
                    <a:pt x="136" y="51"/>
                  </a:lnTo>
                  <a:lnTo>
                    <a:pt x="37" y="140"/>
                  </a:lnTo>
                  <a:lnTo>
                    <a:pt x="26" y="145"/>
                  </a:lnTo>
                  <a:lnTo>
                    <a:pt x="14" y="144"/>
                  </a:lnTo>
                  <a:lnTo>
                    <a:pt x="5" y="138"/>
                  </a:lnTo>
                  <a:lnTo>
                    <a:pt x="0" y="127"/>
                  </a:lnTo>
                  <a:lnTo>
                    <a:pt x="0" y="117"/>
                  </a:lnTo>
                  <a:lnTo>
                    <a:pt x="7" y="106"/>
                  </a:lnTo>
                  <a:lnTo>
                    <a:pt x="122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4" name="Freeform 1741"/>
            <p:cNvSpPr>
              <a:spLocks/>
            </p:cNvSpPr>
            <p:nvPr/>
          </p:nvSpPr>
          <p:spPr bwMode="auto">
            <a:xfrm>
              <a:off x="5149850" y="4318000"/>
              <a:ext cx="314325" cy="174625"/>
            </a:xfrm>
            <a:custGeom>
              <a:avLst/>
              <a:gdLst>
                <a:gd name="T0" fmla="*/ 93 w 198"/>
                <a:gd name="T1" fmla="*/ 0 h 110"/>
                <a:gd name="T2" fmla="*/ 103 w 198"/>
                <a:gd name="T3" fmla="*/ 0 h 110"/>
                <a:gd name="T4" fmla="*/ 114 w 198"/>
                <a:gd name="T5" fmla="*/ 6 h 110"/>
                <a:gd name="T6" fmla="*/ 190 w 198"/>
                <a:gd name="T7" fmla="*/ 72 h 110"/>
                <a:gd name="T8" fmla="*/ 192 w 198"/>
                <a:gd name="T9" fmla="*/ 76 h 110"/>
                <a:gd name="T10" fmla="*/ 195 w 198"/>
                <a:gd name="T11" fmla="*/ 80 h 110"/>
                <a:gd name="T12" fmla="*/ 196 w 198"/>
                <a:gd name="T13" fmla="*/ 84 h 110"/>
                <a:gd name="T14" fmla="*/ 198 w 198"/>
                <a:gd name="T15" fmla="*/ 89 h 110"/>
                <a:gd name="T16" fmla="*/ 196 w 198"/>
                <a:gd name="T17" fmla="*/ 95 h 110"/>
                <a:gd name="T18" fmla="*/ 195 w 198"/>
                <a:gd name="T19" fmla="*/ 98 h 110"/>
                <a:gd name="T20" fmla="*/ 191 w 198"/>
                <a:gd name="T21" fmla="*/ 104 h 110"/>
                <a:gd name="T22" fmla="*/ 182 w 198"/>
                <a:gd name="T23" fmla="*/ 110 h 110"/>
                <a:gd name="T24" fmla="*/ 170 w 198"/>
                <a:gd name="T25" fmla="*/ 110 h 110"/>
                <a:gd name="T26" fmla="*/ 160 w 198"/>
                <a:gd name="T27" fmla="*/ 105 h 110"/>
                <a:gd name="T28" fmla="*/ 98 w 198"/>
                <a:gd name="T29" fmla="*/ 51 h 110"/>
                <a:gd name="T30" fmla="*/ 37 w 198"/>
                <a:gd name="T31" fmla="*/ 105 h 110"/>
                <a:gd name="T32" fmla="*/ 26 w 198"/>
                <a:gd name="T33" fmla="*/ 110 h 110"/>
                <a:gd name="T34" fmla="*/ 16 w 198"/>
                <a:gd name="T35" fmla="*/ 110 h 110"/>
                <a:gd name="T36" fmla="*/ 5 w 198"/>
                <a:gd name="T37" fmla="*/ 104 h 110"/>
                <a:gd name="T38" fmla="*/ 0 w 198"/>
                <a:gd name="T39" fmla="*/ 93 h 110"/>
                <a:gd name="T40" fmla="*/ 1 w 198"/>
                <a:gd name="T41" fmla="*/ 81 h 110"/>
                <a:gd name="T42" fmla="*/ 8 w 198"/>
                <a:gd name="T43" fmla="*/ 72 h 110"/>
                <a:gd name="T44" fmla="*/ 84 w 198"/>
                <a:gd name="T45" fmla="*/ 6 h 110"/>
                <a:gd name="T46" fmla="*/ 93 w 198"/>
                <a:gd name="T4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" h="110">
                  <a:moveTo>
                    <a:pt x="93" y="0"/>
                  </a:moveTo>
                  <a:lnTo>
                    <a:pt x="103" y="0"/>
                  </a:lnTo>
                  <a:lnTo>
                    <a:pt x="114" y="6"/>
                  </a:lnTo>
                  <a:lnTo>
                    <a:pt x="190" y="72"/>
                  </a:lnTo>
                  <a:lnTo>
                    <a:pt x="192" y="76"/>
                  </a:lnTo>
                  <a:lnTo>
                    <a:pt x="195" y="80"/>
                  </a:lnTo>
                  <a:lnTo>
                    <a:pt x="196" y="84"/>
                  </a:lnTo>
                  <a:lnTo>
                    <a:pt x="198" y="89"/>
                  </a:lnTo>
                  <a:lnTo>
                    <a:pt x="196" y="95"/>
                  </a:lnTo>
                  <a:lnTo>
                    <a:pt x="195" y="98"/>
                  </a:lnTo>
                  <a:lnTo>
                    <a:pt x="191" y="104"/>
                  </a:lnTo>
                  <a:lnTo>
                    <a:pt x="182" y="110"/>
                  </a:lnTo>
                  <a:lnTo>
                    <a:pt x="170" y="110"/>
                  </a:lnTo>
                  <a:lnTo>
                    <a:pt x="160" y="105"/>
                  </a:lnTo>
                  <a:lnTo>
                    <a:pt x="98" y="51"/>
                  </a:lnTo>
                  <a:lnTo>
                    <a:pt x="37" y="105"/>
                  </a:lnTo>
                  <a:lnTo>
                    <a:pt x="26" y="110"/>
                  </a:lnTo>
                  <a:lnTo>
                    <a:pt x="16" y="110"/>
                  </a:lnTo>
                  <a:lnTo>
                    <a:pt x="5" y="104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8" y="72"/>
                  </a:lnTo>
                  <a:lnTo>
                    <a:pt x="84" y="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9" name="그룹 1818"/>
          <p:cNvGrpSpPr/>
          <p:nvPr/>
        </p:nvGrpSpPr>
        <p:grpSpPr>
          <a:xfrm>
            <a:off x="4757212" y="3751064"/>
            <a:ext cx="1249704" cy="1254273"/>
            <a:chOff x="3395663" y="3806825"/>
            <a:chExt cx="868363" cy="871538"/>
          </a:xfrm>
        </p:grpSpPr>
        <p:sp>
          <p:nvSpPr>
            <p:cNvPr id="1745" name="Freeform 1742"/>
            <p:cNvSpPr>
              <a:spLocks/>
            </p:cNvSpPr>
            <p:nvPr/>
          </p:nvSpPr>
          <p:spPr bwMode="auto">
            <a:xfrm>
              <a:off x="3395663" y="3806825"/>
              <a:ext cx="868363" cy="871538"/>
            </a:xfrm>
            <a:custGeom>
              <a:avLst/>
              <a:gdLst>
                <a:gd name="T0" fmla="*/ 274 w 547"/>
                <a:gd name="T1" fmla="*/ 0 h 549"/>
                <a:gd name="T2" fmla="*/ 318 w 547"/>
                <a:gd name="T3" fmla="*/ 4 h 549"/>
                <a:gd name="T4" fmla="*/ 360 w 547"/>
                <a:gd name="T5" fmla="*/ 13 h 549"/>
                <a:gd name="T6" fmla="*/ 399 w 547"/>
                <a:gd name="T7" fmla="*/ 30 h 549"/>
                <a:gd name="T8" fmla="*/ 436 w 547"/>
                <a:gd name="T9" fmla="*/ 53 h 549"/>
                <a:gd name="T10" fmla="*/ 467 w 547"/>
                <a:gd name="T11" fmla="*/ 80 h 549"/>
                <a:gd name="T12" fmla="*/ 495 w 547"/>
                <a:gd name="T13" fmla="*/ 112 h 549"/>
                <a:gd name="T14" fmla="*/ 517 w 547"/>
                <a:gd name="T15" fmla="*/ 148 h 549"/>
                <a:gd name="T16" fmla="*/ 534 w 547"/>
                <a:gd name="T17" fmla="*/ 187 h 549"/>
                <a:gd name="T18" fmla="*/ 545 w 547"/>
                <a:gd name="T19" fmla="*/ 229 h 549"/>
                <a:gd name="T20" fmla="*/ 547 w 547"/>
                <a:gd name="T21" fmla="*/ 274 h 549"/>
                <a:gd name="T22" fmla="*/ 545 w 547"/>
                <a:gd name="T23" fmla="*/ 318 h 549"/>
                <a:gd name="T24" fmla="*/ 534 w 547"/>
                <a:gd name="T25" fmla="*/ 360 h 549"/>
                <a:gd name="T26" fmla="*/ 517 w 547"/>
                <a:gd name="T27" fmla="*/ 400 h 549"/>
                <a:gd name="T28" fmla="*/ 495 w 547"/>
                <a:gd name="T29" fmla="*/ 436 h 549"/>
                <a:gd name="T30" fmla="*/ 467 w 547"/>
                <a:gd name="T31" fmla="*/ 468 h 549"/>
                <a:gd name="T32" fmla="*/ 436 w 547"/>
                <a:gd name="T33" fmla="*/ 495 h 549"/>
                <a:gd name="T34" fmla="*/ 399 w 547"/>
                <a:gd name="T35" fmla="*/ 517 h 549"/>
                <a:gd name="T36" fmla="*/ 360 w 547"/>
                <a:gd name="T37" fmla="*/ 534 h 549"/>
                <a:gd name="T38" fmla="*/ 318 w 547"/>
                <a:gd name="T39" fmla="*/ 545 h 549"/>
                <a:gd name="T40" fmla="*/ 274 w 547"/>
                <a:gd name="T41" fmla="*/ 549 h 549"/>
                <a:gd name="T42" fmla="*/ 229 w 547"/>
                <a:gd name="T43" fmla="*/ 545 h 549"/>
                <a:gd name="T44" fmla="*/ 187 w 547"/>
                <a:gd name="T45" fmla="*/ 534 h 549"/>
                <a:gd name="T46" fmla="*/ 148 w 547"/>
                <a:gd name="T47" fmla="*/ 517 h 549"/>
                <a:gd name="T48" fmla="*/ 111 w 547"/>
                <a:gd name="T49" fmla="*/ 495 h 549"/>
                <a:gd name="T50" fmla="*/ 80 w 547"/>
                <a:gd name="T51" fmla="*/ 468 h 549"/>
                <a:gd name="T52" fmla="*/ 52 w 547"/>
                <a:gd name="T53" fmla="*/ 436 h 549"/>
                <a:gd name="T54" fmla="*/ 30 w 547"/>
                <a:gd name="T55" fmla="*/ 400 h 549"/>
                <a:gd name="T56" fmla="*/ 13 w 547"/>
                <a:gd name="T57" fmla="*/ 360 h 549"/>
                <a:gd name="T58" fmla="*/ 3 w 547"/>
                <a:gd name="T59" fmla="*/ 318 h 549"/>
                <a:gd name="T60" fmla="*/ 0 w 547"/>
                <a:gd name="T61" fmla="*/ 274 h 549"/>
                <a:gd name="T62" fmla="*/ 3 w 547"/>
                <a:gd name="T63" fmla="*/ 229 h 549"/>
                <a:gd name="T64" fmla="*/ 13 w 547"/>
                <a:gd name="T65" fmla="*/ 187 h 549"/>
                <a:gd name="T66" fmla="*/ 30 w 547"/>
                <a:gd name="T67" fmla="*/ 148 h 549"/>
                <a:gd name="T68" fmla="*/ 52 w 547"/>
                <a:gd name="T69" fmla="*/ 112 h 549"/>
                <a:gd name="T70" fmla="*/ 80 w 547"/>
                <a:gd name="T71" fmla="*/ 80 h 549"/>
                <a:gd name="T72" fmla="*/ 111 w 547"/>
                <a:gd name="T73" fmla="*/ 53 h 549"/>
                <a:gd name="T74" fmla="*/ 148 w 547"/>
                <a:gd name="T75" fmla="*/ 30 h 549"/>
                <a:gd name="T76" fmla="*/ 187 w 547"/>
                <a:gd name="T77" fmla="*/ 13 h 549"/>
                <a:gd name="T78" fmla="*/ 229 w 547"/>
                <a:gd name="T79" fmla="*/ 4 h 549"/>
                <a:gd name="T80" fmla="*/ 274 w 547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9">
                  <a:moveTo>
                    <a:pt x="274" y="0"/>
                  </a:moveTo>
                  <a:lnTo>
                    <a:pt x="318" y="4"/>
                  </a:lnTo>
                  <a:lnTo>
                    <a:pt x="360" y="13"/>
                  </a:lnTo>
                  <a:lnTo>
                    <a:pt x="399" y="30"/>
                  </a:lnTo>
                  <a:lnTo>
                    <a:pt x="436" y="53"/>
                  </a:lnTo>
                  <a:lnTo>
                    <a:pt x="467" y="80"/>
                  </a:lnTo>
                  <a:lnTo>
                    <a:pt x="495" y="112"/>
                  </a:lnTo>
                  <a:lnTo>
                    <a:pt x="517" y="148"/>
                  </a:lnTo>
                  <a:lnTo>
                    <a:pt x="534" y="187"/>
                  </a:lnTo>
                  <a:lnTo>
                    <a:pt x="545" y="229"/>
                  </a:lnTo>
                  <a:lnTo>
                    <a:pt x="547" y="274"/>
                  </a:lnTo>
                  <a:lnTo>
                    <a:pt x="545" y="318"/>
                  </a:lnTo>
                  <a:lnTo>
                    <a:pt x="534" y="360"/>
                  </a:lnTo>
                  <a:lnTo>
                    <a:pt x="517" y="400"/>
                  </a:lnTo>
                  <a:lnTo>
                    <a:pt x="495" y="436"/>
                  </a:lnTo>
                  <a:lnTo>
                    <a:pt x="467" y="468"/>
                  </a:lnTo>
                  <a:lnTo>
                    <a:pt x="436" y="495"/>
                  </a:lnTo>
                  <a:lnTo>
                    <a:pt x="399" y="517"/>
                  </a:lnTo>
                  <a:lnTo>
                    <a:pt x="360" y="534"/>
                  </a:lnTo>
                  <a:lnTo>
                    <a:pt x="318" y="545"/>
                  </a:lnTo>
                  <a:lnTo>
                    <a:pt x="274" y="549"/>
                  </a:lnTo>
                  <a:lnTo>
                    <a:pt x="229" y="545"/>
                  </a:lnTo>
                  <a:lnTo>
                    <a:pt x="187" y="534"/>
                  </a:lnTo>
                  <a:lnTo>
                    <a:pt x="148" y="517"/>
                  </a:lnTo>
                  <a:lnTo>
                    <a:pt x="111" y="495"/>
                  </a:lnTo>
                  <a:lnTo>
                    <a:pt x="80" y="468"/>
                  </a:lnTo>
                  <a:lnTo>
                    <a:pt x="52" y="436"/>
                  </a:lnTo>
                  <a:lnTo>
                    <a:pt x="30" y="400"/>
                  </a:lnTo>
                  <a:lnTo>
                    <a:pt x="13" y="360"/>
                  </a:lnTo>
                  <a:lnTo>
                    <a:pt x="3" y="318"/>
                  </a:lnTo>
                  <a:lnTo>
                    <a:pt x="0" y="274"/>
                  </a:lnTo>
                  <a:lnTo>
                    <a:pt x="3" y="229"/>
                  </a:lnTo>
                  <a:lnTo>
                    <a:pt x="13" y="187"/>
                  </a:lnTo>
                  <a:lnTo>
                    <a:pt x="30" y="148"/>
                  </a:lnTo>
                  <a:lnTo>
                    <a:pt x="52" y="112"/>
                  </a:lnTo>
                  <a:lnTo>
                    <a:pt x="80" y="80"/>
                  </a:lnTo>
                  <a:lnTo>
                    <a:pt x="111" y="53"/>
                  </a:lnTo>
                  <a:lnTo>
                    <a:pt x="148" y="30"/>
                  </a:lnTo>
                  <a:lnTo>
                    <a:pt x="187" y="13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43ECBF"/>
            </a:solidFill>
            <a:ln w="0">
              <a:solidFill>
                <a:srgbClr val="43EC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6" name="Freeform 1743"/>
            <p:cNvSpPr>
              <a:spLocks/>
            </p:cNvSpPr>
            <p:nvPr/>
          </p:nvSpPr>
          <p:spPr bwMode="auto">
            <a:xfrm>
              <a:off x="3571875" y="3900488"/>
              <a:ext cx="688975" cy="771525"/>
            </a:xfrm>
            <a:custGeom>
              <a:avLst/>
              <a:gdLst>
                <a:gd name="T0" fmla="*/ 96 w 434"/>
                <a:gd name="T1" fmla="*/ 0 h 486"/>
                <a:gd name="T2" fmla="*/ 222 w 434"/>
                <a:gd name="T3" fmla="*/ 5 h 486"/>
                <a:gd name="T4" fmla="*/ 434 w 434"/>
                <a:gd name="T5" fmla="*/ 259 h 486"/>
                <a:gd name="T6" fmla="*/ 434 w 434"/>
                <a:gd name="T7" fmla="*/ 259 h 486"/>
                <a:gd name="T8" fmla="*/ 423 w 434"/>
                <a:gd name="T9" fmla="*/ 301 h 486"/>
                <a:gd name="T10" fmla="*/ 406 w 434"/>
                <a:gd name="T11" fmla="*/ 341 h 486"/>
                <a:gd name="T12" fmla="*/ 384 w 434"/>
                <a:gd name="T13" fmla="*/ 377 h 486"/>
                <a:gd name="T14" fmla="*/ 356 w 434"/>
                <a:gd name="T15" fmla="*/ 409 h 486"/>
                <a:gd name="T16" fmla="*/ 325 w 434"/>
                <a:gd name="T17" fmla="*/ 436 h 486"/>
                <a:gd name="T18" fmla="*/ 288 w 434"/>
                <a:gd name="T19" fmla="*/ 458 h 486"/>
                <a:gd name="T20" fmla="*/ 249 w 434"/>
                <a:gd name="T21" fmla="*/ 475 h 486"/>
                <a:gd name="T22" fmla="*/ 207 w 434"/>
                <a:gd name="T23" fmla="*/ 486 h 486"/>
                <a:gd name="T24" fmla="*/ 201 w 434"/>
                <a:gd name="T25" fmla="*/ 486 h 486"/>
                <a:gd name="T26" fmla="*/ 0 w 434"/>
                <a:gd name="T27" fmla="*/ 263 h 486"/>
                <a:gd name="T28" fmla="*/ 20 w 434"/>
                <a:gd name="T29" fmla="*/ 244 h 486"/>
                <a:gd name="T30" fmla="*/ 96 w 434"/>
                <a:gd name="T31" fmla="*/ 244 h 486"/>
                <a:gd name="T32" fmla="*/ 96 w 434"/>
                <a:gd name="T3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486">
                  <a:moveTo>
                    <a:pt x="96" y="0"/>
                  </a:moveTo>
                  <a:lnTo>
                    <a:pt x="222" y="5"/>
                  </a:lnTo>
                  <a:lnTo>
                    <a:pt x="434" y="259"/>
                  </a:lnTo>
                  <a:lnTo>
                    <a:pt x="434" y="259"/>
                  </a:lnTo>
                  <a:lnTo>
                    <a:pt x="423" y="301"/>
                  </a:lnTo>
                  <a:lnTo>
                    <a:pt x="406" y="341"/>
                  </a:lnTo>
                  <a:lnTo>
                    <a:pt x="384" y="377"/>
                  </a:lnTo>
                  <a:lnTo>
                    <a:pt x="356" y="409"/>
                  </a:lnTo>
                  <a:lnTo>
                    <a:pt x="325" y="436"/>
                  </a:lnTo>
                  <a:lnTo>
                    <a:pt x="288" y="458"/>
                  </a:lnTo>
                  <a:lnTo>
                    <a:pt x="249" y="475"/>
                  </a:lnTo>
                  <a:lnTo>
                    <a:pt x="207" y="486"/>
                  </a:lnTo>
                  <a:lnTo>
                    <a:pt x="201" y="486"/>
                  </a:lnTo>
                  <a:lnTo>
                    <a:pt x="0" y="263"/>
                  </a:lnTo>
                  <a:lnTo>
                    <a:pt x="20" y="244"/>
                  </a:lnTo>
                  <a:lnTo>
                    <a:pt x="96" y="244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BDA7"/>
            </a:solidFill>
            <a:ln w="0">
              <a:solidFill>
                <a:srgbClr val="2EBDA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7" name="Freeform 1744"/>
            <p:cNvSpPr>
              <a:spLocks/>
            </p:cNvSpPr>
            <p:nvPr/>
          </p:nvSpPr>
          <p:spPr bwMode="auto">
            <a:xfrm>
              <a:off x="3724275" y="3902075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2 h 37"/>
                <a:gd name="T4" fmla="*/ 30 w 38"/>
                <a:gd name="T5" fmla="*/ 4 h 37"/>
                <a:gd name="T6" fmla="*/ 34 w 38"/>
                <a:gd name="T7" fmla="*/ 8 h 37"/>
                <a:gd name="T8" fmla="*/ 37 w 38"/>
                <a:gd name="T9" fmla="*/ 14 h 37"/>
                <a:gd name="T10" fmla="*/ 38 w 38"/>
                <a:gd name="T11" fmla="*/ 19 h 37"/>
                <a:gd name="T12" fmla="*/ 37 w 38"/>
                <a:gd name="T13" fmla="*/ 25 h 37"/>
                <a:gd name="T14" fmla="*/ 34 w 38"/>
                <a:gd name="T15" fmla="*/ 31 h 37"/>
                <a:gd name="T16" fmla="*/ 30 w 38"/>
                <a:gd name="T17" fmla="*/ 35 h 37"/>
                <a:gd name="T18" fmla="*/ 25 w 38"/>
                <a:gd name="T19" fmla="*/ 37 h 37"/>
                <a:gd name="T20" fmla="*/ 20 w 38"/>
                <a:gd name="T21" fmla="*/ 37 h 37"/>
                <a:gd name="T22" fmla="*/ 13 w 38"/>
                <a:gd name="T23" fmla="*/ 37 h 37"/>
                <a:gd name="T24" fmla="*/ 8 w 38"/>
                <a:gd name="T25" fmla="*/ 35 h 37"/>
                <a:gd name="T26" fmla="*/ 4 w 38"/>
                <a:gd name="T27" fmla="*/ 31 h 37"/>
                <a:gd name="T28" fmla="*/ 1 w 38"/>
                <a:gd name="T29" fmla="*/ 25 h 37"/>
                <a:gd name="T30" fmla="*/ 0 w 38"/>
                <a:gd name="T31" fmla="*/ 19 h 37"/>
                <a:gd name="T32" fmla="*/ 1 w 38"/>
                <a:gd name="T33" fmla="*/ 14 h 37"/>
                <a:gd name="T34" fmla="*/ 4 w 38"/>
                <a:gd name="T35" fmla="*/ 8 h 37"/>
                <a:gd name="T36" fmla="*/ 8 w 38"/>
                <a:gd name="T37" fmla="*/ 4 h 37"/>
                <a:gd name="T38" fmla="*/ 13 w 38"/>
                <a:gd name="T39" fmla="*/ 2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2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4"/>
                  </a:lnTo>
                  <a:lnTo>
                    <a:pt x="38" y="19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30" y="35"/>
                  </a:lnTo>
                  <a:lnTo>
                    <a:pt x="25" y="37"/>
                  </a:lnTo>
                  <a:lnTo>
                    <a:pt x="20" y="37"/>
                  </a:lnTo>
                  <a:lnTo>
                    <a:pt x="13" y="37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8" name="Freeform 1745"/>
            <p:cNvSpPr>
              <a:spLocks/>
            </p:cNvSpPr>
            <p:nvPr/>
          </p:nvSpPr>
          <p:spPr bwMode="auto">
            <a:xfrm>
              <a:off x="3800475" y="3902075"/>
              <a:ext cx="58738" cy="58738"/>
            </a:xfrm>
            <a:custGeom>
              <a:avLst/>
              <a:gdLst>
                <a:gd name="T0" fmla="*/ 19 w 37"/>
                <a:gd name="T1" fmla="*/ 0 h 37"/>
                <a:gd name="T2" fmla="*/ 25 w 37"/>
                <a:gd name="T3" fmla="*/ 2 h 37"/>
                <a:gd name="T4" fmla="*/ 29 w 37"/>
                <a:gd name="T5" fmla="*/ 4 h 37"/>
                <a:gd name="T6" fmla="*/ 34 w 37"/>
                <a:gd name="T7" fmla="*/ 8 h 37"/>
                <a:gd name="T8" fmla="*/ 37 w 37"/>
                <a:gd name="T9" fmla="*/ 14 h 37"/>
                <a:gd name="T10" fmla="*/ 37 w 37"/>
                <a:gd name="T11" fmla="*/ 19 h 37"/>
                <a:gd name="T12" fmla="*/ 37 w 37"/>
                <a:gd name="T13" fmla="*/ 25 h 37"/>
                <a:gd name="T14" fmla="*/ 34 w 37"/>
                <a:gd name="T15" fmla="*/ 31 h 37"/>
                <a:gd name="T16" fmla="*/ 29 w 37"/>
                <a:gd name="T17" fmla="*/ 35 h 37"/>
                <a:gd name="T18" fmla="*/ 25 w 37"/>
                <a:gd name="T19" fmla="*/ 37 h 37"/>
                <a:gd name="T20" fmla="*/ 19 w 37"/>
                <a:gd name="T21" fmla="*/ 37 h 37"/>
                <a:gd name="T22" fmla="*/ 13 w 37"/>
                <a:gd name="T23" fmla="*/ 37 h 37"/>
                <a:gd name="T24" fmla="*/ 8 w 37"/>
                <a:gd name="T25" fmla="*/ 35 h 37"/>
                <a:gd name="T26" fmla="*/ 4 w 37"/>
                <a:gd name="T27" fmla="*/ 31 h 37"/>
                <a:gd name="T28" fmla="*/ 2 w 37"/>
                <a:gd name="T29" fmla="*/ 25 h 37"/>
                <a:gd name="T30" fmla="*/ 0 w 37"/>
                <a:gd name="T31" fmla="*/ 19 h 37"/>
                <a:gd name="T32" fmla="*/ 2 w 37"/>
                <a:gd name="T33" fmla="*/ 14 h 37"/>
                <a:gd name="T34" fmla="*/ 4 w 37"/>
                <a:gd name="T35" fmla="*/ 8 h 37"/>
                <a:gd name="T36" fmla="*/ 8 w 37"/>
                <a:gd name="T37" fmla="*/ 4 h 37"/>
                <a:gd name="T38" fmla="*/ 13 w 37"/>
                <a:gd name="T39" fmla="*/ 2 h 37"/>
                <a:gd name="T40" fmla="*/ 19 w 37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lnTo>
                    <a:pt x="25" y="2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29" y="35"/>
                  </a:lnTo>
                  <a:lnTo>
                    <a:pt x="25" y="37"/>
                  </a:lnTo>
                  <a:lnTo>
                    <a:pt x="19" y="37"/>
                  </a:lnTo>
                  <a:lnTo>
                    <a:pt x="13" y="37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9" name="Freeform 1746"/>
            <p:cNvSpPr>
              <a:spLocks/>
            </p:cNvSpPr>
            <p:nvPr/>
          </p:nvSpPr>
          <p:spPr bwMode="auto">
            <a:xfrm>
              <a:off x="3875088" y="3902075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2 h 37"/>
                <a:gd name="T4" fmla="*/ 31 w 38"/>
                <a:gd name="T5" fmla="*/ 4 h 37"/>
                <a:gd name="T6" fmla="*/ 34 w 38"/>
                <a:gd name="T7" fmla="*/ 8 h 37"/>
                <a:gd name="T8" fmla="*/ 37 w 38"/>
                <a:gd name="T9" fmla="*/ 14 h 37"/>
                <a:gd name="T10" fmla="*/ 38 w 38"/>
                <a:gd name="T11" fmla="*/ 19 h 37"/>
                <a:gd name="T12" fmla="*/ 37 w 38"/>
                <a:gd name="T13" fmla="*/ 25 h 37"/>
                <a:gd name="T14" fmla="*/ 34 w 38"/>
                <a:gd name="T15" fmla="*/ 31 h 37"/>
                <a:gd name="T16" fmla="*/ 31 w 38"/>
                <a:gd name="T17" fmla="*/ 35 h 37"/>
                <a:gd name="T18" fmla="*/ 25 w 38"/>
                <a:gd name="T19" fmla="*/ 37 h 37"/>
                <a:gd name="T20" fmla="*/ 20 w 38"/>
                <a:gd name="T21" fmla="*/ 37 h 37"/>
                <a:gd name="T22" fmla="*/ 14 w 38"/>
                <a:gd name="T23" fmla="*/ 37 h 37"/>
                <a:gd name="T24" fmla="*/ 8 w 38"/>
                <a:gd name="T25" fmla="*/ 35 h 37"/>
                <a:gd name="T26" fmla="*/ 4 w 38"/>
                <a:gd name="T27" fmla="*/ 31 h 37"/>
                <a:gd name="T28" fmla="*/ 2 w 38"/>
                <a:gd name="T29" fmla="*/ 25 h 37"/>
                <a:gd name="T30" fmla="*/ 0 w 38"/>
                <a:gd name="T31" fmla="*/ 19 h 37"/>
                <a:gd name="T32" fmla="*/ 2 w 38"/>
                <a:gd name="T33" fmla="*/ 14 h 37"/>
                <a:gd name="T34" fmla="*/ 4 w 38"/>
                <a:gd name="T35" fmla="*/ 8 h 37"/>
                <a:gd name="T36" fmla="*/ 8 w 38"/>
                <a:gd name="T37" fmla="*/ 4 h 37"/>
                <a:gd name="T38" fmla="*/ 14 w 38"/>
                <a:gd name="T39" fmla="*/ 2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7" y="14"/>
                  </a:lnTo>
                  <a:lnTo>
                    <a:pt x="38" y="19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31" y="35"/>
                  </a:lnTo>
                  <a:lnTo>
                    <a:pt x="25" y="37"/>
                  </a:lnTo>
                  <a:lnTo>
                    <a:pt x="20" y="37"/>
                  </a:lnTo>
                  <a:lnTo>
                    <a:pt x="14" y="37"/>
                  </a:lnTo>
                  <a:lnTo>
                    <a:pt x="8" y="35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0" name="Freeform 1747"/>
            <p:cNvSpPr>
              <a:spLocks/>
            </p:cNvSpPr>
            <p:nvPr/>
          </p:nvSpPr>
          <p:spPr bwMode="auto">
            <a:xfrm>
              <a:off x="3724275" y="3979863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1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0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1 w 38"/>
                <a:gd name="T29" fmla="*/ 25 h 38"/>
                <a:gd name="T30" fmla="*/ 0 w 38"/>
                <a:gd name="T31" fmla="*/ 18 h 38"/>
                <a:gd name="T32" fmla="*/ 1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1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1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1" name="Freeform 1748"/>
            <p:cNvSpPr>
              <a:spLocks/>
            </p:cNvSpPr>
            <p:nvPr/>
          </p:nvSpPr>
          <p:spPr bwMode="auto">
            <a:xfrm>
              <a:off x="3800475" y="3979863"/>
              <a:ext cx="58738" cy="60325"/>
            </a:xfrm>
            <a:custGeom>
              <a:avLst/>
              <a:gdLst>
                <a:gd name="T0" fmla="*/ 19 w 37"/>
                <a:gd name="T1" fmla="*/ 0 h 38"/>
                <a:gd name="T2" fmla="*/ 25 w 37"/>
                <a:gd name="T3" fmla="*/ 1 h 38"/>
                <a:gd name="T4" fmla="*/ 29 w 37"/>
                <a:gd name="T5" fmla="*/ 4 h 38"/>
                <a:gd name="T6" fmla="*/ 34 w 37"/>
                <a:gd name="T7" fmla="*/ 8 h 38"/>
                <a:gd name="T8" fmla="*/ 37 w 37"/>
                <a:gd name="T9" fmla="*/ 13 h 38"/>
                <a:gd name="T10" fmla="*/ 37 w 37"/>
                <a:gd name="T11" fmla="*/ 18 h 38"/>
                <a:gd name="T12" fmla="*/ 37 w 37"/>
                <a:gd name="T13" fmla="*/ 25 h 38"/>
                <a:gd name="T14" fmla="*/ 34 w 37"/>
                <a:gd name="T15" fmla="*/ 30 h 38"/>
                <a:gd name="T16" fmla="*/ 29 w 37"/>
                <a:gd name="T17" fmla="*/ 34 h 38"/>
                <a:gd name="T18" fmla="*/ 25 w 37"/>
                <a:gd name="T19" fmla="*/ 37 h 38"/>
                <a:gd name="T20" fmla="*/ 19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0 h 38"/>
                <a:gd name="T28" fmla="*/ 2 w 37"/>
                <a:gd name="T29" fmla="*/ 25 h 38"/>
                <a:gd name="T30" fmla="*/ 0 w 37"/>
                <a:gd name="T31" fmla="*/ 18 h 38"/>
                <a:gd name="T32" fmla="*/ 2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1 h 38"/>
                <a:gd name="T40" fmla="*/ 19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9" y="0"/>
                  </a:moveTo>
                  <a:lnTo>
                    <a:pt x="25" y="1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7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9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2" name="Freeform 1749"/>
            <p:cNvSpPr>
              <a:spLocks/>
            </p:cNvSpPr>
            <p:nvPr/>
          </p:nvSpPr>
          <p:spPr bwMode="auto">
            <a:xfrm>
              <a:off x="3875088" y="3979863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1 h 38"/>
                <a:gd name="T4" fmla="*/ 31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1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4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2 w 38"/>
                <a:gd name="T29" fmla="*/ 25 h 38"/>
                <a:gd name="T30" fmla="*/ 0 w 38"/>
                <a:gd name="T31" fmla="*/ 18 h 38"/>
                <a:gd name="T32" fmla="*/ 2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4 w 38"/>
                <a:gd name="T39" fmla="*/ 1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1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1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4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3" name="Freeform 1750"/>
            <p:cNvSpPr>
              <a:spLocks/>
            </p:cNvSpPr>
            <p:nvPr/>
          </p:nvSpPr>
          <p:spPr bwMode="auto">
            <a:xfrm>
              <a:off x="3724275" y="4056063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2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20 h 38"/>
                <a:gd name="T12" fmla="*/ 37 w 38"/>
                <a:gd name="T13" fmla="*/ 25 h 38"/>
                <a:gd name="T14" fmla="*/ 34 w 38"/>
                <a:gd name="T15" fmla="*/ 30 h 38"/>
                <a:gd name="T16" fmla="*/ 30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1 w 38"/>
                <a:gd name="T29" fmla="*/ 25 h 38"/>
                <a:gd name="T30" fmla="*/ 0 w 38"/>
                <a:gd name="T31" fmla="*/ 20 h 38"/>
                <a:gd name="T32" fmla="*/ 1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2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2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20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4" name="Freeform 1751"/>
            <p:cNvSpPr>
              <a:spLocks/>
            </p:cNvSpPr>
            <p:nvPr/>
          </p:nvSpPr>
          <p:spPr bwMode="auto">
            <a:xfrm>
              <a:off x="3800475" y="4056063"/>
              <a:ext cx="58738" cy="60325"/>
            </a:xfrm>
            <a:custGeom>
              <a:avLst/>
              <a:gdLst>
                <a:gd name="T0" fmla="*/ 19 w 37"/>
                <a:gd name="T1" fmla="*/ 0 h 38"/>
                <a:gd name="T2" fmla="*/ 25 w 37"/>
                <a:gd name="T3" fmla="*/ 2 h 38"/>
                <a:gd name="T4" fmla="*/ 29 w 37"/>
                <a:gd name="T5" fmla="*/ 4 h 38"/>
                <a:gd name="T6" fmla="*/ 34 w 37"/>
                <a:gd name="T7" fmla="*/ 8 h 38"/>
                <a:gd name="T8" fmla="*/ 37 w 37"/>
                <a:gd name="T9" fmla="*/ 13 h 38"/>
                <a:gd name="T10" fmla="*/ 37 w 37"/>
                <a:gd name="T11" fmla="*/ 20 h 38"/>
                <a:gd name="T12" fmla="*/ 37 w 37"/>
                <a:gd name="T13" fmla="*/ 25 h 38"/>
                <a:gd name="T14" fmla="*/ 34 w 37"/>
                <a:gd name="T15" fmla="*/ 30 h 38"/>
                <a:gd name="T16" fmla="*/ 29 w 37"/>
                <a:gd name="T17" fmla="*/ 34 h 38"/>
                <a:gd name="T18" fmla="*/ 25 w 37"/>
                <a:gd name="T19" fmla="*/ 37 h 38"/>
                <a:gd name="T20" fmla="*/ 19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0 h 38"/>
                <a:gd name="T28" fmla="*/ 2 w 37"/>
                <a:gd name="T29" fmla="*/ 25 h 38"/>
                <a:gd name="T30" fmla="*/ 0 w 37"/>
                <a:gd name="T31" fmla="*/ 20 h 38"/>
                <a:gd name="T32" fmla="*/ 2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2 h 38"/>
                <a:gd name="T40" fmla="*/ 19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9" y="0"/>
                  </a:moveTo>
                  <a:lnTo>
                    <a:pt x="25" y="2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9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5" name="Freeform 1752"/>
            <p:cNvSpPr>
              <a:spLocks/>
            </p:cNvSpPr>
            <p:nvPr/>
          </p:nvSpPr>
          <p:spPr bwMode="auto">
            <a:xfrm>
              <a:off x="3875088" y="4056063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2 h 38"/>
                <a:gd name="T4" fmla="*/ 31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20 h 38"/>
                <a:gd name="T12" fmla="*/ 37 w 38"/>
                <a:gd name="T13" fmla="*/ 25 h 38"/>
                <a:gd name="T14" fmla="*/ 34 w 38"/>
                <a:gd name="T15" fmla="*/ 30 h 38"/>
                <a:gd name="T16" fmla="*/ 31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4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2 w 38"/>
                <a:gd name="T29" fmla="*/ 25 h 38"/>
                <a:gd name="T30" fmla="*/ 0 w 38"/>
                <a:gd name="T31" fmla="*/ 20 h 38"/>
                <a:gd name="T32" fmla="*/ 2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4 w 38"/>
                <a:gd name="T39" fmla="*/ 2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20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1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4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6" name="Freeform 1753"/>
            <p:cNvSpPr>
              <a:spLocks/>
            </p:cNvSpPr>
            <p:nvPr/>
          </p:nvSpPr>
          <p:spPr bwMode="auto">
            <a:xfrm>
              <a:off x="3724275" y="4135438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0 h 37"/>
                <a:gd name="T4" fmla="*/ 30 w 38"/>
                <a:gd name="T5" fmla="*/ 3 h 37"/>
                <a:gd name="T6" fmla="*/ 34 w 38"/>
                <a:gd name="T7" fmla="*/ 8 h 37"/>
                <a:gd name="T8" fmla="*/ 37 w 38"/>
                <a:gd name="T9" fmla="*/ 12 h 37"/>
                <a:gd name="T10" fmla="*/ 38 w 38"/>
                <a:gd name="T11" fmla="*/ 18 h 37"/>
                <a:gd name="T12" fmla="*/ 37 w 38"/>
                <a:gd name="T13" fmla="*/ 24 h 37"/>
                <a:gd name="T14" fmla="*/ 34 w 38"/>
                <a:gd name="T15" fmla="*/ 29 h 37"/>
                <a:gd name="T16" fmla="*/ 30 w 38"/>
                <a:gd name="T17" fmla="*/ 33 h 37"/>
                <a:gd name="T18" fmla="*/ 25 w 38"/>
                <a:gd name="T19" fmla="*/ 35 h 37"/>
                <a:gd name="T20" fmla="*/ 20 w 38"/>
                <a:gd name="T21" fmla="*/ 37 h 37"/>
                <a:gd name="T22" fmla="*/ 13 w 38"/>
                <a:gd name="T23" fmla="*/ 35 h 37"/>
                <a:gd name="T24" fmla="*/ 8 w 38"/>
                <a:gd name="T25" fmla="*/ 33 h 37"/>
                <a:gd name="T26" fmla="*/ 4 w 38"/>
                <a:gd name="T27" fmla="*/ 29 h 37"/>
                <a:gd name="T28" fmla="*/ 1 w 38"/>
                <a:gd name="T29" fmla="*/ 24 h 37"/>
                <a:gd name="T30" fmla="*/ 0 w 38"/>
                <a:gd name="T31" fmla="*/ 18 h 37"/>
                <a:gd name="T32" fmla="*/ 1 w 38"/>
                <a:gd name="T33" fmla="*/ 12 h 37"/>
                <a:gd name="T34" fmla="*/ 4 w 38"/>
                <a:gd name="T35" fmla="*/ 8 h 37"/>
                <a:gd name="T36" fmla="*/ 8 w 38"/>
                <a:gd name="T37" fmla="*/ 3 h 37"/>
                <a:gd name="T38" fmla="*/ 13 w 38"/>
                <a:gd name="T39" fmla="*/ 0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0"/>
                  </a:lnTo>
                  <a:lnTo>
                    <a:pt x="30" y="3"/>
                  </a:lnTo>
                  <a:lnTo>
                    <a:pt x="34" y="8"/>
                  </a:lnTo>
                  <a:lnTo>
                    <a:pt x="37" y="12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30" y="33"/>
                  </a:lnTo>
                  <a:lnTo>
                    <a:pt x="25" y="35"/>
                  </a:lnTo>
                  <a:lnTo>
                    <a:pt x="20" y="37"/>
                  </a:lnTo>
                  <a:lnTo>
                    <a:pt x="13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7" name="Freeform 1754"/>
            <p:cNvSpPr>
              <a:spLocks/>
            </p:cNvSpPr>
            <p:nvPr/>
          </p:nvSpPr>
          <p:spPr bwMode="auto">
            <a:xfrm>
              <a:off x="3800475" y="4135438"/>
              <a:ext cx="58738" cy="58738"/>
            </a:xfrm>
            <a:custGeom>
              <a:avLst/>
              <a:gdLst>
                <a:gd name="T0" fmla="*/ 19 w 37"/>
                <a:gd name="T1" fmla="*/ 0 h 37"/>
                <a:gd name="T2" fmla="*/ 25 w 37"/>
                <a:gd name="T3" fmla="*/ 0 h 37"/>
                <a:gd name="T4" fmla="*/ 29 w 37"/>
                <a:gd name="T5" fmla="*/ 3 h 37"/>
                <a:gd name="T6" fmla="*/ 34 w 37"/>
                <a:gd name="T7" fmla="*/ 8 h 37"/>
                <a:gd name="T8" fmla="*/ 37 w 37"/>
                <a:gd name="T9" fmla="*/ 12 h 37"/>
                <a:gd name="T10" fmla="*/ 37 w 37"/>
                <a:gd name="T11" fmla="*/ 18 h 37"/>
                <a:gd name="T12" fmla="*/ 37 w 37"/>
                <a:gd name="T13" fmla="*/ 24 h 37"/>
                <a:gd name="T14" fmla="*/ 34 w 37"/>
                <a:gd name="T15" fmla="*/ 29 h 37"/>
                <a:gd name="T16" fmla="*/ 29 w 37"/>
                <a:gd name="T17" fmla="*/ 33 h 37"/>
                <a:gd name="T18" fmla="*/ 25 w 37"/>
                <a:gd name="T19" fmla="*/ 35 h 37"/>
                <a:gd name="T20" fmla="*/ 19 w 37"/>
                <a:gd name="T21" fmla="*/ 37 h 37"/>
                <a:gd name="T22" fmla="*/ 13 w 37"/>
                <a:gd name="T23" fmla="*/ 35 h 37"/>
                <a:gd name="T24" fmla="*/ 8 w 37"/>
                <a:gd name="T25" fmla="*/ 33 h 37"/>
                <a:gd name="T26" fmla="*/ 4 w 37"/>
                <a:gd name="T27" fmla="*/ 29 h 37"/>
                <a:gd name="T28" fmla="*/ 2 w 37"/>
                <a:gd name="T29" fmla="*/ 24 h 37"/>
                <a:gd name="T30" fmla="*/ 0 w 37"/>
                <a:gd name="T31" fmla="*/ 18 h 37"/>
                <a:gd name="T32" fmla="*/ 2 w 37"/>
                <a:gd name="T33" fmla="*/ 12 h 37"/>
                <a:gd name="T34" fmla="*/ 4 w 37"/>
                <a:gd name="T35" fmla="*/ 8 h 37"/>
                <a:gd name="T36" fmla="*/ 8 w 37"/>
                <a:gd name="T37" fmla="*/ 3 h 37"/>
                <a:gd name="T38" fmla="*/ 13 w 37"/>
                <a:gd name="T39" fmla="*/ 0 h 37"/>
                <a:gd name="T40" fmla="*/ 19 w 37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lnTo>
                    <a:pt x="25" y="0"/>
                  </a:lnTo>
                  <a:lnTo>
                    <a:pt x="29" y="3"/>
                  </a:lnTo>
                  <a:lnTo>
                    <a:pt x="34" y="8"/>
                  </a:lnTo>
                  <a:lnTo>
                    <a:pt x="37" y="12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29" y="33"/>
                  </a:lnTo>
                  <a:lnTo>
                    <a:pt x="25" y="35"/>
                  </a:lnTo>
                  <a:lnTo>
                    <a:pt x="19" y="37"/>
                  </a:lnTo>
                  <a:lnTo>
                    <a:pt x="13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8" name="Freeform 1755"/>
            <p:cNvSpPr>
              <a:spLocks/>
            </p:cNvSpPr>
            <p:nvPr/>
          </p:nvSpPr>
          <p:spPr bwMode="auto">
            <a:xfrm>
              <a:off x="3875088" y="4135438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0 h 37"/>
                <a:gd name="T4" fmla="*/ 31 w 38"/>
                <a:gd name="T5" fmla="*/ 3 h 37"/>
                <a:gd name="T6" fmla="*/ 34 w 38"/>
                <a:gd name="T7" fmla="*/ 8 h 37"/>
                <a:gd name="T8" fmla="*/ 37 w 38"/>
                <a:gd name="T9" fmla="*/ 12 h 37"/>
                <a:gd name="T10" fmla="*/ 38 w 38"/>
                <a:gd name="T11" fmla="*/ 18 h 37"/>
                <a:gd name="T12" fmla="*/ 37 w 38"/>
                <a:gd name="T13" fmla="*/ 24 h 37"/>
                <a:gd name="T14" fmla="*/ 34 w 38"/>
                <a:gd name="T15" fmla="*/ 29 h 37"/>
                <a:gd name="T16" fmla="*/ 31 w 38"/>
                <a:gd name="T17" fmla="*/ 33 h 37"/>
                <a:gd name="T18" fmla="*/ 25 w 38"/>
                <a:gd name="T19" fmla="*/ 35 h 37"/>
                <a:gd name="T20" fmla="*/ 20 w 38"/>
                <a:gd name="T21" fmla="*/ 37 h 37"/>
                <a:gd name="T22" fmla="*/ 14 w 38"/>
                <a:gd name="T23" fmla="*/ 35 h 37"/>
                <a:gd name="T24" fmla="*/ 8 w 38"/>
                <a:gd name="T25" fmla="*/ 33 h 37"/>
                <a:gd name="T26" fmla="*/ 4 w 38"/>
                <a:gd name="T27" fmla="*/ 29 h 37"/>
                <a:gd name="T28" fmla="*/ 2 w 38"/>
                <a:gd name="T29" fmla="*/ 24 h 37"/>
                <a:gd name="T30" fmla="*/ 0 w 38"/>
                <a:gd name="T31" fmla="*/ 18 h 37"/>
                <a:gd name="T32" fmla="*/ 2 w 38"/>
                <a:gd name="T33" fmla="*/ 12 h 37"/>
                <a:gd name="T34" fmla="*/ 4 w 38"/>
                <a:gd name="T35" fmla="*/ 8 h 37"/>
                <a:gd name="T36" fmla="*/ 8 w 38"/>
                <a:gd name="T37" fmla="*/ 3 h 37"/>
                <a:gd name="T38" fmla="*/ 14 w 38"/>
                <a:gd name="T39" fmla="*/ 0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4" y="8"/>
                  </a:lnTo>
                  <a:lnTo>
                    <a:pt x="37" y="12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31" y="33"/>
                  </a:lnTo>
                  <a:lnTo>
                    <a:pt x="25" y="35"/>
                  </a:lnTo>
                  <a:lnTo>
                    <a:pt x="20" y="37"/>
                  </a:lnTo>
                  <a:lnTo>
                    <a:pt x="14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8"/>
                  </a:lnTo>
                  <a:lnTo>
                    <a:pt x="8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9" name="Freeform 1756"/>
            <p:cNvSpPr>
              <a:spLocks/>
            </p:cNvSpPr>
            <p:nvPr/>
          </p:nvSpPr>
          <p:spPr bwMode="auto">
            <a:xfrm>
              <a:off x="3724275" y="4213225"/>
              <a:ext cx="60325" cy="57150"/>
            </a:xfrm>
            <a:custGeom>
              <a:avLst/>
              <a:gdLst>
                <a:gd name="T0" fmla="*/ 20 w 38"/>
                <a:gd name="T1" fmla="*/ 0 h 36"/>
                <a:gd name="T2" fmla="*/ 25 w 38"/>
                <a:gd name="T3" fmla="*/ 1 h 36"/>
                <a:gd name="T4" fmla="*/ 30 w 38"/>
                <a:gd name="T5" fmla="*/ 3 h 36"/>
                <a:gd name="T6" fmla="*/ 34 w 38"/>
                <a:gd name="T7" fmla="*/ 7 h 36"/>
                <a:gd name="T8" fmla="*/ 37 w 38"/>
                <a:gd name="T9" fmla="*/ 13 h 36"/>
                <a:gd name="T10" fmla="*/ 38 w 38"/>
                <a:gd name="T11" fmla="*/ 18 h 36"/>
                <a:gd name="T12" fmla="*/ 37 w 38"/>
                <a:gd name="T13" fmla="*/ 24 h 36"/>
                <a:gd name="T14" fmla="*/ 34 w 38"/>
                <a:gd name="T15" fmla="*/ 30 h 36"/>
                <a:gd name="T16" fmla="*/ 30 w 38"/>
                <a:gd name="T17" fmla="*/ 34 h 36"/>
                <a:gd name="T18" fmla="*/ 25 w 38"/>
                <a:gd name="T19" fmla="*/ 36 h 36"/>
                <a:gd name="T20" fmla="*/ 20 w 38"/>
                <a:gd name="T21" fmla="*/ 36 h 36"/>
                <a:gd name="T22" fmla="*/ 13 w 38"/>
                <a:gd name="T23" fmla="*/ 36 h 36"/>
                <a:gd name="T24" fmla="*/ 8 w 38"/>
                <a:gd name="T25" fmla="*/ 34 h 36"/>
                <a:gd name="T26" fmla="*/ 4 w 38"/>
                <a:gd name="T27" fmla="*/ 30 h 36"/>
                <a:gd name="T28" fmla="*/ 1 w 38"/>
                <a:gd name="T29" fmla="*/ 24 h 36"/>
                <a:gd name="T30" fmla="*/ 0 w 38"/>
                <a:gd name="T31" fmla="*/ 18 h 36"/>
                <a:gd name="T32" fmla="*/ 1 w 38"/>
                <a:gd name="T33" fmla="*/ 13 h 36"/>
                <a:gd name="T34" fmla="*/ 4 w 38"/>
                <a:gd name="T35" fmla="*/ 7 h 36"/>
                <a:gd name="T36" fmla="*/ 8 w 38"/>
                <a:gd name="T37" fmla="*/ 3 h 36"/>
                <a:gd name="T38" fmla="*/ 13 w 38"/>
                <a:gd name="T39" fmla="*/ 1 h 36"/>
                <a:gd name="T40" fmla="*/ 20 w 38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5" y="1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6"/>
                  </a:lnTo>
                  <a:lnTo>
                    <a:pt x="20" y="36"/>
                  </a:lnTo>
                  <a:lnTo>
                    <a:pt x="13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0" name="Freeform 1757"/>
            <p:cNvSpPr>
              <a:spLocks/>
            </p:cNvSpPr>
            <p:nvPr/>
          </p:nvSpPr>
          <p:spPr bwMode="auto">
            <a:xfrm>
              <a:off x="3800475" y="4213225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25 w 37"/>
                <a:gd name="T3" fmla="*/ 1 h 36"/>
                <a:gd name="T4" fmla="*/ 29 w 37"/>
                <a:gd name="T5" fmla="*/ 3 h 36"/>
                <a:gd name="T6" fmla="*/ 34 w 37"/>
                <a:gd name="T7" fmla="*/ 7 h 36"/>
                <a:gd name="T8" fmla="*/ 37 w 37"/>
                <a:gd name="T9" fmla="*/ 13 h 36"/>
                <a:gd name="T10" fmla="*/ 37 w 37"/>
                <a:gd name="T11" fmla="*/ 18 h 36"/>
                <a:gd name="T12" fmla="*/ 37 w 37"/>
                <a:gd name="T13" fmla="*/ 24 h 36"/>
                <a:gd name="T14" fmla="*/ 34 w 37"/>
                <a:gd name="T15" fmla="*/ 30 h 36"/>
                <a:gd name="T16" fmla="*/ 29 w 37"/>
                <a:gd name="T17" fmla="*/ 34 h 36"/>
                <a:gd name="T18" fmla="*/ 25 w 37"/>
                <a:gd name="T19" fmla="*/ 36 h 36"/>
                <a:gd name="T20" fmla="*/ 19 w 37"/>
                <a:gd name="T21" fmla="*/ 36 h 36"/>
                <a:gd name="T22" fmla="*/ 13 w 37"/>
                <a:gd name="T23" fmla="*/ 36 h 36"/>
                <a:gd name="T24" fmla="*/ 8 w 37"/>
                <a:gd name="T25" fmla="*/ 34 h 36"/>
                <a:gd name="T26" fmla="*/ 4 w 37"/>
                <a:gd name="T27" fmla="*/ 30 h 36"/>
                <a:gd name="T28" fmla="*/ 2 w 37"/>
                <a:gd name="T29" fmla="*/ 24 h 36"/>
                <a:gd name="T30" fmla="*/ 0 w 37"/>
                <a:gd name="T31" fmla="*/ 18 h 36"/>
                <a:gd name="T32" fmla="*/ 2 w 37"/>
                <a:gd name="T33" fmla="*/ 13 h 36"/>
                <a:gd name="T34" fmla="*/ 4 w 37"/>
                <a:gd name="T35" fmla="*/ 7 h 36"/>
                <a:gd name="T36" fmla="*/ 8 w 37"/>
                <a:gd name="T37" fmla="*/ 3 h 36"/>
                <a:gd name="T38" fmla="*/ 13 w 37"/>
                <a:gd name="T39" fmla="*/ 1 h 36"/>
                <a:gd name="T40" fmla="*/ 19 w 37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25" y="1"/>
                  </a:lnTo>
                  <a:lnTo>
                    <a:pt x="29" y="3"/>
                  </a:lnTo>
                  <a:lnTo>
                    <a:pt x="34" y="7"/>
                  </a:lnTo>
                  <a:lnTo>
                    <a:pt x="37" y="13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4" y="30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3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1" name="Freeform 1758"/>
            <p:cNvSpPr>
              <a:spLocks/>
            </p:cNvSpPr>
            <p:nvPr/>
          </p:nvSpPr>
          <p:spPr bwMode="auto">
            <a:xfrm>
              <a:off x="3875088" y="4213225"/>
              <a:ext cx="60325" cy="57150"/>
            </a:xfrm>
            <a:custGeom>
              <a:avLst/>
              <a:gdLst>
                <a:gd name="T0" fmla="*/ 20 w 38"/>
                <a:gd name="T1" fmla="*/ 0 h 36"/>
                <a:gd name="T2" fmla="*/ 25 w 38"/>
                <a:gd name="T3" fmla="*/ 1 h 36"/>
                <a:gd name="T4" fmla="*/ 31 w 38"/>
                <a:gd name="T5" fmla="*/ 3 h 36"/>
                <a:gd name="T6" fmla="*/ 34 w 38"/>
                <a:gd name="T7" fmla="*/ 7 h 36"/>
                <a:gd name="T8" fmla="*/ 37 w 38"/>
                <a:gd name="T9" fmla="*/ 13 h 36"/>
                <a:gd name="T10" fmla="*/ 38 w 38"/>
                <a:gd name="T11" fmla="*/ 18 h 36"/>
                <a:gd name="T12" fmla="*/ 37 w 38"/>
                <a:gd name="T13" fmla="*/ 24 h 36"/>
                <a:gd name="T14" fmla="*/ 34 w 38"/>
                <a:gd name="T15" fmla="*/ 30 h 36"/>
                <a:gd name="T16" fmla="*/ 31 w 38"/>
                <a:gd name="T17" fmla="*/ 34 h 36"/>
                <a:gd name="T18" fmla="*/ 25 w 38"/>
                <a:gd name="T19" fmla="*/ 36 h 36"/>
                <a:gd name="T20" fmla="*/ 20 w 38"/>
                <a:gd name="T21" fmla="*/ 36 h 36"/>
                <a:gd name="T22" fmla="*/ 14 w 38"/>
                <a:gd name="T23" fmla="*/ 36 h 36"/>
                <a:gd name="T24" fmla="*/ 8 w 38"/>
                <a:gd name="T25" fmla="*/ 34 h 36"/>
                <a:gd name="T26" fmla="*/ 4 w 38"/>
                <a:gd name="T27" fmla="*/ 30 h 36"/>
                <a:gd name="T28" fmla="*/ 2 w 38"/>
                <a:gd name="T29" fmla="*/ 24 h 36"/>
                <a:gd name="T30" fmla="*/ 0 w 38"/>
                <a:gd name="T31" fmla="*/ 18 h 36"/>
                <a:gd name="T32" fmla="*/ 2 w 38"/>
                <a:gd name="T33" fmla="*/ 13 h 36"/>
                <a:gd name="T34" fmla="*/ 4 w 38"/>
                <a:gd name="T35" fmla="*/ 7 h 36"/>
                <a:gd name="T36" fmla="*/ 8 w 38"/>
                <a:gd name="T37" fmla="*/ 3 h 36"/>
                <a:gd name="T38" fmla="*/ 14 w 38"/>
                <a:gd name="T39" fmla="*/ 1 h 36"/>
                <a:gd name="T40" fmla="*/ 20 w 38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5" y="1"/>
                  </a:lnTo>
                  <a:lnTo>
                    <a:pt x="31" y="3"/>
                  </a:lnTo>
                  <a:lnTo>
                    <a:pt x="34" y="7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30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2" name="Freeform 1759"/>
            <p:cNvSpPr>
              <a:spLocks/>
            </p:cNvSpPr>
            <p:nvPr/>
          </p:nvSpPr>
          <p:spPr bwMode="auto">
            <a:xfrm>
              <a:off x="3571875" y="4289425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1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0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2 w 38"/>
                <a:gd name="T29" fmla="*/ 25 h 38"/>
                <a:gd name="T30" fmla="*/ 0 w 38"/>
                <a:gd name="T31" fmla="*/ 18 h 38"/>
                <a:gd name="T32" fmla="*/ 2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1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1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3" name="Freeform 1760"/>
            <p:cNvSpPr>
              <a:spLocks/>
            </p:cNvSpPr>
            <p:nvPr/>
          </p:nvSpPr>
          <p:spPr bwMode="auto">
            <a:xfrm>
              <a:off x="3649663" y="4289425"/>
              <a:ext cx="57150" cy="60325"/>
            </a:xfrm>
            <a:custGeom>
              <a:avLst/>
              <a:gdLst>
                <a:gd name="T0" fmla="*/ 18 w 36"/>
                <a:gd name="T1" fmla="*/ 0 h 38"/>
                <a:gd name="T2" fmla="*/ 25 w 36"/>
                <a:gd name="T3" fmla="*/ 1 h 38"/>
                <a:gd name="T4" fmla="*/ 30 w 36"/>
                <a:gd name="T5" fmla="*/ 4 h 38"/>
                <a:gd name="T6" fmla="*/ 34 w 36"/>
                <a:gd name="T7" fmla="*/ 8 h 38"/>
                <a:gd name="T8" fmla="*/ 36 w 36"/>
                <a:gd name="T9" fmla="*/ 13 h 38"/>
                <a:gd name="T10" fmla="*/ 36 w 36"/>
                <a:gd name="T11" fmla="*/ 18 h 38"/>
                <a:gd name="T12" fmla="*/ 36 w 36"/>
                <a:gd name="T13" fmla="*/ 25 h 38"/>
                <a:gd name="T14" fmla="*/ 34 w 36"/>
                <a:gd name="T15" fmla="*/ 30 h 38"/>
                <a:gd name="T16" fmla="*/ 30 w 36"/>
                <a:gd name="T17" fmla="*/ 34 h 38"/>
                <a:gd name="T18" fmla="*/ 25 w 36"/>
                <a:gd name="T19" fmla="*/ 37 h 38"/>
                <a:gd name="T20" fmla="*/ 18 w 36"/>
                <a:gd name="T21" fmla="*/ 38 h 38"/>
                <a:gd name="T22" fmla="*/ 13 w 36"/>
                <a:gd name="T23" fmla="*/ 37 h 38"/>
                <a:gd name="T24" fmla="*/ 8 w 36"/>
                <a:gd name="T25" fmla="*/ 34 h 38"/>
                <a:gd name="T26" fmla="*/ 4 w 36"/>
                <a:gd name="T27" fmla="*/ 30 h 38"/>
                <a:gd name="T28" fmla="*/ 1 w 36"/>
                <a:gd name="T29" fmla="*/ 25 h 38"/>
                <a:gd name="T30" fmla="*/ 0 w 36"/>
                <a:gd name="T31" fmla="*/ 18 h 38"/>
                <a:gd name="T32" fmla="*/ 1 w 36"/>
                <a:gd name="T33" fmla="*/ 13 h 38"/>
                <a:gd name="T34" fmla="*/ 4 w 36"/>
                <a:gd name="T35" fmla="*/ 8 h 38"/>
                <a:gd name="T36" fmla="*/ 8 w 36"/>
                <a:gd name="T37" fmla="*/ 4 h 38"/>
                <a:gd name="T38" fmla="*/ 13 w 36"/>
                <a:gd name="T39" fmla="*/ 1 h 38"/>
                <a:gd name="T40" fmla="*/ 18 w 36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8">
                  <a:moveTo>
                    <a:pt x="18" y="0"/>
                  </a:moveTo>
                  <a:lnTo>
                    <a:pt x="25" y="1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6" y="13"/>
                  </a:lnTo>
                  <a:lnTo>
                    <a:pt x="36" y="18"/>
                  </a:lnTo>
                  <a:lnTo>
                    <a:pt x="36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4" name="Freeform 1761"/>
            <p:cNvSpPr>
              <a:spLocks/>
            </p:cNvSpPr>
            <p:nvPr/>
          </p:nvSpPr>
          <p:spPr bwMode="auto">
            <a:xfrm>
              <a:off x="3724275" y="4289425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1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0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1 w 38"/>
                <a:gd name="T29" fmla="*/ 25 h 38"/>
                <a:gd name="T30" fmla="*/ 0 w 38"/>
                <a:gd name="T31" fmla="*/ 18 h 38"/>
                <a:gd name="T32" fmla="*/ 1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1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1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5" name="Freeform 1762"/>
            <p:cNvSpPr>
              <a:spLocks/>
            </p:cNvSpPr>
            <p:nvPr/>
          </p:nvSpPr>
          <p:spPr bwMode="auto">
            <a:xfrm>
              <a:off x="3800475" y="4289425"/>
              <a:ext cx="58738" cy="60325"/>
            </a:xfrm>
            <a:custGeom>
              <a:avLst/>
              <a:gdLst>
                <a:gd name="T0" fmla="*/ 19 w 37"/>
                <a:gd name="T1" fmla="*/ 0 h 38"/>
                <a:gd name="T2" fmla="*/ 25 w 37"/>
                <a:gd name="T3" fmla="*/ 1 h 38"/>
                <a:gd name="T4" fmla="*/ 29 w 37"/>
                <a:gd name="T5" fmla="*/ 4 h 38"/>
                <a:gd name="T6" fmla="*/ 34 w 37"/>
                <a:gd name="T7" fmla="*/ 8 h 38"/>
                <a:gd name="T8" fmla="*/ 37 w 37"/>
                <a:gd name="T9" fmla="*/ 13 h 38"/>
                <a:gd name="T10" fmla="*/ 37 w 37"/>
                <a:gd name="T11" fmla="*/ 18 h 38"/>
                <a:gd name="T12" fmla="*/ 37 w 37"/>
                <a:gd name="T13" fmla="*/ 25 h 38"/>
                <a:gd name="T14" fmla="*/ 34 w 37"/>
                <a:gd name="T15" fmla="*/ 30 h 38"/>
                <a:gd name="T16" fmla="*/ 29 w 37"/>
                <a:gd name="T17" fmla="*/ 34 h 38"/>
                <a:gd name="T18" fmla="*/ 25 w 37"/>
                <a:gd name="T19" fmla="*/ 37 h 38"/>
                <a:gd name="T20" fmla="*/ 19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0 h 38"/>
                <a:gd name="T28" fmla="*/ 2 w 37"/>
                <a:gd name="T29" fmla="*/ 25 h 38"/>
                <a:gd name="T30" fmla="*/ 0 w 37"/>
                <a:gd name="T31" fmla="*/ 18 h 38"/>
                <a:gd name="T32" fmla="*/ 2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1 h 38"/>
                <a:gd name="T40" fmla="*/ 19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9" y="0"/>
                  </a:moveTo>
                  <a:lnTo>
                    <a:pt x="25" y="1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7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9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6" name="Freeform 1763"/>
            <p:cNvSpPr>
              <a:spLocks/>
            </p:cNvSpPr>
            <p:nvPr/>
          </p:nvSpPr>
          <p:spPr bwMode="auto">
            <a:xfrm>
              <a:off x="3875088" y="4289425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1 h 38"/>
                <a:gd name="T4" fmla="*/ 31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1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4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2 w 38"/>
                <a:gd name="T29" fmla="*/ 25 h 38"/>
                <a:gd name="T30" fmla="*/ 0 w 38"/>
                <a:gd name="T31" fmla="*/ 18 h 38"/>
                <a:gd name="T32" fmla="*/ 2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4 w 38"/>
                <a:gd name="T39" fmla="*/ 1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1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1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4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7" name="Freeform 1764"/>
            <p:cNvSpPr>
              <a:spLocks/>
            </p:cNvSpPr>
            <p:nvPr/>
          </p:nvSpPr>
          <p:spPr bwMode="auto">
            <a:xfrm>
              <a:off x="3952875" y="4289425"/>
              <a:ext cx="58738" cy="60325"/>
            </a:xfrm>
            <a:custGeom>
              <a:avLst/>
              <a:gdLst>
                <a:gd name="T0" fmla="*/ 18 w 37"/>
                <a:gd name="T1" fmla="*/ 0 h 38"/>
                <a:gd name="T2" fmla="*/ 25 w 37"/>
                <a:gd name="T3" fmla="*/ 1 h 38"/>
                <a:gd name="T4" fmla="*/ 29 w 37"/>
                <a:gd name="T5" fmla="*/ 4 h 38"/>
                <a:gd name="T6" fmla="*/ 33 w 37"/>
                <a:gd name="T7" fmla="*/ 8 h 38"/>
                <a:gd name="T8" fmla="*/ 37 w 37"/>
                <a:gd name="T9" fmla="*/ 13 h 38"/>
                <a:gd name="T10" fmla="*/ 37 w 37"/>
                <a:gd name="T11" fmla="*/ 18 h 38"/>
                <a:gd name="T12" fmla="*/ 37 w 37"/>
                <a:gd name="T13" fmla="*/ 25 h 38"/>
                <a:gd name="T14" fmla="*/ 33 w 37"/>
                <a:gd name="T15" fmla="*/ 30 h 38"/>
                <a:gd name="T16" fmla="*/ 29 w 37"/>
                <a:gd name="T17" fmla="*/ 34 h 38"/>
                <a:gd name="T18" fmla="*/ 25 w 37"/>
                <a:gd name="T19" fmla="*/ 37 h 38"/>
                <a:gd name="T20" fmla="*/ 18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0 h 38"/>
                <a:gd name="T28" fmla="*/ 1 w 37"/>
                <a:gd name="T29" fmla="*/ 25 h 38"/>
                <a:gd name="T30" fmla="*/ 0 w 37"/>
                <a:gd name="T31" fmla="*/ 18 h 38"/>
                <a:gd name="T32" fmla="*/ 1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1 h 38"/>
                <a:gd name="T40" fmla="*/ 18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lnTo>
                    <a:pt x="25" y="1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7" y="18"/>
                  </a:lnTo>
                  <a:lnTo>
                    <a:pt x="37" y="25"/>
                  </a:lnTo>
                  <a:lnTo>
                    <a:pt x="33" y="30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8" name="Freeform 1765"/>
            <p:cNvSpPr>
              <a:spLocks/>
            </p:cNvSpPr>
            <p:nvPr/>
          </p:nvSpPr>
          <p:spPr bwMode="auto">
            <a:xfrm>
              <a:off x="4027488" y="4289425"/>
              <a:ext cx="60325" cy="60325"/>
            </a:xfrm>
            <a:custGeom>
              <a:avLst/>
              <a:gdLst>
                <a:gd name="T0" fmla="*/ 18 w 38"/>
                <a:gd name="T1" fmla="*/ 0 h 38"/>
                <a:gd name="T2" fmla="*/ 25 w 38"/>
                <a:gd name="T3" fmla="*/ 1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18 h 38"/>
                <a:gd name="T12" fmla="*/ 37 w 38"/>
                <a:gd name="T13" fmla="*/ 25 h 38"/>
                <a:gd name="T14" fmla="*/ 34 w 38"/>
                <a:gd name="T15" fmla="*/ 30 h 38"/>
                <a:gd name="T16" fmla="*/ 30 w 38"/>
                <a:gd name="T17" fmla="*/ 34 h 38"/>
                <a:gd name="T18" fmla="*/ 25 w 38"/>
                <a:gd name="T19" fmla="*/ 37 h 38"/>
                <a:gd name="T20" fmla="*/ 18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0 h 38"/>
                <a:gd name="T28" fmla="*/ 1 w 38"/>
                <a:gd name="T29" fmla="*/ 25 h 38"/>
                <a:gd name="T30" fmla="*/ 0 w 38"/>
                <a:gd name="T31" fmla="*/ 18 h 38"/>
                <a:gd name="T32" fmla="*/ 1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1 h 38"/>
                <a:gd name="T40" fmla="*/ 18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lnTo>
                    <a:pt x="25" y="1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18"/>
                  </a:lnTo>
                  <a:lnTo>
                    <a:pt x="37" y="25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9" name="Freeform 1766"/>
            <p:cNvSpPr>
              <a:spLocks/>
            </p:cNvSpPr>
            <p:nvPr/>
          </p:nvSpPr>
          <p:spPr bwMode="auto">
            <a:xfrm>
              <a:off x="3649663" y="4365625"/>
              <a:ext cx="57150" cy="60325"/>
            </a:xfrm>
            <a:custGeom>
              <a:avLst/>
              <a:gdLst>
                <a:gd name="T0" fmla="*/ 18 w 36"/>
                <a:gd name="T1" fmla="*/ 0 h 38"/>
                <a:gd name="T2" fmla="*/ 25 w 36"/>
                <a:gd name="T3" fmla="*/ 2 h 38"/>
                <a:gd name="T4" fmla="*/ 30 w 36"/>
                <a:gd name="T5" fmla="*/ 4 h 38"/>
                <a:gd name="T6" fmla="*/ 34 w 36"/>
                <a:gd name="T7" fmla="*/ 8 h 38"/>
                <a:gd name="T8" fmla="*/ 36 w 36"/>
                <a:gd name="T9" fmla="*/ 13 h 38"/>
                <a:gd name="T10" fmla="*/ 36 w 36"/>
                <a:gd name="T11" fmla="*/ 20 h 38"/>
                <a:gd name="T12" fmla="*/ 36 w 36"/>
                <a:gd name="T13" fmla="*/ 25 h 38"/>
                <a:gd name="T14" fmla="*/ 34 w 36"/>
                <a:gd name="T15" fmla="*/ 31 h 38"/>
                <a:gd name="T16" fmla="*/ 30 w 36"/>
                <a:gd name="T17" fmla="*/ 34 h 38"/>
                <a:gd name="T18" fmla="*/ 25 w 36"/>
                <a:gd name="T19" fmla="*/ 37 h 38"/>
                <a:gd name="T20" fmla="*/ 18 w 36"/>
                <a:gd name="T21" fmla="*/ 38 h 38"/>
                <a:gd name="T22" fmla="*/ 13 w 36"/>
                <a:gd name="T23" fmla="*/ 37 h 38"/>
                <a:gd name="T24" fmla="*/ 8 w 36"/>
                <a:gd name="T25" fmla="*/ 34 h 38"/>
                <a:gd name="T26" fmla="*/ 4 w 36"/>
                <a:gd name="T27" fmla="*/ 31 h 38"/>
                <a:gd name="T28" fmla="*/ 1 w 36"/>
                <a:gd name="T29" fmla="*/ 25 h 38"/>
                <a:gd name="T30" fmla="*/ 0 w 36"/>
                <a:gd name="T31" fmla="*/ 20 h 38"/>
                <a:gd name="T32" fmla="*/ 1 w 36"/>
                <a:gd name="T33" fmla="*/ 13 h 38"/>
                <a:gd name="T34" fmla="*/ 4 w 36"/>
                <a:gd name="T35" fmla="*/ 8 h 38"/>
                <a:gd name="T36" fmla="*/ 8 w 36"/>
                <a:gd name="T37" fmla="*/ 4 h 38"/>
                <a:gd name="T38" fmla="*/ 13 w 36"/>
                <a:gd name="T39" fmla="*/ 2 h 38"/>
                <a:gd name="T40" fmla="*/ 18 w 36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8">
                  <a:moveTo>
                    <a:pt x="18" y="0"/>
                  </a:moveTo>
                  <a:lnTo>
                    <a:pt x="25" y="2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6" y="13"/>
                  </a:lnTo>
                  <a:lnTo>
                    <a:pt x="36" y="20"/>
                  </a:lnTo>
                  <a:lnTo>
                    <a:pt x="36" y="25"/>
                  </a:lnTo>
                  <a:lnTo>
                    <a:pt x="34" y="31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0" name="Freeform 1767"/>
            <p:cNvSpPr>
              <a:spLocks/>
            </p:cNvSpPr>
            <p:nvPr/>
          </p:nvSpPr>
          <p:spPr bwMode="auto">
            <a:xfrm>
              <a:off x="3724275" y="4365625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2 h 38"/>
                <a:gd name="T4" fmla="*/ 30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20 h 38"/>
                <a:gd name="T12" fmla="*/ 37 w 38"/>
                <a:gd name="T13" fmla="*/ 25 h 38"/>
                <a:gd name="T14" fmla="*/ 34 w 38"/>
                <a:gd name="T15" fmla="*/ 31 h 38"/>
                <a:gd name="T16" fmla="*/ 30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3 w 38"/>
                <a:gd name="T23" fmla="*/ 37 h 38"/>
                <a:gd name="T24" fmla="*/ 8 w 38"/>
                <a:gd name="T25" fmla="*/ 34 h 38"/>
                <a:gd name="T26" fmla="*/ 4 w 38"/>
                <a:gd name="T27" fmla="*/ 31 h 38"/>
                <a:gd name="T28" fmla="*/ 1 w 38"/>
                <a:gd name="T29" fmla="*/ 25 h 38"/>
                <a:gd name="T30" fmla="*/ 0 w 38"/>
                <a:gd name="T31" fmla="*/ 20 h 38"/>
                <a:gd name="T32" fmla="*/ 1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3 w 38"/>
                <a:gd name="T39" fmla="*/ 2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2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20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30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1" name="Freeform 1768"/>
            <p:cNvSpPr>
              <a:spLocks/>
            </p:cNvSpPr>
            <p:nvPr/>
          </p:nvSpPr>
          <p:spPr bwMode="auto">
            <a:xfrm>
              <a:off x="3800475" y="4365625"/>
              <a:ext cx="58738" cy="60325"/>
            </a:xfrm>
            <a:custGeom>
              <a:avLst/>
              <a:gdLst>
                <a:gd name="T0" fmla="*/ 19 w 37"/>
                <a:gd name="T1" fmla="*/ 0 h 38"/>
                <a:gd name="T2" fmla="*/ 25 w 37"/>
                <a:gd name="T3" fmla="*/ 2 h 38"/>
                <a:gd name="T4" fmla="*/ 29 w 37"/>
                <a:gd name="T5" fmla="*/ 4 h 38"/>
                <a:gd name="T6" fmla="*/ 34 w 37"/>
                <a:gd name="T7" fmla="*/ 8 h 38"/>
                <a:gd name="T8" fmla="*/ 37 w 37"/>
                <a:gd name="T9" fmla="*/ 13 h 38"/>
                <a:gd name="T10" fmla="*/ 37 w 37"/>
                <a:gd name="T11" fmla="*/ 20 h 38"/>
                <a:gd name="T12" fmla="*/ 37 w 37"/>
                <a:gd name="T13" fmla="*/ 25 h 38"/>
                <a:gd name="T14" fmla="*/ 34 w 37"/>
                <a:gd name="T15" fmla="*/ 31 h 38"/>
                <a:gd name="T16" fmla="*/ 29 w 37"/>
                <a:gd name="T17" fmla="*/ 34 h 38"/>
                <a:gd name="T18" fmla="*/ 25 w 37"/>
                <a:gd name="T19" fmla="*/ 37 h 38"/>
                <a:gd name="T20" fmla="*/ 19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1 h 38"/>
                <a:gd name="T28" fmla="*/ 2 w 37"/>
                <a:gd name="T29" fmla="*/ 25 h 38"/>
                <a:gd name="T30" fmla="*/ 0 w 37"/>
                <a:gd name="T31" fmla="*/ 20 h 38"/>
                <a:gd name="T32" fmla="*/ 2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2 h 38"/>
                <a:gd name="T40" fmla="*/ 19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9" y="0"/>
                  </a:moveTo>
                  <a:lnTo>
                    <a:pt x="25" y="2"/>
                  </a:lnTo>
                  <a:lnTo>
                    <a:pt x="29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9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2" name="Freeform 1769"/>
            <p:cNvSpPr>
              <a:spLocks/>
            </p:cNvSpPr>
            <p:nvPr/>
          </p:nvSpPr>
          <p:spPr bwMode="auto">
            <a:xfrm>
              <a:off x="3875088" y="4365625"/>
              <a:ext cx="60325" cy="60325"/>
            </a:xfrm>
            <a:custGeom>
              <a:avLst/>
              <a:gdLst>
                <a:gd name="T0" fmla="*/ 20 w 38"/>
                <a:gd name="T1" fmla="*/ 0 h 38"/>
                <a:gd name="T2" fmla="*/ 25 w 38"/>
                <a:gd name="T3" fmla="*/ 2 h 38"/>
                <a:gd name="T4" fmla="*/ 31 w 38"/>
                <a:gd name="T5" fmla="*/ 4 h 38"/>
                <a:gd name="T6" fmla="*/ 34 w 38"/>
                <a:gd name="T7" fmla="*/ 8 h 38"/>
                <a:gd name="T8" fmla="*/ 37 w 38"/>
                <a:gd name="T9" fmla="*/ 13 h 38"/>
                <a:gd name="T10" fmla="*/ 38 w 38"/>
                <a:gd name="T11" fmla="*/ 20 h 38"/>
                <a:gd name="T12" fmla="*/ 37 w 38"/>
                <a:gd name="T13" fmla="*/ 25 h 38"/>
                <a:gd name="T14" fmla="*/ 34 w 38"/>
                <a:gd name="T15" fmla="*/ 31 h 38"/>
                <a:gd name="T16" fmla="*/ 31 w 38"/>
                <a:gd name="T17" fmla="*/ 34 h 38"/>
                <a:gd name="T18" fmla="*/ 25 w 38"/>
                <a:gd name="T19" fmla="*/ 37 h 38"/>
                <a:gd name="T20" fmla="*/ 20 w 38"/>
                <a:gd name="T21" fmla="*/ 38 h 38"/>
                <a:gd name="T22" fmla="*/ 14 w 38"/>
                <a:gd name="T23" fmla="*/ 37 h 38"/>
                <a:gd name="T24" fmla="*/ 8 w 38"/>
                <a:gd name="T25" fmla="*/ 34 h 38"/>
                <a:gd name="T26" fmla="*/ 4 w 38"/>
                <a:gd name="T27" fmla="*/ 31 h 38"/>
                <a:gd name="T28" fmla="*/ 2 w 38"/>
                <a:gd name="T29" fmla="*/ 25 h 38"/>
                <a:gd name="T30" fmla="*/ 0 w 38"/>
                <a:gd name="T31" fmla="*/ 20 h 38"/>
                <a:gd name="T32" fmla="*/ 2 w 38"/>
                <a:gd name="T33" fmla="*/ 13 h 38"/>
                <a:gd name="T34" fmla="*/ 4 w 38"/>
                <a:gd name="T35" fmla="*/ 8 h 38"/>
                <a:gd name="T36" fmla="*/ 8 w 38"/>
                <a:gd name="T37" fmla="*/ 4 h 38"/>
                <a:gd name="T38" fmla="*/ 14 w 38"/>
                <a:gd name="T39" fmla="*/ 2 h 38"/>
                <a:gd name="T40" fmla="*/ 20 w 38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20" y="0"/>
                  </a:moveTo>
                  <a:lnTo>
                    <a:pt x="25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7" y="13"/>
                  </a:lnTo>
                  <a:lnTo>
                    <a:pt x="38" y="20"/>
                  </a:lnTo>
                  <a:lnTo>
                    <a:pt x="37" y="25"/>
                  </a:lnTo>
                  <a:lnTo>
                    <a:pt x="34" y="31"/>
                  </a:lnTo>
                  <a:lnTo>
                    <a:pt x="31" y="34"/>
                  </a:lnTo>
                  <a:lnTo>
                    <a:pt x="25" y="37"/>
                  </a:lnTo>
                  <a:lnTo>
                    <a:pt x="20" y="38"/>
                  </a:lnTo>
                  <a:lnTo>
                    <a:pt x="14" y="37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3" name="Freeform 1770"/>
            <p:cNvSpPr>
              <a:spLocks/>
            </p:cNvSpPr>
            <p:nvPr/>
          </p:nvSpPr>
          <p:spPr bwMode="auto">
            <a:xfrm>
              <a:off x="3952875" y="4365625"/>
              <a:ext cx="58738" cy="60325"/>
            </a:xfrm>
            <a:custGeom>
              <a:avLst/>
              <a:gdLst>
                <a:gd name="T0" fmla="*/ 18 w 37"/>
                <a:gd name="T1" fmla="*/ 0 h 38"/>
                <a:gd name="T2" fmla="*/ 25 w 37"/>
                <a:gd name="T3" fmla="*/ 2 h 38"/>
                <a:gd name="T4" fmla="*/ 29 w 37"/>
                <a:gd name="T5" fmla="*/ 4 h 38"/>
                <a:gd name="T6" fmla="*/ 33 w 37"/>
                <a:gd name="T7" fmla="*/ 8 h 38"/>
                <a:gd name="T8" fmla="*/ 37 w 37"/>
                <a:gd name="T9" fmla="*/ 13 h 38"/>
                <a:gd name="T10" fmla="*/ 37 w 37"/>
                <a:gd name="T11" fmla="*/ 20 h 38"/>
                <a:gd name="T12" fmla="*/ 37 w 37"/>
                <a:gd name="T13" fmla="*/ 25 h 38"/>
                <a:gd name="T14" fmla="*/ 33 w 37"/>
                <a:gd name="T15" fmla="*/ 31 h 38"/>
                <a:gd name="T16" fmla="*/ 29 w 37"/>
                <a:gd name="T17" fmla="*/ 34 h 38"/>
                <a:gd name="T18" fmla="*/ 25 w 37"/>
                <a:gd name="T19" fmla="*/ 37 h 38"/>
                <a:gd name="T20" fmla="*/ 18 w 37"/>
                <a:gd name="T21" fmla="*/ 38 h 38"/>
                <a:gd name="T22" fmla="*/ 13 w 37"/>
                <a:gd name="T23" fmla="*/ 37 h 38"/>
                <a:gd name="T24" fmla="*/ 8 w 37"/>
                <a:gd name="T25" fmla="*/ 34 h 38"/>
                <a:gd name="T26" fmla="*/ 4 w 37"/>
                <a:gd name="T27" fmla="*/ 31 h 38"/>
                <a:gd name="T28" fmla="*/ 1 w 37"/>
                <a:gd name="T29" fmla="*/ 25 h 38"/>
                <a:gd name="T30" fmla="*/ 0 w 37"/>
                <a:gd name="T31" fmla="*/ 20 h 38"/>
                <a:gd name="T32" fmla="*/ 1 w 37"/>
                <a:gd name="T33" fmla="*/ 13 h 38"/>
                <a:gd name="T34" fmla="*/ 4 w 37"/>
                <a:gd name="T35" fmla="*/ 8 h 38"/>
                <a:gd name="T36" fmla="*/ 8 w 37"/>
                <a:gd name="T37" fmla="*/ 4 h 38"/>
                <a:gd name="T38" fmla="*/ 13 w 37"/>
                <a:gd name="T39" fmla="*/ 2 h 38"/>
                <a:gd name="T40" fmla="*/ 18 w 37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8">
                  <a:moveTo>
                    <a:pt x="18" y="0"/>
                  </a:moveTo>
                  <a:lnTo>
                    <a:pt x="25" y="2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3" y="31"/>
                  </a:lnTo>
                  <a:lnTo>
                    <a:pt x="29" y="34"/>
                  </a:lnTo>
                  <a:lnTo>
                    <a:pt x="25" y="37"/>
                  </a:lnTo>
                  <a:lnTo>
                    <a:pt x="18" y="38"/>
                  </a:lnTo>
                  <a:lnTo>
                    <a:pt x="13" y="37"/>
                  </a:lnTo>
                  <a:lnTo>
                    <a:pt x="8" y="34"/>
                  </a:lnTo>
                  <a:lnTo>
                    <a:pt x="4" y="31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8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4" name="Freeform 1771"/>
            <p:cNvSpPr>
              <a:spLocks/>
            </p:cNvSpPr>
            <p:nvPr/>
          </p:nvSpPr>
          <p:spPr bwMode="auto">
            <a:xfrm>
              <a:off x="3724275" y="4445000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0 h 37"/>
                <a:gd name="T4" fmla="*/ 30 w 38"/>
                <a:gd name="T5" fmla="*/ 3 h 37"/>
                <a:gd name="T6" fmla="*/ 34 w 38"/>
                <a:gd name="T7" fmla="*/ 7 h 37"/>
                <a:gd name="T8" fmla="*/ 37 w 38"/>
                <a:gd name="T9" fmla="*/ 12 h 37"/>
                <a:gd name="T10" fmla="*/ 38 w 38"/>
                <a:gd name="T11" fmla="*/ 18 h 37"/>
                <a:gd name="T12" fmla="*/ 37 w 38"/>
                <a:gd name="T13" fmla="*/ 24 h 37"/>
                <a:gd name="T14" fmla="*/ 34 w 38"/>
                <a:gd name="T15" fmla="*/ 29 h 37"/>
                <a:gd name="T16" fmla="*/ 30 w 38"/>
                <a:gd name="T17" fmla="*/ 33 h 37"/>
                <a:gd name="T18" fmla="*/ 25 w 38"/>
                <a:gd name="T19" fmla="*/ 35 h 37"/>
                <a:gd name="T20" fmla="*/ 20 w 38"/>
                <a:gd name="T21" fmla="*/ 37 h 37"/>
                <a:gd name="T22" fmla="*/ 13 w 38"/>
                <a:gd name="T23" fmla="*/ 35 h 37"/>
                <a:gd name="T24" fmla="*/ 8 w 38"/>
                <a:gd name="T25" fmla="*/ 33 h 37"/>
                <a:gd name="T26" fmla="*/ 4 w 38"/>
                <a:gd name="T27" fmla="*/ 29 h 37"/>
                <a:gd name="T28" fmla="*/ 1 w 38"/>
                <a:gd name="T29" fmla="*/ 24 h 37"/>
                <a:gd name="T30" fmla="*/ 0 w 38"/>
                <a:gd name="T31" fmla="*/ 18 h 37"/>
                <a:gd name="T32" fmla="*/ 1 w 38"/>
                <a:gd name="T33" fmla="*/ 12 h 37"/>
                <a:gd name="T34" fmla="*/ 4 w 38"/>
                <a:gd name="T35" fmla="*/ 7 h 37"/>
                <a:gd name="T36" fmla="*/ 8 w 38"/>
                <a:gd name="T37" fmla="*/ 3 h 37"/>
                <a:gd name="T38" fmla="*/ 13 w 38"/>
                <a:gd name="T39" fmla="*/ 0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0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7" y="12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30" y="33"/>
                  </a:lnTo>
                  <a:lnTo>
                    <a:pt x="25" y="35"/>
                  </a:lnTo>
                  <a:lnTo>
                    <a:pt x="20" y="37"/>
                  </a:lnTo>
                  <a:lnTo>
                    <a:pt x="13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5" name="Freeform 1772"/>
            <p:cNvSpPr>
              <a:spLocks/>
            </p:cNvSpPr>
            <p:nvPr/>
          </p:nvSpPr>
          <p:spPr bwMode="auto">
            <a:xfrm>
              <a:off x="3800475" y="4445000"/>
              <a:ext cx="58738" cy="58738"/>
            </a:xfrm>
            <a:custGeom>
              <a:avLst/>
              <a:gdLst>
                <a:gd name="T0" fmla="*/ 19 w 37"/>
                <a:gd name="T1" fmla="*/ 0 h 37"/>
                <a:gd name="T2" fmla="*/ 25 w 37"/>
                <a:gd name="T3" fmla="*/ 0 h 37"/>
                <a:gd name="T4" fmla="*/ 29 w 37"/>
                <a:gd name="T5" fmla="*/ 3 h 37"/>
                <a:gd name="T6" fmla="*/ 34 w 37"/>
                <a:gd name="T7" fmla="*/ 7 h 37"/>
                <a:gd name="T8" fmla="*/ 37 w 37"/>
                <a:gd name="T9" fmla="*/ 12 h 37"/>
                <a:gd name="T10" fmla="*/ 37 w 37"/>
                <a:gd name="T11" fmla="*/ 18 h 37"/>
                <a:gd name="T12" fmla="*/ 37 w 37"/>
                <a:gd name="T13" fmla="*/ 24 h 37"/>
                <a:gd name="T14" fmla="*/ 34 w 37"/>
                <a:gd name="T15" fmla="*/ 29 h 37"/>
                <a:gd name="T16" fmla="*/ 29 w 37"/>
                <a:gd name="T17" fmla="*/ 33 h 37"/>
                <a:gd name="T18" fmla="*/ 25 w 37"/>
                <a:gd name="T19" fmla="*/ 35 h 37"/>
                <a:gd name="T20" fmla="*/ 19 w 37"/>
                <a:gd name="T21" fmla="*/ 37 h 37"/>
                <a:gd name="T22" fmla="*/ 13 w 37"/>
                <a:gd name="T23" fmla="*/ 35 h 37"/>
                <a:gd name="T24" fmla="*/ 8 w 37"/>
                <a:gd name="T25" fmla="*/ 33 h 37"/>
                <a:gd name="T26" fmla="*/ 4 w 37"/>
                <a:gd name="T27" fmla="*/ 29 h 37"/>
                <a:gd name="T28" fmla="*/ 2 w 37"/>
                <a:gd name="T29" fmla="*/ 24 h 37"/>
                <a:gd name="T30" fmla="*/ 0 w 37"/>
                <a:gd name="T31" fmla="*/ 18 h 37"/>
                <a:gd name="T32" fmla="*/ 2 w 37"/>
                <a:gd name="T33" fmla="*/ 12 h 37"/>
                <a:gd name="T34" fmla="*/ 4 w 37"/>
                <a:gd name="T35" fmla="*/ 7 h 37"/>
                <a:gd name="T36" fmla="*/ 8 w 37"/>
                <a:gd name="T37" fmla="*/ 3 h 37"/>
                <a:gd name="T38" fmla="*/ 13 w 37"/>
                <a:gd name="T39" fmla="*/ 0 h 37"/>
                <a:gd name="T40" fmla="*/ 19 w 37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lnTo>
                    <a:pt x="25" y="0"/>
                  </a:lnTo>
                  <a:lnTo>
                    <a:pt x="29" y="3"/>
                  </a:lnTo>
                  <a:lnTo>
                    <a:pt x="34" y="7"/>
                  </a:lnTo>
                  <a:lnTo>
                    <a:pt x="37" y="12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29" y="33"/>
                  </a:lnTo>
                  <a:lnTo>
                    <a:pt x="25" y="35"/>
                  </a:lnTo>
                  <a:lnTo>
                    <a:pt x="19" y="37"/>
                  </a:lnTo>
                  <a:lnTo>
                    <a:pt x="13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6" name="Freeform 1773"/>
            <p:cNvSpPr>
              <a:spLocks/>
            </p:cNvSpPr>
            <p:nvPr/>
          </p:nvSpPr>
          <p:spPr bwMode="auto">
            <a:xfrm>
              <a:off x="3875088" y="4445000"/>
              <a:ext cx="60325" cy="58738"/>
            </a:xfrm>
            <a:custGeom>
              <a:avLst/>
              <a:gdLst>
                <a:gd name="T0" fmla="*/ 20 w 38"/>
                <a:gd name="T1" fmla="*/ 0 h 37"/>
                <a:gd name="T2" fmla="*/ 25 w 38"/>
                <a:gd name="T3" fmla="*/ 0 h 37"/>
                <a:gd name="T4" fmla="*/ 31 w 38"/>
                <a:gd name="T5" fmla="*/ 3 h 37"/>
                <a:gd name="T6" fmla="*/ 34 w 38"/>
                <a:gd name="T7" fmla="*/ 7 h 37"/>
                <a:gd name="T8" fmla="*/ 37 w 38"/>
                <a:gd name="T9" fmla="*/ 12 h 37"/>
                <a:gd name="T10" fmla="*/ 38 w 38"/>
                <a:gd name="T11" fmla="*/ 18 h 37"/>
                <a:gd name="T12" fmla="*/ 37 w 38"/>
                <a:gd name="T13" fmla="*/ 24 h 37"/>
                <a:gd name="T14" fmla="*/ 34 w 38"/>
                <a:gd name="T15" fmla="*/ 29 h 37"/>
                <a:gd name="T16" fmla="*/ 31 w 38"/>
                <a:gd name="T17" fmla="*/ 33 h 37"/>
                <a:gd name="T18" fmla="*/ 25 w 38"/>
                <a:gd name="T19" fmla="*/ 35 h 37"/>
                <a:gd name="T20" fmla="*/ 20 w 38"/>
                <a:gd name="T21" fmla="*/ 37 h 37"/>
                <a:gd name="T22" fmla="*/ 14 w 38"/>
                <a:gd name="T23" fmla="*/ 35 h 37"/>
                <a:gd name="T24" fmla="*/ 8 w 38"/>
                <a:gd name="T25" fmla="*/ 33 h 37"/>
                <a:gd name="T26" fmla="*/ 4 w 38"/>
                <a:gd name="T27" fmla="*/ 29 h 37"/>
                <a:gd name="T28" fmla="*/ 2 w 38"/>
                <a:gd name="T29" fmla="*/ 24 h 37"/>
                <a:gd name="T30" fmla="*/ 0 w 38"/>
                <a:gd name="T31" fmla="*/ 18 h 37"/>
                <a:gd name="T32" fmla="*/ 2 w 38"/>
                <a:gd name="T33" fmla="*/ 12 h 37"/>
                <a:gd name="T34" fmla="*/ 4 w 38"/>
                <a:gd name="T35" fmla="*/ 7 h 37"/>
                <a:gd name="T36" fmla="*/ 8 w 38"/>
                <a:gd name="T37" fmla="*/ 3 h 37"/>
                <a:gd name="T38" fmla="*/ 14 w 38"/>
                <a:gd name="T39" fmla="*/ 0 h 37"/>
                <a:gd name="T40" fmla="*/ 20 w 38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7">
                  <a:moveTo>
                    <a:pt x="20" y="0"/>
                  </a:moveTo>
                  <a:lnTo>
                    <a:pt x="25" y="0"/>
                  </a:lnTo>
                  <a:lnTo>
                    <a:pt x="31" y="3"/>
                  </a:lnTo>
                  <a:lnTo>
                    <a:pt x="34" y="7"/>
                  </a:lnTo>
                  <a:lnTo>
                    <a:pt x="37" y="12"/>
                  </a:lnTo>
                  <a:lnTo>
                    <a:pt x="38" y="18"/>
                  </a:lnTo>
                  <a:lnTo>
                    <a:pt x="37" y="24"/>
                  </a:lnTo>
                  <a:lnTo>
                    <a:pt x="34" y="29"/>
                  </a:lnTo>
                  <a:lnTo>
                    <a:pt x="31" y="33"/>
                  </a:lnTo>
                  <a:lnTo>
                    <a:pt x="25" y="35"/>
                  </a:lnTo>
                  <a:lnTo>
                    <a:pt x="20" y="37"/>
                  </a:lnTo>
                  <a:lnTo>
                    <a:pt x="14" y="35"/>
                  </a:lnTo>
                  <a:lnTo>
                    <a:pt x="8" y="33"/>
                  </a:lnTo>
                  <a:lnTo>
                    <a:pt x="4" y="29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7" name="Freeform 1774"/>
            <p:cNvSpPr>
              <a:spLocks/>
            </p:cNvSpPr>
            <p:nvPr/>
          </p:nvSpPr>
          <p:spPr bwMode="auto">
            <a:xfrm>
              <a:off x="3800475" y="4522788"/>
              <a:ext cx="58738" cy="57150"/>
            </a:xfrm>
            <a:custGeom>
              <a:avLst/>
              <a:gdLst>
                <a:gd name="T0" fmla="*/ 19 w 37"/>
                <a:gd name="T1" fmla="*/ 0 h 36"/>
                <a:gd name="T2" fmla="*/ 25 w 37"/>
                <a:gd name="T3" fmla="*/ 1 h 36"/>
                <a:gd name="T4" fmla="*/ 29 w 37"/>
                <a:gd name="T5" fmla="*/ 4 h 36"/>
                <a:gd name="T6" fmla="*/ 34 w 37"/>
                <a:gd name="T7" fmla="*/ 7 h 36"/>
                <a:gd name="T8" fmla="*/ 37 w 37"/>
                <a:gd name="T9" fmla="*/ 13 h 36"/>
                <a:gd name="T10" fmla="*/ 37 w 37"/>
                <a:gd name="T11" fmla="*/ 18 h 36"/>
                <a:gd name="T12" fmla="*/ 37 w 37"/>
                <a:gd name="T13" fmla="*/ 24 h 36"/>
                <a:gd name="T14" fmla="*/ 34 w 37"/>
                <a:gd name="T15" fmla="*/ 28 h 36"/>
                <a:gd name="T16" fmla="*/ 29 w 37"/>
                <a:gd name="T17" fmla="*/ 34 h 36"/>
                <a:gd name="T18" fmla="*/ 25 w 37"/>
                <a:gd name="T19" fmla="*/ 36 h 36"/>
                <a:gd name="T20" fmla="*/ 19 w 37"/>
                <a:gd name="T21" fmla="*/ 36 h 36"/>
                <a:gd name="T22" fmla="*/ 13 w 37"/>
                <a:gd name="T23" fmla="*/ 36 h 36"/>
                <a:gd name="T24" fmla="*/ 8 w 37"/>
                <a:gd name="T25" fmla="*/ 34 h 36"/>
                <a:gd name="T26" fmla="*/ 4 w 37"/>
                <a:gd name="T27" fmla="*/ 28 h 36"/>
                <a:gd name="T28" fmla="*/ 2 w 37"/>
                <a:gd name="T29" fmla="*/ 24 h 36"/>
                <a:gd name="T30" fmla="*/ 0 w 37"/>
                <a:gd name="T31" fmla="*/ 18 h 36"/>
                <a:gd name="T32" fmla="*/ 2 w 37"/>
                <a:gd name="T33" fmla="*/ 13 h 36"/>
                <a:gd name="T34" fmla="*/ 4 w 37"/>
                <a:gd name="T35" fmla="*/ 7 h 36"/>
                <a:gd name="T36" fmla="*/ 8 w 37"/>
                <a:gd name="T37" fmla="*/ 4 h 36"/>
                <a:gd name="T38" fmla="*/ 13 w 37"/>
                <a:gd name="T39" fmla="*/ 1 h 36"/>
                <a:gd name="T40" fmla="*/ 19 w 37"/>
                <a:gd name="T4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6">
                  <a:moveTo>
                    <a:pt x="19" y="0"/>
                  </a:moveTo>
                  <a:lnTo>
                    <a:pt x="25" y="1"/>
                  </a:lnTo>
                  <a:lnTo>
                    <a:pt x="29" y="4"/>
                  </a:lnTo>
                  <a:lnTo>
                    <a:pt x="34" y="7"/>
                  </a:lnTo>
                  <a:lnTo>
                    <a:pt x="37" y="13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4" y="28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3" y="36"/>
                  </a:lnTo>
                  <a:lnTo>
                    <a:pt x="8" y="34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7"/>
                  </a:lnTo>
                  <a:lnTo>
                    <a:pt x="8" y="4"/>
                  </a:lnTo>
                  <a:lnTo>
                    <a:pt x="13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18" name="그룹 1817"/>
          <p:cNvGrpSpPr/>
          <p:nvPr/>
        </p:nvGrpSpPr>
        <p:grpSpPr>
          <a:xfrm>
            <a:off x="3239562" y="3751064"/>
            <a:ext cx="1251988" cy="1254273"/>
            <a:chOff x="1878013" y="3806825"/>
            <a:chExt cx="869950" cy="871538"/>
          </a:xfrm>
        </p:grpSpPr>
        <p:sp>
          <p:nvSpPr>
            <p:cNvPr id="1778" name="Freeform 1775"/>
            <p:cNvSpPr>
              <a:spLocks/>
            </p:cNvSpPr>
            <p:nvPr/>
          </p:nvSpPr>
          <p:spPr bwMode="auto">
            <a:xfrm>
              <a:off x="1878013" y="3806825"/>
              <a:ext cx="869950" cy="871538"/>
            </a:xfrm>
            <a:custGeom>
              <a:avLst/>
              <a:gdLst>
                <a:gd name="T0" fmla="*/ 274 w 548"/>
                <a:gd name="T1" fmla="*/ 0 h 549"/>
                <a:gd name="T2" fmla="*/ 319 w 548"/>
                <a:gd name="T3" fmla="*/ 4 h 549"/>
                <a:gd name="T4" fmla="*/ 360 w 548"/>
                <a:gd name="T5" fmla="*/ 13 h 549"/>
                <a:gd name="T6" fmla="*/ 400 w 548"/>
                <a:gd name="T7" fmla="*/ 30 h 549"/>
                <a:gd name="T8" fmla="*/ 436 w 548"/>
                <a:gd name="T9" fmla="*/ 53 h 549"/>
                <a:gd name="T10" fmla="*/ 468 w 548"/>
                <a:gd name="T11" fmla="*/ 80 h 549"/>
                <a:gd name="T12" fmla="*/ 495 w 548"/>
                <a:gd name="T13" fmla="*/ 112 h 549"/>
                <a:gd name="T14" fmla="*/ 518 w 548"/>
                <a:gd name="T15" fmla="*/ 148 h 549"/>
                <a:gd name="T16" fmla="*/ 535 w 548"/>
                <a:gd name="T17" fmla="*/ 187 h 549"/>
                <a:gd name="T18" fmla="*/ 545 w 548"/>
                <a:gd name="T19" fmla="*/ 229 h 549"/>
                <a:gd name="T20" fmla="*/ 548 w 548"/>
                <a:gd name="T21" fmla="*/ 274 h 549"/>
                <a:gd name="T22" fmla="*/ 545 w 548"/>
                <a:gd name="T23" fmla="*/ 318 h 549"/>
                <a:gd name="T24" fmla="*/ 535 w 548"/>
                <a:gd name="T25" fmla="*/ 360 h 549"/>
                <a:gd name="T26" fmla="*/ 518 w 548"/>
                <a:gd name="T27" fmla="*/ 400 h 549"/>
                <a:gd name="T28" fmla="*/ 495 w 548"/>
                <a:gd name="T29" fmla="*/ 436 h 549"/>
                <a:gd name="T30" fmla="*/ 468 w 548"/>
                <a:gd name="T31" fmla="*/ 468 h 549"/>
                <a:gd name="T32" fmla="*/ 436 w 548"/>
                <a:gd name="T33" fmla="*/ 495 h 549"/>
                <a:gd name="T34" fmla="*/ 400 w 548"/>
                <a:gd name="T35" fmla="*/ 517 h 549"/>
                <a:gd name="T36" fmla="*/ 360 w 548"/>
                <a:gd name="T37" fmla="*/ 534 h 549"/>
                <a:gd name="T38" fmla="*/ 319 w 548"/>
                <a:gd name="T39" fmla="*/ 545 h 549"/>
                <a:gd name="T40" fmla="*/ 274 w 548"/>
                <a:gd name="T41" fmla="*/ 549 h 549"/>
                <a:gd name="T42" fmla="*/ 230 w 548"/>
                <a:gd name="T43" fmla="*/ 545 h 549"/>
                <a:gd name="T44" fmla="*/ 188 w 548"/>
                <a:gd name="T45" fmla="*/ 534 h 549"/>
                <a:gd name="T46" fmla="*/ 148 w 548"/>
                <a:gd name="T47" fmla="*/ 517 h 549"/>
                <a:gd name="T48" fmla="*/ 112 w 548"/>
                <a:gd name="T49" fmla="*/ 495 h 549"/>
                <a:gd name="T50" fmla="*/ 80 w 548"/>
                <a:gd name="T51" fmla="*/ 468 h 549"/>
                <a:gd name="T52" fmla="*/ 53 w 548"/>
                <a:gd name="T53" fmla="*/ 436 h 549"/>
                <a:gd name="T54" fmla="*/ 31 w 548"/>
                <a:gd name="T55" fmla="*/ 400 h 549"/>
                <a:gd name="T56" fmla="*/ 14 w 548"/>
                <a:gd name="T57" fmla="*/ 360 h 549"/>
                <a:gd name="T58" fmla="*/ 3 w 548"/>
                <a:gd name="T59" fmla="*/ 318 h 549"/>
                <a:gd name="T60" fmla="*/ 0 w 548"/>
                <a:gd name="T61" fmla="*/ 274 h 549"/>
                <a:gd name="T62" fmla="*/ 3 w 548"/>
                <a:gd name="T63" fmla="*/ 229 h 549"/>
                <a:gd name="T64" fmla="*/ 14 w 548"/>
                <a:gd name="T65" fmla="*/ 187 h 549"/>
                <a:gd name="T66" fmla="*/ 31 w 548"/>
                <a:gd name="T67" fmla="*/ 148 h 549"/>
                <a:gd name="T68" fmla="*/ 53 w 548"/>
                <a:gd name="T69" fmla="*/ 112 h 549"/>
                <a:gd name="T70" fmla="*/ 80 w 548"/>
                <a:gd name="T71" fmla="*/ 80 h 549"/>
                <a:gd name="T72" fmla="*/ 112 w 548"/>
                <a:gd name="T73" fmla="*/ 53 h 549"/>
                <a:gd name="T74" fmla="*/ 148 w 548"/>
                <a:gd name="T75" fmla="*/ 30 h 549"/>
                <a:gd name="T76" fmla="*/ 188 w 548"/>
                <a:gd name="T77" fmla="*/ 13 h 549"/>
                <a:gd name="T78" fmla="*/ 230 w 548"/>
                <a:gd name="T79" fmla="*/ 4 h 549"/>
                <a:gd name="T80" fmla="*/ 274 w 548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9">
                  <a:moveTo>
                    <a:pt x="274" y="0"/>
                  </a:moveTo>
                  <a:lnTo>
                    <a:pt x="319" y="4"/>
                  </a:lnTo>
                  <a:lnTo>
                    <a:pt x="360" y="13"/>
                  </a:lnTo>
                  <a:lnTo>
                    <a:pt x="400" y="30"/>
                  </a:lnTo>
                  <a:lnTo>
                    <a:pt x="436" y="53"/>
                  </a:lnTo>
                  <a:lnTo>
                    <a:pt x="468" y="80"/>
                  </a:lnTo>
                  <a:lnTo>
                    <a:pt x="495" y="112"/>
                  </a:lnTo>
                  <a:lnTo>
                    <a:pt x="518" y="148"/>
                  </a:lnTo>
                  <a:lnTo>
                    <a:pt x="535" y="187"/>
                  </a:lnTo>
                  <a:lnTo>
                    <a:pt x="545" y="229"/>
                  </a:lnTo>
                  <a:lnTo>
                    <a:pt x="548" y="274"/>
                  </a:lnTo>
                  <a:lnTo>
                    <a:pt x="545" y="318"/>
                  </a:lnTo>
                  <a:lnTo>
                    <a:pt x="535" y="360"/>
                  </a:lnTo>
                  <a:lnTo>
                    <a:pt x="518" y="400"/>
                  </a:lnTo>
                  <a:lnTo>
                    <a:pt x="495" y="436"/>
                  </a:lnTo>
                  <a:lnTo>
                    <a:pt x="468" y="468"/>
                  </a:lnTo>
                  <a:lnTo>
                    <a:pt x="436" y="495"/>
                  </a:lnTo>
                  <a:lnTo>
                    <a:pt x="400" y="517"/>
                  </a:lnTo>
                  <a:lnTo>
                    <a:pt x="360" y="534"/>
                  </a:lnTo>
                  <a:lnTo>
                    <a:pt x="319" y="545"/>
                  </a:lnTo>
                  <a:lnTo>
                    <a:pt x="274" y="549"/>
                  </a:lnTo>
                  <a:lnTo>
                    <a:pt x="230" y="545"/>
                  </a:lnTo>
                  <a:lnTo>
                    <a:pt x="188" y="534"/>
                  </a:lnTo>
                  <a:lnTo>
                    <a:pt x="148" y="517"/>
                  </a:lnTo>
                  <a:lnTo>
                    <a:pt x="112" y="495"/>
                  </a:lnTo>
                  <a:lnTo>
                    <a:pt x="80" y="468"/>
                  </a:lnTo>
                  <a:lnTo>
                    <a:pt x="53" y="436"/>
                  </a:lnTo>
                  <a:lnTo>
                    <a:pt x="31" y="400"/>
                  </a:lnTo>
                  <a:lnTo>
                    <a:pt x="14" y="360"/>
                  </a:lnTo>
                  <a:lnTo>
                    <a:pt x="3" y="318"/>
                  </a:lnTo>
                  <a:lnTo>
                    <a:pt x="0" y="274"/>
                  </a:lnTo>
                  <a:lnTo>
                    <a:pt x="3" y="229"/>
                  </a:lnTo>
                  <a:lnTo>
                    <a:pt x="14" y="187"/>
                  </a:lnTo>
                  <a:lnTo>
                    <a:pt x="31" y="148"/>
                  </a:lnTo>
                  <a:lnTo>
                    <a:pt x="53" y="112"/>
                  </a:lnTo>
                  <a:lnTo>
                    <a:pt x="80" y="80"/>
                  </a:lnTo>
                  <a:lnTo>
                    <a:pt x="112" y="53"/>
                  </a:lnTo>
                  <a:lnTo>
                    <a:pt x="148" y="30"/>
                  </a:lnTo>
                  <a:lnTo>
                    <a:pt x="188" y="13"/>
                  </a:lnTo>
                  <a:lnTo>
                    <a:pt x="230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CFCEE"/>
            </a:solidFill>
            <a:ln w="0">
              <a:solidFill>
                <a:srgbClr val="ACFC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9" name="Freeform 1776"/>
            <p:cNvSpPr>
              <a:spLocks/>
            </p:cNvSpPr>
            <p:nvPr/>
          </p:nvSpPr>
          <p:spPr bwMode="auto">
            <a:xfrm>
              <a:off x="2073275" y="4040188"/>
              <a:ext cx="669925" cy="631825"/>
            </a:xfrm>
            <a:custGeom>
              <a:avLst/>
              <a:gdLst>
                <a:gd name="T0" fmla="*/ 114 w 422"/>
                <a:gd name="T1" fmla="*/ 0 h 398"/>
                <a:gd name="T2" fmla="*/ 275 w 422"/>
                <a:gd name="T3" fmla="*/ 20 h 398"/>
                <a:gd name="T4" fmla="*/ 422 w 422"/>
                <a:gd name="T5" fmla="*/ 161 h 398"/>
                <a:gd name="T6" fmla="*/ 422 w 422"/>
                <a:gd name="T7" fmla="*/ 171 h 398"/>
                <a:gd name="T8" fmla="*/ 412 w 422"/>
                <a:gd name="T9" fmla="*/ 213 h 398"/>
                <a:gd name="T10" fmla="*/ 395 w 422"/>
                <a:gd name="T11" fmla="*/ 253 h 398"/>
                <a:gd name="T12" fmla="*/ 372 w 422"/>
                <a:gd name="T13" fmla="*/ 289 h 398"/>
                <a:gd name="T14" fmla="*/ 345 w 422"/>
                <a:gd name="T15" fmla="*/ 321 h 398"/>
                <a:gd name="T16" fmla="*/ 313 w 422"/>
                <a:gd name="T17" fmla="*/ 348 h 398"/>
                <a:gd name="T18" fmla="*/ 277 w 422"/>
                <a:gd name="T19" fmla="*/ 370 h 398"/>
                <a:gd name="T20" fmla="*/ 237 w 422"/>
                <a:gd name="T21" fmla="*/ 387 h 398"/>
                <a:gd name="T22" fmla="*/ 196 w 422"/>
                <a:gd name="T23" fmla="*/ 398 h 398"/>
                <a:gd name="T24" fmla="*/ 194 w 422"/>
                <a:gd name="T25" fmla="*/ 398 h 398"/>
                <a:gd name="T26" fmla="*/ 41 w 422"/>
                <a:gd name="T27" fmla="*/ 255 h 398"/>
                <a:gd name="T28" fmla="*/ 0 w 422"/>
                <a:gd name="T29" fmla="*/ 78 h 398"/>
                <a:gd name="T30" fmla="*/ 114 w 422"/>
                <a:gd name="T3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2" h="398">
                  <a:moveTo>
                    <a:pt x="114" y="0"/>
                  </a:moveTo>
                  <a:lnTo>
                    <a:pt x="275" y="20"/>
                  </a:lnTo>
                  <a:lnTo>
                    <a:pt x="422" y="161"/>
                  </a:lnTo>
                  <a:lnTo>
                    <a:pt x="422" y="171"/>
                  </a:lnTo>
                  <a:lnTo>
                    <a:pt x="412" y="213"/>
                  </a:lnTo>
                  <a:lnTo>
                    <a:pt x="395" y="253"/>
                  </a:lnTo>
                  <a:lnTo>
                    <a:pt x="372" y="289"/>
                  </a:lnTo>
                  <a:lnTo>
                    <a:pt x="345" y="321"/>
                  </a:lnTo>
                  <a:lnTo>
                    <a:pt x="313" y="348"/>
                  </a:lnTo>
                  <a:lnTo>
                    <a:pt x="277" y="370"/>
                  </a:lnTo>
                  <a:lnTo>
                    <a:pt x="237" y="387"/>
                  </a:lnTo>
                  <a:lnTo>
                    <a:pt x="196" y="398"/>
                  </a:lnTo>
                  <a:lnTo>
                    <a:pt x="194" y="398"/>
                  </a:lnTo>
                  <a:lnTo>
                    <a:pt x="41" y="255"/>
                  </a:lnTo>
                  <a:lnTo>
                    <a:pt x="0" y="7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FECE2"/>
            </a:solidFill>
            <a:ln w="0">
              <a:solidFill>
                <a:srgbClr val="8FEC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0" name="Freeform 1777"/>
            <p:cNvSpPr>
              <a:spLocks/>
            </p:cNvSpPr>
            <p:nvPr/>
          </p:nvSpPr>
          <p:spPr bwMode="auto">
            <a:xfrm>
              <a:off x="2057400" y="3932238"/>
              <a:ext cx="511175" cy="581025"/>
            </a:xfrm>
            <a:custGeom>
              <a:avLst/>
              <a:gdLst>
                <a:gd name="T0" fmla="*/ 234 w 322"/>
                <a:gd name="T1" fmla="*/ 2 h 366"/>
                <a:gd name="T2" fmla="*/ 285 w 322"/>
                <a:gd name="T3" fmla="*/ 88 h 366"/>
                <a:gd name="T4" fmla="*/ 288 w 322"/>
                <a:gd name="T5" fmla="*/ 98 h 366"/>
                <a:gd name="T6" fmla="*/ 284 w 322"/>
                <a:gd name="T7" fmla="*/ 110 h 366"/>
                <a:gd name="T8" fmla="*/ 275 w 322"/>
                <a:gd name="T9" fmla="*/ 116 h 366"/>
                <a:gd name="T10" fmla="*/ 179 w 322"/>
                <a:gd name="T11" fmla="*/ 146 h 366"/>
                <a:gd name="T12" fmla="*/ 165 w 322"/>
                <a:gd name="T13" fmla="*/ 133 h 366"/>
                <a:gd name="T14" fmla="*/ 164 w 322"/>
                <a:gd name="T15" fmla="*/ 122 h 366"/>
                <a:gd name="T16" fmla="*/ 169 w 322"/>
                <a:gd name="T17" fmla="*/ 114 h 366"/>
                <a:gd name="T18" fmla="*/ 177 w 322"/>
                <a:gd name="T19" fmla="*/ 108 h 366"/>
                <a:gd name="T20" fmla="*/ 189 w 322"/>
                <a:gd name="T21" fmla="*/ 86 h 366"/>
                <a:gd name="T22" fmla="*/ 134 w 322"/>
                <a:gd name="T23" fmla="*/ 86 h 366"/>
                <a:gd name="T24" fmla="*/ 85 w 322"/>
                <a:gd name="T25" fmla="*/ 110 h 366"/>
                <a:gd name="T26" fmla="*/ 52 w 322"/>
                <a:gd name="T27" fmla="*/ 152 h 366"/>
                <a:gd name="T28" fmla="*/ 39 w 322"/>
                <a:gd name="T29" fmla="*/ 205 h 366"/>
                <a:gd name="T30" fmla="*/ 52 w 322"/>
                <a:gd name="T31" fmla="*/ 258 h 366"/>
                <a:gd name="T32" fmla="*/ 85 w 322"/>
                <a:gd name="T33" fmla="*/ 300 h 366"/>
                <a:gd name="T34" fmla="*/ 134 w 322"/>
                <a:gd name="T35" fmla="*/ 323 h 366"/>
                <a:gd name="T36" fmla="*/ 189 w 322"/>
                <a:gd name="T37" fmla="*/ 323 h 366"/>
                <a:gd name="T38" fmla="*/ 237 w 322"/>
                <a:gd name="T39" fmla="*/ 300 h 366"/>
                <a:gd name="T40" fmla="*/ 271 w 322"/>
                <a:gd name="T41" fmla="*/ 258 h 366"/>
                <a:gd name="T42" fmla="*/ 283 w 322"/>
                <a:gd name="T43" fmla="*/ 205 h 366"/>
                <a:gd name="T44" fmla="*/ 285 w 322"/>
                <a:gd name="T45" fmla="*/ 195 h 366"/>
                <a:gd name="T46" fmla="*/ 293 w 322"/>
                <a:gd name="T47" fmla="*/ 188 h 366"/>
                <a:gd name="T48" fmla="*/ 302 w 322"/>
                <a:gd name="T49" fmla="*/ 184 h 366"/>
                <a:gd name="T50" fmla="*/ 313 w 322"/>
                <a:gd name="T51" fmla="*/ 188 h 366"/>
                <a:gd name="T52" fmla="*/ 319 w 322"/>
                <a:gd name="T53" fmla="*/ 195 h 366"/>
                <a:gd name="T54" fmla="*/ 322 w 322"/>
                <a:gd name="T55" fmla="*/ 205 h 366"/>
                <a:gd name="T56" fmla="*/ 310 w 322"/>
                <a:gd name="T57" fmla="*/ 268 h 366"/>
                <a:gd name="T58" fmla="*/ 275 w 322"/>
                <a:gd name="T59" fmla="*/ 319 h 366"/>
                <a:gd name="T60" fmla="*/ 224 w 322"/>
                <a:gd name="T61" fmla="*/ 353 h 366"/>
                <a:gd name="T62" fmla="*/ 161 w 322"/>
                <a:gd name="T63" fmla="*/ 366 h 366"/>
                <a:gd name="T64" fmla="*/ 98 w 322"/>
                <a:gd name="T65" fmla="*/ 353 h 366"/>
                <a:gd name="T66" fmla="*/ 47 w 322"/>
                <a:gd name="T67" fmla="*/ 319 h 366"/>
                <a:gd name="T68" fmla="*/ 13 w 322"/>
                <a:gd name="T69" fmla="*/ 268 h 366"/>
                <a:gd name="T70" fmla="*/ 0 w 322"/>
                <a:gd name="T71" fmla="*/ 205 h 366"/>
                <a:gd name="T72" fmla="*/ 13 w 322"/>
                <a:gd name="T73" fmla="*/ 142 h 366"/>
                <a:gd name="T74" fmla="*/ 47 w 322"/>
                <a:gd name="T75" fmla="*/ 91 h 366"/>
                <a:gd name="T76" fmla="*/ 98 w 322"/>
                <a:gd name="T77" fmla="*/ 56 h 366"/>
                <a:gd name="T78" fmla="*/ 161 w 322"/>
                <a:gd name="T79" fmla="*/ 43 h 366"/>
                <a:gd name="T80" fmla="*/ 221 w 322"/>
                <a:gd name="T81" fmla="*/ 55 h 366"/>
                <a:gd name="T82" fmla="*/ 204 w 322"/>
                <a:gd name="T83" fmla="*/ 19 h 366"/>
                <a:gd name="T84" fmla="*/ 215 w 322"/>
                <a:gd name="T85" fmla="*/ 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2" h="366">
                  <a:moveTo>
                    <a:pt x="224" y="0"/>
                  </a:moveTo>
                  <a:lnTo>
                    <a:pt x="234" y="2"/>
                  </a:lnTo>
                  <a:lnTo>
                    <a:pt x="241" y="9"/>
                  </a:lnTo>
                  <a:lnTo>
                    <a:pt x="285" y="88"/>
                  </a:lnTo>
                  <a:lnTo>
                    <a:pt x="288" y="93"/>
                  </a:lnTo>
                  <a:lnTo>
                    <a:pt x="288" y="98"/>
                  </a:lnTo>
                  <a:lnTo>
                    <a:pt x="287" y="105"/>
                  </a:lnTo>
                  <a:lnTo>
                    <a:pt x="284" y="110"/>
                  </a:lnTo>
                  <a:lnTo>
                    <a:pt x="280" y="114"/>
                  </a:lnTo>
                  <a:lnTo>
                    <a:pt x="275" y="116"/>
                  </a:lnTo>
                  <a:lnTo>
                    <a:pt x="190" y="145"/>
                  </a:lnTo>
                  <a:lnTo>
                    <a:pt x="179" y="146"/>
                  </a:lnTo>
                  <a:lnTo>
                    <a:pt x="170" y="141"/>
                  </a:lnTo>
                  <a:lnTo>
                    <a:pt x="165" y="133"/>
                  </a:lnTo>
                  <a:lnTo>
                    <a:pt x="164" y="127"/>
                  </a:lnTo>
                  <a:lnTo>
                    <a:pt x="164" y="122"/>
                  </a:lnTo>
                  <a:lnTo>
                    <a:pt x="166" y="118"/>
                  </a:lnTo>
                  <a:lnTo>
                    <a:pt x="169" y="114"/>
                  </a:lnTo>
                  <a:lnTo>
                    <a:pt x="173" y="110"/>
                  </a:lnTo>
                  <a:lnTo>
                    <a:pt x="177" y="108"/>
                  </a:lnTo>
                  <a:lnTo>
                    <a:pt x="213" y="95"/>
                  </a:lnTo>
                  <a:lnTo>
                    <a:pt x="189" y="86"/>
                  </a:lnTo>
                  <a:lnTo>
                    <a:pt x="161" y="84"/>
                  </a:lnTo>
                  <a:lnTo>
                    <a:pt x="134" y="86"/>
                  </a:lnTo>
                  <a:lnTo>
                    <a:pt x="107" y="95"/>
                  </a:lnTo>
                  <a:lnTo>
                    <a:pt x="85" y="110"/>
                  </a:lnTo>
                  <a:lnTo>
                    <a:pt x="67" y="129"/>
                  </a:lnTo>
                  <a:lnTo>
                    <a:pt x="52" y="152"/>
                  </a:lnTo>
                  <a:lnTo>
                    <a:pt x="43" y="177"/>
                  </a:lnTo>
                  <a:lnTo>
                    <a:pt x="39" y="205"/>
                  </a:lnTo>
                  <a:lnTo>
                    <a:pt x="43" y="233"/>
                  </a:lnTo>
                  <a:lnTo>
                    <a:pt x="52" y="258"/>
                  </a:lnTo>
                  <a:lnTo>
                    <a:pt x="67" y="281"/>
                  </a:lnTo>
                  <a:lnTo>
                    <a:pt x="85" y="300"/>
                  </a:lnTo>
                  <a:lnTo>
                    <a:pt x="107" y="314"/>
                  </a:lnTo>
                  <a:lnTo>
                    <a:pt x="134" y="323"/>
                  </a:lnTo>
                  <a:lnTo>
                    <a:pt x="161" y="327"/>
                  </a:lnTo>
                  <a:lnTo>
                    <a:pt x="189" y="323"/>
                  </a:lnTo>
                  <a:lnTo>
                    <a:pt x="215" y="314"/>
                  </a:lnTo>
                  <a:lnTo>
                    <a:pt x="237" y="300"/>
                  </a:lnTo>
                  <a:lnTo>
                    <a:pt x="257" y="281"/>
                  </a:lnTo>
                  <a:lnTo>
                    <a:pt x="271" y="258"/>
                  </a:lnTo>
                  <a:lnTo>
                    <a:pt x="280" y="233"/>
                  </a:lnTo>
                  <a:lnTo>
                    <a:pt x="283" y="205"/>
                  </a:lnTo>
                  <a:lnTo>
                    <a:pt x="284" y="200"/>
                  </a:lnTo>
                  <a:lnTo>
                    <a:pt x="285" y="195"/>
                  </a:lnTo>
                  <a:lnTo>
                    <a:pt x="288" y="191"/>
                  </a:lnTo>
                  <a:lnTo>
                    <a:pt x="293" y="188"/>
                  </a:lnTo>
                  <a:lnTo>
                    <a:pt x="297" y="186"/>
                  </a:lnTo>
                  <a:lnTo>
                    <a:pt x="302" y="184"/>
                  </a:lnTo>
                  <a:lnTo>
                    <a:pt x="308" y="186"/>
                  </a:lnTo>
                  <a:lnTo>
                    <a:pt x="313" y="188"/>
                  </a:lnTo>
                  <a:lnTo>
                    <a:pt x="317" y="191"/>
                  </a:lnTo>
                  <a:lnTo>
                    <a:pt x="319" y="195"/>
                  </a:lnTo>
                  <a:lnTo>
                    <a:pt x="322" y="200"/>
                  </a:lnTo>
                  <a:lnTo>
                    <a:pt x="322" y="205"/>
                  </a:lnTo>
                  <a:lnTo>
                    <a:pt x="319" y="238"/>
                  </a:lnTo>
                  <a:lnTo>
                    <a:pt x="310" y="268"/>
                  </a:lnTo>
                  <a:lnTo>
                    <a:pt x="295" y="296"/>
                  </a:lnTo>
                  <a:lnTo>
                    <a:pt x="275" y="319"/>
                  </a:lnTo>
                  <a:lnTo>
                    <a:pt x="251" y="339"/>
                  </a:lnTo>
                  <a:lnTo>
                    <a:pt x="224" y="353"/>
                  </a:lnTo>
                  <a:lnTo>
                    <a:pt x="194" y="362"/>
                  </a:lnTo>
                  <a:lnTo>
                    <a:pt x="161" y="366"/>
                  </a:lnTo>
                  <a:lnTo>
                    <a:pt x="128" y="362"/>
                  </a:lnTo>
                  <a:lnTo>
                    <a:pt x="98" y="353"/>
                  </a:lnTo>
                  <a:lnTo>
                    <a:pt x="71" y="339"/>
                  </a:lnTo>
                  <a:lnTo>
                    <a:pt x="47" y="319"/>
                  </a:lnTo>
                  <a:lnTo>
                    <a:pt x="27" y="296"/>
                  </a:lnTo>
                  <a:lnTo>
                    <a:pt x="13" y="268"/>
                  </a:lnTo>
                  <a:lnTo>
                    <a:pt x="3" y="238"/>
                  </a:lnTo>
                  <a:lnTo>
                    <a:pt x="0" y="205"/>
                  </a:lnTo>
                  <a:lnTo>
                    <a:pt x="3" y="173"/>
                  </a:lnTo>
                  <a:lnTo>
                    <a:pt x="13" y="142"/>
                  </a:lnTo>
                  <a:lnTo>
                    <a:pt x="27" y="115"/>
                  </a:lnTo>
                  <a:lnTo>
                    <a:pt x="47" y="91"/>
                  </a:lnTo>
                  <a:lnTo>
                    <a:pt x="71" y="72"/>
                  </a:lnTo>
                  <a:lnTo>
                    <a:pt x="98" y="56"/>
                  </a:lnTo>
                  <a:lnTo>
                    <a:pt x="128" y="47"/>
                  </a:lnTo>
                  <a:lnTo>
                    <a:pt x="161" y="43"/>
                  </a:lnTo>
                  <a:lnTo>
                    <a:pt x="192" y="47"/>
                  </a:lnTo>
                  <a:lnTo>
                    <a:pt x="221" y="55"/>
                  </a:lnTo>
                  <a:lnTo>
                    <a:pt x="207" y="29"/>
                  </a:lnTo>
                  <a:lnTo>
                    <a:pt x="204" y="19"/>
                  </a:lnTo>
                  <a:lnTo>
                    <a:pt x="207" y="9"/>
                  </a:lnTo>
                  <a:lnTo>
                    <a:pt x="215" y="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2" name="그룹 1821"/>
          <p:cNvGrpSpPr/>
          <p:nvPr/>
        </p:nvGrpSpPr>
        <p:grpSpPr>
          <a:xfrm>
            <a:off x="7703612" y="2377356"/>
            <a:ext cx="1254273" cy="1251988"/>
            <a:chOff x="6342063" y="2547938"/>
            <a:chExt cx="871538" cy="869950"/>
          </a:xfrm>
        </p:grpSpPr>
        <p:sp>
          <p:nvSpPr>
            <p:cNvPr id="1781" name="Freeform 1778"/>
            <p:cNvSpPr>
              <a:spLocks/>
            </p:cNvSpPr>
            <p:nvPr/>
          </p:nvSpPr>
          <p:spPr bwMode="auto">
            <a:xfrm>
              <a:off x="6342063" y="2547938"/>
              <a:ext cx="871538" cy="869950"/>
            </a:xfrm>
            <a:custGeom>
              <a:avLst/>
              <a:gdLst>
                <a:gd name="T0" fmla="*/ 275 w 549"/>
                <a:gd name="T1" fmla="*/ 0 h 548"/>
                <a:gd name="T2" fmla="*/ 320 w 549"/>
                <a:gd name="T3" fmla="*/ 4 h 548"/>
                <a:gd name="T4" fmla="*/ 362 w 549"/>
                <a:gd name="T5" fmla="*/ 13 h 548"/>
                <a:gd name="T6" fmla="*/ 401 w 549"/>
                <a:gd name="T7" fmla="*/ 30 h 548"/>
                <a:gd name="T8" fmla="*/ 436 w 549"/>
                <a:gd name="T9" fmla="*/ 52 h 548"/>
                <a:gd name="T10" fmla="*/ 469 w 549"/>
                <a:gd name="T11" fmla="*/ 80 h 548"/>
                <a:gd name="T12" fmla="*/ 496 w 549"/>
                <a:gd name="T13" fmla="*/ 113 h 548"/>
                <a:gd name="T14" fmla="*/ 519 w 549"/>
                <a:gd name="T15" fmla="*/ 148 h 548"/>
                <a:gd name="T16" fmla="*/ 534 w 549"/>
                <a:gd name="T17" fmla="*/ 187 h 548"/>
                <a:gd name="T18" fmla="*/ 545 w 549"/>
                <a:gd name="T19" fmla="*/ 229 h 548"/>
                <a:gd name="T20" fmla="*/ 549 w 549"/>
                <a:gd name="T21" fmla="*/ 274 h 548"/>
                <a:gd name="T22" fmla="*/ 545 w 549"/>
                <a:gd name="T23" fmla="*/ 318 h 548"/>
                <a:gd name="T24" fmla="*/ 534 w 549"/>
                <a:gd name="T25" fmla="*/ 360 h 548"/>
                <a:gd name="T26" fmla="*/ 519 w 549"/>
                <a:gd name="T27" fmla="*/ 399 h 548"/>
                <a:gd name="T28" fmla="*/ 496 w 549"/>
                <a:gd name="T29" fmla="*/ 436 h 548"/>
                <a:gd name="T30" fmla="*/ 469 w 549"/>
                <a:gd name="T31" fmla="*/ 467 h 548"/>
                <a:gd name="T32" fmla="*/ 436 w 549"/>
                <a:gd name="T33" fmla="*/ 495 h 548"/>
                <a:gd name="T34" fmla="*/ 401 w 549"/>
                <a:gd name="T35" fmla="*/ 517 h 548"/>
                <a:gd name="T36" fmla="*/ 362 w 549"/>
                <a:gd name="T37" fmla="*/ 534 h 548"/>
                <a:gd name="T38" fmla="*/ 320 w 549"/>
                <a:gd name="T39" fmla="*/ 545 h 548"/>
                <a:gd name="T40" fmla="*/ 275 w 549"/>
                <a:gd name="T41" fmla="*/ 548 h 548"/>
                <a:gd name="T42" fmla="*/ 231 w 549"/>
                <a:gd name="T43" fmla="*/ 545 h 548"/>
                <a:gd name="T44" fmla="*/ 189 w 549"/>
                <a:gd name="T45" fmla="*/ 534 h 548"/>
                <a:gd name="T46" fmla="*/ 148 w 549"/>
                <a:gd name="T47" fmla="*/ 517 h 548"/>
                <a:gd name="T48" fmla="*/ 113 w 549"/>
                <a:gd name="T49" fmla="*/ 495 h 548"/>
                <a:gd name="T50" fmla="*/ 82 w 549"/>
                <a:gd name="T51" fmla="*/ 467 h 548"/>
                <a:gd name="T52" fmla="*/ 54 w 549"/>
                <a:gd name="T53" fmla="*/ 436 h 548"/>
                <a:gd name="T54" fmla="*/ 32 w 549"/>
                <a:gd name="T55" fmla="*/ 399 h 548"/>
                <a:gd name="T56" fmla="*/ 15 w 549"/>
                <a:gd name="T57" fmla="*/ 360 h 548"/>
                <a:gd name="T58" fmla="*/ 4 w 549"/>
                <a:gd name="T59" fmla="*/ 318 h 548"/>
                <a:gd name="T60" fmla="*/ 0 w 549"/>
                <a:gd name="T61" fmla="*/ 274 h 548"/>
                <a:gd name="T62" fmla="*/ 4 w 549"/>
                <a:gd name="T63" fmla="*/ 229 h 548"/>
                <a:gd name="T64" fmla="*/ 15 w 549"/>
                <a:gd name="T65" fmla="*/ 187 h 548"/>
                <a:gd name="T66" fmla="*/ 32 w 549"/>
                <a:gd name="T67" fmla="*/ 148 h 548"/>
                <a:gd name="T68" fmla="*/ 54 w 549"/>
                <a:gd name="T69" fmla="*/ 113 h 548"/>
                <a:gd name="T70" fmla="*/ 82 w 549"/>
                <a:gd name="T71" fmla="*/ 80 h 548"/>
                <a:gd name="T72" fmla="*/ 113 w 549"/>
                <a:gd name="T73" fmla="*/ 52 h 548"/>
                <a:gd name="T74" fmla="*/ 148 w 549"/>
                <a:gd name="T75" fmla="*/ 30 h 548"/>
                <a:gd name="T76" fmla="*/ 189 w 549"/>
                <a:gd name="T77" fmla="*/ 13 h 548"/>
                <a:gd name="T78" fmla="*/ 231 w 549"/>
                <a:gd name="T79" fmla="*/ 4 h 548"/>
                <a:gd name="T80" fmla="*/ 275 w 549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548">
                  <a:moveTo>
                    <a:pt x="275" y="0"/>
                  </a:moveTo>
                  <a:lnTo>
                    <a:pt x="320" y="4"/>
                  </a:lnTo>
                  <a:lnTo>
                    <a:pt x="362" y="13"/>
                  </a:lnTo>
                  <a:lnTo>
                    <a:pt x="401" y="30"/>
                  </a:lnTo>
                  <a:lnTo>
                    <a:pt x="436" y="52"/>
                  </a:lnTo>
                  <a:lnTo>
                    <a:pt x="469" y="80"/>
                  </a:lnTo>
                  <a:lnTo>
                    <a:pt x="496" y="113"/>
                  </a:lnTo>
                  <a:lnTo>
                    <a:pt x="519" y="148"/>
                  </a:lnTo>
                  <a:lnTo>
                    <a:pt x="534" y="187"/>
                  </a:lnTo>
                  <a:lnTo>
                    <a:pt x="545" y="229"/>
                  </a:lnTo>
                  <a:lnTo>
                    <a:pt x="549" y="274"/>
                  </a:lnTo>
                  <a:lnTo>
                    <a:pt x="545" y="318"/>
                  </a:lnTo>
                  <a:lnTo>
                    <a:pt x="534" y="360"/>
                  </a:lnTo>
                  <a:lnTo>
                    <a:pt x="519" y="399"/>
                  </a:lnTo>
                  <a:lnTo>
                    <a:pt x="496" y="436"/>
                  </a:lnTo>
                  <a:lnTo>
                    <a:pt x="469" y="467"/>
                  </a:lnTo>
                  <a:lnTo>
                    <a:pt x="436" y="495"/>
                  </a:lnTo>
                  <a:lnTo>
                    <a:pt x="401" y="517"/>
                  </a:lnTo>
                  <a:lnTo>
                    <a:pt x="362" y="534"/>
                  </a:lnTo>
                  <a:lnTo>
                    <a:pt x="320" y="545"/>
                  </a:lnTo>
                  <a:lnTo>
                    <a:pt x="275" y="548"/>
                  </a:lnTo>
                  <a:lnTo>
                    <a:pt x="231" y="545"/>
                  </a:lnTo>
                  <a:lnTo>
                    <a:pt x="189" y="534"/>
                  </a:lnTo>
                  <a:lnTo>
                    <a:pt x="148" y="517"/>
                  </a:lnTo>
                  <a:lnTo>
                    <a:pt x="113" y="495"/>
                  </a:lnTo>
                  <a:lnTo>
                    <a:pt x="82" y="467"/>
                  </a:lnTo>
                  <a:lnTo>
                    <a:pt x="54" y="436"/>
                  </a:lnTo>
                  <a:lnTo>
                    <a:pt x="32" y="399"/>
                  </a:lnTo>
                  <a:lnTo>
                    <a:pt x="15" y="360"/>
                  </a:lnTo>
                  <a:lnTo>
                    <a:pt x="4" y="318"/>
                  </a:lnTo>
                  <a:lnTo>
                    <a:pt x="0" y="274"/>
                  </a:lnTo>
                  <a:lnTo>
                    <a:pt x="4" y="229"/>
                  </a:lnTo>
                  <a:lnTo>
                    <a:pt x="15" y="187"/>
                  </a:lnTo>
                  <a:lnTo>
                    <a:pt x="32" y="148"/>
                  </a:lnTo>
                  <a:lnTo>
                    <a:pt x="54" y="113"/>
                  </a:lnTo>
                  <a:lnTo>
                    <a:pt x="82" y="80"/>
                  </a:lnTo>
                  <a:lnTo>
                    <a:pt x="113" y="52"/>
                  </a:lnTo>
                  <a:lnTo>
                    <a:pt x="148" y="30"/>
                  </a:lnTo>
                  <a:lnTo>
                    <a:pt x="189" y="13"/>
                  </a:lnTo>
                  <a:lnTo>
                    <a:pt x="231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2" name="Freeform 1779"/>
            <p:cNvSpPr>
              <a:spLocks/>
            </p:cNvSpPr>
            <p:nvPr/>
          </p:nvSpPr>
          <p:spPr bwMode="auto">
            <a:xfrm>
              <a:off x="6775450" y="2668588"/>
              <a:ext cx="433388" cy="741363"/>
            </a:xfrm>
            <a:custGeom>
              <a:avLst/>
              <a:gdLst>
                <a:gd name="T0" fmla="*/ 74 w 273"/>
                <a:gd name="T1" fmla="*/ 0 h 467"/>
                <a:gd name="T2" fmla="*/ 273 w 273"/>
                <a:gd name="T3" fmla="*/ 234 h 467"/>
                <a:gd name="T4" fmla="*/ 272 w 273"/>
                <a:gd name="T5" fmla="*/ 242 h 467"/>
                <a:gd name="T6" fmla="*/ 261 w 273"/>
                <a:gd name="T7" fmla="*/ 284 h 467"/>
                <a:gd name="T8" fmla="*/ 246 w 273"/>
                <a:gd name="T9" fmla="*/ 323 h 467"/>
                <a:gd name="T10" fmla="*/ 223 w 273"/>
                <a:gd name="T11" fmla="*/ 360 h 467"/>
                <a:gd name="T12" fmla="*/ 196 w 273"/>
                <a:gd name="T13" fmla="*/ 391 h 467"/>
                <a:gd name="T14" fmla="*/ 163 w 273"/>
                <a:gd name="T15" fmla="*/ 419 h 467"/>
                <a:gd name="T16" fmla="*/ 128 w 273"/>
                <a:gd name="T17" fmla="*/ 441 h 467"/>
                <a:gd name="T18" fmla="*/ 89 w 273"/>
                <a:gd name="T19" fmla="*/ 458 h 467"/>
                <a:gd name="T20" fmla="*/ 52 w 273"/>
                <a:gd name="T21" fmla="*/ 467 h 467"/>
                <a:gd name="T22" fmla="*/ 0 w 273"/>
                <a:gd name="T23" fmla="*/ 397 h 467"/>
                <a:gd name="T24" fmla="*/ 0 w 273"/>
                <a:gd name="T25" fmla="*/ 268 h 467"/>
                <a:gd name="T26" fmla="*/ 74 w 273"/>
                <a:gd name="T2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467">
                  <a:moveTo>
                    <a:pt x="74" y="0"/>
                  </a:moveTo>
                  <a:lnTo>
                    <a:pt x="273" y="234"/>
                  </a:lnTo>
                  <a:lnTo>
                    <a:pt x="272" y="242"/>
                  </a:lnTo>
                  <a:lnTo>
                    <a:pt x="261" y="284"/>
                  </a:lnTo>
                  <a:lnTo>
                    <a:pt x="246" y="323"/>
                  </a:lnTo>
                  <a:lnTo>
                    <a:pt x="223" y="360"/>
                  </a:lnTo>
                  <a:lnTo>
                    <a:pt x="196" y="391"/>
                  </a:lnTo>
                  <a:lnTo>
                    <a:pt x="163" y="419"/>
                  </a:lnTo>
                  <a:lnTo>
                    <a:pt x="128" y="441"/>
                  </a:lnTo>
                  <a:lnTo>
                    <a:pt x="89" y="458"/>
                  </a:lnTo>
                  <a:lnTo>
                    <a:pt x="52" y="467"/>
                  </a:lnTo>
                  <a:lnTo>
                    <a:pt x="0" y="397"/>
                  </a:lnTo>
                  <a:lnTo>
                    <a:pt x="0" y="26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3" name="Freeform 1780"/>
            <p:cNvSpPr>
              <a:spLocks/>
            </p:cNvSpPr>
            <p:nvPr/>
          </p:nvSpPr>
          <p:spPr bwMode="auto">
            <a:xfrm>
              <a:off x="6564313" y="2668588"/>
              <a:ext cx="427038" cy="630238"/>
            </a:xfrm>
            <a:custGeom>
              <a:avLst/>
              <a:gdLst>
                <a:gd name="T0" fmla="*/ 61 w 269"/>
                <a:gd name="T1" fmla="*/ 0 h 397"/>
                <a:gd name="T2" fmla="*/ 135 w 269"/>
                <a:gd name="T3" fmla="*/ 27 h 397"/>
                <a:gd name="T4" fmla="*/ 209 w 269"/>
                <a:gd name="T5" fmla="*/ 0 h 397"/>
                <a:gd name="T6" fmla="*/ 209 w 269"/>
                <a:gd name="T7" fmla="*/ 226 h 397"/>
                <a:gd name="T8" fmla="*/ 269 w 269"/>
                <a:gd name="T9" fmla="*/ 199 h 397"/>
                <a:gd name="T10" fmla="*/ 135 w 269"/>
                <a:gd name="T11" fmla="*/ 397 h 397"/>
                <a:gd name="T12" fmla="*/ 0 w 269"/>
                <a:gd name="T13" fmla="*/ 199 h 397"/>
                <a:gd name="T14" fmla="*/ 61 w 269"/>
                <a:gd name="T15" fmla="*/ 226 h 397"/>
                <a:gd name="T16" fmla="*/ 61 w 269"/>
                <a:gd name="T17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397">
                  <a:moveTo>
                    <a:pt x="61" y="0"/>
                  </a:moveTo>
                  <a:lnTo>
                    <a:pt x="135" y="27"/>
                  </a:lnTo>
                  <a:lnTo>
                    <a:pt x="209" y="0"/>
                  </a:lnTo>
                  <a:lnTo>
                    <a:pt x="209" y="226"/>
                  </a:lnTo>
                  <a:lnTo>
                    <a:pt x="269" y="199"/>
                  </a:lnTo>
                  <a:lnTo>
                    <a:pt x="135" y="397"/>
                  </a:lnTo>
                  <a:lnTo>
                    <a:pt x="0" y="199"/>
                  </a:lnTo>
                  <a:lnTo>
                    <a:pt x="61" y="22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EBE02"/>
            </a:solidFill>
            <a:ln w="0">
              <a:solidFill>
                <a:srgbClr val="FEB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3" name="그룹 1822"/>
          <p:cNvGrpSpPr/>
          <p:nvPr/>
        </p:nvGrpSpPr>
        <p:grpSpPr>
          <a:xfrm>
            <a:off x="6233587" y="2377356"/>
            <a:ext cx="1251988" cy="1251988"/>
            <a:chOff x="4872038" y="2547938"/>
            <a:chExt cx="869950" cy="869950"/>
          </a:xfrm>
        </p:grpSpPr>
        <p:sp>
          <p:nvSpPr>
            <p:cNvPr id="1784" name="Freeform 1781"/>
            <p:cNvSpPr>
              <a:spLocks/>
            </p:cNvSpPr>
            <p:nvPr/>
          </p:nvSpPr>
          <p:spPr bwMode="auto">
            <a:xfrm>
              <a:off x="4872038" y="2547938"/>
              <a:ext cx="869950" cy="869950"/>
            </a:xfrm>
            <a:custGeom>
              <a:avLst/>
              <a:gdLst>
                <a:gd name="T0" fmla="*/ 273 w 548"/>
                <a:gd name="T1" fmla="*/ 0 h 548"/>
                <a:gd name="T2" fmla="*/ 318 w 548"/>
                <a:gd name="T3" fmla="*/ 4 h 548"/>
                <a:gd name="T4" fmla="*/ 361 w 548"/>
                <a:gd name="T5" fmla="*/ 13 h 548"/>
                <a:gd name="T6" fmla="*/ 400 w 548"/>
                <a:gd name="T7" fmla="*/ 30 h 548"/>
                <a:gd name="T8" fmla="*/ 435 w 548"/>
                <a:gd name="T9" fmla="*/ 52 h 548"/>
                <a:gd name="T10" fmla="*/ 467 w 548"/>
                <a:gd name="T11" fmla="*/ 80 h 548"/>
                <a:gd name="T12" fmla="*/ 494 w 548"/>
                <a:gd name="T13" fmla="*/ 113 h 548"/>
                <a:gd name="T14" fmla="*/ 517 w 548"/>
                <a:gd name="T15" fmla="*/ 148 h 548"/>
                <a:gd name="T16" fmla="*/ 534 w 548"/>
                <a:gd name="T17" fmla="*/ 187 h 548"/>
                <a:gd name="T18" fmla="*/ 544 w 548"/>
                <a:gd name="T19" fmla="*/ 229 h 548"/>
                <a:gd name="T20" fmla="*/ 548 w 548"/>
                <a:gd name="T21" fmla="*/ 274 h 548"/>
                <a:gd name="T22" fmla="*/ 544 w 548"/>
                <a:gd name="T23" fmla="*/ 318 h 548"/>
                <a:gd name="T24" fmla="*/ 534 w 548"/>
                <a:gd name="T25" fmla="*/ 360 h 548"/>
                <a:gd name="T26" fmla="*/ 517 w 548"/>
                <a:gd name="T27" fmla="*/ 399 h 548"/>
                <a:gd name="T28" fmla="*/ 494 w 548"/>
                <a:gd name="T29" fmla="*/ 436 h 548"/>
                <a:gd name="T30" fmla="*/ 467 w 548"/>
                <a:gd name="T31" fmla="*/ 467 h 548"/>
                <a:gd name="T32" fmla="*/ 435 w 548"/>
                <a:gd name="T33" fmla="*/ 495 h 548"/>
                <a:gd name="T34" fmla="*/ 400 w 548"/>
                <a:gd name="T35" fmla="*/ 517 h 548"/>
                <a:gd name="T36" fmla="*/ 361 w 548"/>
                <a:gd name="T37" fmla="*/ 534 h 548"/>
                <a:gd name="T38" fmla="*/ 318 w 548"/>
                <a:gd name="T39" fmla="*/ 545 h 548"/>
                <a:gd name="T40" fmla="*/ 273 w 548"/>
                <a:gd name="T41" fmla="*/ 548 h 548"/>
                <a:gd name="T42" fmla="*/ 229 w 548"/>
                <a:gd name="T43" fmla="*/ 545 h 548"/>
                <a:gd name="T44" fmla="*/ 187 w 548"/>
                <a:gd name="T45" fmla="*/ 534 h 548"/>
                <a:gd name="T46" fmla="*/ 147 w 548"/>
                <a:gd name="T47" fmla="*/ 517 h 548"/>
                <a:gd name="T48" fmla="*/ 112 w 548"/>
                <a:gd name="T49" fmla="*/ 495 h 548"/>
                <a:gd name="T50" fmla="*/ 79 w 548"/>
                <a:gd name="T51" fmla="*/ 467 h 548"/>
                <a:gd name="T52" fmla="*/ 52 w 548"/>
                <a:gd name="T53" fmla="*/ 436 h 548"/>
                <a:gd name="T54" fmla="*/ 30 w 548"/>
                <a:gd name="T55" fmla="*/ 399 h 548"/>
                <a:gd name="T56" fmla="*/ 14 w 548"/>
                <a:gd name="T57" fmla="*/ 360 h 548"/>
                <a:gd name="T58" fmla="*/ 3 w 548"/>
                <a:gd name="T59" fmla="*/ 318 h 548"/>
                <a:gd name="T60" fmla="*/ 0 w 548"/>
                <a:gd name="T61" fmla="*/ 274 h 548"/>
                <a:gd name="T62" fmla="*/ 3 w 548"/>
                <a:gd name="T63" fmla="*/ 229 h 548"/>
                <a:gd name="T64" fmla="*/ 14 w 548"/>
                <a:gd name="T65" fmla="*/ 187 h 548"/>
                <a:gd name="T66" fmla="*/ 30 w 548"/>
                <a:gd name="T67" fmla="*/ 148 h 548"/>
                <a:gd name="T68" fmla="*/ 52 w 548"/>
                <a:gd name="T69" fmla="*/ 113 h 548"/>
                <a:gd name="T70" fmla="*/ 79 w 548"/>
                <a:gd name="T71" fmla="*/ 80 h 548"/>
                <a:gd name="T72" fmla="*/ 112 w 548"/>
                <a:gd name="T73" fmla="*/ 52 h 548"/>
                <a:gd name="T74" fmla="*/ 147 w 548"/>
                <a:gd name="T75" fmla="*/ 30 h 548"/>
                <a:gd name="T76" fmla="*/ 187 w 548"/>
                <a:gd name="T77" fmla="*/ 13 h 548"/>
                <a:gd name="T78" fmla="*/ 229 w 548"/>
                <a:gd name="T79" fmla="*/ 4 h 548"/>
                <a:gd name="T80" fmla="*/ 273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3" y="0"/>
                  </a:moveTo>
                  <a:lnTo>
                    <a:pt x="318" y="4"/>
                  </a:lnTo>
                  <a:lnTo>
                    <a:pt x="361" y="13"/>
                  </a:lnTo>
                  <a:lnTo>
                    <a:pt x="400" y="30"/>
                  </a:lnTo>
                  <a:lnTo>
                    <a:pt x="435" y="52"/>
                  </a:lnTo>
                  <a:lnTo>
                    <a:pt x="467" y="80"/>
                  </a:lnTo>
                  <a:lnTo>
                    <a:pt x="494" y="113"/>
                  </a:lnTo>
                  <a:lnTo>
                    <a:pt x="517" y="148"/>
                  </a:lnTo>
                  <a:lnTo>
                    <a:pt x="534" y="187"/>
                  </a:lnTo>
                  <a:lnTo>
                    <a:pt x="544" y="229"/>
                  </a:lnTo>
                  <a:lnTo>
                    <a:pt x="548" y="274"/>
                  </a:lnTo>
                  <a:lnTo>
                    <a:pt x="544" y="318"/>
                  </a:lnTo>
                  <a:lnTo>
                    <a:pt x="534" y="360"/>
                  </a:lnTo>
                  <a:lnTo>
                    <a:pt x="517" y="399"/>
                  </a:lnTo>
                  <a:lnTo>
                    <a:pt x="494" y="436"/>
                  </a:lnTo>
                  <a:lnTo>
                    <a:pt x="467" y="467"/>
                  </a:lnTo>
                  <a:lnTo>
                    <a:pt x="435" y="495"/>
                  </a:lnTo>
                  <a:lnTo>
                    <a:pt x="400" y="517"/>
                  </a:lnTo>
                  <a:lnTo>
                    <a:pt x="361" y="534"/>
                  </a:lnTo>
                  <a:lnTo>
                    <a:pt x="318" y="545"/>
                  </a:lnTo>
                  <a:lnTo>
                    <a:pt x="273" y="548"/>
                  </a:lnTo>
                  <a:lnTo>
                    <a:pt x="229" y="545"/>
                  </a:lnTo>
                  <a:lnTo>
                    <a:pt x="187" y="534"/>
                  </a:lnTo>
                  <a:lnTo>
                    <a:pt x="147" y="517"/>
                  </a:lnTo>
                  <a:lnTo>
                    <a:pt x="112" y="495"/>
                  </a:lnTo>
                  <a:lnTo>
                    <a:pt x="79" y="467"/>
                  </a:lnTo>
                  <a:lnTo>
                    <a:pt x="52" y="436"/>
                  </a:lnTo>
                  <a:lnTo>
                    <a:pt x="30" y="399"/>
                  </a:lnTo>
                  <a:lnTo>
                    <a:pt x="14" y="360"/>
                  </a:lnTo>
                  <a:lnTo>
                    <a:pt x="3" y="318"/>
                  </a:lnTo>
                  <a:lnTo>
                    <a:pt x="0" y="274"/>
                  </a:lnTo>
                  <a:lnTo>
                    <a:pt x="3" y="229"/>
                  </a:lnTo>
                  <a:lnTo>
                    <a:pt x="14" y="187"/>
                  </a:lnTo>
                  <a:lnTo>
                    <a:pt x="30" y="148"/>
                  </a:lnTo>
                  <a:lnTo>
                    <a:pt x="52" y="113"/>
                  </a:lnTo>
                  <a:lnTo>
                    <a:pt x="79" y="80"/>
                  </a:lnTo>
                  <a:lnTo>
                    <a:pt x="112" y="52"/>
                  </a:lnTo>
                  <a:lnTo>
                    <a:pt x="147" y="30"/>
                  </a:lnTo>
                  <a:lnTo>
                    <a:pt x="187" y="13"/>
                  </a:lnTo>
                  <a:lnTo>
                    <a:pt x="229" y="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44EFC1"/>
            </a:solidFill>
            <a:ln w="0">
              <a:solidFill>
                <a:srgbClr val="44EF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5" name="Freeform 1782"/>
            <p:cNvSpPr>
              <a:spLocks/>
            </p:cNvSpPr>
            <p:nvPr/>
          </p:nvSpPr>
          <p:spPr bwMode="auto">
            <a:xfrm>
              <a:off x="5132388" y="2668588"/>
              <a:ext cx="590550" cy="746125"/>
            </a:xfrm>
            <a:custGeom>
              <a:avLst/>
              <a:gdLst>
                <a:gd name="T0" fmla="*/ 0 w 372"/>
                <a:gd name="T1" fmla="*/ 0 h 470"/>
                <a:gd name="T2" fmla="*/ 281 w 372"/>
                <a:gd name="T3" fmla="*/ 198 h 470"/>
                <a:gd name="T4" fmla="*/ 372 w 372"/>
                <a:gd name="T5" fmla="*/ 272 h 470"/>
                <a:gd name="T6" fmla="*/ 370 w 372"/>
                <a:gd name="T7" fmla="*/ 284 h 470"/>
                <a:gd name="T8" fmla="*/ 353 w 372"/>
                <a:gd name="T9" fmla="*/ 323 h 470"/>
                <a:gd name="T10" fmla="*/ 330 w 372"/>
                <a:gd name="T11" fmla="*/ 360 h 470"/>
                <a:gd name="T12" fmla="*/ 303 w 372"/>
                <a:gd name="T13" fmla="*/ 391 h 470"/>
                <a:gd name="T14" fmla="*/ 271 w 372"/>
                <a:gd name="T15" fmla="*/ 419 h 470"/>
                <a:gd name="T16" fmla="*/ 236 w 372"/>
                <a:gd name="T17" fmla="*/ 441 h 470"/>
                <a:gd name="T18" fmla="*/ 197 w 372"/>
                <a:gd name="T19" fmla="*/ 458 h 470"/>
                <a:gd name="T20" fmla="*/ 154 w 372"/>
                <a:gd name="T21" fmla="*/ 469 h 470"/>
                <a:gd name="T22" fmla="*/ 135 w 372"/>
                <a:gd name="T23" fmla="*/ 470 h 470"/>
                <a:gd name="T24" fmla="*/ 0 w 372"/>
                <a:gd name="T25" fmla="*/ 395 h 470"/>
                <a:gd name="T26" fmla="*/ 96 w 372"/>
                <a:gd name="T27" fmla="*/ 335 h 470"/>
                <a:gd name="T28" fmla="*/ 88 w 372"/>
                <a:gd name="T29" fmla="*/ 198 h 470"/>
                <a:gd name="T30" fmla="*/ 0 w 372"/>
                <a:gd name="T3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2" h="470">
                  <a:moveTo>
                    <a:pt x="0" y="0"/>
                  </a:moveTo>
                  <a:lnTo>
                    <a:pt x="281" y="198"/>
                  </a:lnTo>
                  <a:lnTo>
                    <a:pt x="372" y="272"/>
                  </a:lnTo>
                  <a:lnTo>
                    <a:pt x="370" y="284"/>
                  </a:lnTo>
                  <a:lnTo>
                    <a:pt x="353" y="323"/>
                  </a:lnTo>
                  <a:lnTo>
                    <a:pt x="330" y="360"/>
                  </a:lnTo>
                  <a:lnTo>
                    <a:pt x="303" y="391"/>
                  </a:lnTo>
                  <a:lnTo>
                    <a:pt x="271" y="419"/>
                  </a:lnTo>
                  <a:lnTo>
                    <a:pt x="236" y="441"/>
                  </a:lnTo>
                  <a:lnTo>
                    <a:pt x="197" y="458"/>
                  </a:lnTo>
                  <a:lnTo>
                    <a:pt x="154" y="469"/>
                  </a:lnTo>
                  <a:lnTo>
                    <a:pt x="135" y="470"/>
                  </a:lnTo>
                  <a:lnTo>
                    <a:pt x="0" y="395"/>
                  </a:lnTo>
                  <a:lnTo>
                    <a:pt x="96" y="335"/>
                  </a:lnTo>
                  <a:lnTo>
                    <a:pt x="88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BDA7"/>
            </a:solidFill>
            <a:ln w="0">
              <a:solidFill>
                <a:srgbClr val="2EBDA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6" name="Freeform 1783"/>
            <p:cNvSpPr>
              <a:spLocks noEditPoints="1"/>
            </p:cNvSpPr>
            <p:nvPr/>
          </p:nvSpPr>
          <p:spPr bwMode="auto">
            <a:xfrm>
              <a:off x="5129213" y="2667000"/>
              <a:ext cx="449263" cy="633413"/>
            </a:xfrm>
            <a:custGeom>
              <a:avLst/>
              <a:gdLst>
                <a:gd name="T0" fmla="*/ 31 w 283"/>
                <a:gd name="T1" fmla="*/ 36 h 399"/>
                <a:gd name="T2" fmla="*/ 106 w 283"/>
                <a:gd name="T3" fmla="*/ 189 h 399"/>
                <a:gd name="T4" fmla="*/ 246 w 283"/>
                <a:gd name="T5" fmla="*/ 189 h 399"/>
                <a:gd name="T6" fmla="*/ 31 w 283"/>
                <a:gd name="T7" fmla="*/ 36 h 399"/>
                <a:gd name="T8" fmla="*/ 8 w 283"/>
                <a:gd name="T9" fmla="*/ 0 h 399"/>
                <a:gd name="T10" fmla="*/ 10 w 283"/>
                <a:gd name="T11" fmla="*/ 0 h 399"/>
                <a:gd name="T12" fmla="*/ 13 w 283"/>
                <a:gd name="T13" fmla="*/ 1 h 399"/>
                <a:gd name="T14" fmla="*/ 279 w 283"/>
                <a:gd name="T15" fmla="*/ 192 h 399"/>
                <a:gd name="T16" fmla="*/ 281 w 283"/>
                <a:gd name="T17" fmla="*/ 193 h 399"/>
                <a:gd name="T18" fmla="*/ 283 w 283"/>
                <a:gd name="T19" fmla="*/ 196 h 399"/>
                <a:gd name="T20" fmla="*/ 283 w 283"/>
                <a:gd name="T21" fmla="*/ 199 h 399"/>
                <a:gd name="T22" fmla="*/ 283 w 283"/>
                <a:gd name="T23" fmla="*/ 201 h 399"/>
                <a:gd name="T24" fmla="*/ 281 w 283"/>
                <a:gd name="T25" fmla="*/ 204 h 399"/>
                <a:gd name="T26" fmla="*/ 279 w 283"/>
                <a:gd name="T27" fmla="*/ 206 h 399"/>
                <a:gd name="T28" fmla="*/ 279 w 283"/>
                <a:gd name="T29" fmla="*/ 206 h 399"/>
                <a:gd name="T30" fmla="*/ 279 w 283"/>
                <a:gd name="T31" fmla="*/ 206 h 399"/>
                <a:gd name="T32" fmla="*/ 13 w 283"/>
                <a:gd name="T33" fmla="*/ 396 h 399"/>
                <a:gd name="T34" fmla="*/ 10 w 283"/>
                <a:gd name="T35" fmla="*/ 399 h 399"/>
                <a:gd name="T36" fmla="*/ 6 w 283"/>
                <a:gd name="T37" fmla="*/ 399 h 399"/>
                <a:gd name="T38" fmla="*/ 2 w 283"/>
                <a:gd name="T39" fmla="*/ 396 h 399"/>
                <a:gd name="T40" fmla="*/ 1 w 283"/>
                <a:gd name="T41" fmla="*/ 394 h 399"/>
                <a:gd name="T42" fmla="*/ 0 w 283"/>
                <a:gd name="T43" fmla="*/ 391 h 399"/>
                <a:gd name="T44" fmla="*/ 0 w 283"/>
                <a:gd name="T45" fmla="*/ 388 h 399"/>
                <a:gd name="T46" fmla="*/ 0 w 283"/>
                <a:gd name="T47" fmla="*/ 386 h 399"/>
                <a:gd name="T48" fmla="*/ 90 w 283"/>
                <a:gd name="T49" fmla="*/ 199 h 399"/>
                <a:gd name="T50" fmla="*/ 0 w 283"/>
                <a:gd name="T51" fmla="*/ 11 h 399"/>
                <a:gd name="T52" fmla="*/ 0 w 283"/>
                <a:gd name="T53" fmla="*/ 9 h 399"/>
                <a:gd name="T54" fmla="*/ 0 w 283"/>
                <a:gd name="T55" fmla="*/ 6 h 399"/>
                <a:gd name="T56" fmla="*/ 1 w 283"/>
                <a:gd name="T57" fmla="*/ 3 h 399"/>
                <a:gd name="T58" fmla="*/ 2 w 283"/>
                <a:gd name="T59" fmla="*/ 1 h 399"/>
                <a:gd name="T60" fmla="*/ 5 w 283"/>
                <a:gd name="T61" fmla="*/ 0 h 399"/>
                <a:gd name="T62" fmla="*/ 8 w 283"/>
                <a:gd name="T6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399">
                  <a:moveTo>
                    <a:pt x="31" y="36"/>
                  </a:moveTo>
                  <a:lnTo>
                    <a:pt x="106" y="189"/>
                  </a:lnTo>
                  <a:lnTo>
                    <a:pt x="246" y="189"/>
                  </a:lnTo>
                  <a:lnTo>
                    <a:pt x="31" y="36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279" y="192"/>
                  </a:lnTo>
                  <a:lnTo>
                    <a:pt x="281" y="193"/>
                  </a:lnTo>
                  <a:lnTo>
                    <a:pt x="283" y="196"/>
                  </a:lnTo>
                  <a:lnTo>
                    <a:pt x="283" y="199"/>
                  </a:lnTo>
                  <a:lnTo>
                    <a:pt x="283" y="201"/>
                  </a:lnTo>
                  <a:lnTo>
                    <a:pt x="281" y="204"/>
                  </a:lnTo>
                  <a:lnTo>
                    <a:pt x="279" y="206"/>
                  </a:lnTo>
                  <a:lnTo>
                    <a:pt x="279" y="206"/>
                  </a:lnTo>
                  <a:lnTo>
                    <a:pt x="279" y="206"/>
                  </a:lnTo>
                  <a:lnTo>
                    <a:pt x="13" y="396"/>
                  </a:lnTo>
                  <a:lnTo>
                    <a:pt x="10" y="399"/>
                  </a:lnTo>
                  <a:lnTo>
                    <a:pt x="6" y="399"/>
                  </a:lnTo>
                  <a:lnTo>
                    <a:pt x="2" y="396"/>
                  </a:lnTo>
                  <a:lnTo>
                    <a:pt x="1" y="394"/>
                  </a:lnTo>
                  <a:lnTo>
                    <a:pt x="0" y="391"/>
                  </a:lnTo>
                  <a:lnTo>
                    <a:pt x="0" y="388"/>
                  </a:lnTo>
                  <a:lnTo>
                    <a:pt x="0" y="386"/>
                  </a:lnTo>
                  <a:lnTo>
                    <a:pt x="90" y="199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4" name="그룹 1823"/>
          <p:cNvGrpSpPr/>
          <p:nvPr/>
        </p:nvGrpSpPr>
        <p:grpSpPr>
          <a:xfrm>
            <a:off x="4757212" y="2375072"/>
            <a:ext cx="1249704" cy="1254273"/>
            <a:chOff x="3395663" y="2563813"/>
            <a:chExt cx="868363" cy="871538"/>
          </a:xfrm>
        </p:grpSpPr>
        <p:sp>
          <p:nvSpPr>
            <p:cNvPr id="1787" name="Freeform 1784"/>
            <p:cNvSpPr>
              <a:spLocks/>
            </p:cNvSpPr>
            <p:nvPr/>
          </p:nvSpPr>
          <p:spPr bwMode="auto">
            <a:xfrm>
              <a:off x="3395663" y="2563813"/>
              <a:ext cx="868363" cy="871538"/>
            </a:xfrm>
            <a:custGeom>
              <a:avLst/>
              <a:gdLst>
                <a:gd name="T0" fmla="*/ 274 w 547"/>
                <a:gd name="T1" fmla="*/ 0 h 549"/>
                <a:gd name="T2" fmla="*/ 318 w 547"/>
                <a:gd name="T3" fmla="*/ 4 h 549"/>
                <a:gd name="T4" fmla="*/ 360 w 547"/>
                <a:gd name="T5" fmla="*/ 15 h 549"/>
                <a:gd name="T6" fmla="*/ 399 w 547"/>
                <a:gd name="T7" fmla="*/ 32 h 549"/>
                <a:gd name="T8" fmla="*/ 436 w 547"/>
                <a:gd name="T9" fmla="*/ 54 h 549"/>
                <a:gd name="T10" fmla="*/ 467 w 547"/>
                <a:gd name="T11" fmla="*/ 82 h 549"/>
                <a:gd name="T12" fmla="*/ 495 w 547"/>
                <a:gd name="T13" fmla="*/ 113 h 549"/>
                <a:gd name="T14" fmla="*/ 517 w 547"/>
                <a:gd name="T15" fmla="*/ 148 h 549"/>
                <a:gd name="T16" fmla="*/ 534 w 547"/>
                <a:gd name="T17" fmla="*/ 188 h 549"/>
                <a:gd name="T18" fmla="*/ 545 w 547"/>
                <a:gd name="T19" fmla="*/ 231 h 549"/>
                <a:gd name="T20" fmla="*/ 547 w 547"/>
                <a:gd name="T21" fmla="*/ 275 h 549"/>
                <a:gd name="T22" fmla="*/ 545 w 547"/>
                <a:gd name="T23" fmla="*/ 320 h 549"/>
                <a:gd name="T24" fmla="*/ 534 w 547"/>
                <a:gd name="T25" fmla="*/ 362 h 549"/>
                <a:gd name="T26" fmla="*/ 517 w 547"/>
                <a:gd name="T27" fmla="*/ 401 h 549"/>
                <a:gd name="T28" fmla="*/ 495 w 547"/>
                <a:gd name="T29" fmla="*/ 436 h 549"/>
                <a:gd name="T30" fmla="*/ 467 w 547"/>
                <a:gd name="T31" fmla="*/ 469 h 549"/>
                <a:gd name="T32" fmla="*/ 436 w 547"/>
                <a:gd name="T33" fmla="*/ 497 h 549"/>
                <a:gd name="T34" fmla="*/ 399 w 547"/>
                <a:gd name="T35" fmla="*/ 519 h 549"/>
                <a:gd name="T36" fmla="*/ 360 w 547"/>
                <a:gd name="T37" fmla="*/ 535 h 549"/>
                <a:gd name="T38" fmla="*/ 318 w 547"/>
                <a:gd name="T39" fmla="*/ 545 h 549"/>
                <a:gd name="T40" fmla="*/ 274 w 547"/>
                <a:gd name="T41" fmla="*/ 549 h 549"/>
                <a:gd name="T42" fmla="*/ 229 w 547"/>
                <a:gd name="T43" fmla="*/ 545 h 549"/>
                <a:gd name="T44" fmla="*/ 187 w 547"/>
                <a:gd name="T45" fmla="*/ 535 h 549"/>
                <a:gd name="T46" fmla="*/ 148 w 547"/>
                <a:gd name="T47" fmla="*/ 519 h 549"/>
                <a:gd name="T48" fmla="*/ 111 w 547"/>
                <a:gd name="T49" fmla="*/ 497 h 549"/>
                <a:gd name="T50" fmla="*/ 80 w 547"/>
                <a:gd name="T51" fmla="*/ 469 h 549"/>
                <a:gd name="T52" fmla="*/ 52 w 547"/>
                <a:gd name="T53" fmla="*/ 436 h 549"/>
                <a:gd name="T54" fmla="*/ 30 w 547"/>
                <a:gd name="T55" fmla="*/ 401 h 549"/>
                <a:gd name="T56" fmla="*/ 13 w 547"/>
                <a:gd name="T57" fmla="*/ 362 h 549"/>
                <a:gd name="T58" fmla="*/ 3 w 547"/>
                <a:gd name="T59" fmla="*/ 320 h 549"/>
                <a:gd name="T60" fmla="*/ 0 w 547"/>
                <a:gd name="T61" fmla="*/ 275 h 549"/>
                <a:gd name="T62" fmla="*/ 3 w 547"/>
                <a:gd name="T63" fmla="*/ 231 h 549"/>
                <a:gd name="T64" fmla="*/ 13 w 547"/>
                <a:gd name="T65" fmla="*/ 188 h 549"/>
                <a:gd name="T66" fmla="*/ 30 w 547"/>
                <a:gd name="T67" fmla="*/ 148 h 549"/>
                <a:gd name="T68" fmla="*/ 52 w 547"/>
                <a:gd name="T69" fmla="*/ 113 h 549"/>
                <a:gd name="T70" fmla="*/ 80 w 547"/>
                <a:gd name="T71" fmla="*/ 82 h 549"/>
                <a:gd name="T72" fmla="*/ 111 w 547"/>
                <a:gd name="T73" fmla="*/ 54 h 549"/>
                <a:gd name="T74" fmla="*/ 148 w 547"/>
                <a:gd name="T75" fmla="*/ 32 h 549"/>
                <a:gd name="T76" fmla="*/ 187 w 547"/>
                <a:gd name="T77" fmla="*/ 15 h 549"/>
                <a:gd name="T78" fmla="*/ 229 w 547"/>
                <a:gd name="T79" fmla="*/ 4 h 549"/>
                <a:gd name="T80" fmla="*/ 274 w 547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9">
                  <a:moveTo>
                    <a:pt x="274" y="0"/>
                  </a:moveTo>
                  <a:lnTo>
                    <a:pt x="318" y="4"/>
                  </a:lnTo>
                  <a:lnTo>
                    <a:pt x="360" y="15"/>
                  </a:lnTo>
                  <a:lnTo>
                    <a:pt x="399" y="32"/>
                  </a:lnTo>
                  <a:lnTo>
                    <a:pt x="436" y="54"/>
                  </a:lnTo>
                  <a:lnTo>
                    <a:pt x="467" y="82"/>
                  </a:lnTo>
                  <a:lnTo>
                    <a:pt x="495" y="113"/>
                  </a:lnTo>
                  <a:lnTo>
                    <a:pt x="517" y="148"/>
                  </a:lnTo>
                  <a:lnTo>
                    <a:pt x="534" y="188"/>
                  </a:lnTo>
                  <a:lnTo>
                    <a:pt x="545" y="231"/>
                  </a:lnTo>
                  <a:lnTo>
                    <a:pt x="547" y="275"/>
                  </a:lnTo>
                  <a:lnTo>
                    <a:pt x="545" y="320"/>
                  </a:lnTo>
                  <a:lnTo>
                    <a:pt x="534" y="362"/>
                  </a:lnTo>
                  <a:lnTo>
                    <a:pt x="517" y="401"/>
                  </a:lnTo>
                  <a:lnTo>
                    <a:pt x="495" y="436"/>
                  </a:lnTo>
                  <a:lnTo>
                    <a:pt x="467" y="469"/>
                  </a:lnTo>
                  <a:lnTo>
                    <a:pt x="436" y="497"/>
                  </a:lnTo>
                  <a:lnTo>
                    <a:pt x="399" y="519"/>
                  </a:lnTo>
                  <a:lnTo>
                    <a:pt x="360" y="535"/>
                  </a:lnTo>
                  <a:lnTo>
                    <a:pt x="318" y="545"/>
                  </a:lnTo>
                  <a:lnTo>
                    <a:pt x="274" y="549"/>
                  </a:lnTo>
                  <a:lnTo>
                    <a:pt x="229" y="545"/>
                  </a:lnTo>
                  <a:lnTo>
                    <a:pt x="187" y="535"/>
                  </a:lnTo>
                  <a:lnTo>
                    <a:pt x="148" y="519"/>
                  </a:lnTo>
                  <a:lnTo>
                    <a:pt x="111" y="497"/>
                  </a:lnTo>
                  <a:lnTo>
                    <a:pt x="80" y="469"/>
                  </a:lnTo>
                  <a:lnTo>
                    <a:pt x="52" y="436"/>
                  </a:lnTo>
                  <a:lnTo>
                    <a:pt x="30" y="401"/>
                  </a:lnTo>
                  <a:lnTo>
                    <a:pt x="13" y="362"/>
                  </a:lnTo>
                  <a:lnTo>
                    <a:pt x="3" y="320"/>
                  </a:lnTo>
                  <a:lnTo>
                    <a:pt x="0" y="275"/>
                  </a:lnTo>
                  <a:lnTo>
                    <a:pt x="3" y="231"/>
                  </a:lnTo>
                  <a:lnTo>
                    <a:pt x="13" y="188"/>
                  </a:lnTo>
                  <a:lnTo>
                    <a:pt x="30" y="148"/>
                  </a:lnTo>
                  <a:lnTo>
                    <a:pt x="52" y="113"/>
                  </a:lnTo>
                  <a:lnTo>
                    <a:pt x="80" y="82"/>
                  </a:lnTo>
                  <a:lnTo>
                    <a:pt x="111" y="54"/>
                  </a:lnTo>
                  <a:lnTo>
                    <a:pt x="148" y="32"/>
                  </a:lnTo>
                  <a:lnTo>
                    <a:pt x="187" y="15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8" name="Freeform 1785"/>
            <p:cNvSpPr>
              <a:spLocks/>
            </p:cNvSpPr>
            <p:nvPr/>
          </p:nvSpPr>
          <p:spPr bwMode="auto">
            <a:xfrm>
              <a:off x="3671888" y="2751138"/>
              <a:ext cx="584200" cy="682625"/>
            </a:xfrm>
            <a:custGeom>
              <a:avLst/>
              <a:gdLst>
                <a:gd name="T0" fmla="*/ 100 w 368"/>
                <a:gd name="T1" fmla="*/ 0 h 430"/>
                <a:gd name="T2" fmla="*/ 199 w 368"/>
                <a:gd name="T3" fmla="*/ 15 h 430"/>
                <a:gd name="T4" fmla="*/ 368 w 368"/>
                <a:gd name="T5" fmla="*/ 212 h 430"/>
                <a:gd name="T6" fmla="*/ 360 w 368"/>
                <a:gd name="T7" fmla="*/ 244 h 430"/>
                <a:gd name="T8" fmla="*/ 343 w 368"/>
                <a:gd name="T9" fmla="*/ 283 h 430"/>
                <a:gd name="T10" fmla="*/ 321 w 368"/>
                <a:gd name="T11" fmla="*/ 318 h 430"/>
                <a:gd name="T12" fmla="*/ 293 w 368"/>
                <a:gd name="T13" fmla="*/ 351 h 430"/>
                <a:gd name="T14" fmla="*/ 262 w 368"/>
                <a:gd name="T15" fmla="*/ 379 h 430"/>
                <a:gd name="T16" fmla="*/ 225 w 368"/>
                <a:gd name="T17" fmla="*/ 401 h 430"/>
                <a:gd name="T18" fmla="*/ 186 w 368"/>
                <a:gd name="T19" fmla="*/ 417 h 430"/>
                <a:gd name="T20" fmla="*/ 144 w 368"/>
                <a:gd name="T21" fmla="*/ 427 h 430"/>
                <a:gd name="T22" fmla="*/ 117 w 368"/>
                <a:gd name="T23" fmla="*/ 430 h 430"/>
                <a:gd name="T24" fmla="*/ 0 w 368"/>
                <a:gd name="T25" fmla="*/ 341 h 430"/>
                <a:gd name="T26" fmla="*/ 0 w 368"/>
                <a:gd name="T27" fmla="*/ 15 h 430"/>
                <a:gd name="T28" fmla="*/ 100 w 368"/>
                <a:gd name="T2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8" h="430">
                  <a:moveTo>
                    <a:pt x="100" y="0"/>
                  </a:moveTo>
                  <a:lnTo>
                    <a:pt x="199" y="15"/>
                  </a:lnTo>
                  <a:lnTo>
                    <a:pt x="368" y="212"/>
                  </a:lnTo>
                  <a:lnTo>
                    <a:pt x="360" y="244"/>
                  </a:lnTo>
                  <a:lnTo>
                    <a:pt x="343" y="283"/>
                  </a:lnTo>
                  <a:lnTo>
                    <a:pt x="321" y="318"/>
                  </a:lnTo>
                  <a:lnTo>
                    <a:pt x="293" y="351"/>
                  </a:lnTo>
                  <a:lnTo>
                    <a:pt x="262" y="379"/>
                  </a:lnTo>
                  <a:lnTo>
                    <a:pt x="225" y="401"/>
                  </a:lnTo>
                  <a:lnTo>
                    <a:pt x="186" y="417"/>
                  </a:lnTo>
                  <a:lnTo>
                    <a:pt x="144" y="427"/>
                  </a:lnTo>
                  <a:lnTo>
                    <a:pt x="117" y="430"/>
                  </a:lnTo>
                  <a:lnTo>
                    <a:pt x="0" y="341"/>
                  </a:lnTo>
                  <a:lnTo>
                    <a:pt x="0" y="1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9" name="Freeform 1786"/>
            <p:cNvSpPr>
              <a:spLocks/>
            </p:cNvSpPr>
            <p:nvPr/>
          </p:nvSpPr>
          <p:spPr bwMode="auto">
            <a:xfrm>
              <a:off x="3671888" y="3135313"/>
              <a:ext cx="315913" cy="157163"/>
            </a:xfrm>
            <a:custGeom>
              <a:avLst/>
              <a:gdLst>
                <a:gd name="T0" fmla="*/ 100 w 199"/>
                <a:gd name="T1" fmla="*/ 0 h 99"/>
                <a:gd name="T2" fmla="*/ 199 w 199"/>
                <a:gd name="T3" fmla="*/ 42 h 99"/>
                <a:gd name="T4" fmla="*/ 199 w 199"/>
                <a:gd name="T5" fmla="*/ 99 h 99"/>
                <a:gd name="T6" fmla="*/ 100 w 199"/>
                <a:gd name="T7" fmla="*/ 58 h 99"/>
                <a:gd name="T8" fmla="*/ 0 w 199"/>
                <a:gd name="T9" fmla="*/ 99 h 99"/>
                <a:gd name="T10" fmla="*/ 0 w 199"/>
                <a:gd name="T11" fmla="*/ 42 h 99"/>
                <a:gd name="T12" fmla="*/ 100 w 199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9">
                  <a:moveTo>
                    <a:pt x="100" y="0"/>
                  </a:moveTo>
                  <a:lnTo>
                    <a:pt x="199" y="42"/>
                  </a:lnTo>
                  <a:lnTo>
                    <a:pt x="199" y="99"/>
                  </a:lnTo>
                  <a:lnTo>
                    <a:pt x="100" y="58"/>
                  </a:lnTo>
                  <a:lnTo>
                    <a:pt x="0" y="99"/>
                  </a:lnTo>
                  <a:lnTo>
                    <a:pt x="0" y="4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FDFB"/>
            </a:solidFill>
            <a:ln w="0">
              <a:solidFill>
                <a:srgbClr val="D8FD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0" name="Freeform 1787"/>
            <p:cNvSpPr>
              <a:spLocks/>
            </p:cNvSpPr>
            <p:nvPr/>
          </p:nvSpPr>
          <p:spPr bwMode="auto">
            <a:xfrm>
              <a:off x="3671888" y="2992438"/>
              <a:ext cx="315913" cy="158750"/>
            </a:xfrm>
            <a:custGeom>
              <a:avLst/>
              <a:gdLst>
                <a:gd name="T0" fmla="*/ 100 w 199"/>
                <a:gd name="T1" fmla="*/ 0 h 100"/>
                <a:gd name="T2" fmla="*/ 199 w 199"/>
                <a:gd name="T3" fmla="*/ 42 h 100"/>
                <a:gd name="T4" fmla="*/ 199 w 199"/>
                <a:gd name="T5" fmla="*/ 100 h 100"/>
                <a:gd name="T6" fmla="*/ 100 w 199"/>
                <a:gd name="T7" fmla="*/ 58 h 100"/>
                <a:gd name="T8" fmla="*/ 0 w 199"/>
                <a:gd name="T9" fmla="*/ 100 h 100"/>
                <a:gd name="T10" fmla="*/ 0 w 199"/>
                <a:gd name="T11" fmla="*/ 42 h 100"/>
                <a:gd name="T12" fmla="*/ 100 w 199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00">
                  <a:moveTo>
                    <a:pt x="100" y="0"/>
                  </a:moveTo>
                  <a:lnTo>
                    <a:pt x="199" y="42"/>
                  </a:lnTo>
                  <a:lnTo>
                    <a:pt x="199" y="100"/>
                  </a:lnTo>
                  <a:lnTo>
                    <a:pt x="100" y="58"/>
                  </a:lnTo>
                  <a:lnTo>
                    <a:pt x="0" y="100"/>
                  </a:lnTo>
                  <a:lnTo>
                    <a:pt x="0" y="4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FDFB"/>
            </a:solidFill>
            <a:ln w="0">
              <a:solidFill>
                <a:srgbClr val="D8FD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1" name="Freeform 1788"/>
            <p:cNvSpPr>
              <a:spLocks/>
            </p:cNvSpPr>
            <p:nvPr/>
          </p:nvSpPr>
          <p:spPr bwMode="auto">
            <a:xfrm>
              <a:off x="3671888" y="2851150"/>
              <a:ext cx="315913" cy="155575"/>
            </a:xfrm>
            <a:custGeom>
              <a:avLst/>
              <a:gdLst>
                <a:gd name="T0" fmla="*/ 100 w 199"/>
                <a:gd name="T1" fmla="*/ 0 h 98"/>
                <a:gd name="T2" fmla="*/ 199 w 199"/>
                <a:gd name="T3" fmla="*/ 41 h 98"/>
                <a:gd name="T4" fmla="*/ 199 w 199"/>
                <a:gd name="T5" fmla="*/ 98 h 98"/>
                <a:gd name="T6" fmla="*/ 100 w 199"/>
                <a:gd name="T7" fmla="*/ 56 h 98"/>
                <a:gd name="T8" fmla="*/ 0 w 199"/>
                <a:gd name="T9" fmla="*/ 98 h 98"/>
                <a:gd name="T10" fmla="*/ 0 w 199"/>
                <a:gd name="T11" fmla="*/ 41 h 98"/>
                <a:gd name="T12" fmla="*/ 100 w 199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8">
                  <a:moveTo>
                    <a:pt x="100" y="0"/>
                  </a:moveTo>
                  <a:lnTo>
                    <a:pt x="199" y="41"/>
                  </a:lnTo>
                  <a:lnTo>
                    <a:pt x="199" y="98"/>
                  </a:lnTo>
                  <a:lnTo>
                    <a:pt x="100" y="56"/>
                  </a:lnTo>
                  <a:lnTo>
                    <a:pt x="0" y="98"/>
                  </a:lnTo>
                  <a:lnTo>
                    <a:pt x="0" y="4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FDFB"/>
            </a:solidFill>
            <a:ln w="0">
              <a:solidFill>
                <a:srgbClr val="D8FD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2" name="Freeform 1789"/>
            <p:cNvSpPr>
              <a:spLocks/>
            </p:cNvSpPr>
            <p:nvPr/>
          </p:nvSpPr>
          <p:spPr bwMode="auto">
            <a:xfrm>
              <a:off x="3671888" y="2708275"/>
              <a:ext cx="315913" cy="155575"/>
            </a:xfrm>
            <a:custGeom>
              <a:avLst/>
              <a:gdLst>
                <a:gd name="T0" fmla="*/ 100 w 199"/>
                <a:gd name="T1" fmla="*/ 0 h 98"/>
                <a:gd name="T2" fmla="*/ 199 w 199"/>
                <a:gd name="T3" fmla="*/ 42 h 98"/>
                <a:gd name="T4" fmla="*/ 199 w 199"/>
                <a:gd name="T5" fmla="*/ 98 h 98"/>
                <a:gd name="T6" fmla="*/ 100 w 199"/>
                <a:gd name="T7" fmla="*/ 56 h 98"/>
                <a:gd name="T8" fmla="*/ 0 w 199"/>
                <a:gd name="T9" fmla="*/ 98 h 98"/>
                <a:gd name="T10" fmla="*/ 0 w 199"/>
                <a:gd name="T11" fmla="*/ 42 h 98"/>
                <a:gd name="T12" fmla="*/ 100 w 199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98">
                  <a:moveTo>
                    <a:pt x="100" y="0"/>
                  </a:moveTo>
                  <a:lnTo>
                    <a:pt x="199" y="42"/>
                  </a:lnTo>
                  <a:lnTo>
                    <a:pt x="199" y="98"/>
                  </a:lnTo>
                  <a:lnTo>
                    <a:pt x="100" y="56"/>
                  </a:lnTo>
                  <a:lnTo>
                    <a:pt x="0" y="98"/>
                  </a:lnTo>
                  <a:lnTo>
                    <a:pt x="0" y="4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FDFB"/>
            </a:solidFill>
            <a:ln w="0">
              <a:solidFill>
                <a:srgbClr val="D8FD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5" name="그룹 1824"/>
          <p:cNvGrpSpPr/>
          <p:nvPr/>
        </p:nvGrpSpPr>
        <p:grpSpPr>
          <a:xfrm>
            <a:off x="3239562" y="2375072"/>
            <a:ext cx="1251988" cy="1254273"/>
            <a:chOff x="1878013" y="2563813"/>
            <a:chExt cx="869950" cy="871538"/>
          </a:xfrm>
        </p:grpSpPr>
        <p:sp>
          <p:nvSpPr>
            <p:cNvPr id="1793" name="Freeform 1790"/>
            <p:cNvSpPr>
              <a:spLocks/>
            </p:cNvSpPr>
            <p:nvPr/>
          </p:nvSpPr>
          <p:spPr bwMode="auto">
            <a:xfrm>
              <a:off x="1878013" y="2563813"/>
              <a:ext cx="869950" cy="871538"/>
            </a:xfrm>
            <a:custGeom>
              <a:avLst/>
              <a:gdLst>
                <a:gd name="T0" fmla="*/ 274 w 548"/>
                <a:gd name="T1" fmla="*/ 0 h 549"/>
                <a:gd name="T2" fmla="*/ 319 w 548"/>
                <a:gd name="T3" fmla="*/ 4 h 549"/>
                <a:gd name="T4" fmla="*/ 360 w 548"/>
                <a:gd name="T5" fmla="*/ 15 h 549"/>
                <a:gd name="T6" fmla="*/ 400 w 548"/>
                <a:gd name="T7" fmla="*/ 32 h 549"/>
                <a:gd name="T8" fmla="*/ 436 w 548"/>
                <a:gd name="T9" fmla="*/ 54 h 549"/>
                <a:gd name="T10" fmla="*/ 468 w 548"/>
                <a:gd name="T11" fmla="*/ 82 h 549"/>
                <a:gd name="T12" fmla="*/ 495 w 548"/>
                <a:gd name="T13" fmla="*/ 113 h 549"/>
                <a:gd name="T14" fmla="*/ 518 w 548"/>
                <a:gd name="T15" fmla="*/ 148 h 549"/>
                <a:gd name="T16" fmla="*/ 535 w 548"/>
                <a:gd name="T17" fmla="*/ 188 h 549"/>
                <a:gd name="T18" fmla="*/ 545 w 548"/>
                <a:gd name="T19" fmla="*/ 231 h 549"/>
                <a:gd name="T20" fmla="*/ 548 w 548"/>
                <a:gd name="T21" fmla="*/ 275 h 549"/>
                <a:gd name="T22" fmla="*/ 545 w 548"/>
                <a:gd name="T23" fmla="*/ 320 h 549"/>
                <a:gd name="T24" fmla="*/ 535 w 548"/>
                <a:gd name="T25" fmla="*/ 362 h 549"/>
                <a:gd name="T26" fmla="*/ 518 w 548"/>
                <a:gd name="T27" fmla="*/ 401 h 549"/>
                <a:gd name="T28" fmla="*/ 495 w 548"/>
                <a:gd name="T29" fmla="*/ 436 h 549"/>
                <a:gd name="T30" fmla="*/ 468 w 548"/>
                <a:gd name="T31" fmla="*/ 469 h 549"/>
                <a:gd name="T32" fmla="*/ 436 w 548"/>
                <a:gd name="T33" fmla="*/ 497 h 549"/>
                <a:gd name="T34" fmla="*/ 400 w 548"/>
                <a:gd name="T35" fmla="*/ 519 h 549"/>
                <a:gd name="T36" fmla="*/ 360 w 548"/>
                <a:gd name="T37" fmla="*/ 535 h 549"/>
                <a:gd name="T38" fmla="*/ 319 w 548"/>
                <a:gd name="T39" fmla="*/ 545 h 549"/>
                <a:gd name="T40" fmla="*/ 274 w 548"/>
                <a:gd name="T41" fmla="*/ 549 h 549"/>
                <a:gd name="T42" fmla="*/ 230 w 548"/>
                <a:gd name="T43" fmla="*/ 545 h 549"/>
                <a:gd name="T44" fmla="*/ 188 w 548"/>
                <a:gd name="T45" fmla="*/ 535 h 549"/>
                <a:gd name="T46" fmla="*/ 148 w 548"/>
                <a:gd name="T47" fmla="*/ 519 h 549"/>
                <a:gd name="T48" fmla="*/ 112 w 548"/>
                <a:gd name="T49" fmla="*/ 497 h 549"/>
                <a:gd name="T50" fmla="*/ 80 w 548"/>
                <a:gd name="T51" fmla="*/ 469 h 549"/>
                <a:gd name="T52" fmla="*/ 53 w 548"/>
                <a:gd name="T53" fmla="*/ 436 h 549"/>
                <a:gd name="T54" fmla="*/ 31 w 548"/>
                <a:gd name="T55" fmla="*/ 401 h 549"/>
                <a:gd name="T56" fmla="*/ 14 w 548"/>
                <a:gd name="T57" fmla="*/ 362 h 549"/>
                <a:gd name="T58" fmla="*/ 3 w 548"/>
                <a:gd name="T59" fmla="*/ 320 h 549"/>
                <a:gd name="T60" fmla="*/ 0 w 548"/>
                <a:gd name="T61" fmla="*/ 275 h 549"/>
                <a:gd name="T62" fmla="*/ 3 w 548"/>
                <a:gd name="T63" fmla="*/ 231 h 549"/>
                <a:gd name="T64" fmla="*/ 14 w 548"/>
                <a:gd name="T65" fmla="*/ 188 h 549"/>
                <a:gd name="T66" fmla="*/ 31 w 548"/>
                <a:gd name="T67" fmla="*/ 148 h 549"/>
                <a:gd name="T68" fmla="*/ 53 w 548"/>
                <a:gd name="T69" fmla="*/ 113 h 549"/>
                <a:gd name="T70" fmla="*/ 80 w 548"/>
                <a:gd name="T71" fmla="*/ 82 h 549"/>
                <a:gd name="T72" fmla="*/ 112 w 548"/>
                <a:gd name="T73" fmla="*/ 54 h 549"/>
                <a:gd name="T74" fmla="*/ 148 w 548"/>
                <a:gd name="T75" fmla="*/ 32 h 549"/>
                <a:gd name="T76" fmla="*/ 188 w 548"/>
                <a:gd name="T77" fmla="*/ 15 h 549"/>
                <a:gd name="T78" fmla="*/ 230 w 548"/>
                <a:gd name="T79" fmla="*/ 4 h 549"/>
                <a:gd name="T80" fmla="*/ 274 w 548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9">
                  <a:moveTo>
                    <a:pt x="274" y="0"/>
                  </a:moveTo>
                  <a:lnTo>
                    <a:pt x="319" y="4"/>
                  </a:lnTo>
                  <a:lnTo>
                    <a:pt x="360" y="15"/>
                  </a:lnTo>
                  <a:lnTo>
                    <a:pt x="400" y="32"/>
                  </a:lnTo>
                  <a:lnTo>
                    <a:pt x="436" y="54"/>
                  </a:lnTo>
                  <a:lnTo>
                    <a:pt x="468" y="82"/>
                  </a:lnTo>
                  <a:lnTo>
                    <a:pt x="495" y="113"/>
                  </a:lnTo>
                  <a:lnTo>
                    <a:pt x="518" y="148"/>
                  </a:lnTo>
                  <a:lnTo>
                    <a:pt x="535" y="188"/>
                  </a:lnTo>
                  <a:lnTo>
                    <a:pt x="545" y="231"/>
                  </a:lnTo>
                  <a:lnTo>
                    <a:pt x="548" y="275"/>
                  </a:lnTo>
                  <a:lnTo>
                    <a:pt x="545" y="320"/>
                  </a:lnTo>
                  <a:lnTo>
                    <a:pt x="535" y="362"/>
                  </a:lnTo>
                  <a:lnTo>
                    <a:pt x="518" y="401"/>
                  </a:lnTo>
                  <a:lnTo>
                    <a:pt x="495" y="436"/>
                  </a:lnTo>
                  <a:lnTo>
                    <a:pt x="468" y="469"/>
                  </a:lnTo>
                  <a:lnTo>
                    <a:pt x="436" y="497"/>
                  </a:lnTo>
                  <a:lnTo>
                    <a:pt x="400" y="519"/>
                  </a:lnTo>
                  <a:lnTo>
                    <a:pt x="360" y="535"/>
                  </a:lnTo>
                  <a:lnTo>
                    <a:pt x="319" y="545"/>
                  </a:lnTo>
                  <a:lnTo>
                    <a:pt x="274" y="549"/>
                  </a:lnTo>
                  <a:lnTo>
                    <a:pt x="230" y="545"/>
                  </a:lnTo>
                  <a:lnTo>
                    <a:pt x="188" y="535"/>
                  </a:lnTo>
                  <a:lnTo>
                    <a:pt x="148" y="519"/>
                  </a:lnTo>
                  <a:lnTo>
                    <a:pt x="112" y="497"/>
                  </a:lnTo>
                  <a:lnTo>
                    <a:pt x="80" y="469"/>
                  </a:lnTo>
                  <a:lnTo>
                    <a:pt x="53" y="436"/>
                  </a:lnTo>
                  <a:lnTo>
                    <a:pt x="31" y="401"/>
                  </a:lnTo>
                  <a:lnTo>
                    <a:pt x="14" y="362"/>
                  </a:lnTo>
                  <a:lnTo>
                    <a:pt x="3" y="320"/>
                  </a:lnTo>
                  <a:lnTo>
                    <a:pt x="0" y="275"/>
                  </a:lnTo>
                  <a:lnTo>
                    <a:pt x="3" y="231"/>
                  </a:lnTo>
                  <a:lnTo>
                    <a:pt x="14" y="188"/>
                  </a:lnTo>
                  <a:lnTo>
                    <a:pt x="31" y="148"/>
                  </a:lnTo>
                  <a:lnTo>
                    <a:pt x="53" y="113"/>
                  </a:lnTo>
                  <a:lnTo>
                    <a:pt x="80" y="82"/>
                  </a:lnTo>
                  <a:lnTo>
                    <a:pt x="112" y="54"/>
                  </a:lnTo>
                  <a:lnTo>
                    <a:pt x="148" y="32"/>
                  </a:lnTo>
                  <a:lnTo>
                    <a:pt x="188" y="15"/>
                  </a:lnTo>
                  <a:lnTo>
                    <a:pt x="230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40DED1"/>
            </a:solidFill>
            <a:ln w="0">
              <a:solidFill>
                <a:srgbClr val="40DE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4" name="Freeform 1791"/>
            <p:cNvSpPr>
              <a:spLocks/>
            </p:cNvSpPr>
            <p:nvPr/>
          </p:nvSpPr>
          <p:spPr bwMode="auto">
            <a:xfrm>
              <a:off x="2103438" y="2700338"/>
              <a:ext cx="644525" cy="722313"/>
            </a:xfrm>
            <a:custGeom>
              <a:avLst/>
              <a:gdLst>
                <a:gd name="T0" fmla="*/ 59 w 406"/>
                <a:gd name="T1" fmla="*/ 0 h 455"/>
                <a:gd name="T2" fmla="*/ 205 w 406"/>
                <a:gd name="T3" fmla="*/ 0 h 455"/>
                <a:gd name="T4" fmla="*/ 403 w 406"/>
                <a:gd name="T5" fmla="*/ 149 h 455"/>
                <a:gd name="T6" fmla="*/ 406 w 406"/>
                <a:gd name="T7" fmla="*/ 189 h 455"/>
                <a:gd name="T8" fmla="*/ 403 w 406"/>
                <a:gd name="T9" fmla="*/ 234 h 455"/>
                <a:gd name="T10" fmla="*/ 393 w 406"/>
                <a:gd name="T11" fmla="*/ 276 h 455"/>
                <a:gd name="T12" fmla="*/ 376 w 406"/>
                <a:gd name="T13" fmla="*/ 315 h 455"/>
                <a:gd name="T14" fmla="*/ 353 w 406"/>
                <a:gd name="T15" fmla="*/ 350 h 455"/>
                <a:gd name="T16" fmla="*/ 326 w 406"/>
                <a:gd name="T17" fmla="*/ 383 h 455"/>
                <a:gd name="T18" fmla="*/ 294 w 406"/>
                <a:gd name="T19" fmla="*/ 411 h 455"/>
                <a:gd name="T20" fmla="*/ 258 w 406"/>
                <a:gd name="T21" fmla="*/ 433 h 455"/>
                <a:gd name="T22" fmla="*/ 218 w 406"/>
                <a:gd name="T23" fmla="*/ 449 h 455"/>
                <a:gd name="T24" fmla="*/ 194 w 406"/>
                <a:gd name="T25" fmla="*/ 455 h 455"/>
                <a:gd name="T26" fmla="*/ 124 w 406"/>
                <a:gd name="T27" fmla="*/ 382 h 455"/>
                <a:gd name="T28" fmla="*/ 123 w 406"/>
                <a:gd name="T29" fmla="*/ 380 h 455"/>
                <a:gd name="T30" fmla="*/ 0 w 406"/>
                <a:gd name="T31" fmla="*/ 200 h 455"/>
                <a:gd name="T32" fmla="*/ 59 w 406"/>
                <a:gd name="T33" fmla="*/ 200 h 455"/>
                <a:gd name="T34" fmla="*/ 59 w 406"/>
                <a:gd name="T3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6" h="455">
                  <a:moveTo>
                    <a:pt x="59" y="0"/>
                  </a:moveTo>
                  <a:lnTo>
                    <a:pt x="205" y="0"/>
                  </a:lnTo>
                  <a:lnTo>
                    <a:pt x="403" y="149"/>
                  </a:lnTo>
                  <a:lnTo>
                    <a:pt x="406" y="189"/>
                  </a:lnTo>
                  <a:lnTo>
                    <a:pt x="403" y="234"/>
                  </a:lnTo>
                  <a:lnTo>
                    <a:pt x="393" y="276"/>
                  </a:lnTo>
                  <a:lnTo>
                    <a:pt x="376" y="315"/>
                  </a:lnTo>
                  <a:lnTo>
                    <a:pt x="353" y="350"/>
                  </a:lnTo>
                  <a:lnTo>
                    <a:pt x="326" y="383"/>
                  </a:lnTo>
                  <a:lnTo>
                    <a:pt x="294" y="411"/>
                  </a:lnTo>
                  <a:lnTo>
                    <a:pt x="258" y="433"/>
                  </a:lnTo>
                  <a:lnTo>
                    <a:pt x="218" y="449"/>
                  </a:lnTo>
                  <a:lnTo>
                    <a:pt x="194" y="455"/>
                  </a:lnTo>
                  <a:lnTo>
                    <a:pt x="124" y="382"/>
                  </a:lnTo>
                  <a:lnTo>
                    <a:pt x="123" y="380"/>
                  </a:lnTo>
                  <a:lnTo>
                    <a:pt x="0" y="200"/>
                  </a:lnTo>
                  <a:lnTo>
                    <a:pt x="59" y="20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2EBDA7"/>
            </a:solidFill>
            <a:ln w="0">
              <a:solidFill>
                <a:srgbClr val="2EBDA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5" name="Freeform 1792"/>
            <p:cNvSpPr>
              <a:spLocks/>
            </p:cNvSpPr>
            <p:nvPr/>
          </p:nvSpPr>
          <p:spPr bwMode="auto">
            <a:xfrm>
              <a:off x="2401888" y="2697163"/>
              <a:ext cx="41275" cy="498475"/>
            </a:xfrm>
            <a:custGeom>
              <a:avLst/>
              <a:gdLst>
                <a:gd name="T0" fmla="*/ 0 w 26"/>
                <a:gd name="T1" fmla="*/ 0 h 314"/>
                <a:gd name="T2" fmla="*/ 17 w 26"/>
                <a:gd name="T3" fmla="*/ 0 h 314"/>
                <a:gd name="T4" fmla="*/ 17 w 26"/>
                <a:gd name="T5" fmla="*/ 199 h 314"/>
                <a:gd name="T6" fmla="*/ 26 w 26"/>
                <a:gd name="T7" fmla="*/ 199 h 314"/>
                <a:gd name="T8" fmla="*/ 26 w 26"/>
                <a:gd name="T9" fmla="*/ 275 h 314"/>
                <a:gd name="T10" fmla="*/ 0 w 26"/>
                <a:gd name="T11" fmla="*/ 314 h 314"/>
                <a:gd name="T12" fmla="*/ 0 w 26"/>
                <a:gd name="T1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4">
                  <a:moveTo>
                    <a:pt x="0" y="0"/>
                  </a:moveTo>
                  <a:lnTo>
                    <a:pt x="17" y="0"/>
                  </a:lnTo>
                  <a:lnTo>
                    <a:pt x="17" y="199"/>
                  </a:lnTo>
                  <a:lnTo>
                    <a:pt x="26" y="199"/>
                  </a:lnTo>
                  <a:lnTo>
                    <a:pt x="26" y="275"/>
                  </a:lnTo>
                  <a:lnTo>
                    <a:pt x="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6" name="Freeform 1793"/>
            <p:cNvSpPr>
              <a:spLocks/>
            </p:cNvSpPr>
            <p:nvPr/>
          </p:nvSpPr>
          <p:spPr bwMode="auto">
            <a:xfrm>
              <a:off x="2098675" y="3013075"/>
              <a:ext cx="52388" cy="74613"/>
            </a:xfrm>
            <a:custGeom>
              <a:avLst/>
              <a:gdLst>
                <a:gd name="T0" fmla="*/ 0 w 33"/>
                <a:gd name="T1" fmla="*/ 0 h 47"/>
                <a:gd name="T2" fmla="*/ 33 w 33"/>
                <a:gd name="T3" fmla="*/ 0 h 47"/>
                <a:gd name="T4" fmla="*/ 33 w 33"/>
                <a:gd name="T5" fmla="*/ 47 h 47"/>
                <a:gd name="T6" fmla="*/ 0 w 33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0"/>
                  </a:moveTo>
                  <a:lnTo>
                    <a:pt x="33" y="0"/>
                  </a:lnTo>
                  <a:lnTo>
                    <a:pt x="3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7" name="Freeform 1794"/>
            <p:cNvSpPr>
              <a:spLocks/>
            </p:cNvSpPr>
            <p:nvPr/>
          </p:nvSpPr>
          <p:spPr bwMode="auto">
            <a:xfrm>
              <a:off x="2328863" y="2697163"/>
              <a:ext cx="42863" cy="606425"/>
            </a:xfrm>
            <a:custGeom>
              <a:avLst/>
              <a:gdLst>
                <a:gd name="T0" fmla="*/ 0 w 27"/>
                <a:gd name="T1" fmla="*/ 0 h 382"/>
                <a:gd name="T2" fmla="*/ 27 w 27"/>
                <a:gd name="T3" fmla="*/ 0 h 382"/>
                <a:gd name="T4" fmla="*/ 27 w 27"/>
                <a:gd name="T5" fmla="*/ 343 h 382"/>
                <a:gd name="T6" fmla="*/ 0 w 27"/>
                <a:gd name="T7" fmla="*/ 382 h 382"/>
                <a:gd name="T8" fmla="*/ 0 w 27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2">
                  <a:moveTo>
                    <a:pt x="0" y="0"/>
                  </a:moveTo>
                  <a:lnTo>
                    <a:pt x="27" y="0"/>
                  </a:lnTo>
                  <a:lnTo>
                    <a:pt x="27" y="343"/>
                  </a:lnTo>
                  <a:lnTo>
                    <a:pt x="0" y="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8" name="Freeform 1795"/>
            <p:cNvSpPr>
              <a:spLocks/>
            </p:cNvSpPr>
            <p:nvPr/>
          </p:nvSpPr>
          <p:spPr bwMode="auto">
            <a:xfrm>
              <a:off x="2474913" y="3013075"/>
              <a:ext cx="52388" cy="74613"/>
            </a:xfrm>
            <a:custGeom>
              <a:avLst/>
              <a:gdLst>
                <a:gd name="T0" fmla="*/ 0 w 33"/>
                <a:gd name="T1" fmla="*/ 0 h 47"/>
                <a:gd name="T2" fmla="*/ 33 w 33"/>
                <a:gd name="T3" fmla="*/ 0 h 47"/>
                <a:gd name="T4" fmla="*/ 0 w 33"/>
                <a:gd name="T5" fmla="*/ 47 h 47"/>
                <a:gd name="T6" fmla="*/ 0 w 33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0"/>
                  </a:moveTo>
                  <a:lnTo>
                    <a:pt x="33" y="0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9" name="Freeform 1796"/>
            <p:cNvSpPr>
              <a:spLocks/>
            </p:cNvSpPr>
            <p:nvPr/>
          </p:nvSpPr>
          <p:spPr bwMode="auto">
            <a:xfrm>
              <a:off x="2254250" y="2697163"/>
              <a:ext cx="44450" cy="606425"/>
            </a:xfrm>
            <a:custGeom>
              <a:avLst/>
              <a:gdLst>
                <a:gd name="T0" fmla="*/ 0 w 28"/>
                <a:gd name="T1" fmla="*/ 0 h 382"/>
                <a:gd name="T2" fmla="*/ 28 w 28"/>
                <a:gd name="T3" fmla="*/ 0 h 382"/>
                <a:gd name="T4" fmla="*/ 28 w 28"/>
                <a:gd name="T5" fmla="*/ 382 h 382"/>
                <a:gd name="T6" fmla="*/ 0 w 28"/>
                <a:gd name="T7" fmla="*/ 343 h 382"/>
                <a:gd name="T8" fmla="*/ 0 w 2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2">
                  <a:moveTo>
                    <a:pt x="0" y="0"/>
                  </a:moveTo>
                  <a:lnTo>
                    <a:pt x="28" y="0"/>
                  </a:lnTo>
                  <a:lnTo>
                    <a:pt x="28" y="382"/>
                  </a:lnTo>
                  <a:lnTo>
                    <a:pt x="0" y="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0" name="Freeform 1797"/>
            <p:cNvSpPr>
              <a:spLocks/>
            </p:cNvSpPr>
            <p:nvPr/>
          </p:nvSpPr>
          <p:spPr bwMode="auto">
            <a:xfrm>
              <a:off x="2182813" y="2697163"/>
              <a:ext cx="41275" cy="498475"/>
            </a:xfrm>
            <a:custGeom>
              <a:avLst/>
              <a:gdLst>
                <a:gd name="T0" fmla="*/ 9 w 26"/>
                <a:gd name="T1" fmla="*/ 0 h 314"/>
                <a:gd name="T2" fmla="*/ 26 w 26"/>
                <a:gd name="T3" fmla="*/ 0 h 314"/>
                <a:gd name="T4" fmla="*/ 26 w 26"/>
                <a:gd name="T5" fmla="*/ 314 h 314"/>
                <a:gd name="T6" fmla="*/ 0 w 26"/>
                <a:gd name="T7" fmla="*/ 275 h 314"/>
                <a:gd name="T8" fmla="*/ 0 w 26"/>
                <a:gd name="T9" fmla="*/ 199 h 314"/>
                <a:gd name="T10" fmla="*/ 9 w 26"/>
                <a:gd name="T11" fmla="*/ 199 h 314"/>
                <a:gd name="T12" fmla="*/ 9 w 26"/>
                <a:gd name="T1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4">
                  <a:moveTo>
                    <a:pt x="9" y="0"/>
                  </a:moveTo>
                  <a:lnTo>
                    <a:pt x="26" y="0"/>
                  </a:lnTo>
                  <a:lnTo>
                    <a:pt x="26" y="314"/>
                  </a:lnTo>
                  <a:lnTo>
                    <a:pt x="0" y="275"/>
                  </a:lnTo>
                  <a:lnTo>
                    <a:pt x="0" y="199"/>
                  </a:lnTo>
                  <a:lnTo>
                    <a:pt x="9" y="19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BFFF0"/>
            </a:solidFill>
            <a:ln w="0">
              <a:solidFill>
                <a:srgbClr val="FBFF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9" name="그룹 1828"/>
          <p:cNvGrpSpPr/>
          <p:nvPr/>
        </p:nvGrpSpPr>
        <p:grpSpPr>
          <a:xfrm>
            <a:off x="7703612" y="987779"/>
            <a:ext cx="1254273" cy="1254273"/>
            <a:chOff x="6342063" y="1304925"/>
            <a:chExt cx="871538" cy="871538"/>
          </a:xfrm>
        </p:grpSpPr>
        <p:sp>
          <p:nvSpPr>
            <p:cNvPr id="1801" name="Freeform 1798"/>
            <p:cNvSpPr>
              <a:spLocks/>
            </p:cNvSpPr>
            <p:nvPr/>
          </p:nvSpPr>
          <p:spPr bwMode="auto">
            <a:xfrm>
              <a:off x="6342063" y="1304925"/>
              <a:ext cx="871538" cy="871538"/>
            </a:xfrm>
            <a:custGeom>
              <a:avLst/>
              <a:gdLst>
                <a:gd name="T0" fmla="*/ 275 w 549"/>
                <a:gd name="T1" fmla="*/ 0 h 549"/>
                <a:gd name="T2" fmla="*/ 320 w 549"/>
                <a:gd name="T3" fmla="*/ 4 h 549"/>
                <a:gd name="T4" fmla="*/ 362 w 549"/>
                <a:gd name="T5" fmla="*/ 15 h 549"/>
                <a:gd name="T6" fmla="*/ 401 w 549"/>
                <a:gd name="T7" fmla="*/ 32 h 549"/>
                <a:gd name="T8" fmla="*/ 436 w 549"/>
                <a:gd name="T9" fmla="*/ 54 h 549"/>
                <a:gd name="T10" fmla="*/ 469 w 549"/>
                <a:gd name="T11" fmla="*/ 81 h 549"/>
                <a:gd name="T12" fmla="*/ 496 w 549"/>
                <a:gd name="T13" fmla="*/ 113 h 549"/>
                <a:gd name="T14" fmla="*/ 519 w 549"/>
                <a:gd name="T15" fmla="*/ 148 h 549"/>
                <a:gd name="T16" fmla="*/ 534 w 549"/>
                <a:gd name="T17" fmla="*/ 189 h 549"/>
                <a:gd name="T18" fmla="*/ 545 w 549"/>
                <a:gd name="T19" fmla="*/ 231 h 549"/>
                <a:gd name="T20" fmla="*/ 549 w 549"/>
                <a:gd name="T21" fmla="*/ 275 h 549"/>
                <a:gd name="T22" fmla="*/ 545 w 549"/>
                <a:gd name="T23" fmla="*/ 320 h 549"/>
                <a:gd name="T24" fmla="*/ 534 w 549"/>
                <a:gd name="T25" fmla="*/ 361 h 549"/>
                <a:gd name="T26" fmla="*/ 519 w 549"/>
                <a:gd name="T27" fmla="*/ 401 h 549"/>
                <a:gd name="T28" fmla="*/ 496 w 549"/>
                <a:gd name="T29" fmla="*/ 436 h 549"/>
                <a:gd name="T30" fmla="*/ 469 w 549"/>
                <a:gd name="T31" fmla="*/ 469 h 549"/>
                <a:gd name="T32" fmla="*/ 436 w 549"/>
                <a:gd name="T33" fmla="*/ 496 h 549"/>
                <a:gd name="T34" fmla="*/ 401 w 549"/>
                <a:gd name="T35" fmla="*/ 519 h 549"/>
                <a:gd name="T36" fmla="*/ 362 w 549"/>
                <a:gd name="T37" fmla="*/ 534 h 549"/>
                <a:gd name="T38" fmla="*/ 320 w 549"/>
                <a:gd name="T39" fmla="*/ 545 h 549"/>
                <a:gd name="T40" fmla="*/ 275 w 549"/>
                <a:gd name="T41" fmla="*/ 549 h 549"/>
                <a:gd name="T42" fmla="*/ 231 w 549"/>
                <a:gd name="T43" fmla="*/ 545 h 549"/>
                <a:gd name="T44" fmla="*/ 189 w 549"/>
                <a:gd name="T45" fmla="*/ 534 h 549"/>
                <a:gd name="T46" fmla="*/ 148 w 549"/>
                <a:gd name="T47" fmla="*/ 519 h 549"/>
                <a:gd name="T48" fmla="*/ 113 w 549"/>
                <a:gd name="T49" fmla="*/ 496 h 549"/>
                <a:gd name="T50" fmla="*/ 82 w 549"/>
                <a:gd name="T51" fmla="*/ 469 h 549"/>
                <a:gd name="T52" fmla="*/ 54 w 549"/>
                <a:gd name="T53" fmla="*/ 436 h 549"/>
                <a:gd name="T54" fmla="*/ 32 w 549"/>
                <a:gd name="T55" fmla="*/ 401 h 549"/>
                <a:gd name="T56" fmla="*/ 15 w 549"/>
                <a:gd name="T57" fmla="*/ 361 h 549"/>
                <a:gd name="T58" fmla="*/ 4 w 549"/>
                <a:gd name="T59" fmla="*/ 320 h 549"/>
                <a:gd name="T60" fmla="*/ 0 w 549"/>
                <a:gd name="T61" fmla="*/ 275 h 549"/>
                <a:gd name="T62" fmla="*/ 4 w 549"/>
                <a:gd name="T63" fmla="*/ 231 h 549"/>
                <a:gd name="T64" fmla="*/ 15 w 549"/>
                <a:gd name="T65" fmla="*/ 189 h 549"/>
                <a:gd name="T66" fmla="*/ 32 w 549"/>
                <a:gd name="T67" fmla="*/ 148 h 549"/>
                <a:gd name="T68" fmla="*/ 54 w 549"/>
                <a:gd name="T69" fmla="*/ 113 h 549"/>
                <a:gd name="T70" fmla="*/ 82 w 549"/>
                <a:gd name="T71" fmla="*/ 81 h 549"/>
                <a:gd name="T72" fmla="*/ 113 w 549"/>
                <a:gd name="T73" fmla="*/ 54 h 549"/>
                <a:gd name="T74" fmla="*/ 148 w 549"/>
                <a:gd name="T75" fmla="*/ 32 h 549"/>
                <a:gd name="T76" fmla="*/ 189 w 549"/>
                <a:gd name="T77" fmla="*/ 15 h 549"/>
                <a:gd name="T78" fmla="*/ 231 w 549"/>
                <a:gd name="T79" fmla="*/ 4 h 549"/>
                <a:gd name="T80" fmla="*/ 275 w 549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549">
                  <a:moveTo>
                    <a:pt x="275" y="0"/>
                  </a:moveTo>
                  <a:lnTo>
                    <a:pt x="320" y="4"/>
                  </a:lnTo>
                  <a:lnTo>
                    <a:pt x="362" y="15"/>
                  </a:lnTo>
                  <a:lnTo>
                    <a:pt x="401" y="32"/>
                  </a:lnTo>
                  <a:lnTo>
                    <a:pt x="436" y="54"/>
                  </a:lnTo>
                  <a:lnTo>
                    <a:pt x="469" y="81"/>
                  </a:lnTo>
                  <a:lnTo>
                    <a:pt x="496" y="113"/>
                  </a:lnTo>
                  <a:lnTo>
                    <a:pt x="519" y="148"/>
                  </a:lnTo>
                  <a:lnTo>
                    <a:pt x="534" y="189"/>
                  </a:lnTo>
                  <a:lnTo>
                    <a:pt x="545" y="231"/>
                  </a:lnTo>
                  <a:lnTo>
                    <a:pt x="549" y="275"/>
                  </a:lnTo>
                  <a:lnTo>
                    <a:pt x="545" y="320"/>
                  </a:lnTo>
                  <a:lnTo>
                    <a:pt x="534" y="361"/>
                  </a:lnTo>
                  <a:lnTo>
                    <a:pt x="519" y="401"/>
                  </a:lnTo>
                  <a:lnTo>
                    <a:pt x="496" y="436"/>
                  </a:lnTo>
                  <a:lnTo>
                    <a:pt x="469" y="469"/>
                  </a:lnTo>
                  <a:lnTo>
                    <a:pt x="436" y="496"/>
                  </a:lnTo>
                  <a:lnTo>
                    <a:pt x="401" y="519"/>
                  </a:lnTo>
                  <a:lnTo>
                    <a:pt x="362" y="534"/>
                  </a:lnTo>
                  <a:lnTo>
                    <a:pt x="320" y="545"/>
                  </a:lnTo>
                  <a:lnTo>
                    <a:pt x="275" y="549"/>
                  </a:lnTo>
                  <a:lnTo>
                    <a:pt x="231" y="545"/>
                  </a:lnTo>
                  <a:lnTo>
                    <a:pt x="189" y="534"/>
                  </a:lnTo>
                  <a:lnTo>
                    <a:pt x="148" y="519"/>
                  </a:lnTo>
                  <a:lnTo>
                    <a:pt x="113" y="496"/>
                  </a:lnTo>
                  <a:lnTo>
                    <a:pt x="82" y="469"/>
                  </a:lnTo>
                  <a:lnTo>
                    <a:pt x="54" y="436"/>
                  </a:lnTo>
                  <a:lnTo>
                    <a:pt x="32" y="401"/>
                  </a:lnTo>
                  <a:lnTo>
                    <a:pt x="15" y="361"/>
                  </a:lnTo>
                  <a:lnTo>
                    <a:pt x="4" y="320"/>
                  </a:lnTo>
                  <a:lnTo>
                    <a:pt x="0" y="275"/>
                  </a:lnTo>
                  <a:lnTo>
                    <a:pt x="4" y="231"/>
                  </a:lnTo>
                  <a:lnTo>
                    <a:pt x="15" y="189"/>
                  </a:lnTo>
                  <a:lnTo>
                    <a:pt x="32" y="148"/>
                  </a:lnTo>
                  <a:lnTo>
                    <a:pt x="54" y="113"/>
                  </a:lnTo>
                  <a:lnTo>
                    <a:pt x="82" y="81"/>
                  </a:lnTo>
                  <a:lnTo>
                    <a:pt x="113" y="54"/>
                  </a:lnTo>
                  <a:lnTo>
                    <a:pt x="148" y="32"/>
                  </a:lnTo>
                  <a:lnTo>
                    <a:pt x="189" y="15"/>
                  </a:lnTo>
                  <a:lnTo>
                    <a:pt x="231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B90B"/>
            </a:solidFill>
            <a:ln w="0">
              <a:solidFill>
                <a:srgbClr val="FFB9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2" name="Freeform 1799"/>
            <p:cNvSpPr>
              <a:spLocks/>
            </p:cNvSpPr>
            <p:nvPr/>
          </p:nvSpPr>
          <p:spPr bwMode="auto">
            <a:xfrm>
              <a:off x="6521450" y="1562100"/>
              <a:ext cx="690563" cy="601663"/>
            </a:xfrm>
            <a:custGeom>
              <a:avLst/>
              <a:gdLst>
                <a:gd name="T0" fmla="*/ 132 w 435"/>
                <a:gd name="T1" fmla="*/ 0 h 379"/>
                <a:gd name="T2" fmla="*/ 162 w 435"/>
                <a:gd name="T3" fmla="*/ 0 h 379"/>
                <a:gd name="T4" fmla="*/ 192 w 435"/>
                <a:gd name="T5" fmla="*/ 3 h 379"/>
                <a:gd name="T6" fmla="*/ 221 w 435"/>
                <a:gd name="T7" fmla="*/ 6 h 379"/>
                <a:gd name="T8" fmla="*/ 249 w 435"/>
                <a:gd name="T9" fmla="*/ 10 h 379"/>
                <a:gd name="T10" fmla="*/ 274 w 435"/>
                <a:gd name="T11" fmla="*/ 14 h 379"/>
                <a:gd name="T12" fmla="*/ 293 w 435"/>
                <a:gd name="T13" fmla="*/ 19 h 379"/>
                <a:gd name="T14" fmla="*/ 309 w 435"/>
                <a:gd name="T15" fmla="*/ 21 h 379"/>
                <a:gd name="T16" fmla="*/ 319 w 435"/>
                <a:gd name="T17" fmla="*/ 24 h 379"/>
                <a:gd name="T18" fmla="*/ 323 w 435"/>
                <a:gd name="T19" fmla="*/ 25 h 379"/>
                <a:gd name="T20" fmla="*/ 435 w 435"/>
                <a:gd name="T21" fmla="*/ 123 h 379"/>
                <a:gd name="T22" fmla="*/ 432 w 435"/>
                <a:gd name="T23" fmla="*/ 158 h 379"/>
                <a:gd name="T24" fmla="*/ 421 w 435"/>
                <a:gd name="T25" fmla="*/ 199 h 379"/>
                <a:gd name="T26" fmla="*/ 406 w 435"/>
                <a:gd name="T27" fmla="*/ 239 h 379"/>
                <a:gd name="T28" fmla="*/ 383 w 435"/>
                <a:gd name="T29" fmla="*/ 274 h 379"/>
                <a:gd name="T30" fmla="*/ 356 w 435"/>
                <a:gd name="T31" fmla="*/ 307 h 379"/>
                <a:gd name="T32" fmla="*/ 323 w 435"/>
                <a:gd name="T33" fmla="*/ 334 h 379"/>
                <a:gd name="T34" fmla="*/ 288 w 435"/>
                <a:gd name="T35" fmla="*/ 357 h 379"/>
                <a:gd name="T36" fmla="*/ 249 w 435"/>
                <a:gd name="T37" fmla="*/ 372 h 379"/>
                <a:gd name="T38" fmla="*/ 225 w 435"/>
                <a:gd name="T39" fmla="*/ 379 h 379"/>
                <a:gd name="T40" fmla="*/ 0 w 435"/>
                <a:gd name="T41" fmla="*/ 194 h 379"/>
                <a:gd name="T42" fmla="*/ 6 w 435"/>
                <a:gd name="T43" fmla="*/ 195 h 379"/>
                <a:gd name="T44" fmla="*/ 9 w 435"/>
                <a:gd name="T45" fmla="*/ 192 h 379"/>
                <a:gd name="T46" fmla="*/ 10 w 435"/>
                <a:gd name="T47" fmla="*/ 182 h 379"/>
                <a:gd name="T48" fmla="*/ 9 w 435"/>
                <a:gd name="T49" fmla="*/ 169 h 379"/>
                <a:gd name="T50" fmla="*/ 8 w 435"/>
                <a:gd name="T51" fmla="*/ 155 h 379"/>
                <a:gd name="T52" fmla="*/ 5 w 435"/>
                <a:gd name="T53" fmla="*/ 137 h 379"/>
                <a:gd name="T54" fmla="*/ 3 w 435"/>
                <a:gd name="T55" fmla="*/ 118 h 379"/>
                <a:gd name="T56" fmla="*/ 1 w 435"/>
                <a:gd name="T57" fmla="*/ 99 h 379"/>
                <a:gd name="T58" fmla="*/ 1 w 435"/>
                <a:gd name="T59" fmla="*/ 80 h 379"/>
                <a:gd name="T60" fmla="*/ 3 w 435"/>
                <a:gd name="T61" fmla="*/ 62 h 379"/>
                <a:gd name="T62" fmla="*/ 8 w 435"/>
                <a:gd name="T63" fmla="*/ 46 h 379"/>
                <a:gd name="T64" fmla="*/ 16 w 435"/>
                <a:gd name="T65" fmla="*/ 32 h 379"/>
                <a:gd name="T66" fmla="*/ 27 w 435"/>
                <a:gd name="T67" fmla="*/ 23 h 379"/>
                <a:gd name="T68" fmla="*/ 50 w 435"/>
                <a:gd name="T69" fmla="*/ 12 h 379"/>
                <a:gd name="T70" fmla="*/ 75 w 435"/>
                <a:gd name="T71" fmla="*/ 6 h 379"/>
                <a:gd name="T72" fmla="*/ 102 w 435"/>
                <a:gd name="T73" fmla="*/ 2 h 379"/>
                <a:gd name="T74" fmla="*/ 132 w 435"/>
                <a:gd name="T75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5" h="379">
                  <a:moveTo>
                    <a:pt x="132" y="0"/>
                  </a:moveTo>
                  <a:lnTo>
                    <a:pt x="162" y="0"/>
                  </a:lnTo>
                  <a:lnTo>
                    <a:pt x="192" y="3"/>
                  </a:lnTo>
                  <a:lnTo>
                    <a:pt x="221" y="6"/>
                  </a:lnTo>
                  <a:lnTo>
                    <a:pt x="249" y="10"/>
                  </a:lnTo>
                  <a:lnTo>
                    <a:pt x="274" y="14"/>
                  </a:lnTo>
                  <a:lnTo>
                    <a:pt x="293" y="19"/>
                  </a:lnTo>
                  <a:lnTo>
                    <a:pt x="309" y="21"/>
                  </a:lnTo>
                  <a:lnTo>
                    <a:pt x="319" y="24"/>
                  </a:lnTo>
                  <a:lnTo>
                    <a:pt x="323" y="25"/>
                  </a:lnTo>
                  <a:lnTo>
                    <a:pt x="435" y="123"/>
                  </a:lnTo>
                  <a:lnTo>
                    <a:pt x="432" y="158"/>
                  </a:lnTo>
                  <a:lnTo>
                    <a:pt x="421" y="199"/>
                  </a:lnTo>
                  <a:lnTo>
                    <a:pt x="406" y="239"/>
                  </a:lnTo>
                  <a:lnTo>
                    <a:pt x="383" y="274"/>
                  </a:lnTo>
                  <a:lnTo>
                    <a:pt x="356" y="307"/>
                  </a:lnTo>
                  <a:lnTo>
                    <a:pt x="323" y="334"/>
                  </a:lnTo>
                  <a:lnTo>
                    <a:pt x="288" y="357"/>
                  </a:lnTo>
                  <a:lnTo>
                    <a:pt x="249" y="372"/>
                  </a:lnTo>
                  <a:lnTo>
                    <a:pt x="225" y="379"/>
                  </a:lnTo>
                  <a:lnTo>
                    <a:pt x="0" y="194"/>
                  </a:lnTo>
                  <a:lnTo>
                    <a:pt x="6" y="195"/>
                  </a:lnTo>
                  <a:lnTo>
                    <a:pt x="9" y="192"/>
                  </a:lnTo>
                  <a:lnTo>
                    <a:pt x="10" y="182"/>
                  </a:lnTo>
                  <a:lnTo>
                    <a:pt x="9" y="169"/>
                  </a:lnTo>
                  <a:lnTo>
                    <a:pt x="8" y="155"/>
                  </a:lnTo>
                  <a:lnTo>
                    <a:pt x="5" y="137"/>
                  </a:lnTo>
                  <a:lnTo>
                    <a:pt x="3" y="118"/>
                  </a:lnTo>
                  <a:lnTo>
                    <a:pt x="1" y="99"/>
                  </a:lnTo>
                  <a:lnTo>
                    <a:pt x="1" y="80"/>
                  </a:lnTo>
                  <a:lnTo>
                    <a:pt x="3" y="62"/>
                  </a:lnTo>
                  <a:lnTo>
                    <a:pt x="8" y="46"/>
                  </a:lnTo>
                  <a:lnTo>
                    <a:pt x="16" y="32"/>
                  </a:lnTo>
                  <a:lnTo>
                    <a:pt x="27" y="23"/>
                  </a:lnTo>
                  <a:lnTo>
                    <a:pt x="50" y="12"/>
                  </a:lnTo>
                  <a:lnTo>
                    <a:pt x="75" y="6"/>
                  </a:lnTo>
                  <a:lnTo>
                    <a:pt x="102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3" name="Freeform 1800"/>
            <p:cNvSpPr>
              <a:spLocks/>
            </p:cNvSpPr>
            <p:nvPr/>
          </p:nvSpPr>
          <p:spPr bwMode="auto">
            <a:xfrm>
              <a:off x="6467475" y="1527175"/>
              <a:ext cx="598488" cy="523875"/>
            </a:xfrm>
            <a:custGeom>
              <a:avLst/>
              <a:gdLst>
                <a:gd name="T0" fmla="*/ 129 w 377"/>
                <a:gd name="T1" fmla="*/ 0 h 330"/>
                <a:gd name="T2" fmla="*/ 332 w 377"/>
                <a:gd name="T3" fmla="*/ 0 h 330"/>
                <a:gd name="T4" fmla="*/ 344 w 377"/>
                <a:gd name="T5" fmla="*/ 3 h 330"/>
                <a:gd name="T6" fmla="*/ 353 w 377"/>
                <a:gd name="T7" fmla="*/ 8 h 330"/>
                <a:gd name="T8" fmla="*/ 360 w 377"/>
                <a:gd name="T9" fmla="*/ 19 h 330"/>
                <a:gd name="T10" fmla="*/ 363 w 377"/>
                <a:gd name="T11" fmla="*/ 29 h 330"/>
                <a:gd name="T12" fmla="*/ 360 w 377"/>
                <a:gd name="T13" fmla="*/ 41 h 330"/>
                <a:gd name="T14" fmla="*/ 353 w 377"/>
                <a:gd name="T15" fmla="*/ 50 h 330"/>
                <a:gd name="T16" fmla="*/ 344 w 377"/>
                <a:gd name="T17" fmla="*/ 56 h 330"/>
                <a:gd name="T18" fmla="*/ 332 w 377"/>
                <a:gd name="T19" fmla="*/ 59 h 330"/>
                <a:gd name="T20" fmla="*/ 129 w 377"/>
                <a:gd name="T21" fmla="*/ 59 h 330"/>
                <a:gd name="T22" fmla="*/ 107 w 377"/>
                <a:gd name="T23" fmla="*/ 63 h 330"/>
                <a:gd name="T24" fmla="*/ 88 w 377"/>
                <a:gd name="T25" fmla="*/ 72 h 330"/>
                <a:gd name="T26" fmla="*/ 73 w 377"/>
                <a:gd name="T27" fmla="*/ 88 h 330"/>
                <a:gd name="T28" fmla="*/ 63 w 377"/>
                <a:gd name="T29" fmla="*/ 108 h 330"/>
                <a:gd name="T30" fmla="*/ 59 w 377"/>
                <a:gd name="T31" fmla="*/ 128 h 330"/>
                <a:gd name="T32" fmla="*/ 63 w 377"/>
                <a:gd name="T33" fmla="*/ 151 h 330"/>
                <a:gd name="T34" fmla="*/ 73 w 377"/>
                <a:gd name="T35" fmla="*/ 170 h 330"/>
                <a:gd name="T36" fmla="*/ 88 w 377"/>
                <a:gd name="T37" fmla="*/ 186 h 330"/>
                <a:gd name="T38" fmla="*/ 107 w 377"/>
                <a:gd name="T39" fmla="*/ 195 h 330"/>
                <a:gd name="T40" fmla="*/ 129 w 377"/>
                <a:gd name="T41" fmla="*/ 199 h 330"/>
                <a:gd name="T42" fmla="*/ 281 w 377"/>
                <a:gd name="T43" fmla="*/ 199 h 330"/>
                <a:gd name="T44" fmla="*/ 260 w 377"/>
                <a:gd name="T45" fmla="*/ 176 h 330"/>
                <a:gd name="T46" fmla="*/ 255 w 377"/>
                <a:gd name="T47" fmla="*/ 166 h 330"/>
                <a:gd name="T48" fmla="*/ 253 w 377"/>
                <a:gd name="T49" fmla="*/ 155 h 330"/>
                <a:gd name="T50" fmla="*/ 256 w 377"/>
                <a:gd name="T51" fmla="*/ 144 h 330"/>
                <a:gd name="T52" fmla="*/ 263 w 377"/>
                <a:gd name="T53" fmla="*/ 134 h 330"/>
                <a:gd name="T54" fmla="*/ 273 w 377"/>
                <a:gd name="T55" fmla="*/ 128 h 330"/>
                <a:gd name="T56" fmla="*/ 284 w 377"/>
                <a:gd name="T57" fmla="*/ 127 h 330"/>
                <a:gd name="T58" fmla="*/ 296 w 377"/>
                <a:gd name="T59" fmla="*/ 130 h 330"/>
                <a:gd name="T60" fmla="*/ 305 w 377"/>
                <a:gd name="T61" fmla="*/ 136 h 330"/>
                <a:gd name="T62" fmla="*/ 369 w 377"/>
                <a:gd name="T63" fmla="*/ 208 h 330"/>
                <a:gd name="T64" fmla="*/ 373 w 377"/>
                <a:gd name="T65" fmla="*/ 215 h 330"/>
                <a:gd name="T66" fmla="*/ 376 w 377"/>
                <a:gd name="T67" fmla="*/ 221 h 330"/>
                <a:gd name="T68" fmla="*/ 377 w 377"/>
                <a:gd name="T69" fmla="*/ 228 h 330"/>
                <a:gd name="T70" fmla="*/ 376 w 377"/>
                <a:gd name="T71" fmla="*/ 236 h 330"/>
                <a:gd name="T72" fmla="*/ 373 w 377"/>
                <a:gd name="T73" fmla="*/ 242 h 330"/>
                <a:gd name="T74" fmla="*/ 369 w 377"/>
                <a:gd name="T75" fmla="*/ 249 h 330"/>
                <a:gd name="T76" fmla="*/ 305 w 377"/>
                <a:gd name="T77" fmla="*/ 321 h 330"/>
                <a:gd name="T78" fmla="*/ 296 w 377"/>
                <a:gd name="T79" fmla="*/ 327 h 330"/>
                <a:gd name="T80" fmla="*/ 284 w 377"/>
                <a:gd name="T81" fmla="*/ 330 h 330"/>
                <a:gd name="T82" fmla="*/ 273 w 377"/>
                <a:gd name="T83" fmla="*/ 329 h 330"/>
                <a:gd name="T84" fmla="*/ 263 w 377"/>
                <a:gd name="T85" fmla="*/ 324 h 330"/>
                <a:gd name="T86" fmla="*/ 256 w 377"/>
                <a:gd name="T87" fmla="*/ 313 h 330"/>
                <a:gd name="T88" fmla="*/ 253 w 377"/>
                <a:gd name="T89" fmla="*/ 303 h 330"/>
                <a:gd name="T90" fmla="*/ 255 w 377"/>
                <a:gd name="T91" fmla="*/ 291 h 330"/>
                <a:gd name="T92" fmla="*/ 260 w 377"/>
                <a:gd name="T93" fmla="*/ 282 h 330"/>
                <a:gd name="T94" fmla="*/ 281 w 377"/>
                <a:gd name="T95" fmla="*/ 258 h 330"/>
                <a:gd name="T96" fmla="*/ 129 w 377"/>
                <a:gd name="T97" fmla="*/ 258 h 330"/>
                <a:gd name="T98" fmla="*/ 99 w 377"/>
                <a:gd name="T99" fmla="*/ 255 h 330"/>
                <a:gd name="T100" fmla="*/ 72 w 377"/>
                <a:gd name="T101" fmla="*/ 245 h 330"/>
                <a:gd name="T102" fmla="*/ 48 w 377"/>
                <a:gd name="T103" fmla="*/ 229 h 330"/>
                <a:gd name="T104" fmla="*/ 29 w 377"/>
                <a:gd name="T105" fmla="*/ 210 h 330"/>
                <a:gd name="T106" fmla="*/ 13 w 377"/>
                <a:gd name="T107" fmla="*/ 186 h 330"/>
                <a:gd name="T108" fmla="*/ 4 w 377"/>
                <a:gd name="T109" fmla="*/ 159 h 330"/>
                <a:gd name="T110" fmla="*/ 0 w 377"/>
                <a:gd name="T111" fmla="*/ 128 h 330"/>
                <a:gd name="T112" fmla="*/ 4 w 377"/>
                <a:gd name="T113" fmla="*/ 100 h 330"/>
                <a:gd name="T114" fmla="*/ 13 w 377"/>
                <a:gd name="T115" fmla="*/ 72 h 330"/>
                <a:gd name="T116" fmla="*/ 29 w 377"/>
                <a:gd name="T117" fmla="*/ 49 h 330"/>
                <a:gd name="T118" fmla="*/ 48 w 377"/>
                <a:gd name="T119" fmla="*/ 28 h 330"/>
                <a:gd name="T120" fmla="*/ 72 w 377"/>
                <a:gd name="T121" fmla="*/ 13 h 330"/>
                <a:gd name="T122" fmla="*/ 99 w 377"/>
                <a:gd name="T123" fmla="*/ 3 h 330"/>
                <a:gd name="T124" fmla="*/ 129 w 377"/>
                <a:gd name="T12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7" h="330">
                  <a:moveTo>
                    <a:pt x="129" y="0"/>
                  </a:moveTo>
                  <a:lnTo>
                    <a:pt x="332" y="0"/>
                  </a:lnTo>
                  <a:lnTo>
                    <a:pt x="344" y="3"/>
                  </a:lnTo>
                  <a:lnTo>
                    <a:pt x="353" y="8"/>
                  </a:lnTo>
                  <a:lnTo>
                    <a:pt x="360" y="19"/>
                  </a:lnTo>
                  <a:lnTo>
                    <a:pt x="363" y="29"/>
                  </a:lnTo>
                  <a:lnTo>
                    <a:pt x="360" y="41"/>
                  </a:lnTo>
                  <a:lnTo>
                    <a:pt x="353" y="50"/>
                  </a:lnTo>
                  <a:lnTo>
                    <a:pt x="344" y="56"/>
                  </a:lnTo>
                  <a:lnTo>
                    <a:pt x="332" y="59"/>
                  </a:lnTo>
                  <a:lnTo>
                    <a:pt x="129" y="59"/>
                  </a:lnTo>
                  <a:lnTo>
                    <a:pt x="107" y="63"/>
                  </a:lnTo>
                  <a:lnTo>
                    <a:pt x="88" y="72"/>
                  </a:lnTo>
                  <a:lnTo>
                    <a:pt x="73" y="88"/>
                  </a:lnTo>
                  <a:lnTo>
                    <a:pt x="63" y="108"/>
                  </a:lnTo>
                  <a:lnTo>
                    <a:pt x="59" y="128"/>
                  </a:lnTo>
                  <a:lnTo>
                    <a:pt x="63" y="151"/>
                  </a:lnTo>
                  <a:lnTo>
                    <a:pt x="73" y="170"/>
                  </a:lnTo>
                  <a:lnTo>
                    <a:pt x="88" y="186"/>
                  </a:lnTo>
                  <a:lnTo>
                    <a:pt x="107" y="195"/>
                  </a:lnTo>
                  <a:lnTo>
                    <a:pt x="129" y="199"/>
                  </a:lnTo>
                  <a:lnTo>
                    <a:pt x="281" y="199"/>
                  </a:lnTo>
                  <a:lnTo>
                    <a:pt x="260" y="176"/>
                  </a:lnTo>
                  <a:lnTo>
                    <a:pt x="255" y="166"/>
                  </a:lnTo>
                  <a:lnTo>
                    <a:pt x="253" y="155"/>
                  </a:lnTo>
                  <a:lnTo>
                    <a:pt x="256" y="144"/>
                  </a:lnTo>
                  <a:lnTo>
                    <a:pt x="263" y="134"/>
                  </a:lnTo>
                  <a:lnTo>
                    <a:pt x="273" y="128"/>
                  </a:lnTo>
                  <a:lnTo>
                    <a:pt x="284" y="127"/>
                  </a:lnTo>
                  <a:lnTo>
                    <a:pt x="296" y="130"/>
                  </a:lnTo>
                  <a:lnTo>
                    <a:pt x="305" y="136"/>
                  </a:lnTo>
                  <a:lnTo>
                    <a:pt x="369" y="208"/>
                  </a:lnTo>
                  <a:lnTo>
                    <a:pt x="373" y="215"/>
                  </a:lnTo>
                  <a:lnTo>
                    <a:pt x="376" y="221"/>
                  </a:lnTo>
                  <a:lnTo>
                    <a:pt x="377" y="228"/>
                  </a:lnTo>
                  <a:lnTo>
                    <a:pt x="376" y="236"/>
                  </a:lnTo>
                  <a:lnTo>
                    <a:pt x="373" y="242"/>
                  </a:lnTo>
                  <a:lnTo>
                    <a:pt x="369" y="249"/>
                  </a:lnTo>
                  <a:lnTo>
                    <a:pt x="305" y="321"/>
                  </a:lnTo>
                  <a:lnTo>
                    <a:pt x="296" y="327"/>
                  </a:lnTo>
                  <a:lnTo>
                    <a:pt x="284" y="330"/>
                  </a:lnTo>
                  <a:lnTo>
                    <a:pt x="273" y="329"/>
                  </a:lnTo>
                  <a:lnTo>
                    <a:pt x="263" y="324"/>
                  </a:lnTo>
                  <a:lnTo>
                    <a:pt x="256" y="313"/>
                  </a:lnTo>
                  <a:lnTo>
                    <a:pt x="253" y="303"/>
                  </a:lnTo>
                  <a:lnTo>
                    <a:pt x="255" y="291"/>
                  </a:lnTo>
                  <a:lnTo>
                    <a:pt x="260" y="282"/>
                  </a:lnTo>
                  <a:lnTo>
                    <a:pt x="281" y="258"/>
                  </a:lnTo>
                  <a:lnTo>
                    <a:pt x="129" y="258"/>
                  </a:lnTo>
                  <a:lnTo>
                    <a:pt x="99" y="255"/>
                  </a:lnTo>
                  <a:lnTo>
                    <a:pt x="72" y="245"/>
                  </a:lnTo>
                  <a:lnTo>
                    <a:pt x="48" y="229"/>
                  </a:lnTo>
                  <a:lnTo>
                    <a:pt x="29" y="210"/>
                  </a:lnTo>
                  <a:lnTo>
                    <a:pt x="13" y="186"/>
                  </a:lnTo>
                  <a:lnTo>
                    <a:pt x="4" y="159"/>
                  </a:lnTo>
                  <a:lnTo>
                    <a:pt x="0" y="128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9" y="49"/>
                  </a:lnTo>
                  <a:lnTo>
                    <a:pt x="48" y="28"/>
                  </a:lnTo>
                  <a:lnTo>
                    <a:pt x="72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5A69"/>
            </a:solidFill>
            <a:ln w="0">
              <a:solidFill>
                <a:srgbClr val="005A6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8" name="그룹 1827"/>
          <p:cNvGrpSpPr/>
          <p:nvPr/>
        </p:nvGrpSpPr>
        <p:grpSpPr>
          <a:xfrm>
            <a:off x="6233587" y="987779"/>
            <a:ext cx="1251988" cy="1254273"/>
            <a:chOff x="4872038" y="1304925"/>
            <a:chExt cx="869950" cy="871538"/>
          </a:xfrm>
        </p:grpSpPr>
        <p:sp>
          <p:nvSpPr>
            <p:cNvPr id="1804" name="Freeform 1801"/>
            <p:cNvSpPr>
              <a:spLocks/>
            </p:cNvSpPr>
            <p:nvPr/>
          </p:nvSpPr>
          <p:spPr bwMode="auto">
            <a:xfrm>
              <a:off x="4872038" y="1304925"/>
              <a:ext cx="869950" cy="871538"/>
            </a:xfrm>
            <a:custGeom>
              <a:avLst/>
              <a:gdLst>
                <a:gd name="T0" fmla="*/ 273 w 548"/>
                <a:gd name="T1" fmla="*/ 0 h 549"/>
                <a:gd name="T2" fmla="*/ 318 w 548"/>
                <a:gd name="T3" fmla="*/ 4 h 549"/>
                <a:gd name="T4" fmla="*/ 361 w 548"/>
                <a:gd name="T5" fmla="*/ 15 h 549"/>
                <a:gd name="T6" fmla="*/ 400 w 548"/>
                <a:gd name="T7" fmla="*/ 32 h 549"/>
                <a:gd name="T8" fmla="*/ 435 w 548"/>
                <a:gd name="T9" fmla="*/ 54 h 549"/>
                <a:gd name="T10" fmla="*/ 467 w 548"/>
                <a:gd name="T11" fmla="*/ 81 h 549"/>
                <a:gd name="T12" fmla="*/ 494 w 548"/>
                <a:gd name="T13" fmla="*/ 113 h 549"/>
                <a:gd name="T14" fmla="*/ 517 w 548"/>
                <a:gd name="T15" fmla="*/ 148 h 549"/>
                <a:gd name="T16" fmla="*/ 534 w 548"/>
                <a:gd name="T17" fmla="*/ 189 h 549"/>
                <a:gd name="T18" fmla="*/ 544 w 548"/>
                <a:gd name="T19" fmla="*/ 231 h 549"/>
                <a:gd name="T20" fmla="*/ 548 w 548"/>
                <a:gd name="T21" fmla="*/ 275 h 549"/>
                <a:gd name="T22" fmla="*/ 544 w 548"/>
                <a:gd name="T23" fmla="*/ 320 h 549"/>
                <a:gd name="T24" fmla="*/ 534 w 548"/>
                <a:gd name="T25" fmla="*/ 361 h 549"/>
                <a:gd name="T26" fmla="*/ 517 w 548"/>
                <a:gd name="T27" fmla="*/ 401 h 549"/>
                <a:gd name="T28" fmla="*/ 494 w 548"/>
                <a:gd name="T29" fmla="*/ 436 h 549"/>
                <a:gd name="T30" fmla="*/ 467 w 548"/>
                <a:gd name="T31" fmla="*/ 469 h 549"/>
                <a:gd name="T32" fmla="*/ 435 w 548"/>
                <a:gd name="T33" fmla="*/ 496 h 549"/>
                <a:gd name="T34" fmla="*/ 400 w 548"/>
                <a:gd name="T35" fmla="*/ 519 h 549"/>
                <a:gd name="T36" fmla="*/ 361 w 548"/>
                <a:gd name="T37" fmla="*/ 534 h 549"/>
                <a:gd name="T38" fmla="*/ 318 w 548"/>
                <a:gd name="T39" fmla="*/ 545 h 549"/>
                <a:gd name="T40" fmla="*/ 273 w 548"/>
                <a:gd name="T41" fmla="*/ 549 h 549"/>
                <a:gd name="T42" fmla="*/ 229 w 548"/>
                <a:gd name="T43" fmla="*/ 545 h 549"/>
                <a:gd name="T44" fmla="*/ 187 w 548"/>
                <a:gd name="T45" fmla="*/ 534 h 549"/>
                <a:gd name="T46" fmla="*/ 147 w 548"/>
                <a:gd name="T47" fmla="*/ 519 h 549"/>
                <a:gd name="T48" fmla="*/ 112 w 548"/>
                <a:gd name="T49" fmla="*/ 496 h 549"/>
                <a:gd name="T50" fmla="*/ 79 w 548"/>
                <a:gd name="T51" fmla="*/ 469 h 549"/>
                <a:gd name="T52" fmla="*/ 52 w 548"/>
                <a:gd name="T53" fmla="*/ 436 h 549"/>
                <a:gd name="T54" fmla="*/ 30 w 548"/>
                <a:gd name="T55" fmla="*/ 401 h 549"/>
                <a:gd name="T56" fmla="*/ 14 w 548"/>
                <a:gd name="T57" fmla="*/ 361 h 549"/>
                <a:gd name="T58" fmla="*/ 3 w 548"/>
                <a:gd name="T59" fmla="*/ 320 h 549"/>
                <a:gd name="T60" fmla="*/ 0 w 548"/>
                <a:gd name="T61" fmla="*/ 275 h 549"/>
                <a:gd name="T62" fmla="*/ 3 w 548"/>
                <a:gd name="T63" fmla="*/ 231 h 549"/>
                <a:gd name="T64" fmla="*/ 14 w 548"/>
                <a:gd name="T65" fmla="*/ 189 h 549"/>
                <a:gd name="T66" fmla="*/ 30 w 548"/>
                <a:gd name="T67" fmla="*/ 148 h 549"/>
                <a:gd name="T68" fmla="*/ 52 w 548"/>
                <a:gd name="T69" fmla="*/ 113 h 549"/>
                <a:gd name="T70" fmla="*/ 79 w 548"/>
                <a:gd name="T71" fmla="*/ 81 h 549"/>
                <a:gd name="T72" fmla="*/ 112 w 548"/>
                <a:gd name="T73" fmla="*/ 54 h 549"/>
                <a:gd name="T74" fmla="*/ 147 w 548"/>
                <a:gd name="T75" fmla="*/ 32 h 549"/>
                <a:gd name="T76" fmla="*/ 187 w 548"/>
                <a:gd name="T77" fmla="*/ 15 h 549"/>
                <a:gd name="T78" fmla="*/ 229 w 548"/>
                <a:gd name="T79" fmla="*/ 4 h 549"/>
                <a:gd name="T80" fmla="*/ 273 w 548"/>
                <a:gd name="T8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9">
                  <a:moveTo>
                    <a:pt x="273" y="0"/>
                  </a:moveTo>
                  <a:lnTo>
                    <a:pt x="318" y="4"/>
                  </a:lnTo>
                  <a:lnTo>
                    <a:pt x="361" y="15"/>
                  </a:lnTo>
                  <a:lnTo>
                    <a:pt x="400" y="32"/>
                  </a:lnTo>
                  <a:lnTo>
                    <a:pt x="435" y="54"/>
                  </a:lnTo>
                  <a:lnTo>
                    <a:pt x="467" y="81"/>
                  </a:lnTo>
                  <a:lnTo>
                    <a:pt x="494" y="113"/>
                  </a:lnTo>
                  <a:lnTo>
                    <a:pt x="517" y="148"/>
                  </a:lnTo>
                  <a:lnTo>
                    <a:pt x="534" y="189"/>
                  </a:lnTo>
                  <a:lnTo>
                    <a:pt x="544" y="231"/>
                  </a:lnTo>
                  <a:lnTo>
                    <a:pt x="548" y="275"/>
                  </a:lnTo>
                  <a:lnTo>
                    <a:pt x="544" y="320"/>
                  </a:lnTo>
                  <a:lnTo>
                    <a:pt x="534" y="361"/>
                  </a:lnTo>
                  <a:lnTo>
                    <a:pt x="517" y="401"/>
                  </a:lnTo>
                  <a:lnTo>
                    <a:pt x="494" y="436"/>
                  </a:lnTo>
                  <a:lnTo>
                    <a:pt x="467" y="469"/>
                  </a:lnTo>
                  <a:lnTo>
                    <a:pt x="435" y="496"/>
                  </a:lnTo>
                  <a:lnTo>
                    <a:pt x="400" y="519"/>
                  </a:lnTo>
                  <a:lnTo>
                    <a:pt x="361" y="534"/>
                  </a:lnTo>
                  <a:lnTo>
                    <a:pt x="318" y="545"/>
                  </a:lnTo>
                  <a:lnTo>
                    <a:pt x="273" y="549"/>
                  </a:lnTo>
                  <a:lnTo>
                    <a:pt x="229" y="545"/>
                  </a:lnTo>
                  <a:lnTo>
                    <a:pt x="187" y="534"/>
                  </a:lnTo>
                  <a:lnTo>
                    <a:pt x="147" y="519"/>
                  </a:lnTo>
                  <a:lnTo>
                    <a:pt x="112" y="496"/>
                  </a:lnTo>
                  <a:lnTo>
                    <a:pt x="79" y="469"/>
                  </a:lnTo>
                  <a:lnTo>
                    <a:pt x="52" y="436"/>
                  </a:lnTo>
                  <a:lnTo>
                    <a:pt x="30" y="401"/>
                  </a:lnTo>
                  <a:lnTo>
                    <a:pt x="14" y="361"/>
                  </a:lnTo>
                  <a:lnTo>
                    <a:pt x="3" y="320"/>
                  </a:lnTo>
                  <a:lnTo>
                    <a:pt x="0" y="275"/>
                  </a:lnTo>
                  <a:lnTo>
                    <a:pt x="3" y="231"/>
                  </a:lnTo>
                  <a:lnTo>
                    <a:pt x="14" y="189"/>
                  </a:lnTo>
                  <a:lnTo>
                    <a:pt x="30" y="148"/>
                  </a:lnTo>
                  <a:lnTo>
                    <a:pt x="52" y="113"/>
                  </a:lnTo>
                  <a:lnTo>
                    <a:pt x="79" y="81"/>
                  </a:lnTo>
                  <a:lnTo>
                    <a:pt x="112" y="54"/>
                  </a:lnTo>
                  <a:lnTo>
                    <a:pt x="147" y="32"/>
                  </a:lnTo>
                  <a:lnTo>
                    <a:pt x="187" y="15"/>
                  </a:lnTo>
                  <a:lnTo>
                    <a:pt x="229" y="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ACFCEE"/>
            </a:solidFill>
            <a:ln w="0">
              <a:solidFill>
                <a:srgbClr val="ACFC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5" name="Freeform 1802"/>
            <p:cNvSpPr>
              <a:spLocks/>
            </p:cNvSpPr>
            <p:nvPr/>
          </p:nvSpPr>
          <p:spPr bwMode="auto">
            <a:xfrm>
              <a:off x="5057775" y="1666875"/>
              <a:ext cx="679450" cy="422275"/>
            </a:xfrm>
            <a:custGeom>
              <a:avLst/>
              <a:gdLst>
                <a:gd name="T0" fmla="*/ 320 w 428"/>
                <a:gd name="T1" fmla="*/ 0 h 266"/>
                <a:gd name="T2" fmla="*/ 428 w 428"/>
                <a:gd name="T3" fmla="*/ 68 h 266"/>
                <a:gd name="T4" fmla="*/ 427 w 428"/>
                <a:gd name="T5" fmla="*/ 92 h 266"/>
                <a:gd name="T6" fmla="*/ 417 w 428"/>
                <a:gd name="T7" fmla="*/ 133 h 266"/>
                <a:gd name="T8" fmla="*/ 400 w 428"/>
                <a:gd name="T9" fmla="*/ 173 h 266"/>
                <a:gd name="T10" fmla="*/ 377 w 428"/>
                <a:gd name="T11" fmla="*/ 208 h 266"/>
                <a:gd name="T12" fmla="*/ 350 w 428"/>
                <a:gd name="T13" fmla="*/ 241 h 266"/>
                <a:gd name="T14" fmla="*/ 321 w 428"/>
                <a:gd name="T15" fmla="*/ 266 h 266"/>
                <a:gd name="T16" fmla="*/ 0 w 428"/>
                <a:gd name="T17" fmla="*/ 47 h 266"/>
                <a:gd name="T18" fmla="*/ 320 w 428"/>
                <a:gd name="T1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8" h="266">
                  <a:moveTo>
                    <a:pt x="320" y="0"/>
                  </a:moveTo>
                  <a:lnTo>
                    <a:pt x="428" y="68"/>
                  </a:lnTo>
                  <a:lnTo>
                    <a:pt x="427" y="92"/>
                  </a:lnTo>
                  <a:lnTo>
                    <a:pt x="417" y="133"/>
                  </a:lnTo>
                  <a:lnTo>
                    <a:pt x="400" y="173"/>
                  </a:lnTo>
                  <a:lnTo>
                    <a:pt x="377" y="208"/>
                  </a:lnTo>
                  <a:lnTo>
                    <a:pt x="350" y="241"/>
                  </a:lnTo>
                  <a:lnTo>
                    <a:pt x="321" y="266"/>
                  </a:lnTo>
                  <a:lnTo>
                    <a:pt x="0" y="4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93E5E6"/>
            </a:solidFill>
            <a:ln w="0">
              <a:solidFill>
                <a:srgbClr val="93E5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6" name="Freeform 1803"/>
            <p:cNvSpPr>
              <a:spLocks/>
            </p:cNvSpPr>
            <p:nvPr/>
          </p:nvSpPr>
          <p:spPr bwMode="auto">
            <a:xfrm>
              <a:off x="5094288" y="1992313"/>
              <a:ext cx="522288" cy="184150"/>
            </a:xfrm>
            <a:custGeom>
              <a:avLst/>
              <a:gdLst>
                <a:gd name="T0" fmla="*/ 269 w 329"/>
                <a:gd name="T1" fmla="*/ 0 h 116"/>
                <a:gd name="T2" fmla="*/ 329 w 329"/>
                <a:gd name="T3" fmla="*/ 33 h 116"/>
                <a:gd name="T4" fmla="*/ 327 w 329"/>
                <a:gd name="T5" fmla="*/ 36 h 116"/>
                <a:gd name="T6" fmla="*/ 295 w 329"/>
                <a:gd name="T7" fmla="*/ 63 h 116"/>
                <a:gd name="T8" fmla="*/ 260 w 329"/>
                <a:gd name="T9" fmla="*/ 86 h 116"/>
                <a:gd name="T10" fmla="*/ 221 w 329"/>
                <a:gd name="T11" fmla="*/ 101 h 116"/>
                <a:gd name="T12" fmla="*/ 178 w 329"/>
                <a:gd name="T13" fmla="*/ 112 h 116"/>
                <a:gd name="T14" fmla="*/ 144 w 329"/>
                <a:gd name="T15" fmla="*/ 116 h 116"/>
                <a:gd name="T16" fmla="*/ 0 w 329"/>
                <a:gd name="T17" fmla="*/ 2 h 116"/>
                <a:gd name="T18" fmla="*/ 31 w 329"/>
                <a:gd name="T19" fmla="*/ 19 h 116"/>
                <a:gd name="T20" fmla="*/ 64 w 329"/>
                <a:gd name="T21" fmla="*/ 31 h 116"/>
                <a:gd name="T22" fmla="*/ 95 w 329"/>
                <a:gd name="T23" fmla="*/ 36 h 116"/>
                <a:gd name="T24" fmla="*/ 127 w 329"/>
                <a:gd name="T25" fmla="*/ 38 h 116"/>
                <a:gd name="T26" fmla="*/ 155 w 329"/>
                <a:gd name="T27" fmla="*/ 36 h 116"/>
                <a:gd name="T28" fmla="*/ 183 w 329"/>
                <a:gd name="T29" fmla="*/ 32 h 116"/>
                <a:gd name="T30" fmla="*/ 206 w 329"/>
                <a:gd name="T31" fmla="*/ 25 h 116"/>
                <a:gd name="T32" fmla="*/ 227 w 329"/>
                <a:gd name="T33" fmla="*/ 19 h 116"/>
                <a:gd name="T34" fmla="*/ 246 w 329"/>
                <a:gd name="T35" fmla="*/ 12 h 116"/>
                <a:gd name="T36" fmla="*/ 259 w 329"/>
                <a:gd name="T37" fmla="*/ 6 h 116"/>
                <a:gd name="T38" fmla="*/ 267 w 329"/>
                <a:gd name="T39" fmla="*/ 2 h 116"/>
                <a:gd name="T40" fmla="*/ 269 w 329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" h="116">
                  <a:moveTo>
                    <a:pt x="269" y="0"/>
                  </a:moveTo>
                  <a:lnTo>
                    <a:pt x="329" y="33"/>
                  </a:lnTo>
                  <a:lnTo>
                    <a:pt x="327" y="36"/>
                  </a:lnTo>
                  <a:lnTo>
                    <a:pt x="295" y="63"/>
                  </a:lnTo>
                  <a:lnTo>
                    <a:pt x="260" y="86"/>
                  </a:lnTo>
                  <a:lnTo>
                    <a:pt x="221" y="101"/>
                  </a:lnTo>
                  <a:lnTo>
                    <a:pt x="178" y="112"/>
                  </a:lnTo>
                  <a:lnTo>
                    <a:pt x="144" y="116"/>
                  </a:lnTo>
                  <a:lnTo>
                    <a:pt x="0" y="2"/>
                  </a:lnTo>
                  <a:lnTo>
                    <a:pt x="31" y="19"/>
                  </a:lnTo>
                  <a:lnTo>
                    <a:pt x="64" y="31"/>
                  </a:lnTo>
                  <a:lnTo>
                    <a:pt x="95" y="36"/>
                  </a:lnTo>
                  <a:lnTo>
                    <a:pt x="127" y="38"/>
                  </a:lnTo>
                  <a:lnTo>
                    <a:pt x="155" y="36"/>
                  </a:lnTo>
                  <a:lnTo>
                    <a:pt x="183" y="32"/>
                  </a:lnTo>
                  <a:lnTo>
                    <a:pt x="206" y="25"/>
                  </a:lnTo>
                  <a:lnTo>
                    <a:pt x="227" y="19"/>
                  </a:lnTo>
                  <a:lnTo>
                    <a:pt x="246" y="12"/>
                  </a:lnTo>
                  <a:lnTo>
                    <a:pt x="259" y="6"/>
                  </a:lnTo>
                  <a:lnTo>
                    <a:pt x="267" y="2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3E5E6"/>
            </a:solidFill>
            <a:ln w="0">
              <a:solidFill>
                <a:srgbClr val="93E5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7" name="Freeform 1804"/>
            <p:cNvSpPr>
              <a:spLocks noEditPoints="1"/>
            </p:cNvSpPr>
            <p:nvPr/>
          </p:nvSpPr>
          <p:spPr bwMode="auto">
            <a:xfrm>
              <a:off x="4973638" y="1409700"/>
              <a:ext cx="665163" cy="663575"/>
            </a:xfrm>
            <a:custGeom>
              <a:avLst/>
              <a:gdLst>
                <a:gd name="T0" fmla="*/ 174 w 419"/>
                <a:gd name="T1" fmla="*/ 35 h 418"/>
                <a:gd name="T2" fmla="*/ 111 w 419"/>
                <a:gd name="T3" fmla="*/ 61 h 418"/>
                <a:gd name="T4" fmla="*/ 62 w 419"/>
                <a:gd name="T5" fmla="*/ 110 h 418"/>
                <a:gd name="T6" fmla="*/ 36 w 419"/>
                <a:gd name="T7" fmla="*/ 172 h 418"/>
                <a:gd name="T8" fmla="*/ 36 w 419"/>
                <a:gd name="T9" fmla="*/ 244 h 418"/>
                <a:gd name="T10" fmla="*/ 62 w 419"/>
                <a:gd name="T11" fmla="*/ 307 h 418"/>
                <a:gd name="T12" fmla="*/ 111 w 419"/>
                <a:gd name="T13" fmla="*/ 356 h 418"/>
                <a:gd name="T14" fmla="*/ 174 w 419"/>
                <a:gd name="T15" fmla="*/ 383 h 418"/>
                <a:gd name="T16" fmla="*/ 244 w 419"/>
                <a:gd name="T17" fmla="*/ 383 h 418"/>
                <a:gd name="T18" fmla="*/ 307 w 419"/>
                <a:gd name="T19" fmla="*/ 357 h 418"/>
                <a:gd name="T20" fmla="*/ 354 w 419"/>
                <a:gd name="T21" fmla="*/ 311 h 418"/>
                <a:gd name="T22" fmla="*/ 251 w 419"/>
                <a:gd name="T23" fmla="*/ 282 h 418"/>
                <a:gd name="T24" fmla="*/ 53 w 419"/>
                <a:gd name="T25" fmla="*/ 209 h 418"/>
                <a:gd name="T26" fmla="*/ 251 w 419"/>
                <a:gd name="T27" fmla="*/ 134 h 418"/>
                <a:gd name="T28" fmla="*/ 354 w 419"/>
                <a:gd name="T29" fmla="*/ 106 h 418"/>
                <a:gd name="T30" fmla="*/ 307 w 419"/>
                <a:gd name="T31" fmla="*/ 60 h 418"/>
                <a:gd name="T32" fmla="*/ 244 w 419"/>
                <a:gd name="T33" fmla="*/ 35 h 418"/>
                <a:gd name="T34" fmla="*/ 209 w 419"/>
                <a:gd name="T35" fmla="*/ 0 h 418"/>
                <a:gd name="T36" fmla="*/ 282 w 419"/>
                <a:gd name="T37" fmla="*/ 13 h 418"/>
                <a:gd name="T38" fmla="*/ 344 w 419"/>
                <a:gd name="T39" fmla="*/ 48 h 418"/>
                <a:gd name="T40" fmla="*/ 390 w 419"/>
                <a:gd name="T41" fmla="*/ 103 h 418"/>
                <a:gd name="T42" fmla="*/ 416 w 419"/>
                <a:gd name="T43" fmla="*/ 171 h 418"/>
                <a:gd name="T44" fmla="*/ 416 w 419"/>
                <a:gd name="T45" fmla="*/ 247 h 418"/>
                <a:gd name="T46" fmla="*/ 390 w 419"/>
                <a:gd name="T47" fmla="*/ 315 h 418"/>
                <a:gd name="T48" fmla="*/ 344 w 419"/>
                <a:gd name="T49" fmla="*/ 369 h 418"/>
                <a:gd name="T50" fmla="*/ 282 w 419"/>
                <a:gd name="T51" fmla="*/ 405 h 418"/>
                <a:gd name="T52" fmla="*/ 209 w 419"/>
                <a:gd name="T53" fmla="*/ 418 h 418"/>
                <a:gd name="T54" fmla="*/ 137 w 419"/>
                <a:gd name="T55" fmla="*/ 405 h 418"/>
                <a:gd name="T56" fmla="*/ 74 w 419"/>
                <a:gd name="T57" fmla="*/ 369 h 418"/>
                <a:gd name="T58" fmla="*/ 28 w 419"/>
                <a:gd name="T59" fmla="*/ 314 h 418"/>
                <a:gd name="T60" fmla="*/ 4 w 419"/>
                <a:gd name="T61" fmla="*/ 246 h 418"/>
                <a:gd name="T62" fmla="*/ 4 w 419"/>
                <a:gd name="T63" fmla="*/ 171 h 418"/>
                <a:gd name="T64" fmla="*/ 28 w 419"/>
                <a:gd name="T65" fmla="*/ 103 h 418"/>
                <a:gd name="T66" fmla="*/ 74 w 419"/>
                <a:gd name="T67" fmla="*/ 48 h 418"/>
                <a:gd name="T68" fmla="*/ 137 w 419"/>
                <a:gd name="T69" fmla="*/ 13 h 418"/>
                <a:gd name="T70" fmla="*/ 209 w 419"/>
                <a:gd name="T7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9" h="418">
                  <a:moveTo>
                    <a:pt x="209" y="31"/>
                  </a:moveTo>
                  <a:lnTo>
                    <a:pt x="174" y="35"/>
                  </a:lnTo>
                  <a:lnTo>
                    <a:pt x="141" y="45"/>
                  </a:lnTo>
                  <a:lnTo>
                    <a:pt x="111" y="61"/>
                  </a:lnTo>
                  <a:lnTo>
                    <a:pt x="85" y="83"/>
                  </a:lnTo>
                  <a:lnTo>
                    <a:pt x="62" y="110"/>
                  </a:lnTo>
                  <a:lnTo>
                    <a:pt x="45" y="140"/>
                  </a:lnTo>
                  <a:lnTo>
                    <a:pt x="36" y="172"/>
                  </a:lnTo>
                  <a:lnTo>
                    <a:pt x="32" y="209"/>
                  </a:lnTo>
                  <a:lnTo>
                    <a:pt x="36" y="244"/>
                  </a:lnTo>
                  <a:lnTo>
                    <a:pt x="45" y="277"/>
                  </a:lnTo>
                  <a:lnTo>
                    <a:pt x="62" y="307"/>
                  </a:lnTo>
                  <a:lnTo>
                    <a:pt x="85" y="335"/>
                  </a:lnTo>
                  <a:lnTo>
                    <a:pt x="111" y="356"/>
                  </a:lnTo>
                  <a:lnTo>
                    <a:pt x="141" y="373"/>
                  </a:lnTo>
                  <a:lnTo>
                    <a:pt x="174" y="383"/>
                  </a:lnTo>
                  <a:lnTo>
                    <a:pt x="209" y="386"/>
                  </a:lnTo>
                  <a:lnTo>
                    <a:pt x="244" y="383"/>
                  </a:lnTo>
                  <a:lnTo>
                    <a:pt x="277" y="373"/>
                  </a:lnTo>
                  <a:lnTo>
                    <a:pt x="307" y="357"/>
                  </a:lnTo>
                  <a:lnTo>
                    <a:pt x="332" y="336"/>
                  </a:lnTo>
                  <a:lnTo>
                    <a:pt x="354" y="311"/>
                  </a:lnTo>
                  <a:lnTo>
                    <a:pt x="371" y="282"/>
                  </a:lnTo>
                  <a:lnTo>
                    <a:pt x="251" y="282"/>
                  </a:lnTo>
                  <a:lnTo>
                    <a:pt x="251" y="344"/>
                  </a:lnTo>
                  <a:lnTo>
                    <a:pt x="53" y="209"/>
                  </a:lnTo>
                  <a:lnTo>
                    <a:pt x="251" y="74"/>
                  </a:lnTo>
                  <a:lnTo>
                    <a:pt x="251" y="134"/>
                  </a:lnTo>
                  <a:lnTo>
                    <a:pt x="371" y="134"/>
                  </a:lnTo>
                  <a:lnTo>
                    <a:pt x="354" y="106"/>
                  </a:lnTo>
                  <a:lnTo>
                    <a:pt x="332" y="81"/>
                  </a:lnTo>
                  <a:lnTo>
                    <a:pt x="307" y="60"/>
                  </a:lnTo>
                  <a:lnTo>
                    <a:pt x="277" y="44"/>
                  </a:lnTo>
                  <a:lnTo>
                    <a:pt x="244" y="35"/>
                  </a:lnTo>
                  <a:lnTo>
                    <a:pt x="209" y="31"/>
                  </a:lnTo>
                  <a:close/>
                  <a:moveTo>
                    <a:pt x="209" y="0"/>
                  </a:moveTo>
                  <a:lnTo>
                    <a:pt x="247" y="2"/>
                  </a:lnTo>
                  <a:lnTo>
                    <a:pt x="282" y="13"/>
                  </a:lnTo>
                  <a:lnTo>
                    <a:pt x="315" y="28"/>
                  </a:lnTo>
                  <a:lnTo>
                    <a:pt x="344" y="48"/>
                  </a:lnTo>
                  <a:lnTo>
                    <a:pt x="369" y="73"/>
                  </a:lnTo>
                  <a:lnTo>
                    <a:pt x="390" y="103"/>
                  </a:lnTo>
                  <a:lnTo>
                    <a:pt x="405" y="134"/>
                  </a:lnTo>
                  <a:lnTo>
                    <a:pt x="416" y="171"/>
                  </a:lnTo>
                  <a:lnTo>
                    <a:pt x="419" y="209"/>
                  </a:lnTo>
                  <a:lnTo>
                    <a:pt x="416" y="247"/>
                  </a:lnTo>
                  <a:lnTo>
                    <a:pt x="405" y="282"/>
                  </a:lnTo>
                  <a:lnTo>
                    <a:pt x="390" y="315"/>
                  </a:lnTo>
                  <a:lnTo>
                    <a:pt x="369" y="344"/>
                  </a:lnTo>
                  <a:lnTo>
                    <a:pt x="344" y="369"/>
                  </a:lnTo>
                  <a:lnTo>
                    <a:pt x="315" y="390"/>
                  </a:lnTo>
                  <a:lnTo>
                    <a:pt x="282" y="405"/>
                  </a:lnTo>
                  <a:lnTo>
                    <a:pt x="247" y="415"/>
                  </a:lnTo>
                  <a:lnTo>
                    <a:pt x="209" y="418"/>
                  </a:lnTo>
                  <a:lnTo>
                    <a:pt x="172" y="415"/>
                  </a:lnTo>
                  <a:lnTo>
                    <a:pt x="137" y="405"/>
                  </a:lnTo>
                  <a:lnTo>
                    <a:pt x="104" y="390"/>
                  </a:lnTo>
                  <a:lnTo>
                    <a:pt x="74" y="369"/>
                  </a:lnTo>
                  <a:lnTo>
                    <a:pt x="49" y="344"/>
                  </a:lnTo>
                  <a:lnTo>
                    <a:pt x="28" y="314"/>
                  </a:lnTo>
                  <a:lnTo>
                    <a:pt x="14" y="281"/>
                  </a:lnTo>
                  <a:lnTo>
                    <a:pt x="4" y="246"/>
                  </a:lnTo>
                  <a:lnTo>
                    <a:pt x="0" y="209"/>
                  </a:lnTo>
                  <a:lnTo>
                    <a:pt x="4" y="171"/>
                  </a:lnTo>
                  <a:lnTo>
                    <a:pt x="14" y="136"/>
                  </a:lnTo>
                  <a:lnTo>
                    <a:pt x="28" y="103"/>
                  </a:lnTo>
                  <a:lnTo>
                    <a:pt x="49" y="74"/>
                  </a:lnTo>
                  <a:lnTo>
                    <a:pt x="74" y="48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2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7" name="그룹 1826"/>
          <p:cNvGrpSpPr/>
          <p:nvPr/>
        </p:nvGrpSpPr>
        <p:grpSpPr>
          <a:xfrm>
            <a:off x="4757212" y="990063"/>
            <a:ext cx="1249704" cy="1251988"/>
            <a:chOff x="3395663" y="1323975"/>
            <a:chExt cx="868363" cy="869950"/>
          </a:xfrm>
        </p:grpSpPr>
        <p:sp>
          <p:nvSpPr>
            <p:cNvPr id="1808" name="Freeform 1805"/>
            <p:cNvSpPr>
              <a:spLocks/>
            </p:cNvSpPr>
            <p:nvPr/>
          </p:nvSpPr>
          <p:spPr bwMode="auto">
            <a:xfrm>
              <a:off x="3395663" y="1323975"/>
              <a:ext cx="868363" cy="869950"/>
            </a:xfrm>
            <a:custGeom>
              <a:avLst/>
              <a:gdLst>
                <a:gd name="T0" fmla="*/ 274 w 547"/>
                <a:gd name="T1" fmla="*/ 0 h 548"/>
                <a:gd name="T2" fmla="*/ 318 w 547"/>
                <a:gd name="T3" fmla="*/ 4 h 548"/>
                <a:gd name="T4" fmla="*/ 360 w 547"/>
                <a:gd name="T5" fmla="*/ 13 h 548"/>
                <a:gd name="T6" fmla="*/ 399 w 547"/>
                <a:gd name="T7" fmla="*/ 30 h 548"/>
                <a:gd name="T8" fmla="*/ 436 w 547"/>
                <a:gd name="T9" fmla="*/ 52 h 548"/>
                <a:gd name="T10" fmla="*/ 467 w 547"/>
                <a:gd name="T11" fmla="*/ 80 h 548"/>
                <a:gd name="T12" fmla="*/ 495 w 547"/>
                <a:gd name="T13" fmla="*/ 111 h 548"/>
                <a:gd name="T14" fmla="*/ 517 w 547"/>
                <a:gd name="T15" fmla="*/ 148 h 548"/>
                <a:gd name="T16" fmla="*/ 534 w 547"/>
                <a:gd name="T17" fmla="*/ 187 h 548"/>
                <a:gd name="T18" fmla="*/ 545 w 547"/>
                <a:gd name="T19" fmla="*/ 229 h 548"/>
                <a:gd name="T20" fmla="*/ 547 w 547"/>
                <a:gd name="T21" fmla="*/ 273 h 548"/>
                <a:gd name="T22" fmla="*/ 545 w 547"/>
                <a:gd name="T23" fmla="*/ 318 h 548"/>
                <a:gd name="T24" fmla="*/ 534 w 547"/>
                <a:gd name="T25" fmla="*/ 360 h 548"/>
                <a:gd name="T26" fmla="*/ 517 w 547"/>
                <a:gd name="T27" fmla="*/ 399 h 548"/>
                <a:gd name="T28" fmla="*/ 495 w 547"/>
                <a:gd name="T29" fmla="*/ 436 h 548"/>
                <a:gd name="T30" fmla="*/ 467 w 547"/>
                <a:gd name="T31" fmla="*/ 467 h 548"/>
                <a:gd name="T32" fmla="*/ 436 w 547"/>
                <a:gd name="T33" fmla="*/ 495 h 548"/>
                <a:gd name="T34" fmla="*/ 399 w 547"/>
                <a:gd name="T35" fmla="*/ 517 h 548"/>
                <a:gd name="T36" fmla="*/ 360 w 547"/>
                <a:gd name="T37" fmla="*/ 534 h 548"/>
                <a:gd name="T38" fmla="*/ 318 w 547"/>
                <a:gd name="T39" fmla="*/ 544 h 548"/>
                <a:gd name="T40" fmla="*/ 274 w 547"/>
                <a:gd name="T41" fmla="*/ 548 h 548"/>
                <a:gd name="T42" fmla="*/ 229 w 547"/>
                <a:gd name="T43" fmla="*/ 544 h 548"/>
                <a:gd name="T44" fmla="*/ 187 w 547"/>
                <a:gd name="T45" fmla="*/ 534 h 548"/>
                <a:gd name="T46" fmla="*/ 148 w 547"/>
                <a:gd name="T47" fmla="*/ 517 h 548"/>
                <a:gd name="T48" fmla="*/ 111 w 547"/>
                <a:gd name="T49" fmla="*/ 495 h 548"/>
                <a:gd name="T50" fmla="*/ 80 w 547"/>
                <a:gd name="T51" fmla="*/ 467 h 548"/>
                <a:gd name="T52" fmla="*/ 52 w 547"/>
                <a:gd name="T53" fmla="*/ 436 h 548"/>
                <a:gd name="T54" fmla="*/ 30 w 547"/>
                <a:gd name="T55" fmla="*/ 399 h 548"/>
                <a:gd name="T56" fmla="*/ 13 w 547"/>
                <a:gd name="T57" fmla="*/ 360 h 548"/>
                <a:gd name="T58" fmla="*/ 3 w 547"/>
                <a:gd name="T59" fmla="*/ 318 h 548"/>
                <a:gd name="T60" fmla="*/ 0 w 547"/>
                <a:gd name="T61" fmla="*/ 273 h 548"/>
                <a:gd name="T62" fmla="*/ 3 w 547"/>
                <a:gd name="T63" fmla="*/ 229 h 548"/>
                <a:gd name="T64" fmla="*/ 13 w 547"/>
                <a:gd name="T65" fmla="*/ 187 h 548"/>
                <a:gd name="T66" fmla="*/ 30 w 547"/>
                <a:gd name="T67" fmla="*/ 148 h 548"/>
                <a:gd name="T68" fmla="*/ 52 w 547"/>
                <a:gd name="T69" fmla="*/ 111 h 548"/>
                <a:gd name="T70" fmla="*/ 80 w 547"/>
                <a:gd name="T71" fmla="*/ 80 h 548"/>
                <a:gd name="T72" fmla="*/ 111 w 547"/>
                <a:gd name="T73" fmla="*/ 52 h 548"/>
                <a:gd name="T74" fmla="*/ 148 w 547"/>
                <a:gd name="T75" fmla="*/ 30 h 548"/>
                <a:gd name="T76" fmla="*/ 187 w 547"/>
                <a:gd name="T77" fmla="*/ 13 h 548"/>
                <a:gd name="T78" fmla="*/ 229 w 547"/>
                <a:gd name="T79" fmla="*/ 4 h 548"/>
                <a:gd name="T80" fmla="*/ 274 w 547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7" h="548">
                  <a:moveTo>
                    <a:pt x="274" y="0"/>
                  </a:moveTo>
                  <a:lnTo>
                    <a:pt x="318" y="4"/>
                  </a:lnTo>
                  <a:lnTo>
                    <a:pt x="360" y="13"/>
                  </a:lnTo>
                  <a:lnTo>
                    <a:pt x="399" y="30"/>
                  </a:lnTo>
                  <a:lnTo>
                    <a:pt x="436" y="52"/>
                  </a:lnTo>
                  <a:lnTo>
                    <a:pt x="467" y="80"/>
                  </a:lnTo>
                  <a:lnTo>
                    <a:pt x="495" y="111"/>
                  </a:lnTo>
                  <a:lnTo>
                    <a:pt x="517" y="148"/>
                  </a:lnTo>
                  <a:lnTo>
                    <a:pt x="534" y="187"/>
                  </a:lnTo>
                  <a:lnTo>
                    <a:pt x="545" y="229"/>
                  </a:lnTo>
                  <a:lnTo>
                    <a:pt x="547" y="273"/>
                  </a:lnTo>
                  <a:lnTo>
                    <a:pt x="545" y="318"/>
                  </a:lnTo>
                  <a:lnTo>
                    <a:pt x="534" y="360"/>
                  </a:lnTo>
                  <a:lnTo>
                    <a:pt x="517" y="399"/>
                  </a:lnTo>
                  <a:lnTo>
                    <a:pt x="495" y="436"/>
                  </a:lnTo>
                  <a:lnTo>
                    <a:pt x="467" y="467"/>
                  </a:lnTo>
                  <a:lnTo>
                    <a:pt x="436" y="495"/>
                  </a:lnTo>
                  <a:lnTo>
                    <a:pt x="399" y="517"/>
                  </a:lnTo>
                  <a:lnTo>
                    <a:pt x="360" y="534"/>
                  </a:lnTo>
                  <a:lnTo>
                    <a:pt x="318" y="544"/>
                  </a:lnTo>
                  <a:lnTo>
                    <a:pt x="274" y="548"/>
                  </a:lnTo>
                  <a:lnTo>
                    <a:pt x="229" y="544"/>
                  </a:lnTo>
                  <a:lnTo>
                    <a:pt x="187" y="534"/>
                  </a:lnTo>
                  <a:lnTo>
                    <a:pt x="148" y="517"/>
                  </a:lnTo>
                  <a:lnTo>
                    <a:pt x="111" y="495"/>
                  </a:lnTo>
                  <a:lnTo>
                    <a:pt x="80" y="467"/>
                  </a:lnTo>
                  <a:lnTo>
                    <a:pt x="52" y="436"/>
                  </a:lnTo>
                  <a:lnTo>
                    <a:pt x="30" y="399"/>
                  </a:lnTo>
                  <a:lnTo>
                    <a:pt x="13" y="360"/>
                  </a:lnTo>
                  <a:lnTo>
                    <a:pt x="3" y="318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3" y="187"/>
                  </a:lnTo>
                  <a:lnTo>
                    <a:pt x="30" y="148"/>
                  </a:lnTo>
                  <a:lnTo>
                    <a:pt x="52" y="111"/>
                  </a:lnTo>
                  <a:lnTo>
                    <a:pt x="80" y="80"/>
                  </a:lnTo>
                  <a:lnTo>
                    <a:pt x="111" y="52"/>
                  </a:lnTo>
                  <a:lnTo>
                    <a:pt x="148" y="30"/>
                  </a:lnTo>
                  <a:lnTo>
                    <a:pt x="187" y="13"/>
                  </a:lnTo>
                  <a:lnTo>
                    <a:pt x="229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DBD02"/>
            </a:solidFill>
            <a:ln w="0">
              <a:solidFill>
                <a:srgbClr val="FDBD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9" name="Freeform 1806"/>
            <p:cNvSpPr>
              <a:spLocks/>
            </p:cNvSpPr>
            <p:nvPr/>
          </p:nvSpPr>
          <p:spPr bwMode="auto">
            <a:xfrm>
              <a:off x="3825875" y="1474788"/>
              <a:ext cx="438150" cy="690563"/>
            </a:xfrm>
            <a:custGeom>
              <a:avLst/>
              <a:gdLst>
                <a:gd name="T0" fmla="*/ 13 w 276"/>
                <a:gd name="T1" fmla="*/ 0 h 435"/>
                <a:gd name="T2" fmla="*/ 274 w 276"/>
                <a:gd name="T3" fmla="*/ 134 h 435"/>
                <a:gd name="T4" fmla="*/ 276 w 276"/>
                <a:gd name="T5" fmla="*/ 178 h 435"/>
                <a:gd name="T6" fmla="*/ 274 w 276"/>
                <a:gd name="T7" fmla="*/ 223 h 435"/>
                <a:gd name="T8" fmla="*/ 263 w 276"/>
                <a:gd name="T9" fmla="*/ 265 h 435"/>
                <a:gd name="T10" fmla="*/ 246 w 276"/>
                <a:gd name="T11" fmla="*/ 304 h 435"/>
                <a:gd name="T12" fmla="*/ 224 w 276"/>
                <a:gd name="T13" fmla="*/ 341 h 435"/>
                <a:gd name="T14" fmla="*/ 196 w 276"/>
                <a:gd name="T15" fmla="*/ 372 h 435"/>
                <a:gd name="T16" fmla="*/ 165 w 276"/>
                <a:gd name="T17" fmla="*/ 400 h 435"/>
                <a:gd name="T18" fmla="*/ 128 w 276"/>
                <a:gd name="T19" fmla="*/ 422 h 435"/>
                <a:gd name="T20" fmla="*/ 98 w 276"/>
                <a:gd name="T21" fmla="*/ 435 h 435"/>
                <a:gd name="T22" fmla="*/ 0 w 276"/>
                <a:gd name="T23" fmla="*/ 388 h 435"/>
                <a:gd name="T24" fmla="*/ 13 w 276"/>
                <a:gd name="T2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435">
                  <a:moveTo>
                    <a:pt x="13" y="0"/>
                  </a:moveTo>
                  <a:lnTo>
                    <a:pt x="274" y="134"/>
                  </a:lnTo>
                  <a:lnTo>
                    <a:pt x="276" y="178"/>
                  </a:lnTo>
                  <a:lnTo>
                    <a:pt x="274" y="223"/>
                  </a:lnTo>
                  <a:lnTo>
                    <a:pt x="263" y="265"/>
                  </a:lnTo>
                  <a:lnTo>
                    <a:pt x="246" y="304"/>
                  </a:lnTo>
                  <a:lnTo>
                    <a:pt x="224" y="341"/>
                  </a:lnTo>
                  <a:lnTo>
                    <a:pt x="196" y="372"/>
                  </a:lnTo>
                  <a:lnTo>
                    <a:pt x="165" y="400"/>
                  </a:lnTo>
                  <a:lnTo>
                    <a:pt x="128" y="422"/>
                  </a:lnTo>
                  <a:lnTo>
                    <a:pt x="98" y="435"/>
                  </a:lnTo>
                  <a:lnTo>
                    <a:pt x="0" y="38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8A04"/>
            </a:solidFill>
            <a:ln w="0">
              <a:solidFill>
                <a:srgbClr val="FF8A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0" name="Freeform 1807"/>
            <p:cNvSpPr>
              <a:spLocks/>
            </p:cNvSpPr>
            <p:nvPr/>
          </p:nvSpPr>
          <p:spPr bwMode="auto">
            <a:xfrm>
              <a:off x="3570288" y="1470025"/>
              <a:ext cx="519113" cy="620713"/>
            </a:xfrm>
            <a:custGeom>
              <a:avLst/>
              <a:gdLst>
                <a:gd name="T0" fmla="*/ 160 w 327"/>
                <a:gd name="T1" fmla="*/ 0 h 391"/>
                <a:gd name="T2" fmla="*/ 168 w 327"/>
                <a:gd name="T3" fmla="*/ 0 h 391"/>
                <a:gd name="T4" fmla="*/ 174 w 327"/>
                <a:gd name="T5" fmla="*/ 3 h 391"/>
                <a:gd name="T6" fmla="*/ 326 w 327"/>
                <a:gd name="T7" fmla="*/ 183 h 391"/>
                <a:gd name="T8" fmla="*/ 327 w 327"/>
                <a:gd name="T9" fmla="*/ 187 h 391"/>
                <a:gd name="T10" fmla="*/ 327 w 327"/>
                <a:gd name="T11" fmla="*/ 191 h 391"/>
                <a:gd name="T12" fmla="*/ 326 w 327"/>
                <a:gd name="T13" fmla="*/ 193 h 391"/>
                <a:gd name="T14" fmla="*/ 323 w 327"/>
                <a:gd name="T15" fmla="*/ 196 h 391"/>
                <a:gd name="T16" fmla="*/ 319 w 327"/>
                <a:gd name="T17" fmla="*/ 199 h 391"/>
                <a:gd name="T18" fmla="*/ 316 w 327"/>
                <a:gd name="T19" fmla="*/ 199 h 391"/>
                <a:gd name="T20" fmla="*/ 272 w 327"/>
                <a:gd name="T21" fmla="*/ 199 h 391"/>
                <a:gd name="T22" fmla="*/ 267 w 327"/>
                <a:gd name="T23" fmla="*/ 200 h 391"/>
                <a:gd name="T24" fmla="*/ 263 w 327"/>
                <a:gd name="T25" fmla="*/ 202 h 391"/>
                <a:gd name="T26" fmla="*/ 261 w 327"/>
                <a:gd name="T27" fmla="*/ 205 h 391"/>
                <a:gd name="T28" fmla="*/ 259 w 327"/>
                <a:gd name="T29" fmla="*/ 209 h 391"/>
                <a:gd name="T30" fmla="*/ 259 w 327"/>
                <a:gd name="T31" fmla="*/ 377 h 391"/>
                <a:gd name="T32" fmla="*/ 213 w 327"/>
                <a:gd name="T33" fmla="*/ 387 h 391"/>
                <a:gd name="T34" fmla="*/ 164 w 327"/>
                <a:gd name="T35" fmla="*/ 391 h 391"/>
                <a:gd name="T36" fmla="*/ 114 w 327"/>
                <a:gd name="T37" fmla="*/ 387 h 391"/>
                <a:gd name="T38" fmla="*/ 68 w 327"/>
                <a:gd name="T39" fmla="*/ 377 h 391"/>
                <a:gd name="T40" fmla="*/ 68 w 327"/>
                <a:gd name="T41" fmla="*/ 209 h 391"/>
                <a:gd name="T42" fmla="*/ 67 w 327"/>
                <a:gd name="T43" fmla="*/ 205 h 391"/>
                <a:gd name="T44" fmla="*/ 64 w 327"/>
                <a:gd name="T45" fmla="*/ 202 h 391"/>
                <a:gd name="T46" fmla="*/ 60 w 327"/>
                <a:gd name="T47" fmla="*/ 200 h 391"/>
                <a:gd name="T48" fmla="*/ 55 w 327"/>
                <a:gd name="T49" fmla="*/ 199 h 391"/>
                <a:gd name="T50" fmla="*/ 13 w 327"/>
                <a:gd name="T51" fmla="*/ 199 h 391"/>
                <a:gd name="T52" fmla="*/ 8 w 327"/>
                <a:gd name="T53" fmla="*/ 199 h 391"/>
                <a:gd name="T54" fmla="*/ 4 w 327"/>
                <a:gd name="T55" fmla="*/ 196 h 391"/>
                <a:gd name="T56" fmla="*/ 1 w 327"/>
                <a:gd name="T57" fmla="*/ 193 h 391"/>
                <a:gd name="T58" fmla="*/ 0 w 327"/>
                <a:gd name="T59" fmla="*/ 191 h 391"/>
                <a:gd name="T60" fmla="*/ 0 w 327"/>
                <a:gd name="T61" fmla="*/ 187 h 391"/>
                <a:gd name="T62" fmla="*/ 1 w 327"/>
                <a:gd name="T63" fmla="*/ 183 h 391"/>
                <a:gd name="T64" fmla="*/ 153 w 327"/>
                <a:gd name="T65" fmla="*/ 3 h 391"/>
                <a:gd name="T66" fmla="*/ 160 w 327"/>
                <a:gd name="T6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7" h="391">
                  <a:moveTo>
                    <a:pt x="160" y="0"/>
                  </a:moveTo>
                  <a:lnTo>
                    <a:pt x="168" y="0"/>
                  </a:lnTo>
                  <a:lnTo>
                    <a:pt x="174" y="3"/>
                  </a:lnTo>
                  <a:lnTo>
                    <a:pt x="326" y="183"/>
                  </a:lnTo>
                  <a:lnTo>
                    <a:pt x="327" y="187"/>
                  </a:lnTo>
                  <a:lnTo>
                    <a:pt x="327" y="191"/>
                  </a:lnTo>
                  <a:lnTo>
                    <a:pt x="326" y="193"/>
                  </a:lnTo>
                  <a:lnTo>
                    <a:pt x="323" y="196"/>
                  </a:lnTo>
                  <a:lnTo>
                    <a:pt x="319" y="199"/>
                  </a:lnTo>
                  <a:lnTo>
                    <a:pt x="316" y="199"/>
                  </a:lnTo>
                  <a:lnTo>
                    <a:pt x="272" y="199"/>
                  </a:lnTo>
                  <a:lnTo>
                    <a:pt x="267" y="200"/>
                  </a:lnTo>
                  <a:lnTo>
                    <a:pt x="263" y="202"/>
                  </a:lnTo>
                  <a:lnTo>
                    <a:pt x="261" y="205"/>
                  </a:lnTo>
                  <a:lnTo>
                    <a:pt x="259" y="209"/>
                  </a:lnTo>
                  <a:lnTo>
                    <a:pt x="259" y="377"/>
                  </a:lnTo>
                  <a:lnTo>
                    <a:pt x="213" y="387"/>
                  </a:lnTo>
                  <a:lnTo>
                    <a:pt x="164" y="391"/>
                  </a:lnTo>
                  <a:lnTo>
                    <a:pt x="114" y="387"/>
                  </a:lnTo>
                  <a:lnTo>
                    <a:pt x="68" y="377"/>
                  </a:lnTo>
                  <a:lnTo>
                    <a:pt x="68" y="209"/>
                  </a:lnTo>
                  <a:lnTo>
                    <a:pt x="67" y="205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5" y="199"/>
                  </a:lnTo>
                  <a:lnTo>
                    <a:pt x="13" y="199"/>
                  </a:lnTo>
                  <a:lnTo>
                    <a:pt x="8" y="199"/>
                  </a:lnTo>
                  <a:lnTo>
                    <a:pt x="4" y="196"/>
                  </a:lnTo>
                  <a:lnTo>
                    <a:pt x="1" y="193"/>
                  </a:lnTo>
                  <a:lnTo>
                    <a:pt x="0" y="191"/>
                  </a:lnTo>
                  <a:lnTo>
                    <a:pt x="0" y="187"/>
                  </a:lnTo>
                  <a:lnTo>
                    <a:pt x="1" y="183"/>
                  </a:lnTo>
                  <a:lnTo>
                    <a:pt x="153" y="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B4996"/>
            </a:solidFill>
            <a:ln w="0">
              <a:solidFill>
                <a:srgbClr val="0B4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26" name="그룹 1825"/>
          <p:cNvGrpSpPr/>
          <p:nvPr/>
        </p:nvGrpSpPr>
        <p:grpSpPr>
          <a:xfrm>
            <a:off x="3239562" y="990063"/>
            <a:ext cx="1251988" cy="1251988"/>
            <a:chOff x="1878013" y="1323975"/>
            <a:chExt cx="869950" cy="869950"/>
          </a:xfrm>
        </p:grpSpPr>
        <p:sp>
          <p:nvSpPr>
            <p:cNvPr id="1811" name="Freeform 1808"/>
            <p:cNvSpPr>
              <a:spLocks/>
            </p:cNvSpPr>
            <p:nvPr/>
          </p:nvSpPr>
          <p:spPr bwMode="auto">
            <a:xfrm>
              <a:off x="1878013" y="1323975"/>
              <a:ext cx="869950" cy="869950"/>
            </a:xfrm>
            <a:custGeom>
              <a:avLst/>
              <a:gdLst>
                <a:gd name="T0" fmla="*/ 274 w 548"/>
                <a:gd name="T1" fmla="*/ 0 h 548"/>
                <a:gd name="T2" fmla="*/ 319 w 548"/>
                <a:gd name="T3" fmla="*/ 4 h 548"/>
                <a:gd name="T4" fmla="*/ 360 w 548"/>
                <a:gd name="T5" fmla="*/ 13 h 548"/>
                <a:gd name="T6" fmla="*/ 400 w 548"/>
                <a:gd name="T7" fmla="*/ 30 h 548"/>
                <a:gd name="T8" fmla="*/ 436 w 548"/>
                <a:gd name="T9" fmla="*/ 52 h 548"/>
                <a:gd name="T10" fmla="*/ 468 w 548"/>
                <a:gd name="T11" fmla="*/ 80 h 548"/>
                <a:gd name="T12" fmla="*/ 495 w 548"/>
                <a:gd name="T13" fmla="*/ 111 h 548"/>
                <a:gd name="T14" fmla="*/ 518 w 548"/>
                <a:gd name="T15" fmla="*/ 148 h 548"/>
                <a:gd name="T16" fmla="*/ 535 w 548"/>
                <a:gd name="T17" fmla="*/ 187 h 548"/>
                <a:gd name="T18" fmla="*/ 545 w 548"/>
                <a:gd name="T19" fmla="*/ 229 h 548"/>
                <a:gd name="T20" fmla="*/ 548 w 548"/>
                <a:gd name="T21" fmla="*/ 273 h 548"/>
                <a:gd name="T22" fmla="*/ 545 w 548"/>
                <a:gd name="T23" fmla="*/ 318 h 548"/>
                <a:gd name="T24" fmla="*/ 535 w 548"/>
                <a:gd name="T25" fmla="*/ 360 h 548"/>
                <a:gd name="T26" fmla="*/ 518 w 548"/>
                <a:gd name="T27" fmla="*/ 399 h 548"/>
                <a:gd name="T28" fmla="*/ 495 w 548"/>
                <a:gd name="T29" fmla="*/ 436 h 548"/>
                <a:gd name="T30" fmla="*/ 468 w 548"/>
                <a:gd name="T31" fmla="*/ 467 h 548"/>
                <a:gd name="T32" fmla="*/ 436 w 548"/>
                <a:gd name="T33" fmla="*/ 495 h 548"/>
                <a:gd name="T34" fmla="*/ 400 w 548"/>
                <a:gd name="T35" fmla="*/ 517 h 548"/>
                <a:gd name="T36" fmla="*/ 360 w 548"/>
                <a:gd name="T37" fmla="*/ 534 h 548"/>
                <a:gd name="T38" fmla="*/ 319 w 548"/>
                <a:gd name="T39" fmla="*/ 544 h 548"/>
                <a:gd name="T40" fmla="*/ 274 w 548"/>
                <a:gd name="T41" fmla="*/ 548 h 548"/>
                <a:gd name="T42" fmla="*/ 230 w 548"/>
                <a:gd name="T43" fmla="*/ 544 h 548"/>
                <a:gd name="T44" fmla="*/ 188 w 548"/>
                <a:gd name="T45" fmla="*/ 534 h 548"/>
                <a:gd name="T46" fmla="*/ 148 w 548"/>
                <a:gd name="T47" fmla="*/ 517 h 548"/>
                <a:gd name="T48" fmla="*/ 112 w 548"/>
                <a:gd name="T49" fmla="*/ 495 h 548"/>
                <a:gd name="T50" fmla="*/ 80 w 548"/>
                <a:gd name="T51" fmla="*/ 467 h 548"/>
                <a:gd name="T52" fmla="*/ 53 w 548"/>
                <a:gd name="T53" fmla="*/ 436 h 548"/>
                <a:gd name="T54" fmla="*/ 31 w 548"/>
                <a:gd name="T55" fmla="*/ 399 h 548"/>
                <a:gd name="T56" fmla="*/ 14 w 548"/>
                <a:gd name="T57" fmla="*/ 360 h 548"/>
                <a:gd name="T58" fmla="*/ 3 w 548"/>
                <a:gd name="T59" fmla="*/ 318 h 548"/>
                <a:gd name="T60" fmla="*/ 0 w 548"/>
                <a:gd name="T61" fmla="*/ 273 h 548"/>
                <a:gd name="T62" fmla="*/ 3 w 548"/>
                <a:gd name="T63" fmla="*/ 229 h 548"/>
                <a:gd name="T64" fmla="*/ 14 w 548"/>
                <a:gd name="T65" fmla="*/ 187 h 548"/>
                <a:gd name="T66" fmla="*/ 31 w 548"/>
                <a:gd name="T67" fmla="*/ 148 h 548"/>
                <a:gd name="T68" fmla="*/ 53 w 548"/>
                <a:gd name="T69" fmla="*/ 111 h 548"/>
                <a:gd name="T70" fmla="*/ 80 w 548"/>
                <a:gd name="T71" fmla="*/ 80 h 548"/>
                <a:gd name="T72" fmla="*/ 112 w 548"/>
                <a:gd name="T73" fmla="*/ 52 h 548"/>
                <a:gd name="T74" fmla="*/ 148 w 548"/>
                <a:gd name="T75" fmla="*/ 30 h 548"/>
                <a:gd name="T76" fmla="*/ 188 w 548"/>
                <a:gd name="T77" fmla="*/ 13 h 548"/>
                <a:gd name="T78" fmla="*/ 230 w 548"/>
                <a:gd name="T79" fmla="*/ 4 h 548"/>
                <a:gd name="T80" fmla="*/ 274 w 548"/>
                <a:gd name="T81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8" h="548">
                  <a:moveTo>
                    <a:pt x="274" y="0"/>
                  </a:moveTo>
                  <a:lnTo>
                    <a:pt x="319" y="4"/>
                  </a:lnTo>
                  <a:lnTo>
                    <a:pt x="360" y="13"/>
                  </a:lnTo>
                  <a:lnTo>
                    <a:pt x="400" y="30"/>
                  </a:lnTo>
                  <a:lnTo>
                    <a:pt x="436" y="52"/>
                  </a:lnTo>
                  <a:lnTo>
                    <a:pt x="468" y="80"/>
                  </a:lnTo>
                  <a:lnTo>
                    <a:pt x="495" y="111"/>
                  </a:lnTo>
                  <a:lnTo>
                    <a:pt x="518" y="148"/>
                  </a:lnTo>
                  <a:lnTo>
                    <a:pt x="535" y="187"/>
                  </a:lnTo>
                  <a:lnTo>
                    <a:pt x="545" y="229"/>
                  </a:lnTo>
                  <a:lnTo>
                    <a:pt x="548" y="273"/>
                  </a:lnTo>
                  <a:lnTo>
                    <a:pt x="545" y="318"/>
                  </a:lnTo>
                  <a:lnTo>
                    <a:pt x="535" y="360"/>
                  </a:lnTo>
                  <a:lnTo>
                    <a:pt x="518" y="399"/>
                  </a:lnTo>
                  <a:lnTo>
                    <a:pt x="495" y="436"/>
                  </a:lnTo>
                  <a:lnTo>
                    <a:pt x="468" y="467"/>
                  </a:lnTo>
                  <a:lnTo>
                    <a:pt x="436" y="495"/>
                  </a:lnTo>
                  <a:lnTo>
                    <a:pt x="400" y="517"/>
                  </a:lnTo>
                  <a:lnTo>
                    <a:pt x="360" y="534"/>
                  </a:lnTo>
                  <a:lnTo>
                    <a:pt x="319" y="544"/>
                  </a:lnTo>
                  <a:lnTo>
                    <a:pt x="274" y="548"/>
                  </a:lnTo>
                  <a:lnTo>
                    <a:pt x="230" y="544"/>
                  </a:lnTo>
                  <a:lnTo>
                    <a:pt x="188" y="534"/>
                  </a:lnTo>
                  <a:lnTo>
                    <a:pt x="148" y="517"/>
                  </a:lnTo>
                  <a:lnTo>
                    <a:pt x="112" y="495"/>
                  </a:lnTo>
                  <a:lnTo>
                    <a:pt x="80" y="467"/>
                  </a:lnTo>
                  <a:lnTo>
                    <a:pt x="53" y="436"/>
                  </a:lnTo>
                  <a:lnTo>
                    <a:pt x="31" y="399"/>
                  </a:lnTo>
                  <a:lnTo>
                    <a:pt x="14" y="360"/>
                  </a:lnTo>
                  <a:lnTo>
                    <a:pt x="3" y="318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4" y="187"/>
                  </a:lnTo>
                  <a:lnTo>
                    <a:pt x="31" y="148"/>
                  </a:lnTo>
                  <a:lnTo>
                    <a:pt x="53" y="111"/>
                  </a:lnTo>
                  <a:lnTo>
                    <a:pt x="80" y="80"/>
                  </a:lnTo>
                  <a:lnTo>
                    <a:pt x="112" y="52"/>
                  </a:lnTo>
                  <a:lnTo>
                    <a:pt x="148" y="30"/>
                  </a:lnTo>
                  <a:lnTo>
                    <a:pt x="188" y="13"/>
                  </a:lnTo>
                  <a:lnTo>
                    <a:pt x="230" y="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0386E"/>
            </a:solidFill>
            <a:ln w="0">
              <a:solidFill>
                <a:srgbClr val="00386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2" name="Freeform 1809"/>
            <p:cNvSpPr>
              <a:spLocks/>
            </p:cNvSpPr>
            <p:nvPr/>
          </p:nvSpPr>
          <p:spPr bwMode="auto">
            <a:xfrm>
              <a:off x="2274888" y="1466850"/>
              <a:ext cx="473075" cy="698500"/>
            </a:xfrm>
            <a:custGeom>
              <a:avLst/>
              <a:gdLst>
                <a:gd name="T0" fmla="*/ 31 w 298"/>
                <a:gd name="T1" fmla="*/ 0 h 440"/>
                <a:gd name="T2" fmla="*/ 298 w 298"/>
                <a:gd name="T3" fmla="*/ 182 h 440"/>
                <a:gd name="T4" fmla="*/ 298 w 298"/>
                <a:gd name="T5" fmla="*/ 183 h 440"/>
                <a:gd name="T6" fmla="*/ 295 w 298"/>
                <a:gd name="T7" fmla="*/ 228 h 440"/>
                <a:gd name="T8" fmla="*/ 285 w 298"/>
                <a:gd name="T9" fmla="*/ 270 h 440"/>
                <a:gd name="T10" fmla="*/ 268 w 298"/>
                <a:gd name="T11" fmla="*/ 309 h 440"/>
                <a:gd name="T12" fmla="*/ 245 w 298"/>
                <a:gd name="T13" fmla="*/ 346 h 440"/>
                <a:gd name="T14" fmla="*/ 218 w 298"/>
                <a:gd name="T15" fmla="*/ 377 h 440"/>
                <a:gd name="T16" fmla="*/ 186 w 298"/>
                <a:gd name="T17" fmla="*/ 405 h 440"/>
                <a:gd name="T18" fmla="*/ 150 w 298"/>
                <a:gd name="T19" fmla="*/ 427 h 440"/>
                <a:gd name="T20" fmla="*/ 118 w 298"/>
                <a:gd name="T21" fmla="*/ 440 h 440"/>
                <a:gd name="T22" fmla="*/ 0 w 298"/>
                <a:gd name="T23" fmla="*/ 360 h 440"/>
                <a:gd name="T24" fmla="*/ 31 w 298"/>
                <a:gd name="T2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8" h="440">
                  <a:moveTo>
                    <a:pt x="31" y="0"/>
                  </a:moveTo>
                  <a:lnTo>
                    <a:pt x="298" y="182"/>
                  </a:lnTo>
                  <a:lnTo>
                    <a:pt x="298" y="183"/>
                  </a:lnTo>
                  <a:lnTo>
                    <a:pt x="295" y="228"/>
                  </a:lnTo>
                  <a:lnTo>
                    <a:pt x="285" y="270"/>
                  </a:lnTo>
                  <a:lnTo>
                    <a:pt x="268" y="309"/>
                  </a:lnTo>
                  <a:lnTo>
                    <a:pt x="245" y="346"/>
                  </a:lnTo>
                  <a:lnTo>
                    <a:pt x="218" y="377"/>
                  </a:lnTo>
                  <a:lnTo>
                    <a:pt x="186" y="405"/>
                  </a:lnTo>
                  <a:lnTo>
                    <a:pt x="150" y="427"/>
                  </a:lnTo>
                  <a:lnTo>
                    <a:pt x="118" y="440"/>
                  </a:lnTo>
                  <a:lnTo>
                    <a:pt x="0" y="36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3" name="Freeform 1810"/>
            <p:cNvSpPr>
              <a:spLocks/>
            </p:cNvSpPr>
            <p:nvPr/>
          </p:nvSpPr>
          <p:spPr bwMode="auto">
            <a:xfrm>
              <a:off x="2084388" y="1466850"/>
              <a:ext cx="457200" cy="582613"/>
            </a:xfrm>
            <a:custGeom>
              <a:avLst/>
              <a:gdLst>
                <a:gd name="T0" fmla="*/ 144 w 288"/>
                <a:gd name="T1" fmla="*/ 0 h 367"/>
                <a:gd name="T2" fmla="*/ 156 w 288"/>
                <a:gd name="T3" fmla="*/ 3 h 367"/>
                <a:gd name="T4" fmla="*/ 166 w 288"/>
                <a:gd name="T5" fmla="*/ 9 h 367"/>
                <a:gd name="T6" fmla="*/ 173 w 288"/>
                <a:gd name="T7" fmla="*/ 20 h 367"/>
                <a:gd name="T8" fmla="*/ 175 w 288"/>
                <a:gd name="T9" fmla="*/ 32 h 367"/>
                <a:gd name="T10" fmla="*/ 175 w 288"/>
                <a:gd name="T11" fmla="*/ 261 h 367"/>
                <a:gd name="T12" fmla="*/ 234 w 288"/>
                <a:gd name="T13" fmla="*/ 202 h 367"/>
                <a:gd name="T14" fmla="*/ 245 w 288"/>
                <a:gd name="T15" fmla="*/ 195 h 367"/>
                <a:gd name="T16" fmla="*/ 257 w 288"/>
                <a:gd name="T17" fmla="*/ 193 h 367"/>
                <a:gd name="T18" fmla="*/ 268 w 288"/>
                <a:gd name="T19" fmla="*/ 195 h 367"/>
                <a:gd name="T20" fmla="*/ 279 w 288"/>
                <a:gd name="T21" fmla="*/ 202 h 367"/>
                <a:gd name="T22" fmla="*/ 285 w 288"/>
                <a:gd name="T23" fmla="*/ 212 h 367"/>
                <a:gd name="T24" fmla="*/ 288 w 288"/>
                <a:gd name="T25" fmla="*/ 224 h 367"/>
                <a:gd name="T26" fmla="*/ 285 w 288"/>
                <a:gd name="T27" fmla="*/ 236 h 367"/>
                <a:gd name="T28" fmla="*/ 279 w 288"/>
                <a:gd name="T29" fmla="*/ 246 h 367"/>
                <a:gd name="T30" fmla="*/ 168 w 288"/>
                <a:gd name="T31" fmla="*/ 358 h 367"/>
                <a:gd name="T32" fmla="*/ 157 w 288"/>
                <a:gd name="T33" fmla="*/ 364 h 367"/>
                <a:gd name="T34" fmla="*/ 144 w 288"/>
                <a:gd name="T35" fmla="*/ 367 h 367"/>
                <a:gd name="T36" fmla="*/ 144 w 288"/>
                <a:gd name="T37" fmla="*/ 367 h 367"/>
                <a:gd name="T38" fmla="*/ 144 w 288"/>
                <a:gd name="T39" fmla="*/ 367 h 367"/>
                <a:gd name="T40" fmla="*/ 132 w 288"/>
                <a:gd name="T41" fmla="*/ 364 h 367"/>
                <a:gd name="T42" fmla="*/ 120 w 288"/>
                <a:gd name="T43" fmla="*/ 358 h 367"/>
                <a:gd name="T44" fmla="*/ 9 w 288"/>
                <a:gd name="T45" fmla="*/ 246 h 367"/>
                <a:gd name="T46" fmla="*/ 3 w 288"/>
                <a:gd name="T47" fmla="*/ 236 h 367"/>
                <a:gd name="T48" fmla="*/ 0 w 288"/>
                <a:gd name="T49" fmla="*/ 224 h 367"/>
                <a:gd name="T50" fmla="*/ 3 w 288"/>
                <a:gd name="T51" fmla="*/ 212 h 367"/>
                <a:gd name="T52" fmla="*/ 9 w 288"/>
                <a:gd name="T53" fmla="*/ 202 h 367"/>
                <a:gd name="T54" fmla="*/ 20 w 288"/>
                <a:gd name="T55" fmla="*/ 195 h 367"/>
                <a:gd name="T56" fmla="*/ 31 w 288"/>
                <a:gd name="T57" fmla="*/ 193 h 367"/>
                <a:gd name="T58" fmla="*/ 43 w 288"/>
                <a:gd name="T59" fmla="*/ 195 h 367"/>
                <a:gd name="T60" fmla="*/ 54 w 288"/>
                <a:gd name="T61" fmla="*/ 202 h 367"/>
                <a:gd name="T62" fmla="*/ 113 w 288"/>
                <a:gd name="T63" fmla="*/ 261 h 367"/>
                <a:gd name="T64" fmla="*/ 113 w 288"/>
                <a:gd name="T65" fmla="*/ 32 h 367"/>
                <a:gd name="T66" fmla="*/ 115 w 288"/>
                <a:gd name="T67" fmla="*/ 20 h 367"/>
                <a:gd name="T68" fmla="*/ 122 w 288"/>
                <a:gd name="T69" fmla="*/ 9 h 367"/>
                <a:gd name="T70" fmla="*/ 132 w 288"/>
                <a:gd name="T71" fmla="*/ 3 h 367"/>
                <a:gd name="T72" fmla="*/ 144 w 28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8" h="367">
                  <a:moveTo>
                    <a:pt x="144" y="0"/>
                  </a:moveTo>
                  <a:lnTo>
                    <a:pt x="156" y="3"/>
                  </a:lnTo>
                  <a:lnTo>
                    <a:pt x="166" y="9"/>
                  </a:lnTo>
                  <a:lnTo>
                    <a:pt x="173" y="20"/>
                  </a:lnTo>
                  <a:lnTo>
                    <a:pt x="175" y="32"/>
                  </a:lnTo>
                  <a:lnTo>
                    <a:pt x="175" y="261"/>
                  </a:lnTo>
                  <a:lnTo>
                    <a:pt x="234" y="202"/>
                  </a:lnTo>
                  <a:lnTo>
                    <a:pt x="245" y="195"/>
                  </a:lnTo>
                  <a:lnTo>
                    <a:pt x="257" y="193"/>
                  </a:lnTo>
                  <a:lnTo>
                    <a:pt x="268" y="195"/>
                  </a:lnTo>
                  <a:lnTo>
                    <a:pt x="279" y="202"/>
                  </a:lnTo>
                  <a:lnTo>
                    <a:pt x="285" y="212"/>
                  </a:lnTo>
                  <a:lnTo>
                    <a:pt x="288" y="224"/>
                  </a:lnTo>
                  <a:lnTo>
                    <a:pt x="285" y="236"/>
                  </a:lnTo>
                  <a:lnTo>
                    <a:pt x="279" y="246"/>
                  </a:lnTo>
                  <a:lnTo>
                    <a:pt x="168" y="358"/>
                  </a:lnTo>
                  <a:lnTo>
                    <a:pt x="157" y="364"/>
                  </a:lnTo>
                  <a:lnTo>
                    <a:pt x="144" y="367"/>
                  </a:lnTo>
                  <a:lnTo>
                    <a:pt x="144" y="367"/>
                  </a:lnTo>
                  <a:lnTo>
                    <a:pt x="144" y="367"/>
                  </a:lnTo>
                  <a:lnTo>
                    <a:pt x="132" y="364"/>
                  </a:lnTo>
                  <a:lnTo>
                    <a:pt x="120" y="358"/>
                  </a:lnTo>
                  <a:lnTo>
                    <a:pt x="9" y="246"/>
                  </a:lnTo>
                  <a:lnTo>
                    <a:pt x="3" y="236"/>
                  </a:lnTo>
                  <a:lnTo>
                    <a:pt x="0" y="224"/>
                  </a:lnTo>
                  <a:lnTo>
                    <a:pt x="3" y="212"/>
                  </a:lnTo>
                  <a:lnTo>
                    <a:pt x="9" y="202"/>
                  </a:lnTo>
                  <a:lnTo>
                    <a:pt x="20" y="195"/>
                  </a:lnTo>
                  <a:lnTo>
                    <a:pt x="31" y="193"/>
                  </a:lnTo>
                  <a:lnTo>
                    <a:pt x="43" y="195"/>
                  </a:lnTo>
                  <a:lnTo>
                    <a:pt x="54" y="202"/>
                  </a:lnTo>
                  <a:lnTo>
                    <a:pt x="113" y="261"/>
                  </a:lnTo>
                  <a:lnTo>
                    <a:pt x="113" y="32"/>
                  </a:lnTo>
                  <a:lnTo>
                    <a:pt x="115" y="20"/>
                  </a:lnTo>
                  <a:lnTo>
                    <a:pt x="122" y="9"/>
                  </a:lnTo>
                  <a:lnTo>
                    <a:pt x="132" y="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C408"/>
            </a:solidFill>
            <a:ln w="0">
              <a:solidFill>
                <a:srgbClr val="FFC4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6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1" name="그룹 3050"/>
          <p:cNvGrpSpPr/>
          <p:nvPr/>
        </p:nvGrpSpPr>
        <p:grpSpPr>
          <a:xfrm>
            <a:off x="2571024" y="216025"/>
            <a:ext cx="1152103" cy="1150633"/>
            <a:chOff x="1311276" y="7938"/>
            <a:chExt cx="1244600" cy="1243012"/>
          </a:xfrm>
        </p:grpSpPr>
        <p:sp>
          <p:nvSpPr>
            <p:cNvPr id="2879" name="Freeform 2812"/>
            <p:cNvSpPr>
              <a:spLocks/>
            </p:cNvSpPr>
            <p:nvPr/>
          </p:nvSpPr>
          <p:spPr bwMode="auto">
            <a:xfrm>
              <a:off x="1400176" y="98425"/>
              <a:ext cx="1155700" cy="1152525"/>
            </a:xfrm>
            <a:custGeom>
              <a:avLst/>
              <a:gdLst>
                <a:gd name="T0" fmla="*/ 364 w 728"/>
                <a:gd name="T1" fmla="*/ 0 h 726"/>
                <a:gd name="T2" fmla="*/ 418 w 728"/>
                <a:gd name="T3" fmla="*/ 3 h 726"/>
                <a:gd name="T4" fmla="*/ 469 w 728"/>
                <a:gd name="T5" fmla="*/ 15 h 726"/>
                <a:gd name="T6" fmla="*/ 517 w 728"/>
                <a:gd name="T7" fmla="*/ 34 h 726"/>
                <a:gd name="T8" fmla="*/ 562 w 728"/>
                <a:gd name="T9" fmla="*/ 58 h 726"/>
                <a:gd name="T10" fmla="*/ 602 w 728"/>
                <a:gd name="T11" fmla="*/ 89 h 726"/>
                <a:gd name="T12" fmla="*/ 639 w 728"/>
                <a:gd name="T13" fmla="*/ 124 h 726"/>
                <a:gd name="T14" fmla="*/ 669 w 728"/>
                <a:gd name="T15" fmla="*/ 164 h 726"/>
                <a:gd name="T16" fmla="*/ 694 w 728"/>
                <a:gd name="T17" fmla="*/ 209 h 726"/>
                <a:gd name="T18" fmla="*/ 713 w 728"/>
                <a:gd name="T19" fmla="*/ 257 h 726"/>
                <a:gd name="T20" fmla="*/ 724 w 728"/>
                <a:gd name="T21" fmla="*/ 310 h 726"/>
                <a:gd name="T22" fmla="*/ 728 w 728"/>
                <a:gd name="T23" fmla="*/ 363 h 726"/>
                <a:gd name="T24" fmla="*/ 724 w 728"/>
                <a:gd name="T25" fmla="*/ 417 h 726"/>
                <a:gd name="T26" fmla="*/ 713 w 728"/>
                <a:gd name="T27" fmla="*/ 468 h 726"/>
                <a:gd name="T28" fmla="*/ 694 w 728"/>
                <a:gd name="T29" fmla="*/ 517 h 726"/>
                <a:gd name="T30" fmla="*/ 669 w 728"/>
                <a:gd name="T31" fmla="*/ 561 h 726"/>
                <a:gd name="T32" fmla="*/ 639 w 728"/>
                <a:gd name="T33" fmla="*/ 602 h 726"/>
                <a:gd name="T34" fmla="*/ 602 w 728"/>
                <a:gd name="T35" fmla="*/ 637 h 726"/>
                <a:gd name="T36" fmla="*/ 562 w 728"/>
                <a:gd name="T37" fmla="*/ 668 h 726"/>
                <a:gd name="T38" fmla="*/ 517 w 728"/>
                <a:gd name="T39" fmla="*/ 693 h 726"/>
                <a:gd name="T40" fmla="*/ 469 w 728"/>
                <a:gd name="T41" fmla="*/ 712 h 726"/>
                <a:gd name="T42" fmla="*/ 418 w 728"/>
                <a:gd name="T43" fmla="*/ 722 h 726"/>
                <a:gd name="T44" fmla="*/ 364 w 728"/>
                <a:gd name="T45" fmla="*/ 726 h 726"/>
                <a:gd name="T46" fmla="*/ 310 w 728"/>
                <a:gd name="T47" fmla="*/ 722 h 726"/>
                <a:gd name="T48" fmla="*/ 259 w 728"/>
                <a:gd name="T49" fmla="*/ 712 h 726"/>
                <a:gd name="T50" fmla="*/ 211 w 728"/>
                <a:gd name="T51" fmla="*/ 693 h 726"/>
                <a:gd name="T52" fmla="*/ 166 w 728"/>
                <a:gd name="T53" fmla="*/ 668 h 726"/>
                <a:gd name="T54" fmla="*/ 126 w 728"/>
                <a:gd name="T55" fmla="*/ 637 h 726"/>
                <a:gd name="T56" fmla="*/ 89 w 728"/>
                <a:gd name="T57" fmla="*/ 602 h 726"/>
                <a:gd name="T58" fmla="*/ 59 w 728"/>
                <a:gd name="T59" fmla="*/ 561 h 726"/>
                <a:gd name="T60" fmla="*/ 34 w 728"/>
                <a:gd name="T61" fmla="*/ 517 h 726"/>
                <a:gd name="T62" fmla="*/ 16 w 728"/>
                <a:gd name="T63" fmla="*/ 468 h 726"/>
                <a:gd name="T64" fmla="*/ 4 w 728"/>
                <a:gd name="T65" fmla="*/ 417 h 726"/>
                <a:gd name="T66" fmla="*/ 0 w 728"/>
                <a:gd name="T67" fmla="*/ 363 h 726"/>
                <a:gd name="T68" fmla="*/ 4 w 728"/>
                <a:gd name="T69" fmla="*/ 310 h 726"/>
                <a:gd name="T70" fmla="*/ 16 w 728"/>
                <a:gd name="T71" fmla="*/ 257 h 726"/>
                <a:gd name="T72" fmla="*/ 34 w 728"/>
                <a:gd name="T73" fmla="*/ 209 h 726"/>
                <a:gd name="T74" fmla="*/ 59 w 728"/>
                <a:gd name="T75" fmla="*/ 164 h 726"/>
                <a:gd name="T76" fmla="*/ 89 w 728"/>
                <a:gd name="T77" fmla="*/ 124 h 726"/>
                <a:gd name="T78" fmla="*/ 126 w 728"/>
                <a:gd name="T79" fmla="*/ 89 h 726"/>
                <a:gd name="T80" fmla="*/ 166 w 728"/>
                <a:gd name="T81" fmla="*/ 58 h 726"/>
                <a:gd name="T82" fmla="*/ 211 w 728"/>
                <a:gd name="T83" fmla="*/ 34 h 726"/>
                <a:gd name="T84" fmla="*/ 259 w 728"/>
                <a:gd name="T85" fmla="*/ 15 h 726"/>
                <a:gd name="T86" fmla="*/ 310 w 728"/>
                <a:gd name="T87" fmla="*/ 3 h 726"/>
                <a:gd name="T88" fmla="*/ 364 w 728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4"/>
                  </a:lnTo>
                  <a:lnTo>
                    <a:pt x="669" y="164"/>
                  </a:lnTo>
                  <a:lnTo>
                    <a:pt x="694" y="209"/>
                  </a:lnTo>
                  <a:lnTo>
                    <a:pt x="713" y="257"/>
                  </a:lnTo>
                  <a:lnTo>
                    <a:pt x="724" y="310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8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4" y="209"/>
                  </a:lnTo>
                  <a:lnTo>
                    <a:pt x="59" y="164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0" name="Freeform 2813"/>
            <p:cNvSpPr>
              <a:spLocks/>
            </p:cNvSpPr>
            <p:nvPr/>
          </p:nvSpPr>
          <p:spPr bwMode="auto">
            <a:xfrm>
              <a:off x="1311276" y="7938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7 w 728"/>
                <a:gd name="T3" fmla="*/ 4 h 727"/>
                <a:gd name="T4" fmla="*/ 469 w 728"/>
                <a:gd name="T5" fmla="*/ 15 h 727"/>
                <a:gd name="T6" fmla="*/ 517 w 728"/>
                <a:gd name="T7" fmla="*/ 33 h 727"/>
                <a:gd name="T8" fmla="*/ 562 w 728"/>
                <a:gd name="T9" fmla="*/ 58 h 727"/>
                <a:gd name="T10" fmla="*/ 602 w 728"/>
                <a:gd name="T11" fmla="*/ 89 h 727"/>
                <a:gd name="T12" fmla="*/ 639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2 w 728"/>
                <a:gd name="T19" fmla="*/ 258 h 727"/>
                <a:gd name="T20" fmla="*/ 724 w 728"/>
                <a:gd name="T21" fmla="*/ 309 h 727"/>
                <a:gd name="T22" fmla="*/ 728 w 728"/>
                <a:gd name="T23" fmla="*/ 363 h 727"/>
                <a:gd name="T24" fmla="*/ 724 w 728"/>
                <a:gd name="T25" fmla="*/ 417 h 727"/>
                <a:gd name="T26" fmla="*/ 712 w 728"/>
                <a:gd name="T27" fmla="*/ 469 h 727"/>
                <a:gd name="T28" fmla="*/ 694 w 728"/>
                <a:gd name="T29" fmla="*/ 516 h 727"/>
                <a:gd name="T30" fmla="*/ 669 w 728"/>
                <a:gd name="T31" fmla="*/ 562 h 727"/>
                <a:gd name="T32" fmla="*/ 639 w 728"/>
                <a:gd name="T33" fmla="*/ 602 h 727"/>
                <a:gd name="T34" fmla="*/ 602 w 728"/>
                <a:gd name="T35" fmla="*/ 638 h 727"/>
                <a:gd name="T36" fmla="*/ 562 w 728"/>
                <a:gd name="T37" fmla="*/ 668 h 727"/>
                <a:gd name="T38" fmla="*/ 517 w 728"/>
                <a:gd name="T39" fmla="*/ 693 h 727"/>
                <a:gd name="T40" fmla="*/ 469 w 728"/>
                <a:gd name="T41" fmla="*/ 711 h 727"/>
                <a:gd name="T42" fmla="*/ 417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1 h 727"/>
                <a:gd name="T50" fmla="*/ 211 w 728"/>
                <a:gd name="T51" fmla="*/ 693 h 727"/>
                <a:gd name="T52" fmla="*/ 166 w 728"/>
                <a:gd name="T53" fmla="*/ 668 h 727"/>
                <a:gd name="T54" fmla="*/ 125 w 728"/>
                <a:gd name="T55" fmla="*/ 638 h 727"/>
                <a:gd name="T56" fmla="*/ 89 w 728"/>
                <a:gd name="T57" fmla="*/ 602 h 727"/>
                <a:gd name="T58" fmla="*/ 59 w 728"/>
                <a:gd name="T59" fmla="*/ 562 h 727"/>
                <a:gd name="T60" fmla="*/ 34 w 728"/>
                <a:gd name="T61" fmla="*/ 516 h 727"/>
                <a:gd name="T62" fmla="*/ 15 w 728"/>
                <a:gd name="T63" fmla="*/ 469 h 727"/>
                <a:gd name="T64" fmla="*/ 4 w 728"/>
                <a:gd name="T65" fmla="*/ 417 h 727"/>
                <a:gd name="T66" fmla="*/ 0 w 728"/>
                <a:gd name="T67" fmla="*/ 363 h 727"/>
                <a:gd name="T68" fmla="*/ 4 w 728"/>
                <a:gd name="T69" fmla="*/ 309 h 727"/>
                <a:gd name="T70" fmla="*/ 15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5 w 728"/>
                <a:gd name="T79" fmla="*/ 89 h 727"/>
                <a:gd name="T80" fmla="*/ 166 w 728"/>
                <a:gd name="T81" fmla="*/ 58 h 727"/>
                <a:gd name="T82" fmla="*/ 211 w 728"/>
                <a:gd name="T83" fmla="*/ 33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7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4" y="309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2" y="469"/>
                  </a:lnTo>
                  <a:lnTo>
                    <a:pt x="694" y="516"/>
                  </a:lnTo>
                  <a:lnTo>
                    <a:pt x="669" y="562"/>
                  </a:lnTo>
                  <a:lnTo>
                    <a:pt x="639" y="602"/>
                  </a:lnTo>
                  <a:lnTo>
                    <a:pt x="602" y="638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1"/>
                  </a:lnTo>
                  <a:lnTo>
                    <a:pt x="417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1"/>
                  </a:lnTo>
                  <a:lnTo>
                    <a:pt x="211" y="693"/>
                  </a:lnTo>
                  <a:lnTo>
                    <a:pt x="166" y="668"/>
                  </a:lnTo>
                  <a:lnTo>
                    <a:pt x="125" y="638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6"/>
                  </a:lnTo>
                  <a:lnTo>
                    <a:pt x="15" y="469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3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7A62FF"/>
            </a:solidFill>
            <a:ln w="0">
              <a:solidFill>
                <a:srgbClr val="7A6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1" name="Freeform 2814"/>
            <p:cNvSpPr>
              <a:spLocks/>
            </p:cNvSpPr>
            <p:nvPr/>
          </p:nvSpPr>
          <p:spPr bwMode="auto">
            <a:xfrm>
              <a:off x="1536701" y="327025"/>
              <a:ext cx="639763" cy="514350"/>
            </a:xfrm>
            <a:custGeom>
              <a:avLst/>
              <a:gdLst>
                <a:gd name="T0" fmla="*/ 240 w 403"/>
                <a:gd name="T1" fmla="*/ 0 h 324"/>
                <a:gd name="T2" fmla="*/ 251 w 403"/>
                <a:gd name="T3" fmla="*/ 2 h 324"/>
                <a:gd name="T4" fmla="*/ 258 w 403"/>
                <a:gd name="T5" fmla="*/ 7 h 324"/>
                <a:gd name="T6" fmla="*/ 396 w 403"/>
                <a:gd name="T7" fmla="*/ 145 h 324"/>
                <a:gd name="T8" fmla="*/ 396 w 403"/>
                <a:gd name="T9" fmla="*/ 145 h 324"/>
                <a:gd name="T10" fmla="*/ 399 w 403"/>
                <a:gd name="T11" fmla="*/ 149 h 324"/>
                <a:gd name="T12" fmla="*/ 400 w 403"/>
                <a:gd name="T13" fmla="*/ 150 h 324"/>
                <a:gd name="T14" fmla="*/ 401 w 403"/>
                <a:gd name="T15" fmla="*/ 153 h 324"/>
                <a:gd name="T16" fmla="*/ 401 w 403"/>
                <a:gd name="T17" fmla="*/ 155 h 324"/>
                <a:gd name="T18" fmla="*/ 403 w 403"/>
                <a:gd name="T19" fmla="*/ 158 h 324"/>
                <a:gd name="T20" fmla="*/ 403 w 403"/>
                <a:gd name="T21" fmla="*/ 162 h 324"/>
                <a:gd name="T22" fmla="*/ 403 w 403"/>
                <a:gd name="T23" fmla="*/ 167 h 324"/>
                <a:gd name="T24" fmla="*/ 401 w 403"/>
                <a:gd name="T25" fmla="*/ 170 h 324"/>
                <a:gd name="T26" fmla="*/ 401 w 403"/>
                <a:gd name="T27" fmla="*/ 172 h 324"/>
                <a:gd name="T28" fmla="*/ 400 w 403"/>
                <a:gd name="T29" fmla="*/ 175 h 324"/>
                <a:gd name="T30" fmla="*/ 399 w 403"/>
                <a:gd name="T31" fmla="*/ 176 h 324"/>
                <a:gd name="T32" fmla="*/ 396 w 403"/>
                <a:gd name="T33" fmla="*/ 180 h 324"/>
                <a:gd name="T34" fmla="*/ 396 w 403"/>
                <a:gd name="T35" fmla="*/ 180 h 324"/>
                <a:gd name="T36" fmla="*/ 258 w 403"/>
                <a:gd name="T37" fmla="*/ 318 h 324"/>
                <a:gd name="T38" fmla="*/ 255 w 403"/>
                <a:gd name="T39" fmla="*/ 320 h 324"/>
                <a:gd name="T40" fmla="*/ 251 w 403"/>
                <a:gd name="T41" fmla="*/ 323 h 324"/>
                <a:gd name="T42" fmla="*/ 245 w 403"/>
                <a:gd name="T43" fmla="*/ 324 h 324"/>
                <a:gd name="T44" fmla="*/ 240 w 403"/>
                <a:gd name="T45" fmla="*/ 324 h 324"/>
                <a:gd name="T46" fmla="*/ 236 w 403"/>
                <a:gd name="T47" fmla="*/ 324 h 324"/>
                <a:gd name="T48" fmla="*/ 231 w 403"/>
                <a:gd name="T49" fmla="*/ 323 h 324"/>
                <a:gd name="T50" fmla="*/ 227 w 403"/>
                <a:gd name="T51" fmla="*/ 320 h 324"/>
                <a:gd name="T52" fmla="*/ 223 w 403"/>
                <a:gd name="T53" fmla="*/ 318 h 324"/>
                <a:gd name="T54" fmla="*/ 217 w 403"/>
                <a:gd name="T55" fmla="*/ 308 h 324"/>
                <a:gd name="T56" fmla="*/ 215 w 403"/>
                <a:gd name="T57" fmla="*/ 299 h 324"/>
                <a:gd name="T58" fmla="*/ 217 w 403"/>
                <a:gd name="T59" fmla="*/ 289 h 324"/>
                <a:gd name="T60" fmla="*/ 223 w 403"/>
                <a:gd name="T61" fmla="*/ 281 h 324"/>
                <a:gd name="T62" fmla="*/ 316 w 403"/>
                <a:gd name="T63" fmla="*/ 188 h 324"/>
                <a:gd name="T64" fmla="*/ 27 w 403"/>
                <a:gd name="T65" fmla="*/ 188 h 324"/>
                <a:gd name="T66" fmla="*/ 14 w 403"/>
                <a:gd name="T67" fmla="*/ 184 h 324"/>
                <a:gd name="T68" fmla="*/ 4 w 403"/>
                <a:gd name="T69" fmla="*/ 175 h 324"/>
                <a:gd name="T70" fmla="*/ 0 w 403"/>
                <a:gd name="T71" fmla="*/ 162 h 324"/>
                <a:gd name="T72" fmla="*/ 4 w 403"/>
                <a:gd name="T73" fmla="*/ 150 h 324"/>
                <a:gd name="T74" fmla="*/ 14 w 403"/>
                <a:gd name="T75" fmla="*/ 141 h 324"/>
                <a:gd name="T76" fmla="*/ 27 w 403"/>
                <a:gd name="T77" fmla="*/ 137 h 324"/>
                <a:gd name="T78" fmla="*/ 316 w 403"/>
                <a:gd name="T79" fmla="*/ 137 h 324"/>
                <a:gd name="T80" fmla="*/ 223 w 403"/>
                <a:gd name="T81" fmla="*/ 44 h 324"/>
                <a:gd name="T82" fmla="*/ 217 w 403"/>
                <a:gd name="T83" fmla="*/ 35 h 324"/>
                <a:gd name="T84" fmla="*/ 215 w 403"/>
                <a:gd name="T85" fmla="*/ 26 h 324"/>
                <a:gd name="T86" fmla="*/ 217 w 403"/>
                <a:gd name="T87" fmla="*/ 17 h 324"/>
                <a:gd name="T88" fmla="*/ 223 w 403"/>
                <a:gd name="T89" fmla="*/ 7 h 324"/>
                <a:gd name="T90" fmla="*/ 231 w 403"/>
                <a:gd name="T91" fmla="*/ 2 h 324"/>
                <a:gd name="T92" fmla="*/ 240 w 403"/>
                <a:gd name="T9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3" h="324">
                  <a:moveTo>
                    <a:pt x="240" y="0"/>
                  </a:moveTo>
                  <a:lnTo>
                    <a:pt x="251" y="2"/>
                  </a:lnTo>
                  <a:lnTo>
                    <a:pt x="258" y="7"/>
                  </a:lnTo>
                  <a:lnTo>
                    <a:pt x="396" y="145"/>
                  </a:lnTo>
                  <a:lnTo>
                    <a:pt x="396" y="145"/>
                  </a:lnTo>
                  <a:lnTo>
                    <a:pt x="399" y="149"/>
                  </a:lnTo>
                  <a:lnTo>
                    <a:pt x="400" y="150"/>
                  </a:lnTo>
                  <a:lnTo>
                    <a:pt x="401" y="153"/>
                  </a:lnTo>
                  <a:lnTo>
                    <a:pt x="401" y="155"/>
                  </a:lnTo>
                  <a:lnTo>
                    <a:pt x="403" y="158"/>
                  </a:lnTo>
                  <a:lnTo>
                    <a:pt x="403" y="162"/>
                  </a:lnTo>
                  <a:lnTo>
                    <a:pt x="403" y="167"/>
                  </a:lnTo>
                  <a:lnTo>
                    <a:pt x="401" y="170"/>
                  </a:lnTo>
                  <a:lnTo>
                    <a:pt x="401" y="172"/>
                  </a:lnTo>
                  <a:lnTo>
                    <a:pt x="400" y="175"/>
                  </a:lnTo>
                  <a:lnTo>
                    <a:pt x="399" y="176"/>
                  </a:lnTo>
                  <a:lnTo>
                    <a:pt x="396" y="180"/>
                  </a:lnTo>
                  <a:lnTo>
                    <a:pt x="396" y="180"/>
                  </a:lnTo>
                  <a:lnTo>
                    <a:pt x="258" y="318"/>
                  </a:lnTo>
                  <a:lnTo>
                    <a:pt x="255" y="320"/>
                  </a:lnTo>
                  <a:lnTo>
                    <a:pt x="251" y="323"/>
                  </a:lnTo>
                  <a:lnTo>
                    <a:pt x="245" y="324"/>
                  </a:lnTo>
                  <a:lnTo>
                    <a:pt x="240" y="324"/>
                  </a:lnTo>
                  <a:lnTo>
                    <a:pt x="236" y="324"/>
                  </a:lnTo>
                  <a:lnTo>
                    <a:pt x="231" y="323"/>
                  </a:lnTo>
                  <a:lnTo>
                    <a:pt x="227" y="320"/>
                  </a:lnTo>
                  <a:lnTo>
                    <a:pt x="223" y="318"/>
                  </a:lnTo>
                  <a:lnTo>
                    <a:pt x="217" y="308"/>
                  </a:lnTo>
                  <a:lnTo>
                    <a:pt x="215" y="299"/>
                  </a:lnTo>
                  <a:lnTo>
                    <a:pt x="217" y="289"/>
                  </a:lnTo>
                  <a:lnTo>
                    <a:pt x="223" y="281"/>
                  </a:lnTo>
                  <a:lnTo>
                    <a:pt x="316" y="188"/>
                  </a:lnTo>
                  <a:lnTo>
                    <a:pt x="27" y="188"/>
                  </a:lnTo>
                  <a:lnTo>
                    <a:pt x="14" y="184"/>
                  </a:lnTo>
                  <a:lnTo>
                    <a:pt x="4" y="175"/>
                  </a:lnTo>
                  <a:lnTo>
                    <a:pt x="0" y="162"/>
                  </a:lnTo>
                  <a:lnTo>
                    <a:pt x="4" y="150"/>
                  </a:lnTo>
                  <a:lnTo>
                    <a:pt x="14" y="141"/>
                  </a:lnTo>
                  <a:lnTo>
                    <a:pt x="27" y="137"/>
                  </a:lnTo>
                  <a:lnTo>
                    <a:pt x="316" y="137"/>
                  </a:lnTo>
                  <a:lnTo>
                    <a:pt x="223" y="44"/>
                  </a:lnTo>
                  <a:lnTo>
                    <a:pt x="217" y="35"/>
                  </a:lnTo>
                  <a:lnTo>
                    <a:pt x="215" y="26"/>
                  </a:lnTo>
                  <a:lnTo>
                    <a:pt x="217" y="17"/>
                  </a:lnTo>
                  <a:lnTo>
                    <a:pt x="223" y="7"/>
                  </a:lnTo>
                  <a:lnTo>
                    <a:pt x="231" y="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2" name="Freeform 2815"/>
            <p:cNvSpPr>
              <a:spLocks noEditPoints="1"/>
            </p:cNvSpPr>
            <p:nvPr/>
          </p:nvSpPr>
          <p:spPr bwMode="auto">
            <a:xfrm>
              <a:off x="1889126" y="7938"/>
              <a:ext cx="577850" cy="1154113"/>
            </a:xfrm>
            <a:custGeom>
              <a:avLst/>
              <a:gdLst>
                <a:gd name="T0" fmla="*/ 94 w 364"/>
                <a:gd name="T1" fmla="*/ 389 h 727"/>
                <a:gd name="T2" fmla="*/ 0 w 364"/>
                <a:gd name="T3" fmla="*/ 483 h 727"/>
                <a:gd name="T4" fmla="*/ 0 w 364"/>
                <a:gd name="T5" fmla="*/ 244 h 727"/>
                <a:gd name="T6" fmla="*/ 94 w 364"/>
                <a:gd name="T7" fmla="*/ 338 h 727"/>
                <a:gd name="T8" fmla="*/ 0 w 364"/>
                <a:gd name="T9" fmla="*/ 244 h 727"/>
                <a:gd name="T10" fmla="*/ 53 w 364"/>
                <a:gd name="T11" fmla="*/ 4 h 727"/>
                <a:gd name="T12" fmla="*/ 153 w 364"/>
                <a:gd name="T13" fmla="*/ 33 h 727"/>
                <a:gd name="T14" fmla="*/ 238 w 364"/>
                <a:gd name="T15" fmla="*/ 89 h 727"/>
                <a:gd name="T16" fmla="*/ 305 w 364"/>
                <a:gd name="T17" fmla="*/ 165 h 727"/>
                <a:gd name="T18" fmla="*/ 348 w 364"/>
                <a:gd name="T19" fmla="*/ 258 h 727"/>
                <a:gd name="T20" fmla="*/ 364 w 364"/>
                <a:gd name="T21" fmla="*/ 363 h 727"/>
                <a:gd name="T22" fmla="*/ 348 w 364"/>
                <a:gd name="T23" fmla="*/ 469 h 727"/>
                <a:gd name="T24" fmla="*/ 305 w 364"/>
                <a:gd name="T25" fmla="*/ 562 h 727"/>
                <a:gd name="T26" fmla="*/ 238 w 364"/>
                <a:gd name="T27" fmla="*/ 638 h 727"/>
                <a:gd name="T28" fmla="*/ 153 w 364"/>
                <a:gd name="T29" fmla="*/ 693 h 727"/>
                <a:gd name="T30" fmla="*/ 53 w 364"/>
                <a:gd name="T31" fmla="*/ 723 h 727"/>
                <a:gd name="T32" fmla="*/ 0 w 364"/>
                <a:gd name="T33" fmla="*/ 517 h 727"/>
                <a:gd name="T34" fmla="*/ 5 w 364"/>
                <a:gd name="T35" fmla="*/ 521 h 727"/>
                <a:gd name="T36" fmla="*/ 14 w 364"/>
                <a:gd name="T37" fmla="*/ 525 h 727"/>
                <a:gd name="T38" fmla="*/ 23 w 364"/>
                <a:gd name="T39" fmla="*/ 525 h 727"/>
                <a:gd name="T40" fmla="*/ 33 w 364"/>
                <a:gd name="T41" fmla="*/ 521 h 727"/>
                <a:gd name="T42" fmla="*/ 174 w 364"/>
                <a:gd name="T43" fmla="*/ 381 h 727"/>
                <a:gd name="T44" fmla="*/ 177 w 364"/>
                <a:gd name="T45" fmla="*/ 377 h 727"/>
                <a:gd name="T46" fmla="*/ 179 w 364"/>
                <a:gd name="T47" fmla="*/ 373 h 727"/>
                <a:gd name="T48" fmla="*/ 181 w 364"/>
                <a:gd name="T49" fmla="*/ 368 h 727"/>
                <a:gd name="T50" fmla="*/ 181 w 364"/>
                <a:gd name="T51" fmla="*/ 359 h 727"/>
                <a:gd name="T52" fmla="*/ 179 w 364"/>
                <a:gd name="T53" fmla="*/ 354 h 727"/>
                <a:gd name="T54" fmla="*/ 177 w 364"/>
                <a:gd name="T55" fmla="*/ 350 h 727"/>
                <a:gd name="T56" fmla="*/ 174 w 364"/>
                <a:gd name="T57" fmla="*/ 346 h 727"/>
                <a:gd name="T58" fmla="*/ 33 w 364"/>
                <a:gd name="T59" fmla="*/ 206 h 727"/>
                <a:gd name="T60" fmla="*/ 23 w 364"/>
                <a:gd name="T61" fmla="*/ 202 h 727"/>
                <a:gd name="T62" fmla="*/ 14 w 364"/>
                <a:gd name="T63" fmla="*/ 202 h 727"/>
                <a:gd name="T64" fmla="*/ 5 w 364"/>
                <a:gd name="T65" fmla="*/ 206 h 727"/>
                <a:gd name="T66" fmla="*/ 0 w 364"/>
                <a:gd name="T67" fmla="*/ 21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4" h="727">
                  <a:moveTo>
                    <a:pt x="0" y="389"/>
                  </a:moveTo>
                  <a:lnTo>
                    <a:pt x="94" y="389"/>
                  </a:lnTo>
                  <a:lnTo>
                    <a:pt x="1" y="482"/>
                  </a:lnTo>
                  <a:lnTo>
                    <a:pt x="0" y="483"/>
                  </a:lnTo>
                  <a:lnTo>
                    <a:pt x="0" y="389"/>
                  </a:lnTo>
                  <a:close/>
                  <a:moveTo>
                    <a:pt x="0" y="244"/>
                  </a:moveTo>
                  <a:lnTo>
                    <a:pt x="1" y="245"/>
                  </a:lnTo>
                  <a:lnTo>
                    <a:pt x="94" y="338"/>
                  </a:lnTo>
                  <a:lnTo>
                    <a:pt x="0" y="338"/>
                  </a:lnTo>
                  <a:lnTo>
                    <a:pt x="0" y="244"/>
                  </a:lnTo>
                  <a:close/>
                  <a:moveTo>
                    <a:pt x="0" y="0"/>
                  </a:moveTo>
                  <a:lnTo>
                    <a:pt x="53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5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48" y="469"/>
                  </a:lnTo>
                  <a:lnTo>
                    <a:pt x="330" y="516"/>
                  </a:lnTo>
                  <a:lnTo>
                    <a:pt x="305" y="562"/>
                  </a:lnTo>
                  <a:lnTo>
                    <a:pt x="275" y="602"/>
                  </a:lnTo>
                  <a:lnTo>
                    <a:pt x="238" y="638"/>
                  </a:lnTo>
                  <a:lnTo>
                    <a:pt x="198" y="668"/>
                  </a:lnTo>
                  <a:lnTo>
                    <a:pt x="153" y="693"/>
                  </a:lnTo>
                  <a:lnTo>
                    <a:pt x="105" y="711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517"/>
                  </a:lnTo>
                  <a:lnTo>
                    <a:pt x="1" y="519"/>
                  </a:lnTo>
                  <a:lnTo>
                    <a:pt x="5" y="521"/>
                  </a:lnTo>
                  <a:lnTo>
                    <a:pt x="9" y="524"/>
                  </a:lnTo>
                  <a:lnTo>
                    <a:pt x="14" y="525"/>
                  </a:lnTo>
                  <a:lnTo>
                    <a:pt x="18" y="525"/>
                  </a:lnTo>
                  <a:lnTo>
                    <a:pt x="23" y="525"/>
                  </a:lnTo>
                  <a:lnTo>
                    <a:pt x="29" y="524"/>
                  </a:lnTo>
                  <a:lnTo>
                    <a:pt x="33" y="521"/>
                  </a:lnTo>
                  <a:lnTo>
                    <a:pt x="36" y="51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77" y="377"/>
                  </a:lnTo>
                  <a:lnTo>
                    <a:pt x="178" y="376"/>
                  </a:lnTo>
                  <a:lnTo>
                    <a:pt x="179" y="373"/>
                  </a:lnTo>
                  <a:lnTo>
                    <a:pt x="179" y="371"/>
                  </a:lnTo>
                  <a:lnTo>
                    <a:pt x="181" y="368"/>
                  </a:lnTo>
                  <a:lnTo>
                    <a:pt x="181" y="363"/>
                  </a:lnTo>
                  <a:lnTo>
                    <a:pt x="181" y="359"/>
                  </a:lnTo>
                  <a:lnTo>
                    <a:pt x="179" y="356"/>
                  </a:lnTo>
                  <a:lnTo>
                    <a:pt x="179" y="354"/>
                  </a:lnTo>
                  <a:lnTo>
                    <a:pt x="178" y="351"/>
                  </a:lnTo>
                  <a:lnTo>
                    <a:pt x="177" y="350"/>
                  </a:lnTo>
                  <a:lnTo>
                    <a:pt x="174" y="346"/>
                  </a:lnTo>
                  <a:lnTo>
                    <a:pt x="174" y="346"/>
                  </a:lnTo>
                  <a:lnTo>
                    <a:pt x="36" y="208"/>
                  </a:lnTo>
                  <a:lnTo>
                    <a:pt x="33" y="206"/>
                  </a:lnTo>
                  <a:lnTo>
                    <a:pt x="29" y="203"/>
                  </a:lnTo>
                  <a:lnTo>
                    <a:pt x="23" y="202"/>
                  </a:lnTo>
                  <a:lnTo>
                    <a:pt x="18" y="201"/>
                  </a:lnTo>
                  <a:lnTo>
                    <a:pt x="14" y="202"/>
                  </a:lnTo>
                  <a:lnTo>
                    <a:pt x="9" y="203"/>
                  </a:lnTo>
                  <a:lnTo>
                    <a:pt x="5" y="206"/>
                  </a:lnTo>
                  <a:lnTo>
                    <a:pt x="1" y="208"/>
                  </a:ln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7E5"/>
            </a:solidFill>
            <a:ln w="0">
              <a:solidFill>
                <a:srgbClr val="675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3" name="Freeform 2816"/>
            <p:cNvSpPr>
              <a:spLocks/>
            </p:cNvSpPr>
            <p:nvPr/>
          </p:nvSpPr>
          <p:spPr bwMode="auto">
            <a:xfrm>
              <a:off x="1889126" y="327025"/>
              <a:ext cx="287338" cy="514350"/>
            </a:xfrm>
            <a:custGeom>
              <a:avLst/>
              <a:gdLst>
                <a:gd name="T0" fmla="*/ 18 w 181"/>
                <a:gd name="T1" fmla="*/ 0 h 324"/>
                <a:gd name="T2" fmla="*/ 23 w 181"/>
                <a:gd name="T3" fmla="*/ 1 h 324"/>
                <a:gd name="T4" fmla="*/ 29 w 181"/>
                <a:gd name="T5" fmla="*/ 2 h 324"/>
                <a:gd name="T6" fmla="*/ 33 w 181"/>
                <a:gd name="T7" fmla="*/ 5 h 324"/>
                <a:gd name="T8" fmla="*/ 36 w 181"/>
                <a:gd name="T9" fmla="*/ 7 h 324"/>
                <a:gd name="T10" fmla="*/ 174 w 181"/>
                <a:gd name="T11" fmla="*/ 145 h 324"/>
                <a:gd name="T12" fmla="*/ 174 w 181"/>
                <a:gd name="T13" fmla="*/ 145 h 324"/>
                <a:gd name="T14" fmla="*/ 177 w 181"/>
                <a:gd name="T15" fmla="*/ 149 h 324"/>
                <a:gd name="T16" fmla="*/ 178 w 181"/>
                <a:gd name="T17" fmla="*/ 150 h 324"/>
                <a:gd name="T18" fmla="*/ 179 w 181"/>
                <a:gd name="T19" fmla="*/ 153 h 324"/>
                <a:gd name="T20" fmla="*/ 179 w 181"/>
                <a:gd name="T21" fmla="*/ 155 h 324"/>
                <a:gd name="T22" fmla="*/ 181 w 181"/>
                <a:gd name="T23" fmla="*/ 158 h 324"/>
                <a:gd name="T24" fmla="*/ 181 w 181"/>
                <a:gd name="T25" fmla="*/ 162 h 324"/>
                <a:gd name="T26" fmla="*/ 181 w 181"/>
                <a:gd name="T27" fmla="*/ 167 h 324"/>
                <a:gd name="T28" fmla="*/ 179 w 181"/>
                <a:gd name="T29" fmla="*/ 170 h 324"/>
                <a:gd name="T30" fmla="*/ 179 w 181"/>
                <a:gd name="T31" fmla="*/ 172 h 324"/>
                <a:gd name="T32" fmla="*/ 178 w 181"/>
                <a:gd name="T33" fmla="*/ 175 h 324"/>
                <a:gd name="T34" fmla="*/ 177 w 181"/>
                <a:gd name="T35" fmla="*/ 176 h 324"/>
                <a:gd name="T36" fmla="*/ 174 w 181"/>
                <a:gd name="T37" fmla="*/ 180 h 324"/>
                <a:gd name="T38" fmla="*/ 174 w 181"/>
                <a:gd name="T39" fmla="*/ 180 h 324"/>
                <a:gd name="T40" fmla="*/ 36 w 181"/>
                <a:gd name="T41" fmla="*/ 318 h 324"/>
                <a:gd name="T42" fmla="*/ 33 w 181"/>
                <a:gd name="T43" fmla="*/ 320 h 324"/>
                <a:gd name="T44" fmla="*/ 29 w 181"/>
                <a:gd name="T45" fmla="*/ 323 h 324"/>
                <a:gd name="T46" fmla="*/ 23 w 181"/>
                <a:gd name="T47" fmla="*/ 324 h 324"/>
                <a:gd name="T48" fmla="*/ 18 w 181"/>
                <a:gd name="T49" fmla="*/ 324 h 324"/>
                <a:gd name="T50" fmla="*/ 14 w 181"/>
                <a:gd name="T51" fmla="*/ 324 h 324"/>
                <a:gd name="T52" fmla="*/ 9 w 181"/>
                <a:gd name="T53" fmla="*/ 323 h 324"/>
                <a:gd name="T54" fmla="*/ 5 w 181"/>
                <a:gd name="T55" fmla="*/ 320 h 324"/>
                <a:gd name="T56" fmla="*/ 1 w 181"/>
                <a:gd name="T57" fmla="*/ 318 h 324"/>
                <a:gd name="T58" fmla="*/ 0 w 181"/>
                <a:gd name="T59" fmla="*/ 316 h 324"/>
                <a:gd name="T60" fmla="*/ 0 w 181"/>
                <a:gd name="T61" fmla="*/ 282 h 324"/>
                <a:gd name="T62" fmla="*/ 1 w 181"/>
                <a:gd name="T63" fmla="*/ 281 h 324"/>
                <a:gd name="T64" fmla="*/ 94 w 181"/>
                <a:gd name="T65" fmla="*/ 188 h 324"/>
                <a:gd name="T66" fmla="*/ 0 w 181"/>
                <a:gd name="T67" fmla="*/ 188 h 324"/>
                <a:gd name="T68" fmla="*/ 0 w 181"/>
                <a:gd name="T69" fmla="*/ 137 h 324"/>
                <a:gd name="T70" fmla="*/ 94 w 181"/>
                <a:gd name="T71" fmla="*/ 137 h 324"/>
                <a:gd name="T72" fmla="*/ 1 w 181"/>
                <a:gd name="T73" fmla="*/ 44 h 324"/>
                <a:gd name="T74" fmla="*/ 0 w 181"/>
                <a:gd name="T75" fmla="*/ 43 h 324"/>
                <a:gd name="T76" fmla="*/ 0 w 181"/>
                <a:gd name="T77" fmla="*/ 9 h 324"/>
                <a:gd name="T78" fmla="*/ 1 w 181"/>
                <a:gd name="T79" fmla="*/ 7 h 324"/>
                <a:gd name="T80" fmla="*/ 5 w 181"/>
                <a:gd name="T81" fmla="*/ 5 h 324"/>
                <a:gd name="T82" fmla="*/ 9 w 181"/>
                <a:gd name="T83" fmla="*/ 2 h 324"/>
                <a:gd name="T84" fmla="*/ 14 w 181"/>
                <a:gd name="T85" fmla="*/ 1 h 324"/>
                <a:gd name="T86" fmla="*/ 18 w 181"/>
                <a:gd name="T8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324">
                  <a:moveTo>
                    <a:pt x="18" y="0"/>
                  </a:moveTo>
                  <a:lnTo>
                    <a:pt x="23" y="1"/>
                  </a:lnTo>
                  <a:lnTo>
                    <a:pt x="29" y="2"/>
                  </a:lnTo>
                  <a:lnTo>
                    <a:pt x="33" y="5"/>
                  </a:lnTo>
                  <a:lnTo>
                    <a:pt x="36" y="7"/>
                  </a:lnTo>
                  <a:lnTo>
                    <a:pt x="174" y="145"/>
                  </a:lnTo>
                  <a:lnTo>
                    <a:pt x="174" y="145"/>
                  </a:lnTo>
                  <a:lnTo>
                    <a:pt x="177" y="149"/>
                  </a:lnTo>
                  <a:lnTo>
                    <a:pt x="178" y="150"/>
                  </a:lnTo>
                  <a:lnTo>
                    <a:pt x="179" y="153"/>
                  </a:lnTo>
                  <a:lnTo>
                    <a:pt x="179" y="155"/>
                  </a:lnTo>
                  <a:lnTo>
                    <a:pt x="181" y="158"/>
                  </a:lnTo>
                  <a:lnTo>
                    <a:pt x="181" y="162"/>
                  </a:lnTo>
                  <a:lnTo>
                    <a:pt x="181" y="167"/>
                  </a:lnTo>
                  <a:lnTo>
                    <a:pt x="179" y="170"/>
                  </a:lnTo>
                  <a:lnTo>
                    <a:pt x="179" y="172"/>
                  </a:lnTo>
                  <a:lnTo>
                    <a:pt x="178" y="175"/>
                  </a:lnTo>
                  <a:lnTo>
                    <a:pt x="177" y="176"/>
                  </a:lnTo>
                  <a:lnTo>
                    <a:pt x="174" y="180"/>
                  </a:lnTo>
                  <a:lnTo>
                    <a:pt x="174" y="180"/>
                  </a:lnTo>
                  <a:lnTo>
                    <a:pt x="36" y="318"/>
                  </a:lnTo>
                  <a:lnTo>
                    <a:pt x="33" y="320"/>
                  </a:lnTo>
                  <a:lnTo>
                    <a:pt x="29" y="323"/>
                  </a:lnTo>
                  <a:lnTo>
                    <a:pt x="23" y="324"/>
                  </a:lnTo>
                  <a:lnTo>
                    <a:pt x="18" y="324"/>
                  </a:lnTo>
                  <a:lnTo>
                    <a:pt x="14" y="324"/>
                  </a:lnTo>
                  <a:lnTo>
                    <a:pt x="9" y="323"/>
                  </a:lnTo>
                  <a:lnTo>
                    <a:pt x="5" y="320"/>
                  </a:lnTo>
                  <a:lnTo>
                    <a:pt x="1" y="318"/>
                  </a:lnTo>
                  <a:lnTo>
                    <a:pt x="0" y="316"/>
                  </a:lnTo>
                  <a:lnTo>
                    <a:pt x="0" y="282"/>
                  </a:lnTo>
                  <a:lnTo>
                    <a:pt x="1" y="281"/>
                  </a:lnTo>
                  <a:lnTo>
                    <a:pt x="94" y="188"/>
                  </a:lnTo>
                  <a:lnTo>
                    <a:pt x="0" y="188"/>
                  </a:lnTo>
                  <a:lnTo>
                    <a:pt x="0" y="137"/>
                  </a:lnTo>
                  <a:lnTo>
                    <a:pt x="94" y="137"/>
                  </a:lnTo>
                  <a:lnTo>
                    <a:pt x="1" y="44"/>
                  </a:lnTo>
                  <a:lnTo>
                    <a:pt x="0" y="43"/>
                  </a:lnTo>
                  <a:lnTo>
                    <a:pt x="0" y="9"/>
                  </a:lnTo>
                  <a:lnTo>
                    <a:pt x="1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4" name="그룹 3063"/>
          <p:cNvGrpSpPr/>
          <p:nvPr/>
        </p:nvGrpSpPr>
        <p:grpSpPr>
          <a:xfrm>
            <a:off x="4045179" y="216025"/>
            <a:ext cx="1153573" cy="1150633"/>
            <a:chOff x="2628901" y="7938"/>
            <a:chExt cx="1246188" cy="1243012"/>
          </a:xfrm>
        </p:grpSpPr>
        <p:sp>
          <p:nvSpPr>
            <p:cNvPr id="2884" name="Freeform 2817"/>
            <p:cNvSpPr>
              <a:spLocks/>
            </p:cNvSpPr>
            <p:nvPr/>
          </p:nvSpPr>
          <p:spPr bwMode="auto">
            <a:xfrm>
              <a:off x="2717801" y="98425"/>
              <a:ext cx="1157288" cy="1152525"/>
            </a:xfrm>
            <a:custGeom>
              <a:avLst/>
              <a:gdLst>
                <a:gd name="T0" fmla="*/ 364 w 729"/>
                <a:gd name="T1" fmla="*/ 0 h 726"/>
                <a:gd name="T2" fmla="*/ 418 w 729"/>
                <a:gd name="T3" fmla="*/ 3 h 726"/>
                <a:gd name="T4" fmla="*/ 469 w 729"/>
                <a:gd name="T5" fmla="*/ 15 h 726"/>
                <a:gd name="T6" fmla="*/ 518 w 729"/>
                <a:gd name="T7" fmla="*/ 34 h 726"/>
                <a:gd name="T8" fmla="*/ 562 w 729"/>
                <a:gd name="T9" fmla="*/ 58 h 726"/>
                <a:gd name="T10" fmla="*/ 603 w 729"/>
                <a:gd name="T11" fmla="*/ 89 h 726"/>
                <a:gd name="T12" fmla="*/ 640 w 729"/>
                <a:gd name="T13" fmla="*/ 124 h 726"/>
                <a:gd name="T14" fmla="*/ 670 w 729"/>
                <a:gd name="T15" fmla="*/ 164 h 726"/>
                <a:gd name="T16" fmla="*/ 695 w 729"/>
                <a:gd name="T17" fmla="*/ 209 h 726"/>
                <a:gd name="T18" fmla="*/ 713 w 729"/>
                <a:gd name="T19" fmla="*/ 257 h 726"/>
                <a:gd name="T20" fmla="*/ 725 w 729"/>
                <a:gd name="T21" fmla="*/ 310 h 726"/>
                <a:gd name="T22" fmla="*/ 729 w 729"/>
                <a:gd name="T23" fmla="*/ 363 h 726"/>
                <a:gd name="T24" fmla="*/ 725 w 729"/>
                <a:gd name="T25" fmla="*/ 417 h 726"/>
                <a:gd name="T26" fmla="*/ 713 w 729"/>
                <a:gd name="T27" fmla="*/ 468 h 726"/>
                <a:gd name="T28" fmla="*/ 695 w 729"/>
                <a:gd name="T29" fmla="*/ 517 h 726"/>
                <a:gd name="T30" fmla="*/ 670 w 729"/>
                <a:gd name="T31" fmla="*/ 561 h 726"/>
                <a:gd name="T32" fmla="*/ 640 w 729"/>
                <a:gd name="T33" fmla="*/ 602 h 726"/>
                <a:gd name="T34" fmla="*/ 603 w 729"/>
                <a:gd name="T35" fmla="*/ 637 h 726"/>
                <a:gd name="T36" fmla="*/ 562 w 729"/>
                <a:gd name="T37" fmla="*/ 668 h 726"/>
                <a:gd name="T38" fmla="*/ 518 w 729"/>
                <a:gd name="T39" fmla="*/ 693 h 726"/>
                <a:gd name="T40" fmla="*/ 469 w 729"/>
                <a:gd name="T41" fmla="*/ 712 h 726"/>
                <a:gd name="T42" fmla="*/ 418 w 729"/>
                <a:gd name="T43" fmla="*/ 722 h 726"/>
                <a:gd name="T44" fmla="*/ 364 w 729"/>
                <a:gd name="T45" fmla="*/ 726 h 726"/>
                <a:gd name="T46" fmla="*/ 311 w 729"/>
                <a:gd name="T47" fmla="*/ 722 h 726"/>
                <a:gd name="T48" fmla="*/ 260 w 729"/>
                <a:gd name="T49" fmla="*/ 712 h 726"/>
                <a:gd name="T50" fmla="*/ 211 w 729"/>
                <a:gd name="T51" fmla="*/ 693 h 726"/>
                <a:gd name="T52" fmla="*/ 167 w 729"/>
                <a:gd name="T53" fmla="*/ 668 h 726"/>
                <a:gd name="T54" fmla="*/ 126 w 729"/>
                <a:gd name="T55" fmla="*/ 637 h 726"/>
                <a:gd name="T56" fmla="*/ 89 w 729"/>
                <a:gd name="T57" fmla="*/ 602 h 726"/>
                <a:gd name="T58" fmla="*/ 59 w 729"/>
                <a:gd name="T59" fmla="*/ 561 h 726"/>
                <a:gd name="T60" fmla="*/ 34 w 729"/>
                <a:gd name="T61" fmla="*/ 517 h 726"/>
                <a:gd name="T62" fmla="*/ 16 w 729"/>
                <a:gd name="T63" fmla="*/ 468 h 726"/>
                <a:gd name="T64" fmla="*/ 4 w 729"/>
                <a:gd name="T65" fmla="*/ 417 h 726"/>
                <a:gd name="T66" fmla="*/ 0 w 729"/>
                <a:gd name="T67" fmla="*/ 363 h 726"/>
                <a:gd name="T68" fmla="*/ 4 w 729"/>
                <a:gd name="T69" fmla="*/ 310 h 726"/>
                <a:gd name="T70" fmla="*/ 16 w 729"/>
                <a:gd name="T71" fmla="*/ 257 h 726"/>
                <a:gd name="T72" fmla="*/ 34 w 729"/>
                <a:gd name="T73" fmla="*/ 209 h 726"/>
                <a:gd name="T74" fmla="*/ 59 w 729"/>
                <a:gd name="T75" fmla="*/ 164 h 726"/>
                <a:gd name="T76" fmla="*/ 89 w 729"/>
                <a:gd name="T77" fmla="*/ 124 h 726"/>
                <a:gd name="T78" fmla="*/ 126 w 729"/>
                <a:gd name="T79" fmla="*/ 89 h 726"/>
                <a:gd name="T80" fmla="*/ 167 w 729"/>
                <a:gd name="T81" fmla="*/ 58 h 726"/>
                <a:gd name="T82" fmla="*/ 211 w 729"/>
                <a:gd name="T83" fmla="*/ 34 h 726"/>
                <a:gd name="T84" fmla="*/ 260 w 729"/>
                <a:gd name="T85" fmla="*/ 15 h 726"/>
                <a:gd name="T86" fmla="*/ 311 w 729"/>
                <a:gd name="T87" fmla="*/ 3 h 726"/>
                <a:gd name="T88" fmla="*/ 364 w 729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40" y="124"/>
                  </a:lnTo>
                  <a:lnTo>
                    <a:pt x="670" y="164"/>
                  </a:lnTo>
                  <a:lnTo>
                    <a:pt x="695" y="209"/>
                  </a:lnTo>
                  <a:lnTo>
                    <a:pt x="713" y="257"/>
                  </a:lnTo>
                  <a:lnTo>
                    <a:pt x="725" y="310"/>
                  </a:lnTo>
                  <a:lnTo>
                    <a:pt x="729" y="363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40" y="602"/>
                  </a:lnTo>
                  <a:lnTo>
                    <a:pt x="603" y="637"/>
                  </a:lnTo>
                  <a:lnTo>
                    <a:pt x="562" y="668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1" y="722"/>
                  </a:lnTo>
                  <a:lnTo>
                    <a:pt x="260" y="712"/>
                  </a:lnTo>
                  <a:lnTo>
                    <a:pt x="211" y="693"/>
                  </a:lnTo>
                  <a:lnTo>
                    <a:pt x="167" y="668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4" y="209"/>
                  </a:lnTo>
                  <a:lnTo>
                    <a:pt x="59" y="164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7" y="58"/>
                  </a:lnTo>
                  <a:lnTo>
                    <a:pt x="211" y="34"/>
                  </a:lnTo>
                  <a:lnTo>
                    <a:pt x="260" y="15"/>
                  </a:lnTo>
                  <a:lnTo>
                    <a:pt x="311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5" name="Freeform 2818"/>
            <p:cNvSpPr>
              <a:spLocks/>
            </p:cNvSpPr>
            <p:nvPr/>
          </p:nvSpPr>
          <p:spPr bwMode="auto">
            <a:xfrm>
              <a:off x="2628901" y="7938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5 h 727"/>
                <a:gd name="T6" fmla="*/ 517 w 728"/>
                <a:gd name="T7" fmla="*/ 33 h 727"/>
                <a:gd name="T8" fmla="*/ 562 w 728"/>
                <a:gd name="T9" fmla="*/ 58 h 727"/>
                <a:gd name="T10" fmla="*/ 603 w 728"/>
                <a:gd name="T11" fmla="*/ 89 h 727"/>
                <a:gd name="T12" fmla="*/ 638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3 w 728"/>
                <a:gd name="T19" fmla="*/ 258 h 727"/>
                <a:gd name="T20" fmla="*/ 724 w 728"/>
                <a:gd name="T21" fmla="*/ 309 h 727"/>
                <a:gd name="T22" fmla="*/ 728 w 728"/>
                <a:gd name="T23" fmla="*/ 363 h 727"/>
                <a:gd name="T24" fmla="*/ 724 w 728"/>
                <a:gd name="T25" fmla="*/ 417 h 727"/>
                <a:gd name="T26" fmla="*/ 713 w 728"/>
                <a:gd name="T27" fmla="*/ 469 h 727"/>
                <a:gd name="T28" fmla="*/ 694 w 728"/>
                <a:gd name="T29" fmla="*/ 516 h 727"/>
                <a:gd name="T30" fmla="*/ 669 w 728"/>
                <a:gd name="T31" fmla="*/ 562 h 727"/>
                <a:gd name="T32" fmla="*/ 638 w 728"/>
                <a:gd name="T33" fmla="*/ 602 h 727"/>
                <a:gd name="T34" fmla="*/ 603 w 728"/>
                <a:gd name="T35" fmla="*/ 638 h 727"/>
                <a:gd name="T36" fmla="*/ 562 w 728"/>
                <a:gd name="T37" fmla="*/ 668 h 727"/>
                <a:gd name="T38" fmla="*/ 517 w 728"/>
                <a:gd name="T39" fmla="*/ 693 h 727"/>
                <a:gd name="T40" fmla="*/ 469 w 728"/>
                <a:gd name="T41" fmla="*/ 711 h 727"/>
                <a:gd name="T42" fmla="*/ 418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1 h 727"/>
                <a:gd name="T50" fmla="*/ 211 w 728"/>
                <a:gd name="T51" fmla="*/ 693 h 727"/>
                <a:gd name="T52" fmla="*/ 165 w 728"/>
                <a:gd name="T53" fmla="*/ 668 h 727"/>
                <a:gd name="T54" fmla="*/ 124 w 728"/>
                <a:gd name="T55" fmla="*/ 638 h 727"/>
                <a:gd name="T56" fmla="*/ 89 w 728"/>
                <a:gd name="T57" fmla="*/ 602 h 727"/>
                <a:gd name="T58" fmla="*/ 59 w 728"/>
                <a:gd name="T59" fmla="*/ 562 h 727"/>
                <a:gd name="T60" fmla="*/ 34 w 728"/>
                <a:gd name="T61" fmla="*/ 516 h 727"/>
                <a:gd name="T62" fmla="*/ 16 w 728"/>
                <a:gd name="T63" fmla="*/ 469 h 727"/>
                <a:gd name="T64" fmla="*/ 4 w 728"/>
                <a:gd name="T65" fmla="*/ 417 h 727"/>
                <a:gd name="T66" fmla="*/ 0 w 728"/>
                <a:gd name="T67" fmla="*/ 363 h 727"/>
                <a:gd name="T68" fmla="*/ 4 w 728"/>
                <a:gd name="T69" fmla="*/ 309 h 727"/>
                <a:gd name="T70" fmla="*/ 16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4 w 728"/>
                <a:gd name="T79" fmla="*/ 89 h 727"/>
                <a:gd name="T80" fmla="*/ 165 w 728"/>
                <a:gd name="T81" fmla="*/ 58 h 727"/>
                <a:gd name="T82" fmla="*/ 211 w 728"/>
                <a:gd name="T83" fmla="*/ 33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8"/>
                  </a:lnTo>
                  <a:lnTo>
                    <a:pt x="724" y="309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3" y="469"/>
                  </a:lnTo>
                  <a:lnTo>
                    <a:pt x="694" y="516"/>
                  </a:lnTo>
                  <a:lnTo>
                    <a:pt x="669" y="562"/>
                  </a:lnTo>
                  <a:lnTo>
                    <a:pt x="638" y="602"/>
                  </a:lnTo>
                  <a:lnTo>
                    <a:pt x="603" y="638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1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1"/>
                  </a:lnTo>
                  <a:lnTo>
                    <a:pt x="211" y="693"/>
                  </a:lnTo>
                  <a:lnTo>
                    <a:pt x="165" y="668"/>
                  </a:lnTo>
                  <a:lnTo>
                    <a:pt x="124" y="638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6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11" y="33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76D14"/>
            </a:solidFill>
            <a:ln w="0">
              <a:solidFill>
                <a:srgbClr val="F76D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6" name="Freeform 2819"/>
            <p:cNvSpPr>
              <a:spLocks/>
            </p:cNvSpPr>
            <p:nvPr/>
          </p:nvSpPr>
          <p:spPr bwMode="auto">
            <a:xfrm>
              <a:off x="2897189" y="347663"/>
              <a:ext cx="657225" cy="468313"/>
            </a:xfrm>
            <a:custGeom>
              <a:avLst/>
              <a:gdLst>
                <a:gd name="T0" fmla="*/ 262 w 414"/>
                <a:gd name="T1" fmla="*/ 0 h 295"/>
                <a:gd name="T2" fmla="*/ 414 w 414"/>
                <a:gd name="T3" fmla="*/ 148 h 295"/>
                <a:gd name="T4" fmla="*/ 262 w 414"/>
                <a:gd name="T5" fmla="*/ 295 h 295"/>
                <a:gd name="T6" fmla="*/ 262 w 414"/>
                <a:gd name="T7" fmla="*/ 229 h 295"/>
                <a:gd name="T8" fmla="*/ 0 w 414"/>
                <a:gd name="T9" fmla="*/ 229 h 295"/>
                <a:gd name="T10" fmla="*/ 0 w 414"/>
                <a:gd name="T11" fmla="*/ 66 h 295"/>
                <a:gd name="T12" fmla="*/ 262 w 414"/>
                <a:gd name="T13" fmla="*/ 66 h 295"/>
                <a:gd name="T14" fmla="*/ 262 w 414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295">
                  <a:moveTo>
                    <a:pt x="262" y="0"/>
                  </a:moveTo>
                  <a:lnTo>
                    <a:pt x="414" y="148"/>
                  </a:lnTo>
                  <a:lnTo>
                    <a:pt x="262" y="295"/>
                  </a:lnTo>
                  <a:lnTo>
                    <a:pt x="262" y="229"/>
                  </a:lnTo>
                  <a:lnTo>
                    <a:pt x="0" y="229"/>
                  </a:lnTo>
                  <a:lnTo>
                    <a:pt x="0" y="66"/>
                  </a:lnTo>
                  <a:lnTo>
                    <a:pt x="262" y="66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7" name="Freeform 2820"/>
            <p:cNvSpPr>
              <a:spLocks/>
            </p:cNvSpPr>
            <p:nvPr/>
          </p:nvSpPr>
          <p:spPr bwMode="auto">
            <a:xfrm>
              <a:off x="3206751" y="7938"/>
              <a:ext cx="577850" cy="1154113"/>
            </a:xfrm>
            <a:custGeom>
              <a:avLst/>
              <a:gdLst>
                <a:gd name="T0" fmla="*/ 0 w 364"/>
                <a:gd name="T1" fmla="*/ 0 h 727"/>
                <a:gd name="T2" fmla="*/ 54 w 364"/>
                <a:gd name="T3" fmla="*/ 4 h 727"/>
                <a:gd name="T4" fmla="*/ 105 w 364"/>
                <a:gd name="T5" fmla="*/ 15 h 727"/>
                <a:gd name="T6" fmla="*/ 153 w 364"/>
                <a:gd name="T7" fmla="*/ 33 h 727"/>
                <a:gd name="T8" fmla="*/ 198 w 364"/>
                <a:gd name="T9" fmla="*/ 58 h 727"/>
                <a:gd name="T10" fmla="*/ 239 w 364"/>
                <a:gd name="T11" fmla="*/ 89 h 727"/>
                <a:gd name="T12" fmla="*/ 274 w 364"/>
                <a:gd name="T13" fmla="*/ 125 h 727"/>
                <a:gd name="T14" fmla="*/ 305 w 364"/>
                <a:gd name="T15" fmla="*/ 165 h 727"/>
                <a:gd name="T16" fmla="*/ 330 w 364"/>
                <a:gd name="T17" fmla="*/ 210 h 727"/>
                <a:gd name="T18" fmla="*/ 349 w 364"/>
                <a:gd name="T19" fmla="*/ 258 h 727"/>
                <a:gd name="T20" fmla="*/ 360 w 364"/>
                <a:gd name="T21" fmla="*/ 309 h 727"/>
                <a:gd name="T22" fmla="*/ 364 w 364"/>
                <a:gd name="T23" fmla="*/ 363 h 727"/>
                <a:gd name="T24" fmla="*/ 360 w 364"/>
                <a:gd name="T25" fmla="*/ 417 h 727"/>
                <a:gd name="T26" fmla="*/ 349 w 364"/>
                <a:gd name="T27" fmla="*/ 469 h 727"/>
                <a:gd name="T28" fmla="*/ 330 w 364"/>
                <a:gd name="T29" fmla="*/ 516 h 727"/>
                <a:gd name="T30" fmla="*/ 305 w 364"/>
                <a:gd name="T31" fmla="*/ 562 h 727"/>
                <a:gd name="T32" fmla="*/ 274 w 364"/>
                <a:gd name="T33" fmla="*/ 602 h 727"/>
                <a:gd name="T34" fmla="*/ 239 w 364"/>
                <a:gd name="T35" fmla="*/ 638 h 727"/>
                <a:gd name="T36" fmla="*/ 198 w 364"/>
                <a:gd name="T37" fmla="*/ 668 h 727"/>
                <a:gd name="T38" fmla="*/ 153 w 364"/>
                <a:gd name="T39" fmla="*/ 693 h 727"/>
                <a:gd name="T40" fmla="*/ 105 w 364"/>
                <a:gd name="T41" fmla="*/ 711 h 727"/>
                <a:gd name="T42" fmla="*/ 54 w 364"/>
                <a:gd name="T43" fmla="*/ 723 h 727"/>
                <a:gd name="T44" fmla="*/ 0 w 364"/>
                <a:gd name="T45" fmla="*/ 727 h 727"/>
                <a:gd name="T46" fmla="*/ 0 w 364"/>
                <a:gd name="T47" fmla="*/ 443 h 727"/>
                <a:gd name="T48" fmla="*/ 67 w 364"/>
                <a:gd name="T49" fmla="*/ 443 h 727"/>
                <a:gd name="T50" fmla="*/ 67 w 364"/>
                <a:gd name="T51" fmla="*/ 509 h 727"/>
                <a:gd name="T52" fmla="*/ 219 w 364"/>
                <a:gd name="T53" fmla="*/ 362 h 727"/>
                <a:gd name="T54" fmla="*/ 67 w 364"/>
                <a:gd name="T55" fmla="*/ 214 h 727"/>
                <a:gd name="T56" fmla="*/ 67 w 364"/>
                <a:gd name="T57" fmla="*/ 280 h 727"/>
                <a:gd name="T58" fmla="*/ 0 w 364"/>
                <a:gd name="T59" fmla="*/ 280 h 727"/>
                <a:gd name="T60" fmla="*/ 0 w 364"/>
                <a:gd name="T6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727"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9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9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49" y="469"/>
                  </a:lnTo>
                  <a:lnTo>
                    <a:pt x="330" y="516"/>
                  </a:lnTo>
                  <a:lnTo>
                    <a:pt x="305" y="562"/>
                  </a:lnTo>
                  <a:lnTo>
                    <a:pt x="274" y="602"/>
                  </a:lnTo>
                  <a:lnTo>
                    <a:pt x="239" y="638"/>
                  </a:lnTo>
                  <a:lnTo>
                    <a:pt x="198" y="668"/>
                  </a:lnTo>
                  <a:lnTo>
                    <a:pt x="153" y="693"/>
                  </a:lnTo>
                  <a:lnTo>
                    <a:pt x="105" y="711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443"/>
                  </a:lnTo>
                  <a:lnTo>
                    <a:pt x="67" y="443"/>
                  </a:lnTo>
                  <a:lnTo>
                    <a:pt x="67" y="509"/>
                  </a:lnTo>
                  <a:lnTo>
                    <a:pt x="219" y="362"/>
                  </a:lnTo>
                  <a:lnTo>
                    <a:pt x="67" y="214"/>
                  </a:lnTo>
                  <a:lnTo>
                    <a:pt x="67" y="280"/>
                  </a:lnTo>
                  <a:lnTo>
                    <a:pt x="0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5C02"/>
            </a:solidFill>
            <a:ln w="0">
              <a:solidFill>
                <a:srgbClr val="D15C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8" name="Freeform 2821"/>
            <p:cNvSpPr>
              <a:spLocks/>
            </p:cNvSpPr>
            <p:nvPr/>
          </p:nvSpPr>
          <p:spPr bwMode="auto">
            <a:xfrm>
              <a:off x="3206751" y="347663"/>
              <a:ext cx="347663" cy="468313"/>
            </a:xfrm>
            <a:custGeom>
              <a:avLst/>
              <a:gdLst>
                <a:gd name="T0" fmla="*/ 67 w 219"/>
                <a:gd name="T1" fmla="*/ 0 h 295"/>
                <a:gd name="T2" fmla="*/ 219 w 219"/>
                <a:gd name="T3" fmla="*/ 148 h 295"/>
                <a:gd name="T4" fmla="*/ 67 w 219"/>
                <a:gd name="T5" fmla="*/ 295 h 295"/>
                <a:gd name="T6" fmla="*/ 67 w 219"/>
                <a:gd name="T7" fmla="*/ 229 h 295"/>
                <a:gd name="T8" fmla="*/ 0 w 219"/>
                <a:gd name="T9" fmla="*/ 229 h 295"/>
                <a:gd name="T10" fmla="*/ 0 w 219"/>
                <a:gd name="T11" fmla="*/ 66 h 295"/>
                <a:gd name="T12" fmla="*/ 67 w 219"/>
                <a:gd name="T13" fmla="*/ 66 h 295"/>
                <a:gd name="T14" fmla="*/ 67 w 219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95">
                  <a:moveTo>
                    <a:pt x="67" y="0"/>
                  </a:moveTo>
                  <a:lnTo>
                    <a:pt x="219" y="148"/>
                  </a:lnTo>
                  <a:lnTo>
                    <a:pt x="67" y="295"/>
                  </a:lnTo>
                  <a:lnTo>
                    <a:pt x="67" y="229"/>
                  </a:lnTo>
                  <a:lnTo>
                    <a:pt x="0" y="229"/>
                  </a:lnTo>
                  <a:lnTo>
                    <a:pt x="0" y="66"/>
                  </a:lnTo>
                  <a:lnTo>
                    <a:pt x="67" y="6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9" name="그룹 3068"/>
          <p:cNvGrpSpPr/>
          <p:nvPr/>
        </p:nvGrpSpPr>
        <p:grpSpPr>
          <a:xfrm>
            <a:off x="5520922" y="216025"/>
            <a:ext cx="1153573" cy="1150633"/>
            <a:chOff x="3946526" y="7938"/>
            <a:chExt cx="1246188" cy="1243012"/>
          </a:xfrm>
        </p:grpSpPr>
        <p:sp>
          <p:nvSpPr>
            <p:cNvPr id="2889" name="Freeform 2822"/>
            <p:cNvSpPr>
              <a:spLocks/>
            </p:cNvSpPr>
            <p:nvPr/>
          </p:nvSpPr>
          <p:spPr bwMode="auto">
            <a:xfrm>
              <a:off x="4037014" y="98425"/>
              <a:ext cx="1155700" cy="1152525"/>
            </a:xfrm>
            <a:custGeom>
              <a:avLst/>
              <a:gdLst>
                <a:gd name="T0" fmla="*/ 364 w 728"/>
                <a:gd name="T1" fmla="*/ 0 h 726"/>
                <a:gd name="T2" fmla="*/ 418 w 728"/>
                <a:gd name="T3" fmla="*/ 3 h 726"/>
                <a:gd name="T4" fmla="*/ 469 w 728"/>
                <a:gd name="T5" fmla="*/ 15 h 726"/>
                <a:gd name="T6" fmla="*/ 517 w 728"/>
                <a:gd name="T7" fmla="*/ 34 h 726"/>
                <a:gd name="T8" fmla="*/ 562 w 728"/>
                <a:gd name="T9" fmla="*/ 58 h 726"/>
                <a:gd name="T10" fmla="*/ 602 w 728"/>
                <a:gd name="T11" fmla="*/ 89 h 726"/>
                <a:gd name="T12" fmla="*/ 639 w 728"/>
                <a:gd name="T13" fmla="*/ 124 h 726"/>
                <a:gd name="T14" fmla="*/ 669 w 728"/>
                <a:gd name="T15" fmla="*/ 164 h 726"/>
                <a:gd name="T16" fmla="*/ 694 w 728"/>
                <a:gd name="T17" fmla="*/ 209 h 726"/>
                <a:gd name="T18" fmla="*/ 712 w 728"/>
                <a:gd name="T19" fmla="*/ 257 h 726"/>
                <a:gd name="T20" fmla="*/ 724 w 728"/>
                <a:gd name="T21" fmla="*/ 310 h 726"/>
                <a:gd name="T22" fmla="*/ 728 w 728"/>
                <a:gd name="T23" fmla="*/ 363 h 726"/>
                <a:gd name="T24" fmla="*/ 724 w 728"/>
                <a:gd name="T25" fmla="*/ 417 h 726"/>
                <a:gd name="T26" fmla="*/ 712 w 728"/>
                <a:gd name="T27" fmla="*/ 468 h 726"/>
                <a:gd name="T28" fmla="*/ 694 w 728"/>
                <a:gd name="T29" fmla="*/ 517 h 726"/>
                <a:gd name="T30" fmla="*/ 669 w 728"/>
                <a:gd name="T31" fmla="*/ 561 h 726"/>
                <a:gd name="T32" fmla="*/ 639 w 728"/>
                <a:gd name="T33" fmla="*/ 602 h 726"/>
                <a:gd name="T34" fmla="*/ 602 w 728"/>
                <a:gd name="T35" fmla="*/ 637 h 726"/>
                <a:gd name="T36" fmla="*/ 562 w 728"/>
                <a:gd name="T37" fmla="*/ 668 h 726"/>
                <a:gd name="T38" fmla="*/ 517 w 728"/>
                <a:gd name="T39" fmla="*/ 693 h 726"/>
                <a:gd name="T40" fmla="*/ 469 w 728"/>
                <a:gd name="T41" fmla="*/ 712 h 726"/>
                <a:gd name="T42" fmla="*/ 418 w 728"/>
                <a:gd name="T43" fmla="*/ 722 h 726"/>
                <a:gd name="T44" fmla="*/ 364 w 728"/>
                <a:gd name="T45" fmla="*/ 726 h 726"/>
                <a:gd name="T46" fmla="*/ 310 w 728"/>
                <a:gd name="T47" fmla="*/ 722 h 726"/>
                <a:gd name="T48" fmla="*/ 259 w 728"/>
                <a:gd name="T49" fmla="*/ 712 h 726"/>
                <a:gd name="T50" fmla="*/ 211 w 728"/>
                <a:gd name="T51" fmla="*/ 693 h 726"/>
                <a:gd name="T52" fmla="*/ 166 w 728"/>
                <a:gd name="T53" fmla="*/ 668 h 726"/>
                <a:gd name="T54" fmla="*/ 125 w 728"/>
                <a:gd name="T55" fmla="*/ 637 h 726"/>
                <a:gd name="T56" fmla="*/ 89 w 728"/>
                <a:gd name="T57" fmla="*/ 602 h 726"/>
                <a:gd name="T58" fmla="*/ 59 w 728"/>
                <a:gd name="T59" fmla="*/ 561 h 726"/>
                <a:gd name="T60" fmla="*/ 34 w 728"/>
                <a:gd name="T61" fmla="*/ 517 h 726"/>
                <a:gd name="T62" fmla="*/ 15 w 728"/>
                <a:gd name="T63" fmla="*/ 468 h 726"/>
                <a:gd name="T64" fmla="*/ 4 w 728"/>
                <a:gd name="T65" fmla="*/ 417 h 726"/>
                <a:gd name="T66" fmla="*/ 0 w 728"/>
                <a:gd name="T67" fmla="*/ 363 h 726"/>
                <a:gd name="T68" fmla="*/ 4 w 728"/>
                <a:gd name="T69" fmla="*/ 310 h 726"/>
                <a:gd name="T70" fmla="*/ 15 w 728"/>
                <a:gd name="T71" fmla="*/ 257 h 726"/>
                <a:gd name="T72" fmla="*/ 34 w 728"/>
                <a:gd name="T73" fmla="*/ 209 h 726"/>
                <a:gd name="T74" fmla="*/ 59 w 728"/>
                <a:gd name="T75" fmla="*/ 164 h 726"/>
                <a:gd name="T76" fmla="*/ 89 w 728"/>
                <a:gd name="T77" fmla="*/ 124 h 726"/>
                <a:gd name="T78" fmla="*/ 125 w 728"/>
                <a:gd name="T79" fmla="*/ 89 h 726"/>
                <a:gd name="T80" fmla="*/ 166 w 728"/>
                <a:gd name="T81" fmla="*/ 58 h 726"/>
                <a:gd name="T82" fmla="*/ 211 w 728"/>
                <a:gd name="T83" fmla="*/ 34 h 726"/>
                <a:gd name="T84" fmla="*/ 259 w 728"/>
                <a:gd name="T85" fmla="*/ 15 h 726"/>
                <a:gd name="T86" fmla="*/ 310 w 728"/>
                <a:gd name="T87" fmla="*/ 3 h 726"/>
                <a:gd name="T88" fmla="*/ 364 w 728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4"/>
                  </a:lnTo>
                  <a:lnTo>
                    <a:pt x="669" y="164"/>
                  </a:lnTo>
                  <a:lnTo>
                    <a:pt x="694" y="209"/>
                  </a:lnTo>
                  <a:lnTo>
                    <a:pt x="712" y="257"/>
                  </a:lnTo>
                  <a:lnTo>
                    <a:pt x="724" y="310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8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5" y="257"/>
                  </a:lnTo>
                  <a:lnTo>
                    <a:pt x="34" y="209"/>
                  </a:lnTo>
                  <a:lnTo>
                    <a:pt x="59" y="164"/>
                  </a:lnTo>
                  <a:lnTo>
                    <a:pt x="89" y="124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0" name="Freeform 2823"/>
            <p:cNvSpPr>
              <a:spLocks/>
            </p:cNvSpPr>
            <p:nvPr/>
          </p:nvSpPr>
          <p:spPr bwMode="auto">
            <a:xfrm>
              <a:off x="3946526" y="7938"/>
              <a:ext cx="1154113" cy="1154113"/>
            </a:xfrm>
            <a:custGeom>
              <a:avLst/>
              <a:gdLst>
                <a:gd name="T0" fmla="*/ 365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8 w 727"/>
                <a:gd name="T7" fmla="*/ 33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70 w 727"/>
                <a:gd name="T15" fmla="*/ 165 h 727"/>
                <a:gd name="T16" fmla="*/ 695 w 727"/>
                <a:gd name="T17" fmla="*/ 210 h 727"/>
                <a:gd name="T18" fmla="*/ 713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7 h 727"/>
                <a:gd name="T26" fmla="*/ 713 w 727"/>
                <a:gd name="T27" fmla="*/ 469 h 727"/>
                <a:gd name="T28" fmla="*/ 695 w 727"/>
                <a:gd name="T29" fmla="*/ 516 h 727"/>
                <a:gd name="T30" fmla="*/ 670 w 727"/>
                <a:gd name="T31" fmla="*/ 562 h 727"/>
                <a:gd name="T32" fmla="*/ 638 w 727"/>
                <a:gd name="T33" fmla="*/ 602 h 727"/>
                <a:gd name="T34" fmla="*/ 603 w 727"/>
                <a:gd name="T35" fmla="*/ 638 h 727"/>
                <a:gd name="T36" fmla="*/ 562 w 727"/>
                <a:gd name="T37" fmla="*/ 668 h 727"/>
                <a:gd name="T38" fmla="*/ 518 w 727"/>
                <a:gd name="T39" fmla="*/ 693 h 727"/>
                <a:gd name="T40" fmla="*/ 469 w 727"/>
                <a:gd name="T41" fmla="*/ 711 h 727"/>
                <a:gd name="T42" fmla="*/ 418 w 727"/>
                <a:gd name="T43" fmla="*/ 723 h 727"/>
                <a:gd name="T44" fmla="*/ 365 w 727"/>
                <a:gd name="T45" fmla="*/ 727 h 727"/>
                <a:gd name="T46" fmla="*/ 311 w 727"/>
                <a:gd name="T47" fmla="*/ 723 h 727"/>
                <a:gd name="T48" fmla="*/ 258 w 727"/>
                <a:gd name="T49" fmla="*/ 711 h 727"/>
                <a:gd name="T50" fmla="*/ 211 w 727"/>
                <a:gd name="T51" fmla="*/ 693 h 727"/>
                <a:gd name="T52" fmla="*/ 165 w 727"/>
                <a:gd name="T53" fmla="*/ 668 h 727"/>
                <a:gd name="T54" fmla="*/ 125 w 727"/>
                <a:gd name="T55" fmla="*/ 638 h 727"/>
                <a:gd name="T56" fmla="*/ 89 w 727"/>
                <a:gd name="T57" fmla="*/ 602 h 727"/>
                <a:gd name="T58" fmla="*/ 59 w 727"/>
                <a:gd name="T59" fmla="*/ 562 h 727"/>
                <a:gd name="T60" fmla="*/ 34 w 727"/>
                <a:gd name="T61" fmla="*/ 516 h 727"/>
                <a:gd name="T62" fmla="*/ 16 w 727"/>
                <a:gd name="T63" fmla="*/ 469 h 727"/>
                <a:gd name="T64" fmla="*/ 4 w 727"/>
                <a:gd name="T65" fmla="*/ 417 h 727"/>
                <a:gd name="T66" fmla="*/ 0 w 727"/>
                <a:gd name="T67" fmla="*/ 363 h 727"/>
                <a:gd name="T68" fmla="*/ 4 w 727"/>
                <a:gd name="T69" fmla="*/ 309 h 727"/>
                <a:gd name="T70" fmla="*/ 16 w 727"/>
                <a:gd name="T71" fmla="*/ 258 h 727"/>
                <a:gd name="T72" fmla="*/ 34 w 727"/>
                <a:gd name="T73" fmla="*/ 210 h 727"/>
                <a:gd name="T74" fmla="*/ 59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1 w 727"/>
                <a:gd name="T83" fmla="*/ 33 h 727"/>
                <a:gd name="T84" fmla="*/ 258 w 727"/>
                <a:gd name="T85" fmla="*/ 15 h 727"/>
                <a:gd name="T86" fmla="*/ 311 w 727"/>
                <a:gd name="T87" fmla="*/ 4 h 727"/>
                <a:gd name="T88" fmla="*/ 365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5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3" y="469"/>
                  </a:lnTo>
                  <a:lnTo>
                    <a:pt x="695" y="516"/>
                  </a:lnTo>
                  <a:lnTo>
                    <a:pt x="670" y="562"/>
                  </a:lnTo>
                  <a:lnTo>
                    <a:pt x="638" y="602"/>
                  </a:lnTo>
                  <a:lnTo>
                    <a:pt x="603" y="638"/>
                  </a:lnTo>
                  <a:lnTo>
                    <a:pt x="562" y="668"/>
                  </a:lnTo>
                  <a:lnTo>
                    <a:pt x="518" y="693"/>
                  </a:lnTo>
                  <a:lnTo>
                    <a:pt x="469" y="711"/>
                  </a:lnTo>
                  <a:lnTo>
                    <a:pt x="418" y="723"/>
                  </a:lnTo>
                  <a:lnTo>
                    <a:pt x="365" y="727"/>
                  </a:lnTo>
                  <a:lnTo>
                    <a:pt x="311" y="723"/>
                  </a:lnTo>
                  <a:lnTo>
                    <a:pt x="258" y="711"/>
                  </a:lnTo>
                  <a:lnTo>
                    <a:pt x="211" y="693"/>
                  </a:lnTo>
                  <a:lnTo>
                    <a:pt x="165" y="668"/>
                  </a:lnTo>
                  <a:lnTo>
                    <a:pt x="125" y="638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6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1" y="33"/>
                  </a:lnTo>
                  <a:lnTo>
                    <a:pt x="258" y="15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45F5BB"/>
            </a:solidFill>
            <a:ln w="0">
              <a:solidFill>
                <a:srgbClr val="45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1" name="Freeform 2824"/>
            <p:cNvSpPr>
              <a:spLocks/>
            </p:cNvSpPr>
            <p:nvPr/>
          </p:nvSpPr>
          <p:spPr bwMode="auto">
            <a:xfrm>
              <a:off x="4221164" y="557213"/>
              <a:ext cx="53975" cy="53975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23 w 34"/>
                <a:gd name="T5" fmla="*/ 1 h 34"/>
                <a:gd name="T6" fmla="*/ 28 w 34"/>
                <a:gd name="T7" fmla="*/ 4 h 34"/>
                <a:gd name="T8" fmla="*/ 32 w 34"/>
                <a:gd name="T9" fmla="*/ 8 h 34"/>
                <a:gd name="T10" fmla="*/ 33 w 34"/>
                <a:gd name="T11" fmla="*/ 12 h 34"/>
                <a:gd name="T12" fmla="*/ 34 w 34"/>
                <a:gd name="T13" fmla="*/ 17 h 34"/>
                <a:gd name="T14" fmla="*/ 33 w 34"/>
                <a:gd name="T15" fmla="*/ 22 h 34"/>
                <a:gd name="T16" fmla="*/ 32 w 34"/>
                <a:gd name="T17" fmla="*/ 27 h 34"/>
                <a:gd name="T18" fmla="*/ 28 w 34"/>
                <a:gd name="T19" fmla="*/ 31 h 34"/>
                <a:gd name="T20" fmla="*/ 23 w 34"/>
                <a:gd name="T21" fmla="*/ 34 h 34"/>
                <a:gd name="T22" fmla="*/ 17 w 34"/>
                <a:gd name="T23" fmla="*/ 34 h 34"/>
                <a:gd name="T24" fmla="*/ 12 w 34"/>
                <a:gd name="T25" fmla="*/ 34 h 34"/>
                <a:gd name="T26" fmla="*/ 7 w 34"/>
                <a:gd name="T27" fmla="*/ 31 h 34"/>
                <a:gd name="T28" fmla="*/ 4 w 34"/>
                <a:gd name="T29" fmla="*/ 27 h 34"/>
                <a:gd name="T30" fmla="*/ 2 w 34"/>
                <a:gd name="T31" fmla="*/ 22 h 34"/>
                <a:gd name="T32" fmla="*/ 0 w 34"/>
                <a:gd name="T33" fmla="*/ 17 h 34"/>
                <a:gd name="T34" fmla="*/ 2 w 34"/>
                <a:gd name="T35" fmla="*/ 12 h 34"/>
                <a:gd name="T36" fmla="*/ 4 w 34"/>
                <a:gd name="T37" fmla="*/ 8 h 34"/>
                <a:gd name="T38" fmla="*/ 7 w 34"/>
                <a:gd name="T39" fmla="*/ 4 h 34"/>
                <a:gd name="T40" fmla="*/ 12 w 34"/>
                <a:gd name="T41" fmla="*/ 1 h 34"/>
                <a:gd name="T42" fmla="*/ 17 w 34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lnTo>
                    <a:pt x="17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2" y="8"/>
                  </a:lnTo>
                  <a:lnTo>
                    <a:pt x="33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2" y="27"/>
                  </a:lnTo>
                  <a:lnTo>
                    <a:pt x="28" y="31"/>
                  </a:lnTo>
                  <a:lnTo>
                    <a:pt x="23" y="34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4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2" name="Freeform 2825"/>
            <p:cNvSpPr>
              <a:spLocks noEditPoints="1"/>
            </p:cNvSpPr>
            <p:nvPr/>
          </p:nvSpPr>
          <p:spPr bwMode="auto">
            <a:xfrm>
              <a:off x="4292601" y="557213"/>
              <a:ext cx="471488" cy="53975"/>
            </a:xfrm>
            <a:custGeom>
              <a:avLst/>
              <a:gdLst>
                <a:gd name="T0" fmla="*/ 285 w 297"/>
                <a:gd name="T1" fmla="*/ 1 h 34"/>
                <a:gd name="T2" fmla="*/ 296 w 297"/>
                <a:gd name="T3" fmla="*/ 12 h 34"/>
                <a:gd name="T4" fmla="*/ 293 w 297"/>
                <a:gd name="T5" fmla="*/ 27 h 34"/>
                <a:gd name="T6" fmla="*/ 280 w 297"/>
                <a:gd name="T7" fmla="*/ 34 h 34"/>
                <a:gd name="T8" fmla="*/ 266 w 297"/>
                <a:gd name="T9" fmla="*/ 27 h 34"/>
                <a:gd name="T10" fmla="*/ 263 w 297"/>
                <a:gd name="T11" fmla="*/ 12 h 34"/>
                <a:gd name="T12" fmla="*/ 274 w 297"/>
                <a:gd name="T13" fmla="*/ 1 h 34"/>
                <a:gd name="T14" fmla="*/ 236 w 297"/>
                <a:gd name="T15" fmla="*/ 0 h 34"/>
                <a:gd name="T16" fmla="*/ 250 w 297"/>
                <a:gd name="T17" fmla="*/ 8 h 34"/>
                <a:gd name="T18" fmla="*/ 253 w 297"/>
                <a:gd name="T19" fmla="*/ 22 h 34"/>
                <a:gd name="T20" fmla="*/ 241 w 297"/>
                <a:gd name="T21" fmla="*/ 34 h 34"/>
                <a:gd name="T22" fmla="*/ 226 w 297"/>
                <a:gd name="T23" fmla="*/ 31 h 34"/>
                <a:gd name="T24" fmla="*/ 219 w 297"/>
                <a:gd name="T25" fmla="*/ 17 h 34"/>
                <a:gd name="T26" fmla="*/ 225 w 297"/>
                <a:gd name="T27" fmla="*/ 4 h 34"/>
                <a:gd name="T28" fmla="*/ 191 w 297"/>
                <a:gd name="T29" fmla="*/ 0 h 34"/>
                <a:gd name="T30" fmla="*/ 202 w 297"/>
                <a:gd name="T31" fmla="*/ 4 h 34"/>
                <a:gd name="T32" fmla="*/ 209 w 297"/>
                <a:gd name="T33" fmla="*/ 17 h 34"/>
                <a:gd name="T34" fmla="*/ 202 w 297"/>
                <a:gd name="T35" fmla="*/ 31 h 34"/>
                <a:gd name="T36" fmla="*/ 187 w 297"/>
                <a:gd name="T37" fmla="*/ 34 h 34"/>
                <a:gd name="T38" fmla="*/ 175 w 297"/>
                <a:gd name="T39" fmla="*/ 22 h 34"/>
                <a:gd name="T40" fmla="*/ 178 w 297"/>
                <a:gd name="T41" fmla="*/ 8 h 34"/>
                <a:gd name="T42" fmla="*/ 191 w 297"/>
                <a:gd name="T43" fmla="*/ 0 h 34"/>
                <a:gd name="T44" fmla="*/ 153 w 297"/>
                <a:gd name="T45" fmla="*/ 1 h 34"/>
                <a:gd name="T46" fmla="*/ 165 w 297"/>
                <a:gd name="T47" fmla="*/ 12 h 34"/>
                <a:gd name="T48" fmla="*/ 162 w 297"/>
                <a:gd name="T49" fmla="*/ 27 h 34"/>
                <a:gd name="T50" fmla="*/ 148 w 297"/>
                <a:gd name="T51" fmla="*/ 34 h 34"/>
                <a:gd name="T52" fmla="*/ 135 w 297"/>
                <a:gd name="T53" fmla="*/ 27 h 34"/>
                <a:gd name="T54" fmla="*/ 132 w 297"/>
                <a:gd name="T55" fmla="*/ 12 h 34"/>
                <a:gd name="T56" fmla="*/ 143 w 297"/>
                <a:gd name="T57" fmla="*/ 1 h 34"/>
                <a:gd name="T58" fmla="*/ 105 w 297"/>
                <a:gd name="T59" fmla="*/ 0 h 34"/>
                <a:gd name="T60" fmla="*/ 118 w 297"/>
                <a:gd name="T61" fmla="*/ 8 h 34"/>
                <a:gd name="T62" fmla="*/ 120 w 297"/>
                <a:gd name="T63" fmla="*/ 22 h 34"/>
                <a:gd name="T64" fmla="*/ 110 w 297"/>
                <a:gd name="T65" fmla="*/ 34 h 34"/>
                <a:gd name="T66" fmla="*/ 94 w 297"/>
                <a:gd name="T67" fmla="*/ 31 h 34"/>
                <a:gd name="T68" fmla="*/ 88 w 297"/>
                <a:gd name="T69" fmla="*/ 17 h 34"/>
                <a:gd name="T70" fmla="*/ 94 w 297"/>
                <a:gd name="T71" fmla="*/ 4 h 34"/>
                <a:gd name="T72" fmla="*/ 60 w 297"/>
                <a:gd name="T73" fmla="*/ 0 h 34"/>
                <a:gd name="T74" fmla="*/ 71 w 297"/>
                <a:gd name="T75" fmla="*/ 4 h 34"/>
                <a:gd name="T76" fmla="*/ 77 w 297"/>
                <a:gd name="T77" fmla="*/ 17 h 34"/>
                <a:gd name="T78" fmla="*/ 71 w 297"/>
                <a:gd name="T79" fmla="*/ 31 h 34"/>
                <a:gd name="T80" fmla="*/ 55 w 297"/>
                <a:gd name="T81" fmla="*/ 34 h 34"/>
                <a:gd name="T82" fmla="*/ 44 w 297"/>
                <a:gd name="T83" fmla="*/ 22 h 34"/>
                <a:gd name="T84" fmla="*/ 46 w 297"/>
                <a:gd name="T85" fmla="*/ 8 h 34"/>
                <a:gd name="T86" fmla="*/ 60 w 297"/>
                <a:gd name="T87" fmla="*/ 0 h 34"/>
                <a:gd name="T88" fmla="*/ 22 w 297"/>
                <a:gd name="T89" fmla="*/ 1 h 34"/>
                <a:gd name="T90" fmla="*/ 33 w 297"/>
                <a:gd name="T91" fmla="*/ 12 h 34"/>
                <a:gd name="T92" fmla="*/ 30 w 297"/>
                <a:gd name="T93" fmla="*/ 27 h 34"/>
                <a:gd name="T94" fmla="*/ 17 w 297"/>
                <a:gd name="T95" fmla="*/ 34 h 34"/>
                <a:gd name="T96" fmla="*/ 2 w 297"/>
                <a:gd name="T97" fmla="*/ 27 h 34"/>
                <a:gd name="T98" fmla="*/ 0 w 297"/>
                <a:gd name="T99" fmla="*/ 12 h 34"/>
                <a:gd name="T100" fmla="*/ 10 w 297"/>
                <a:gd name="T10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7" h="34">
                  <a:moveTo>
                    <a:pt x="279" y="0"/>
                  </a:moveTo>
                  <a:lnTo>
                    <a:pt x="280" y="0"/>
                  </a:lnTo>
                  <a:lnTo>
                    <a:pt x="285" y="1"/>
                  </a:lnTo>
                  <a:lnTo>
                    <a:pt x="289" y="4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297" y="17"/>
                  </a:lnTo>
                  <a:lnTo>
                    <a:pt x="296" y="22"/>
                  </a:lnTo>
                  <a:lnTo>
                    <a:pt x="293" y="27"/>
                  </a:lnTo>
                  <a:lnTo>
                    <a:pt x="289" y="31"/>
                  </a:lnTo>
                  <a:lnTo>
                    <a:pt x="285" y="34"/>
                  </a:lnTo>
                  <a:lnTo>
                    <a:pt x="280" y="34"/>
                  </a:lnTo>
                  <a:lnTo>
                    <a:pt x="275" y="34"/>
                  </a:lnTo>
                  <a:lnTo>
                    <a:pt x="270" y="31"/>
                  </a:lnTo>
                  <a:lnTo>
                    <a:pt x="266" y="27"/>
                  </a:lnTo>
                  <a:lnTo>
                    <a:pt x="263" y="22"/>
                  </a:lnTo>
                  <a:lnTo>
                    <a:pt x="263" y="17"/>
                  </a:lnTo>
                  <a:lnTo>
                    <a:pt x="263" y="12"/>
                  </a:lnTo>
                  <a:lnTo>
                    <a:pt x="266" y="8"/>
                  </a:lnTo>
                  <a:lnTo>
                    <a:pt x="270" y="4"/>
                  </a:lnTo>
                  <a:lnTo>
                    <a:pt x="274" y="1"/>
                  </a:lnTo>
                  <a:lnTo>
                    <a:pt x="279" y="0"/>
                  </a:lnTo>
                  <a:close/>
                  <a:moveTo>
                    <a:pt x="236" y="0"/>
                  </a:moveTo>
                  <a:lnTo>
                    <a:pt x="236" y="0"/>
                  </a:lnTo>
                  <a:lnTo>
                    <a:pt x="241" y="1"/>
                  </a:lnTo>
                  <a:lnTo>
                    <a:pt x="246" y="4"/>
                  </a:lnTo>
                  <a:lnTo>
                    <a:pt x="250" y="8"/>
                  </a:lnTo>
                  <a:lnTo>
                    <a:pt x="253" y="12"/>
                  </a:lnTo>
                  <a:lnTo>
                    <a:pt x="253" y="17"/>
                  </a:lnTo>
                  <a:lnTo>
                    <a:pt x="253" y="22"/>
                  </a:lnTo>
                  <a:lnTo>
                    <a:pt x="250" y="27"/>
                  </a:lnTo>
                  <a:lnTo>
                    <a:pt x="246" y="31"/>
                  </a:lnTo>
                  <a:lnTo>
                    <a:pt x="241" y="34"/>
                  </a:lnTo>
                  <a:lnTo>
                    <a:pt x="236" y="34"/>
                  </a:lnTo>
                  <a:lnTo>
                    <a:pt x="230" y="34"/>
                  </a:lnTo>
                  <a:lnTo>
                    <a:pt x="226" y="31"/>
                  </a:lnTo>
                  <a:lnTo>
                    <a:pt x="222" y="27"/>
                  </a:lnTo>
                  <a:lnTo>
                    <a:pt x="220" y="22"/>
                  </a:lnTo>
                  <a:lnTo>
                    <a:pt x="219" y="17"/>
                  </a:lnTo>
                  <a:lnTo>
                    <a:pt x="220" y="12"/>
                  </a:lnTo>
                  <a:lnTo>
                    <a:pt x="222" y="8"/>
                  </a:lnTo>
                  <a:lnTo>
                    <a:pt x="225" y="4"/>
                  </a:lnTo>
                  <a:lnTo>
                    <a:pt x="230" y="1"/>
                  </a:lnTo>
                  <a:lnTo>
                    <a:pt x="236" y="0"/>
                  </a:lnTo>
                  <a:close/>
                  <a:moveTo>
                    <a:pt x="191" y="0"/>
                  </a:moveTo>
                  <a:lnTo>
                    <a:pt x="192" y="0"/>
                  </a:lnTo>
                  <a:lnTo>
                    <a:pt x="198" y="1"/>
                  </a:lnTo>
                  <a:lnTo>
                    <a:pt x="202" y="4"/>
                  </a:lnTo>
                  <a:lnTo>
                    <a:pt x="205" y="8"/>
                  </a:lnTo>
                  <a:lnTo>
                    <a:pt x="208" y="12"/>
                  </a:lnTo>
                  <a:lnTo>
                    <a:pt x="209" y="17"/>
                  </a:lnTo>
                  <a:lnTo>
                    <a:pt x="208" y="22"/>
                  </a:lnTo>
                  <a:lnTo>
                    <a:pt x="205" y="27"/>
                  </a:lnTo>
                  <a:lnTo>
                    <a:pt x="202" y="31"/>
                  </a:lnTo>
                  <a:lnTo>
                    <a:pt x="198" y="34"/>
                  </a:lnTo>
                  <a:lnTo>
                    <a:pt x="192" y="34"/>
                  </a:lnTo>
                  <a:lnTo>
                    <a:pt x="187" y="34"/>
                  </a:lnTo>
                  <a:lnTo>
                    <a:pt x="182" y="31"/>
                  </a:lnTo>
                  <a:lnTo>
                    <a:pt x="178" y="27"/>
                  </a:lnTo>
                  <a:lnTo>
                    <a:pt x="175" y="22"/>
                  </a:lnTo>
                  <a:lnTo>
                    <a:pt x="174" y="17"/>
                  </a:lnTo>
                  <a:lnTo>
                    <a:pt x="175" y="12"/>
                  </a:lnTo>
                  <a:lnTo>
                    <a:pt x="178" y="8"/>
                  </a:lnTo>
                  <a:lnTo>
                    <a:pt x="182" y="4"/>
                  </a:lnTo>
                  <a:lnTo>
                    <a:pt x="186" y="1"/>
                  </a:lnTo>
                  <a:lnTo>
                    <a:pt x="191" y="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3" y="1"/>
                  </a:lnTo>
                  <a:lnTo>
                    <a:pt x="158" y="4"/>
                  </a:lnTo>
                  <a:lnTo>
                    <a:pt x="162" y="8"/>
                  </a:lnTo>
                  <a:lnTo>
                    <a:pt x="165" y="12"/>
                  </a:lnTo>
                  <a:lnTo>
                    <a:pt x="165" y="17"/>
                  </a:lnTo>
                  <a:lnTo>
                    <a:pt x="165" y="22"/>
                  </a:lnTo>
                  <a:lnTo>
                    <a:pt x="162" y="27"/>
                  </a:lnTo>
                  <a:lnTo>
                    <a:pt x="158" y="31"/>
                  </a:lnTo>
                  <a:lnTo>
                    <a:pt x="153" y="34"/>
                  </a:lnTo>
                  <a:lnTo>
                    <a:pt x="148" y="34"/>
                  </a:lnTo>
                  <a:lnTo>
                    <a:pt x="143" y="34"/>
                  </a:lnTo>
                  <a:lnTo>
                    <a:pt x="139" y="31"/>
                  </a:lnTo>
                  <a:lnTo>
                    <a:pt x="135" y="27"/>
                  </a:lnTo>
                  <a:lnTo>
                    <a:pt x="132" y="22"/>
                  </a:lnTo>
                  <a:lnTo>
                    <a:pt x="131" y="17"/>
                  </a:lnTo>
                  <a:lnTo>
                    <a:pt x="132" y="12"/>
                  </a:lnTo>
                  <a:lnTo>
                    <a:pt x="135" y="8"/>
                  </a:lnTo>
                  <a:lnTo>
                    <a:pt x="137" y="4"/>
                  </a:lnTo>
                  <a:lnTo>
                    <a:pt x="143" y="1"/>
                  </a:lnTo>
                  <a:lnTo>
                    <a:pt x="148" y="0"/>
                  </a:lnTo>
                  <a:close/>
                  <a:moveTo>
                    <a:pt x="103" y="0"/>
                  </a:moveTo>
                  <a:lnTo>
                    <a:pt x="105" y="0"/>
                  </a:lnTo>
                  <a:lnTo>
                    <a:pt x="110" y="1"/>
                  </a:lnTo>
                  <a:lnTo>
                    <a:pt x="114" y="4"/>
                  </a:lnTo>
                  <a:lnTo>
                    <a:pt x="118" y="8"/>
                  </a:lnTo>
                  <a:lnTo>
                    <a:pt x="120" y="12"/>
                  </a:lnTo>
                  <a:lnTo>
                    <a:pt x="122" y="17"/>
                  </a:lnTo>
                  <a:lnTo>
                    <a:pt x="120" y="22"/>
                  </a:lnTo>
                  <a:lnTo>
                    <a:pt x="118" y="27"/>
                  </a:lnTo>
                  <a:lnTo>
                    <a:pt x="114" y="31"/>
                  </a:lnTo>
                  <a:lnTo>
                    <a:pt x="110" y="34"/>
                  </a:lnTo>
                  <a:lnTo>
                    <a:pt x="105" y="34"/>
                  </a:lnTo>
                  <a:lnTo>
                    <a:pt x="99" y="34"/>
                  </a:lnTo>
                  <a:lnTo>
                    <a:pt x="94" y="31"/>
                  </a:lnTo>
                  <a:lnTo>
                    <a:pt x="90" y="27"/>
                  </a:lnTo>
                  <a:lnTo>
                    <a:pt x="88" y="22"/>
                  </a:lnTo>
                  <a:lnTo>
                    <a:pt x="88" y="17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4"/>
                  </a:lnTo>
                  <a:lnTo>
                    <a:pt x="98" y="1"/>
                  </a:lnTo>
                  <a:lnTo>
                    <a:pt x="103" y="0"/>
                  </a:lnTo>
                  <a:close/>
                  <a:moveTo>
                    <a:pt x="60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71" y="4"/>
                  </a:lnTo>
                  <a:lnTo>
                    <a:pt x="74" y="8"/>
                  </a:lnTo>
                  <a:lnTo>
                    <a:pt x="77" y="12"/>
                  </a:lnTo>
                  <a:lnTo>
                    <a:pt x="77" y="17"/>
                  </a:lnTo>
                  <a:lnTo>
                    <a:pt x="77" y="22"/>
                  </a:lnTo>
                  <a:lnTo>
                    <a:pt x="74" y="27"/>
                  </a:lnTo>
                  <a:lnTo>
                    <a:pt x="71" y="31"/>
                  </a:lnTo>
                  <a:lnTo>
                    <a:pt x="65" y="34"/>
                  </a:lnTo>
                  <a:lnTo>
                    <a:pt x="60" y="34"/>
                  </a:lnTo>
                  <a:lnTo>
                    <a:pt x="55" y="34"/>
                  </a:lnTo>
                  <a:lnTo>
                    <a:pt x="50" y="31"/>
                  </a:lnTo>
                  <a:lnTo>
                    <a:pt x="47" y="27"/>
                  </a:lnTo>
                  <a:lnTo>
                    <a:pt x="44" y="22"/>
                  </a:lnTo>
                  <a:lnTo>
                    <a:pt x="43" y="17"/>
                  </a:lnTo>
                  <a:lnTo>
                    <a:pt x="44" y="12"/>
                  </a:lnTo>
                  <a:lnTo>
                    <a:pt x="46" y="8"/>
                  </a:lnTo>
                  <a:lnTo>
                    <a:pt x="50" y="4"/>
                  </a:lnTo>
                  <a:lnTo>
                    <a:pt x="55" y="1"/>
                  </a:lnTo>
                  <a:lnTo>
                    <a:pt x="60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2" y="1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3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0" y="27"/>
                  </a:lnTo>
                  <a:lnTo>
                    <a:pt x="26" y="31"/>
                  </a:lnTo>
                  <a:lnTo>
                    <a:pt x="22" y="34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6" y="31"/>
                  </a:lnTo>
                  <a:lnTo>
                    <a:pt x="2" y="27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3" name="Freeform 2826"/>
            <p:cNvSpPr>
              <a:spLocks/>
            </p:cNvSpPr>
            <p:nvPr/>
          </p:nvSpPr>
          <p:spPr bwMode="auto">
            <a:xfrm>
              <a:off x="4778376" y="557213"/>
              <a:ext cx="53975" cy="53975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23 w 34"/>
                <a:gd name="T5" fmla="*/ 1 h 34"/>
                <a:gd name="T6" fmla="*/ 28 w 34"/>
                <a:gd name="T7" fmla="*/ 4 h 34"/>
                <a:gd name="T8" fmla="*/ 32 w 34"/>
                <a:gd name="T9" fmla="*/ 8 h 34"/>
                <a:gd name="T10" fmla="*/ 33 w 34"/>
                <a:gd name="T11" fmla="*/ 12 h 34"/>
                <a:gd name="T12" fmla="*/ 34 w 34"/>
                <a:gd name="T13" fmla="*/ 17 h 34"/>
                <a:gd name="T14" fmla="*/ 33 w 34"/>
                <a:gd name="T15" fmla="*/ 22 h 34"/>
                <a:gd name="T16" fmla="*/ 32 w 34"/>
                <a:gd name="T17" fmla="*/ 27 h 34"/>
                <a:gd name="T18" fmla="*/ 28 w 34"/>
                <a:gd name="T19" fmla="*/ 31 h 34"/>
                <a:gd name="T20" fmla="*/ 23 w 34"/>
                <a:gd name="T21" fmla="*/ 34 h 34"/>
                <a:gd name="T22" fmla="*/ 17 w 34"/>
                <a:gd name="T23" fmla="*/ 34 h 34"/>
                <a:gd name="T24" fmla="*/ 12 w 34"/>
                <a:gd name="T25" fmla="*/ 34 h 34"/>
                <a:gd name="T26" fmla="*/ 7 w 34"/>
                <a:gd name="T27" fmla="*/ 31 h 34"/>
                <a:gd name="T28" fmla="*/ 4 w 34"/>
                <a:gd name="T29" fmla="*/ 27 h 34"/>
                <a:gd name="T30" fmla="*/ 2 w 34"/>
                <a:gd name="T31" fmla="*/ 22 h 34"/>
                <a:gd name="T32" fmla="*/ 0 w 34"/>
                <a:gd name="T33" fmla="*/ 17 h 34"/>
                <a:gd name="T34" fmla="*/ 2 w 34"/>
                <a:gd name="T35" fmla="*/ 12 h 34"/>
                <a:gd name="T36" fmla="*/ 4 w 34"/>
                <a:gd name="T37" fmla="*/ 8 h 34"/>
                <a:gd name="T38" fmla="*/ 7 w 34"/>
                <a:gd name="T39" fmla="*/ 4 h 34"/>
                <a:gd name="T40" fmla="*/ 12 w 34"/>
                <a:gd name="T41" fmla="*/ 1 h 34"/>
                <a:gd name="T42" fmla="*/ 17 w 34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lnTo>
                    <a:pt x="17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2" y="8"/>
                  </a:lnTo>
                  <a:lnTo>
                    <a:pt x="33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2" y="27"/>
                  </a:lnTo>
                  <a:lnTo>
                    <a:pt x="28" y="31"/>
                  </a:lnTo>
                  <a:lnTo>
                    <a:pt x="23" y="34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4"/>
                  </a:lnTo>
                  <a:lnTo>
                    <a:pt x="12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4" name="Freeform 2827"/>
            <p:cNvSpPr>
              <a:spLocks/>
            </p:cNvSpPr>
            <p:nvPr/>
          </p:nvSpPr>
          <p:spPr bwMode="auto">
            <a:xfrm>
              <a:off x="4564064" y="341313"/>
              <a:ext cx="52388" cy="53975"/>
            </a:xfrm>
            <a:custGeom>
              <a:avLst/>
              <a:gdLst>
                <a:gd name="T0" fmla="*/ 20 w 33"/>
                <a:gd name="T1" fmla="*/ 0 h 34"/>
                <a:gd name="T2" fmla="*/ 28 w 33"/>
                <a:gd name="T3" fmla="*/ 5 h 34"/>
                <a:gd name="T4" fmla="*/ 28 w 33"/>
                <a:gd name="T5" fmla="*/ 5 h 34"/>
                <a:gd name="T6" fmla="*/ 33 w 33"/>
                <a:gd name="T7" fmla="*/ 13 h 34"/>
                <a:gd name="T8" fmla="*/ 33 w 33"/>
                <a:gd name="T9" fmla="*/ 21 h 34"/>
                <a:gd name="T10" fmla="*/ 28 w 33"/>
                <a:gd name="T11" fmla="*/ 28 h 34"/>
                <a:gd name="T12" fmla="*/ 25 w 33"/>
                <a:gd name="T13" fmla="*/ 31 h 34"/>
                <a:gd name="T14" fmla="*/ 20 w 33"/>
                <a:gd name="T15" fmla="*/ 32 h 34"/>
                <a:gd name="T16" fmla="*/ 16 w 33"/>
                <a:gd name="T17" fmla="*/ 34 h 34"/>
                <a:gd name="T18" fmla="*/ 12 w 33"/>
                <a:gd name="T19" fmla="*/ 32 h 34"/>
                <a:gd name="T20" fmla="*/ 8 w 33"/>
                <a:gd name="T21" fmla="*/ 31 h 34"/>
                <a:gd name="T22" fmla="*/ 3 w 33"/>
                <a:gd name="T23" fmla="*/ 28 h 34"/>
                <a:gd name="T24" fmla="*/ 0 w 33"/>
                <a:gd name="T25" fmla="*/ 21 h 34"/>
                <a:gd name="T26" fmla="*/ 0 w 33"/>
                <a:gd name="T27" fmla="*/ 11 h 34"/>
                <a:gd name="T28" fmla="*/ 3 w 33"/>
                <a:gd name="T29" fmla="*/ 5 h 34"/>
                <a:gd name="T30" fmla="*/ 12 w 33"/>
                <a:gd name="T31" fmla="*/ 0 h 34"/>
                <a:gd name="T32" fmla="*/ 20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20" y="0"/>
                  </a:moveTo>
                  <a:lnTo>
                    <a:pt x="28" y="5"/>
                  </a:lnTo>
                  <a:lnTo>
                    <a:pt x="28" y="5"/>
                  </a:lnTo>
                  <a:lnTo>
                    <a:pt x="33" y="13"/>
                  </a:lnTo>
                  <a:lnTo>
                    <a:pt x="33" y="21"/>
                  </a:lnTo>
                  <a:lnTo>
                    <a:pt x="28" y="28"/>
                  </a:lnTo>
                  <a:lnTo>
                    <a:pt x="25" y="31"/>
                  </a:lnTo>
                  <a:lnTo>
                    <a:pt x="20" y="32"/>
                  </a:lnTo>
                  <a:lnTo>
                    <a:pt x="16" y="34"/>
                  </a:lnTo>
                  <a:lnTo>
                    <a:pt x="12" y="32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3" y="5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5" name="Freeform 2828"/>
            <p:cNvSpPr>
              <a:spLocks noEditPoints="1"/>
            </p:cNvSpPr>
            <p:nvPr/>
          </p:nvSpPr>
          <p:spPr bwMode="auto">
            <a:xfrm>
              <a:off x="4616451" y="395288"/>
              <a:ext cx="161925" cy="161925"/>
            </a:xfrm>
            <a:custGeom>
              <a:avLst/>
              <a:gdLst>
                <a:gd name="T0" fmla="*/ 81 w 102"/>
                <a:gd name="T1" fmla="*/ 68 h 102"/>
                <a:gd name="T2" fmla="*/ 89 w 102"/>
                <a:gd name="T3" fmla="*/ 68 h 102"/>
                <a:gd name="T4" fmla="*/ 97 w 102"/>
                <a:gd name="T5" fmla="*/ 73 h 102"/>
                <a:gd name="T6" fmla="*/ 98 w 102"/>
                <a:gd name="T7" fmla="*/ 73 h 102"/>
                <a:gd name="T8" fmla="*/ 102 w 102"/>
                <a:gd name="T9" fmla="*/ 81 h 102"/>
                <a:gd name="T10" fmla="*/ 102 w 102"/>
                <a:gd name="T11" fmla="*/ 89 h 102"/>
                <a:gd name="T12" fmla="*/ 98 w 102"/>
                <a:gd name="T13" fmla="*/ 97 h 102"/>
                <a:gd name="T14" fmla="*/ 94 w 102"/>
                <a:gd name="T15" fmla="*/ 99 h 102"/>
                <a:gd name="T16" fmla="*/ 91 w 102"/>
                <a:gd name="T17" fmla="*/ 102 h 102"/>
                <a:gd name="T18" fmla="*/ 85 w 102"/>
                <a:gd name="T19" fmla="*/ 102 h 102"/>
                <a:gd name="T20" fmla="*/ 81 w 102"/>
                <a:gd name="T21" fmla="*/ 102 h 102"/>
                <a:gd name="T22" fmla="*/ 77 w 102"/>
                <a:gd name="T23" fmla="*/ 99 h 102"/>
                <a:gd name="T24" fmla="*/ 74 w 102"/>
                <a:gd name="T25" fmla="*/ 97 h 102"/>
                <a:gd name="T26" fmla="*/ 74 w 102"/>
                <a:gd name="T27" fmla="*/ 97 h 102"/>
                <a:gd name="T28" fmla="*/ 70 w 102"/>
                <a:gd name="T29" fmla="*/ 89 h 102"/>
                <a:gd name="T30" fmla="*/ 70 w 102"/>
                <a:gd name="T31" fmla="*/ 81 h 102"/>
                <a:gd name="T32" fmla="*/ 74 w 102"/>
                <a:gd name="T33" fmla="*/ 73 h 102"/>
                <a:gd name="T34" fmla="*/ 81 w 102"/>
                <a:gd name="T35" fmla="*/ 68 h 102"/>
                <a:gd name="T36" fmla="*/ 47 w 102"/>
                <a:gd name="T37" fmla="*/ 34 h 102"/>
                <a:gd name="T38" fmla="*/ 55 w 102"/>
                <a:gd name="T39" fmla="*/ 34 h 102"/>
                <a:gd name="T40" fmla="*/ 63 w 102"/>
                <a:gd name="T41" fmla="*/ 39 h 102"/>
                <a:gd name="T42" fmla="*/ 64 w 102"/>
                <a:gd name="T43" fmla="*/ 39 h 102"/>
                <a:gd name="T44" fmla="*/ 68 w 102"/>
                <a:gd name="T45" fmla="*/ 47 h 102"/>
                <a:gd name="T46" fmla="*/ 68 w 102"/>
                <a:gd name="T47" fmla="*/ 55 h 102"/>
                <a:gd name="T48" fmla="*/ 63 w 102"/>
                <a:gd name="T49" fmla="*/ 63 h 102"/>
                <a:gd name="T50" fmla="*/ 60 w 102"/>
                <a:gd name="T51" fmla="*/ 65 h 102"/>
                <a:gd name="T52" fmla="*/ 56 w 102"/>
                <a:gd name="T53" fmla="*/ 68 h 102"/>
                <a:gd name="T54" fmla="*/ 51 w 102"/>
                <a:gd name="T55" fmla="*/ 68 h 102"/>
                <a:gd name="T56" fmla="*/ 47 w 102"/>
                <a:gd name="T57" fmla="*/ 68 h 102"/>
                <a:gd name="T58" fmla="*/ 43 w 102"/>
                <a:gd name="T59" fmla="*/ 65 h 102"/>
                <a:gd name="T60" fmla="*/ 39 w 102"/>
                <a:gd name="T61" fmla="*/ 63 h 102"/>
                <a:gd name="T62" fmla="*/ 39 w 102"/>
                <a:gd name="T63" fmla="*/ 63 h 102"/>
                <a:gd name="T64" fmla="*/ 34 w 102"/>
                <a:gd name="T65" fmla="*/ 55 h 102"/>
                <a:gd name="T66" fmla="*/ 34 w 102"/>
                <a:gd name="T67" fmla="*/ 46 h 102"/>
                <a:gd name="T68" fmla="*/ 39 w 102"/>
                <a:gd name="T69" fmla="*/ 39 h 102"/>
                <a:gd name="T70" fmla="*/ 47 w 102"/>
                <a:gd name="T71" fmla="*/ 34 h 102"/>
                <a:gd name="T72" fmla="*/ 13 w 102"/>
                <a:gd name="T73" fmla="*/ 0 h 102"/>
                <a:gd name="T74" fmla="*/ 21 w 102"/>
                <a:gd name="T75" fmla="*/ 0 h 102"/>
                <a:gd name="T76" fmla="*/ 29 w 102"/>
                <a:gd name="T77" fmla="*/ 4 h 102"/>
                <a:gd name="T78" fmla="*/ 29 w 102"/>
                <a:gd name="T79" fmla="*/ 5 h 102"/>
                <a:gd name="T80" fmla="*/ 34 w 102"/>
                <a:gd name="T81" fmla="*/ 13 h 102"/>
                <a:gd name="T82" fmla="*/ 34 w 102"/>
                <a:gd name="T83" fmla="*/ 21 h 102"/>
                <a:gd name="T84" fmla="*/ 29 w 102"/>
                <a:gd name="T85" fmla="*/ 29 h 102"/>
                <a:gd name="T86" fmla="*/ 26 w 102"/>
                <a:gd name="T87" fmla="*/ 31 h 102"/>
                <a:gd name="T88" fmla="*/ 21 w 102"/>
                <a:gd name="T89" fmla="*/ 32 h 102"/>
                <a:gd name="T90" fmla="*/ 17 w 102"/>
                <a:gd name="T91" fmla="*/ 34 h 102"/>
                <a:gd name="T92" fmla="*/ 13 w 102"/>
                <a:gd name="T93" fmla="*/ 32 h 102"/>
                <a:gd name="T94" fmla="*/ 9 w 102"/>
                <a:gd name="T95" fmla="*/ 31 h 102"/>
                <a:gd name="T96" fmla="*/ 5 w 102"/>
                <a:gd name="T97" fmla="*/ 29 h 102"/>
                <a:gd name="T98" fmla="*/ 5 w 102"/>
                <a:gd name="T99" fmla="*/ 29 h 102"/>
                <a:gd name="T100" fmla="*/ 0 w 102"/>
                <a:gd name="T101" fmla="*/ 21 h 102"/>
                <a:gd name="T102" fmla="*/ 0 w 102"/>
                <a:gd name="T103" fmla="*/ 12 h 102"/>
                <a:gd name="T104" fmla="*/ 5 w 102"/>
                <a:gd name="T105" fmla="*/ 4 h 102"/>
                <a:gd name="T106" fmla="*/ 13 w 102"/>
                <a:gd name="T10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02">
                  <a:moveTo>
                    <a:pt x="81" y="68"/>
                  </a:moveTo>
                  <a:lnTo>
                    <a:pt x="89" y="68"/>
                  </a:lnTo>
                  <a:lnTo>
                    <a:pt x="97" y="73"/>
                  </a:lnTo>
                  <a:lnTo>
                    <a:pt x="98" y="73"/>
                  </a:lnTo>
                  <a:lnTo>
                    <a:pt x="102" y="81"/>
                  </a:lnTo>
                  <a:lnTo>
                    <a:pt x="102" y="89"/>
                  </a:lnTo>
                  <a:lnTo>
                    <a:pt x="98" y="97"/>
                  </a:lnTo>
                  <a:lnTo>
                    <a:pt x="94" y="99"/>
                  </a:lnTo>
                  <a:lnTo>
                    <a:pt x="91" y="102"/>
                  </a:lnTo>
                  <a:lnTo>
                    <a:pt x="85" y="102"/>
                  </a:lnTo>
                  <a:lnTo>
                    <a:pt x="81" y="102"/>
                  </a:lnTo>
                  <a:lnTo>
                    <a:pt x="77" y="99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0" y="89"/>
                  </a:lnTo>
                  <a:lnTo>
                    <a:pt x="70" y="81"/>
                  </a:lnTo>
                  <a:lnTo>
                    <a:pt x="74" y="73"/>
                  </a:lnTo>
                  <a:lnTo>
                    <a:pt x="81" y="68"/>
                  </a:lnTo>
                  <a:close/>
                  <a:moveTo>
                    <a:pt x="47" y="34"/>
                  </a:moveTo>
                  <a:lnTo>
                    <a:pt x="55" y="34"/>
                  </a:lnTo>
                  <a:lnTo>
                    <a:pt x="63" y="39"/>
                  </a:lnTo>
                  <a:lnTo>
                    <a:pt x="64" y="39"/>
                  </a:lnTo>
                  <a:lnTo>
                    <a:pt x="68" y="47"/>
                  </a:lnTo>
                  <a:lnTo>
                    <a:pt x="68" y="55"/>
                  </a:lnTo>
                  <a:lnTo>
                    <a:pt x="63" y="63"/>
                  </a:lnTo>
                  <a:lnTo>
                    <a:pt x="60" y="65"/>
                  </a:lnTo>
                  <a:lnTo>
                    <a:pt x="56" y="68"/>
                  </a:lnTo>
                  <a:lnTo>
                    <a:pt x="51" y="68"/>
                  </a:lnTo>
                  <a:lnTo>
                    <a:pt x="47" y="68"/>
                  </a:lnTo>
                  <a:lnTo>
                    <a:pt x="43" y="65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4" y="55"/>
                  </a:lnTo>
                  <a:lnTo>
                    <a:pt x="34" y="46"/>
                  </a:lnTo>
                  <a:lnTo>
                    <a:pt x="39" y="39"/>
                  </a:lnTo>
                  <a:lnTo>
                    <a:pt x="47" y="34"/>
                  </a:lnTo>
                  <a:close/>
                  <a:moveTo>
                    <a:pt x="13" y="0"/>
                  </a:moveTo>
                  <a:lnTo>
                    <a:pt x="21" y="0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4" y="13"/>
                  </a:lnTo>
                  <a:lnTo>
                    <a:pt x="34" y="21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1" y="32"/>
                  </a:lnTo>
                  <a:lnTo>
                    <a:pt x="17" y="34"/>
                  </a:lnTo>
                  <a:lnTo>
                    <a:pt x="13" y="32"/>
                  </a:lnTo>
                  <a:lnTo>
                    <a:pt x="9" y="31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5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6" name="Freeform 2829"/>
            <p:cNvSpPr>
              <a:spLocks/>
            </p:cNvSpPr>
            <p:nvPr/>
          </p:nvSpPr>
          <p:spPr bwMode="auto">
            <a:xfrm>
              <a:off x="4781551" y="557213"/>
              <a:ext cx="50800" cy="53975"/>
            </a:xfrm>
            <a:custGeom>
              <a:avLst/>
              <a:gdLst>
                <a:gd name="T0" fmla="*/ 21 w 32"/>
                <a:gd name="T1" fmla="*/ 0 h 34"/>
                <a:gd name="T2" fmla="*/ 27 w 32"/>
                <a:gd name="T3" fmla="*/ 5 h 34"/>
                <a:gd name="T4" fmla="*/ 28 w 32"/>
                <a:gd name="T5" fmla="*/ 5 h 34"/>
                <a:gd name="T6" fmla="*/ 32 w 32"/>
                <a:gd name="T7" fmla="*/ 13 h 34"/>
                <a:gd name="T8" fmla="*/ 32 w 32"/>
                <a:gd name="T9" fmla="*/ 21 h 34"/>
                <a:gd name="T10" fmla="*/ 28 w 32"/>
                <a:gd name="T11" fmla="*/ 29 h 34"/>
                <a:gd name="T12" fmla="*/ 25 w 32"/>
                <a:gd name="T13" fmla="*/ 31 h 34"/>
                <a:gd name="T14" fmla="*/ 21 w 32"/>
                <a:gd name="T15" fmla="*/ 34 h 34"/>
                <a:gd name="T16" fmla="*/ 15 w 32"/>
                <a:gd name="T17" fmla="*/ 34 h 34"/>
                <a:gd name="T18" fmla="*/ 11 w 32"/>
                <a:gd name="T19" fmla="*/ 34 h 34"/>
                <a:gd name="T20" fmla="*/ 7 w 32"/>
                <a:gd name="T21" fmla="*/ 31 h 34"/>
                <a:gd name="T22" fmla="*/ 4 w 32"/>
                <a:gd name="T23" fmla="*/ 29 h 34"/>
                <a:gd name="T24" fmla="*/ 0 w 32"/>
                <a:gd name="T25" fmla="*/ 21 h 34"/>
                <a:gd name="T26" fmla="*/ 0 w 32"/>
                <a:gd name="T27" fmla="*/ 13 h 34"/>
                <a:gd name="T28" fmla="*/ 4 w 32"/>
                <a:gd name="T29" fmla="*/ 5 h 34"/>
                <a:gd name="T30" fmla="*/ 11 w 32"/>
                <a:gd name="T31" fmla="*/ 0 h 34"/>
                <a:gd name="T32" fmla="*/ 21 w 32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4">
                  <a:moveTo>
                    <a:pt x="21" y="0"/>
                  </a:moveTo>
                  <a:lnTo>
                    <a:pt x="27" y="5"/>
                  </a:lnTo>
                  <a:lnTo>
                    <a:pt x="28" y="5"/>
                  </a:lnTo>
                  <a:lnTo>
                    <a:pt x="32" y="13"/>
                  </a:lnTo>
                  <a:lnTo>
                    <a:pt x="32" y="21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1" y="34"/>
                  </a:lnTo>
                  <a:lnTo>
                    <a:pt x="15" y="34"/>
                  </a:lnTo>
                  <a:lnTo>
                    <a:pt x="11" y="34"/>
                  </a:lnTo>
                  <a:lnTo>
                    <a:pt x="7" y="31"/>
                  </a:lnTo>
                  <a:lnTo>
                    <a:pt x="4" y="2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7" name="Freeform 2830"/>
            <p:cNvSpPr>
              <a:spLocks/>
            </p:cNvSpPr>
            <p:nvPr/>
          </p:nvSpPr>
          <p:spPr bwMode="auto">
            <a:xfrm>
              <a:off x="4562476" y="774700"/>
              <a:ext cx="53975" cy="52388"/>
            </a:xfrm>
            <a:custGeom>
              <a:avLst/>
              <a:gdLst>
                <a:gd name="T0" fmla="*/ 13 w 34"/>
                <a:gd name="T1" fmla="*/ 0 h 33"/>
                <a:gd name="T2" fmla="*/ 21 w 34"/>
                <a:gd name="T3" fmla="*/ 0 h 33"/>
                <a:gd name="T4" fmla="*/ 29 w 34"/>
                <a:gd name="T5" fmla="*/ 4 h 33"/>
                <a:gd name="T6" fmla="*/ 34 w 34"/>
                <a:gd name="T7" fmla="*/ 12 h 33"/>
                <a:gd name="T8" fmla="*/ 34 w 34"/>
                <a:gd name="T9" fmla="*/ 21 h 33"/>
                <a:gd name="T10" fmla="*/ 29 w 34"/>
                <a:gd name="T11" fmla="*/ 29 h 33"/>
                <a:gd name="T12" fmla="*/ 25 w 34"/>
                <a:gd name="T13" fmla="*/ 32 h 33"/>
                <a:gd name="T14" fmla="*/ 21 w 34"/>
                <a:gd name="T15" fmla="*/ 33 h 33"/>
                <a:gd name="T16" fmla="*/ 17 w 34"/>
                <a:gd name="T17" fmla="*/ 33 h 33"/>
                <a:gd name="T18" fmla="*/ 13 w 34"/>
                <a:gd name="T19" fmla="*/ 33 h 33"/>
                <a:gd name="T20" fmla="*/ 9 w 34"/>
                <a:gd name="T21" fmla="*/ 32 h 33"/>
                <a:gd name="T22" fmla="*/ 4 w 34"/>
                <a:gd name="T23" fmla="*/ 29 h 33"/>
                <a:gd name="T24" fmla="*/ 0 w 34"/>
                <a:gd name="T25" fmla="*/ 21 h 33"/>
                <a:gd name="T26" fmla="*/ 0 w 34"/>
                <a:gd name="T27" fmla="*/ 12 h 33"/>
                <a:gd name="T28" fmla="*/ 4 w 34"/>
                <a:gd name="T29" fmla="*/ 4 h 33"/>
                <a:gd name="T30" fmla="*/ 4 w 34"/>
                <a:gd name="T31" fmla="*/ 4 h 33"/>
                <a:gd name="T32" fmla="*/ 13 w 34"/>
                <a:gd name="T3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13" y="0"/>
                  </a:moveTo>
                  <a:lnTo>
                    <a:pt x="21" y="0"/>
                  </a:lnTo>
                  <a:lnTo>
                    <a:pt x="29" y="4"/>
                  </a:lnTo>
                  <a:lnTo>
                    <a:pt x="34" y="12"/>
                  </a:lnTo>
                  <a:lnTo>
                    <a:pt x="34" y="21"/>
                  </a:lnTo>
                  <a:lnTo>
                    <a:pt x="29" y="29"/>
                  </a:lnTo>
                  <a:lnTo>
                    <a:pt x="25" y="32"/>
                  </a:lnTo>
                  <a:lnTo>
                    <a:pt x="21" y="33"/>
                  </a:lnTo>
                  <a:lnTo>
                    <a:pt x="17" y="33"/>
                  </a:lnTo>
                  <a:lnTo>
                    <a:pt x="13" y="33"/>
                  </a:lnTo>
                  <a:lnTo>
                    <a:pt x="9" y="32"/>
                  </a:lnTo>
                  <a:lnTo>
                    <a:pt x="4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8" name="Freeform 2831"/>
            <p:cNvSpPr>
              <a:spLocks noEditPoints="1"/>
            </p:cNvSpPr>
            <p:nvPr/>
          </p:nvSpPr>
          <p:spPr bwMode="auto">
            <a:xfrm>
              <a:off x="4616451" y="611188"/>
              <a:ext cx="161925" cy="163513"/>
            </a:xfrm>
            <a:custGeom>
              <a:avLst/>
              <a:gdLst>
                <a:gd name="T0" fmla="*/ 21 w 102"/>
                <a:gd name="T1" fmla="*/ 69 h 103"/>
                <a:gd name="T2" fmla="*/ 29 w 102"/>
                <a:gd name="T3" fmla="*/ 73 h 103"/>
                <a:gd name="T4" fmla="*/ 34 w 102"/>
                <a:gd name="T5" fmla="*/ 81 h 103"/>
                <a:gd name="T6" fmla="*/ 34 w 102"/>
                <a:gd name="T7" fmla="*/ 90 h 103"/>
                <a:gd name="T8" fmla="*/ 29 w 102"/>
                <a:gd name="T9" fmla="*/ 97 h 103"/>
                <a:gd name="T10" fmla="*/ 29 w 102"/>
                <a:gd name="T11" fmla="*/ 98 h 103"/>
                <a:gd name="T12" fmla="*/ 25 w 102"/>
                <a:gd name="T13" fmla="*/ 101 h 103"/>
                <a:gd name="T14" fmla="*/ 21 w 102"/>
                <a:gd name="T15" fmla="*/ 102 h 103"/>
                <a:gd name="T16" fmla="*/ 17 w 102"/>
                <a:gd name="T17" fmla="*/ 103 h 103"/>
                <a:gd name="T18" fmla="*/ 13 w 102"/>
                <a:gd name="T19" fmla="*/ 102 h 103"/>
                <a:gd name="T20" fmla="*/ 9 w 102"/>
                <a:gd name="T21" fmla="*/ 101 h 103"/>
                <a:gd name="T22" fmla="*/ 5 w 102"/>
                <a:gd name="T23" fmla="*/ 98 h 103"/>
                <a:gd name="T24" fmla="*/ 0 w 102"/>
                <a:gd name="T25" fmla="*/ 90 h 103"/>
                <a:gd name="T26" fmla="*/ 0 w 102"/>
                <a:gd name="T27" fmla="*/ 81 h 103"/>
                <a:gd name="T28" fmla="*/ 5 w 102"/>
                <a:gd name="T29" fmla="*/ 73 h 103"/>
                <a:gd name="T30" fmla="*/ 5 w 102"/>
                <a:gd name="T31" fmla="*/ 73 h 103"/>
                <a:gd name="T32" fmla="*/ 13 w 102"/>
                <a:gd name="T33" fmla="*/ 69 h 103"/>
                <a:gd name="T34" fmla="*/ 21 w 102"/>
                <a:gd name="T35" fmla="*/ 69 h 103"/>
                <a:gd name="T36" fmla="*/ 56 w 102"/>
                <a:gd name="T37" fmla="*/ 35 h 103"/>
                <a:gd name="T38" fmla="*/ 63 w 102"/>
                <a:gd name="T39" fmla="*/ 39 h 103"/>
                <a:gd name="T40" fmla="*/ 68 w 102"/>
                <a:gd name="T41" fmla="*/ 47 h 103"/>
                <a:gd name="T42" fmla="*/ 68 w 102"/>
                <a:gd name="T43" fmla="*/ 55 h 103"/>
                <a:gd name="T44" fmla="*/ 64 w 102"/>
                <a:gd name="T45" fmla="*/ 63 h 103"/>
                <a:gd name="T46" fmla="*/ 63 w 102"/>
                <a:gd name="T47" fmla="*/ 64 h 103"/>
                <a:gd name="T48" fmla="*/ 59 w 102"/>
                <a:gd name="T49" fmla="*/ 67 h 103"/>
                <a:gd name="T50" fmla="*/ 55 w 102"/>
                <a:gd name="T51" fmla="*/ 68 h 103"/>
                <a:gd name="T52" fmla="*/ 51 w 102"/>
                <a:gd name="T53" fmla="*/ 68 h 103"/>
                <a:gd name="T54" fmla="*/ 47 w 102"/>
                <a:gd name="T55" fmla="*/ 68 h 103"/>
                <a:gd name="T56" fmla="*/ 43 w 102"/>
                <a:gd name="T57" fmla="*/ 67 h 103"/>
                <a:gd name="T58" fmla="*/ 39 w 102"/>
                <a:gd name="T59" fmla="*/ 64 h 103"/>
                <a:gd name="T60" fmla="*/ 34 w 102"/>
                <a:gd name="T61" fmla="*/ 56 h 103"/>
                <a:gd name="T62" fmla="*/ 34 w 102"/>
                <a:gd name="T63" fmla="*/ 47 h 103"/>
                <a:gd name="T64" fmla="*/ 39 w 102"/>
                <a:gd name="T65" fmla="*/ 39 h 103"/>
                <a:gd name="T66" fmla="*/ 39 w 102"/>
                <a:gd name="T67" fmla="*/ 39 h 103"/>
                <a:gd name="T68" fmla="*/ 47 w 102"/>
                <a:gd name="T69" fmla="*/ 35 h 103"/>
                <a:gd name="T70" fmla="*/ 56 w 102"/>
                <a:gd name="T71" fmla="*/ 35 h 103"/>
                <a:gd name="T72" fmla="*/ 91 w 102"/>
                <a:gd name="T73" fmla="*/ 0 h 103"/>
                <a:gd name="T74" fmla="*/ 98 w 102"/>
                <a:gd name="T75" fmla="*/ 5 h 103"/>
                <a:gd name="T76" fmla="*/ 102 w 102"/>
                <a:gd name="T77" fmla="*/ 13 h 103"/>
                <a:gd name="T78" fmla="*/ 102 w 102"/>
                <a:gd name="T79" fmla="*/ 21 h 103"/>
                <a:gd name="T80" fmla="*/ 98 w 102"/>
                <a:gd name="T81" fmla="*/ 29 h 103"/>
                <a:gd name="T82" fmla="*/ 97 w 102"/>
                <a:gd name="T83" fmla="*/ 30 h 103"/>
                <a:gd name="T84" fmla="*/ 94 w 102"/>
                <a:gd name="T85" fmla="*/ 33 h 103"/>
                <a:gd name="T86" fmla="*/ 89 w 102"/>
                <a:gd name="T87" fmla="*/ 34 h 103"/>
                <a:gd name="T88" fmla="*/ 85 w 102"/>
                <a:gd name="T89" fmla="*/ 34 h 103"/>
                <a:gd name="T90" fmla="*/ 81 w 102"/>
                <a:gd name="T91" fmla="*/ 34 h 103"/>
                <a:gd name="T92" fmla="*/ 77 w 102"/>
                <a:gd name="T93" fmla="*/ 33 h 103"/>
                <a:gd name="T94" fmla="*/ 74 w 102"/>
                <a:gd name="T95" fmla="*/ 30 h 103"/>
                <a:gd name="T96" fmla="*/ 70 w 102"/>
                <a:gd name="T97" fmla="*/ 22 h 103"/>
                <a:gd name="T98" fmla="*/ 70 w 102"/>
                <a:gd name="T99" fmla="*/ 13 h 103"/>
                <a:gd name="T100" fmla="*/ 74 w 102"/>
                <a:gd name="T101" fmla="*/ 5 h 103"/>
                <a:gd name="T102" fmla="*/ 74 w 102"/>
                <a:gd name="T103" fmla="*/ 5 h 103"/>
                <a:gd name="T104" fmla="*/ 81 w 102"/>
                <a:gd name="T105" fmla="*/ 1 h 103"/>
                <a:gd name="T106" fmla="*/ 91 w 102"/>
                <a:gd name="T10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2" h="103">
                  <a:moveTo>
                    <a:pt x="21" y="69"/>
                  </a:moveTo>
                  <a:lnTo>
                    <a:pt x="29" y="73"/>
                  </a:lnTo>
                  <a:lnTo>
                    <a:pt x="34" y="81"/>
                  </a:lnTo>
                  <a:lnTo>
                    <a:pt x="34" y="90"/>
                  </a:lnTo>
                  <a:lnTo>
                    <a:pt x="29" y="97"/>
                  </a:lnTo>
                  <a:lnTo>
                    <a:pt x="29" y="98"/>
                  </a:lnTo>
                  <a:lnTo>
                    <a:pt x="25" y="101"/>
                  </a:lnTo>
                  <a:lnTo>
                    <a:pt x="21" y="102"/>
                  </a:lnTo>
                  <a:lnTo>
                    <a:pt x="17" y="103"/>
                  </a:lnTo>
                  <a:lnTo>
                    <a:pt x="13" y="102"/>
                  </a:lnTo>
                  <a:lnTo>
                    <a:pt x="9" y="101"/>
                  </a:lnTo>
                  <a:lnTo>
                    <a:pt x="5" y="98"/>
                  </a:lnTo>
                  <a:lnTo>
                    <a:pt x="0" y="90"/>
                  </a:lnTo>
                  <a:lnTo>
                    <a:pt x="0" y="81"/>
                  </a:lnTo>
                  <a:lnTo>
                    <a:pt x="5" y="73"/>
                  </a:lnTo>
                  <a:lnTo>
                    <a:pt x="5" y="73"/>
                  </a:lnTo>
                  <a:lnTo>
                    <a:pt x="13" y="69"/>
                  </a:lnTo>
                  <a:lnTo>
                    <a:pt x="21" y="69"/>
                  </a:lnTo>
                  <a:close/>
                  <a:moveTo>
                    <a:pt x="56" y="35"/>
                  </a:moveTo>
                  <a:lnTo>
                    <a:pt x="63" y="39"/>
                  </a:lnTo>
                  <a:lnTo>
                    <a:pt x="68" y="47"/>
                  </a:lnTo>
                  <a:lnTo>
                    <a:pt x="68" y="55"/>
                  </a:lnTo>
                  <a:lnTo>
                    <a:pt x="64" y="63"/>
                  </a:lnTo>
                  <a:lnTo>
                    <a:pt x="63" y="64"/>
                  </a:lnTo>
                  <a:lnTo>
                    <a:pt x="59" y="67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7" y="68"/>
                  </a:lnTo>
                  <a:lnTo>
                    <a:pt x="43" y="67"/>
                  </a:lnTo>
                  <a:lnTo>
                    <a:pt x="39" y="64"/>
                  </a:lnTo>
                  <a:lnTo>
                    <a:pt x="34" y="56"/>
                  </a:lnTo>
                  <a:lnTo>
                    <a:pt x="34" y="47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47" y="35"/>
                  </a:lnTo>
                  <a:lnTo>
                    <a:pt x="56" y="35"/>
                  </a:lnTo>
                  <a:close/>
                  <a:moveTo>
                    <a:pt x="91" y="0"/>
                  </a:moveTo>
                  <a:lnTo>
                    <a:pt x="98" y="5"/>
                  </a:lnTo>
                  <a:lnTo>
                    <a:pt x="102" y="13"/>
                  </a:lnTo>
                  <a:lnTo>
                    <a:pt x="102" y="21"/>
                  </a:lnTo>
                  <a:lnTo>
                    <a:pt x="98" y="29"/>
                  </a:lnTo>
                  <a:lnTo>
                    <a:pt x="97" y="30"/>
                  </a:lnTo>
                  <a:lnTo>
                    <a:pt x="94" y="33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1" y="34"/>
                  </a:lnTo>
                  <a:lnTo>
                    <a:pt x="77" y="33"/>
                  </a:lnTo>
                  <a:lnTo>
                    <a:pt x="74" y="30"/>
                  </a:lnTo>
                  <a:lnTo>
                    <a:pt x="70" y="22"/>
                  </a:lnTo>
                  <a:lnTo>
                    <a:pt x="70" y="13"/>
                  </a:lnTo>
                  <a:lnTo>
                    <a:pt x="74" y="5"/>
                  </a:lnTo>
                  <a:lnTo>
                    <a:pt x="74" y="5"/>
                  </a:lnTo>
                  <a:lnTo>
                    <a:pt x="81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9" name="Freeform 2832"/>
            <p:cNvSpPr>
              <a:spLocks/>
            </p:cNvSpPr>
            <p:nvPr/>
          </p:nvSpPr>
          <p:spPr bwMode="auto">
            <a:xfrm>
              <a:off x="4781551" y="558800"/>
              <a:ext cx="50800" cy="52388"/>
            </a:xfrm>
            <a:custGeom>
              <a:avLst/>
              <a:gdLst>
                <a:gd name="T0" fmla="*/ 11 w 32"/>
                <a:gd name="T1" fmla="*/ 0 h 33"/>
                <a:gd name="T2" fmla="*/ 21 w 32"/>
                <a:gd name="T3" fmla="*/ 0 h 33"/>
                <a:gd name="T4" fmla="*/ 28 w 32"/>
                <a:gd name="T5" fmla="*/ 4 h 33"/>
                <a:gd name="T6" fmla="*/ 32 w 32"/>
                <a:gd name="T7" fmla="*/ 12 h 33"/>
                <a:gd name="T8" fmla="*/ 32 w 32"/>
                <a:gd name="T9" fmla="*/ 20 h 33"/>
                <a:gd name="T10" fmla="*/ 28 w 32"/>
                <a:gd name="T11" fmla="*/ 28 h 33"/>
                <a:gd name="T12" fmla="*/ 25 w 32"/>
                <a:gd name="T13" fmla="*/ 30 h 33"/>
                <a:gd name="T14" fmla="*/ 21 w 32"/>
                <a:gd name="T15" fmla="*/ 33 h 33"/>
                <a:gd name="T16" fmla="*/ 15 w 32"/>
                <a:gd name="T17" fmla="*/ 33 h 33"/>
                <a:gd name="T18" fmla="*/ 11 w 32"/>
                <a:gd name="T19" fmla="*/ 33 h 33"/>
                <a:gd name="T20" fmla="*/ 7 w 32"/>
                <a:gd name="T21" fmla="*/ 30 h 33"/>
                <a:gd name="T22" fmla="*/ 4 w 32"/>
                <a:gd name="T23" fmla="*/ 28 h 33"/>
                <a:gd name="T24" fmla="*/ 0 w 32"/>
                <a:gd name="T25" fmla="*/ 20 h 33"/>
                <a:gd name="T26" fmla="*/ 0 w 32"/>
                <a:gd name="T27" fmla="*/ 12 h 33"/>
                <a:gd name="T28" fmla="*/ 4 w 32"/>
                <a:gd name="T29" fmla="*/ 4 h 33"/>
                <a:gd name="T30" fmla="*/ 4 w 32"/>
                <a:gd name="T31" fmla="*/ 4 h 33"/>
                <a:gd name="T32" fmla="*/ 11 w 32"/>
                <a:gd name="T3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3">
                  <a:moveTo>
                    <a:pt x="11" y="0"/>
                  </a:moveTo>
                  <a:lnTo>
                    <a:pt x="21" y="0"/>
                  </a:lnTo>
                  <a:lnTo>
                    <a:pt x="28" y="4"/>
                  </a:lnTo>
                  <a:lnTo>
                    <a:pt x="32" y="12"/>
                  </a:lnTo>
                  <a:lnTo>
                    <a:pt x="32" y="20"/>
                  </a:lnTo>
                  <a:lnTo>
                    <a:pt x="28" y="28"/>
                  </a:lnTo>
                  <a:lnTo>
                    <a:pt x="25" y="30"/>
                  </a:lnTo>
                  <a:lnTo>
                    <a:pt x="21" y="33"/>
                  </a:lnTo>
                  <a:lnTo>
                    <a:pt x="15" y="33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0" name="Freeform 2833"/>
            <p:cNvSpPr>
              <a:spLocks noEditPoints="1"/>
            </p:cNvSpPr>
            <p:nvPr/>
          </p:nvSpPr>
          <p:spPr bwMode="auto">
            <a:xfrm>
              <a:off x="4525964" y="7938"/>
              <a:ext cx="574675" cy="1154113"/>
            </a:xfrm>
            <a:custGeom>
              <a:avLst/>
              <a:gdLst>
                <a:gd name="T0" fmla="*/ 27 w 362"/>
                <a:gd name="T1" fmla="*/ 487 h 727"/>
                <a:gd name="T2" fmla="*/ 36 w 362"/>
                <a:gd name="T3" fmla="*/ 516 h 727"/>
                <a:gd name="T4" fmla="*/ 57 w 362"/>
                <a:gd name="T5" fmla="*/ 504 h 727"/>
                <a:gd name="T6" fmla="*/ 40 w 362"/>
                <a:gd name="T7" fmla="*/ 482 h 727"/>
                <a:gd name="T8" fmla="*/ 62 w 362"/>
                <a:gd name="T9" fmla="*/ 453 h 727"/>
                <a:gd name="T10" fmla="*/ 70 w 362"/>
                <a:gd name="T11" fmla="*/ 482 h 727"/>
                <a:gd name="T12" fmla="*/ 86 w 362"/>
                <a:gd name="T13" fmla="*/ 477 h 727"/>
                <a:gd name="T14" fmla="*/ 78 w 362"/>
                <a:gd name="T15" fmla="*/ 449 h 727"/>
                <a:gd name="T16" fmla="*/ 96 w 362"/>
                <a:gd name="T17" fmla="*/ 419 h 727"/>
                <a:gd name="T18" fmla="*/ 100 w 362"/>
                <a:gd name="T19" fmla="*/ 447 h 727"/>
                <a:gd name="T20" fmla="*/ 120 w 362"/>
                <a:gd name="T21" fmla="*/ 444 h 727"/>
                <a:gd name="T22" fmla="*/ 117 w 362"/>
                <a:gd name="T23" fmla="*/ 417 h 727"/>
                <a:gd name="T24" fmla="*/ 134 w 362"/>
                <a:gd name="T25" fmla="*/ 382 h 727"/>
                <a:gd name="T26" fmla="*/ 131 w 362"/>
                <a:gd name="T27" fmla="*/ 410 h 727"/>
                <a:gd name="T28" fmla="*/ 151 w 362"/>
                <a:gd name="T29" fmla="*/ 413 h 727"/>
                <a:gd name="T30" fmla="*/ 155 w 362"/>
                <a:gd name="T31" fmla="*/ 385 h 727"/>
                <a:gd name="T32" fmla="*/ 127 w 362"/>
                <a:gd name="T33" fmla="*/ 347 h 727"/>
                <a:gd name="T34" fmla="*/ 116 w 362"/>
                <a:gd name="T35" fmla="*/ 368 h 727"/>
                <a:gd name="T36" fmla="*/ 138 w 362"/>
                <a:gd name="T37" fmla="*/ 380 h 727"/>
                <a:gd name="T38" fmla="*/ 149 w 362"/>
                <a:gd name="T39" fmla="*/ 358 h 727"/>
                <a:gd name="T40" fmla="*/ 132 w 362"/>
                <a:gd name="T41" fmla="*/ 346 h 727"/>
                <a:gd name="T42" fmla="*/ 73 w 362"/>
                <a:gd name="T43" fmla="*/ 358 h 727"/>
                <a:gd name="T44" fmla="*/ 83 w 362"/>
                <a:gd name="T45" fmla="*/ 380 h 727"/>
                <a:gd name="T46" fmla="*/ 106 w 362"/>
                <a:gd name="T47" fmla="*/ 368 h 727"/>
                <a:gd name="T48" fmla="*/ 94 w 362"/>
                <a:gd name="T49" fmla="*/ 347 h 727"/>
                <a:gd name="T50" fmla="*/ 35 w 362"/>
                <a:gd name="T51" fmla="*/ 350 h 727"/>
                <a:gd name="T52" fmla="*/ 31 w 362"/>
                <a:gd name="T53" fmla="*/ 373 h 727"/>
                <a:gd name="T54" fmla="*/ 55 w 362"/>
                <a:gd name="T55" fmla="*/ 377 h 727"/>
                <a:gd name="T56" fmla="*/ 58 w 362"/>
                <a:gd name="T57" fmla="*/ 354 h 727"/>
                <a:gd name="T58" fmla="*/ 176 w 362"/>
                <a:gd name="T59" fmla="*/ 346 h 727"/>
                <a:gd name="T60" fmla="*/ 161 w 362"/>
                <a:gd name="T61" fmla="*/ 359 h 727"/>
                <a:gd name="T62" fmla="*/ 171 w 362"/>
                <a:gd name="T63" fmla="*/ 380 h 727"/>
                <a:gd name="T64" fmla="*/ 189 w 362"/>
                <a:gd name="T65" fmla="*/ 375 h 727"/>
                <a:gd name="T66" fmla="*/ 192 w 362"/>
                <a:gd name="T67" fmla="*/ 355 h 727"/>
                <a:gd name="T68" fmla="*/ 182 w 362"/>
                <a:gd name="T69" fmla="*/ 346 h 727"/>
                <a:gd name="T70" fmla="*/ 131 w 362"/>
                <a:gd name="T71" fmla="*/ 317 h 727"/>
                <a:gd name="T72" fmla="*/ 134 w 362"/>
                <a:gd name="T73" fmla="*/ 343 h 727"/>
                <a:gd name="T74" fmla="*/ 155 w 362"/>
                <a:gd name="T75" fmla="*/ 341 h 727"/>
                <a:gd name="T76" fmla="*/ 151 w 362"/>
                <a:gd name="T77" fmla="*/ 314 h 727"/>
                <a:gd name="T78" fmla="*/ 100 w 362"/>
                <a:gd name="T79" fmla="*/ 279 h 727"/>
                <a:gd name="T80" fmla="*/ 96 w 362"/>
                <a:gd name="T81" fmla="*/ 307 h 727"/>
                <a:gd name="T82" fmla="*/ 117 w 362"/>
                <a:gd name="T83" fmla="*/ 309 h 727"/>
                <a:gd name="T84" fmla="*/ 120 w 362"/>
                <a:gd name="T85" fmla="*/ 283 h 727"/>
                <a:gd name="T86" fmla="*/ 70 w 362"/>
                <a:gd name="T87" fmla="*/ 244 h 727"/>
                <a:gd name="T88" fmla="*/ 62 w 362"/>
                <a:gd name="T89" fmla="*/ 273 h 727"/>
                <a:gd name="T90" fmla="*/ 78 w 362"/>
                <a:gd name="T91" fmla="*/ 276 h 727"/>
                <a:gd name="T92" fmla="*/ 86 w 362"/>
                <a:gd name="T93" fmla="*/ 249 h 727"/>
                <a:gd name="T94" fmla="*/ 40 w 362"/>
                <a:gd name="T95" fmla="*/ 210 h 727"/>
                <a:gd name="T96" fmla="*/ 24 w 362"/>
                <a:gd name="T97" fmla="*/ 231 h 727"/>
                <a:gd name="T98" fmla="*/ 44 w 362"/>
                <a:gd name="T99" fmla="*/ 242 h 727"/>
                <a:gd name="T100" fmla="*/ 52 w 362"/>
                <a:gd name="T101" fmla="*/ 215 h 727"/>
                <a:gd name="T102" fmla="*/ 0 w 362"/>
                <a:gd name="T103" fmla="*/ 0 h 727"/>
                <a:gd name="T104" fmla="*/ 238 w 362"/>
                <a:gd name="T105" fmla="*/ 89 h 727"/>
                <a:gd name="T106" fmla="*/ 358 w 362"/>
                <a:gd name="T107" fmla="*/ 309 h 727"/>
                <a:gd name="T108" fmla="*/ 305 w 362"/>
                <a:gd name="T109" fmla="*/ 562 h 727"/>
                <a:gd name="T110" fmla="*/ 104 w 362"/>
                <a:gd name="T111" fmla="*/ 711 h 727"/>
                <a:gd name="T112" fmla="*/ 6 w 362"/>
                <a:gd name="T113" fmla="*/ 380 h 727"/>
                <a:gd name="T114" fmla="*/ 18 w 362"/>
                <a:gd name="T115" fmla="*/ 358 h 727"/>
                <a:gd name="T116" fmla="*/ 1 w 362"/>
                <a:gd name="T117" fmla="*/ 34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2" h="727">
                  <a:moveTo>
                    <a:pt x="40" y="482"/>
                  </a:moveTo>
                  <a:lnTo>
                    <a:pt x="36" y="483"/>
                  </a:lnTo>
                  <a:lnTo>
                    <a:pt x="32" y="485"/>
                  </a:lnTo>
                  <a:lnTo>
                    <a:pt x="27" y="487"/>
                  </a:lnTo>
                  <a:lnTo>
                    <a:pt x="27" y="487"/>
                  </a:lnTo>
                  <a:lnTo>
                    <a:pt x="23" y="495"/>
                  </a:lnTo>
                  <a:lnTo>
                    <a:pt x="23" y="504"/>
                  </a:lnTo>
                  <a:lnTo>
                    <a:pt x="27" y="512"/>
                  </a:lnTo>
                  <a:lnTo>
                    <a:pt x="32" y="515"/>
                  </a:lnTo>
                  <a:lnTo>
                    <a:pt x="36" y="516"/>
                  </a:lnTo>
                  <a:lnTo>
                    <a:pt x="40" y="516"/>
                  </a:lnTo>
                  <a:lnTo>
                    <a:pt x="44" y="516"/>
                  </a:lnTo>
                  <a:lnTo>
                    <a:pt x="48" y="515"/>
                  </a:lnTo>
                  <a:lnTo>
                    <a:pt x="52" y="512"/>
                  </a:lnTo>
                  <a:lnTo>
                    <a:pt x="57" y="504"/>
                  </a:lnTo>
                  <a:lnTo>
                    <a:pt x="57" y="495"/>
                  </a:lnTo>
                  <a:lnTo>
                    <a:pt x="52" y="487"/>
                  </a:lnTo>
                  <a:lnTo>
                    <a:pt x="49" y="485"/>
                  </a:lnTo>
                  <a:lnTo>
                    <a:pt x="44" y="483"/>
                  </a:lnTo>
                  <a:lnTo>
                    <a:pt x="40" y="482"/>
                  </a:lnTo>
                  <a:close/>
                  <a:moveTo>
                    <a:pt x="74" y="448"/>
                  </a:moveTo>
                  <a:lnTo>
                    <a:pt x="70" y="449"/>
                  </a:lnTo>
                  <a:lnTo>
                    <a:pt x="66" y="451"/>
                  </a:lnTo>
                  <a:lnTo>
                    <a:pt x="62" y="453"/>
                  </a:lnTo>
                  <a:lnTo>
                    <a:pt x="62" y="453"/>
                  </a:lnTo>
                  <a:lnTo>
                    <a:pt x="57" y="461"/>
                  </a:lnTo>
                  <a:lnTo>
                    <a:pt x="57" y="470"/>
                  </a:lnTo>
                  <a:lnTo>
                    <a:pt x="62" y="478"/>
                  </a:lnTo>
                  <a:lnTo>
                    <a:pt x="66" y="481"/>
                  </a:lnTo>
                  <a:lnTo>
                    <a:pt x="70" y="482"/>
                  </a:lnTo>
                  <a:lnTo>
                    <a:pt x="74" y="483"/>
                  </a:lnTo>
                  <a:lnTo>
                    <a:pt x="78" y="482"/>
                  </a:lnTo>
                  <a:lnTo>
                    <a:pt x="82" y="481"/>
                  </a:lnTo>
                  <a:lnTo>
                    <a:pt x="86" y="478"/>
                  </a:lnTo>
                  <a:lnTo>
                    <a:pt x="86" y="477"/>
                  </a:lnTo>
                  <a:lnTo>
                    <a:pt x="91" y="470"/>
                  </a:lnTo>
                  <a:lnTo>
                    <a:pt x="91" y="461"/>
                  </a:lnTo>
                  <a:lnTo>
                    <a:pt x="86" y="453"/>
                  </a:lnTo>
                  <a:lnTo>
                    <a:pt x="83" y="451"/>
                  </a:lnTo>
                  <a:lnTo>
                    <a:pt x="78" y="449"/>
                  </a:lnTo>
                  <a:lnTo>
                    <a:pt x="74" y="448"/>
                  </a:lnTo>
                  <a:close/>
                  <a:moveTo>
                    <a:pt x="108" y="414"/>
                  </a:moveTo>
                  <a:lnTo>
                    <a:pt x="104" y="415"/>
                  </a:lnTo>
                  <a:lnTo>
                    <a:pt x="100" y="417"/>
                  </a:lnTo>
                  <a:lnTo>
                    <a:pt x="96" y="419"/>
                  </a:lnTo>
                  <a:lnTo>
                    <a:pt x="96" y="419"/>
                  </a:lnTo>
                  <a:lnTo>
                    <a:pt x="91" y="427"/>
                  </a:lnTo>
                  <a:lnTo>
                    <a:pt x="91" y="436"/>
                  </a:lnTo>
                  <a:lnTo>
                    <a:pt x="96" y="444"/>
                  </a:lnTo>
                  <a:lnTo>
                    <a:pt x="100" y="447"/>
                  </a:lnTo>
                  <a:lnTo>
                    <a:pt x="104" y="448"/>
                  </a:lnTo>
                  <a:lnTo>
                    <a:pt x="108" y="448"/>
                  </a:lnTo>
                  <a:lnTo>
                    <a:pt x="112" y="448"/>
                  </a:lnTo>
                  <a:lnTo>
                    <a:pt x="116" y="447"/>
                  </a:lnTo>
                  <a:lnTo>
                    <a:pt x="120" y="444"/>
                  </a:lnTo>
                  <a:lnTo>
                    <a:pt x="121" y="443"/>
                  </a:lnTo>
                  <a:lnTo>
                    <a:pt x="125" y="435"/>
                  </a:lnTo>
                  <a:lnTo>
                    <a:pt x="125" y="427"/>
                  </a:lnTo>
                  <a:lnTo>
                    <a:pt x="120" y="419"/>
                  </a:lnTo>
                  <a:lnTo>
                    <a:pt x="117" y="417"/>
                  </a:lnTo>
                  <a:lnTo>
                    <a:pt x="113" y="415"/>
                  </a:lnTo>
                  <a:lnTo>
                    <a:pt x="108" y="414"/>
                  </a:lnTo>
                  <a:close/>
                  <a:moveTo>
                    <a:pt x="142" y="380"/>
                  </a:moveTo>
                  <a:lnTo>
                    <a:pt x="138" y="380"/>
                  </a:lnTo>
                  <a:lnTo>
                    <a:pt x="134" y="382"/>
                  </a:lnTo>
                  <a:lnTo>
                    <a:pt x="131" y="385"/>
                  </a:lnTo>
                  <a:lnTo>
                    <a:pt x="131" y="385"/>
                  </a:lnTo>
                  <a:lnTo>
                    <a:pt x="127" y="393"/>
                  </a:lnTo>
                  <a:lnTo>
                    <a:pt x="127" y="402"/>
                  </a:lnTo>
                  <a:lnTo>
                    <a:pt x="131" y="410"/>
                  </a:lnTo>
                  <a:lnTo>
                    <a:pt x="134" y="413"/>
                  </a:lnTo>
                  <a:lnTo>
                    <a:pt x="138" y="414"/>
                  </a:lnTo>
                  <a:lnTo>
                    <a:pt x="142" y="414"/>
                  </a:lnTo>
                  <a:lnTo>
                    <a:pt x="146" y="414"/>
                  </a:lnTo>
                  <a:lnTo>
                    <a:pt x="151" y="413"/>
                  </a:lnTo>
                  <a:lnTo>
                    <a:pt x="154" y="410"/>
                  </a:lnTo>
                  <a:lnTo>
                    <a:pt x="155" y="409"/>
                  </a:lnTo>
                  <a:lnTo>
                    <a:pt x="159" y="401"/>
                  </a:lnTo>
                  <a:lnTo>
                    <a:pt x="159" y="393"/>
                  </a:lnTo>
                  <a:lnTo>
                    <a:pt x="155" y="385"/>
                  </a:lnTo>
                  <a:lnTo>
                    <a:pt x="151" y="382"/>
                  </a:lnTo>
                  <a:lnTo>
                    <a:pt x="148" y="380"/>
                  </a:lnTo>
                  <a:lnTo>
                    <a:pt x="142" y="380"/>
                  </a:lnTo>
                  <a:close/>
                  <a:moveTo>
                    <a:pt x="132" y="346"/>
                  </a:moveTo>
                  <a:lnTo>
                    <a:pt x="127" y="347"/>
                  </a:lnTo>
                  <a:lnTo>
                    <a:pt x="123" y="350"/>
                  </a:lnTo>
                  <a:lnTo>
                    <a:pt x="119" y="354"/>
                  </a:lnTo>
                  <a:lnTo>
                    <a:pt x="116" y="358"/>
                  </a:lnTo>
                  <a:lnTo>
                    <a:pt x="116" y="363"/>
                  </a:lnTo>
                  <a:lnTo>
                    <a:pt x="116" y="368"/>
                  </a:lnTo>
                  <a:lnTo>
                    <a:pt x="119" y="373"/>
                  </a:lnTo>
                  <a:lnTo>
                    <a:pt x="123" y="377"/>
                  </a:lnTo>
                  <a:lnTo>
                    <a:pt x="128" y="380"/>
                  </a:lnTo>
                  <a:lnTo>
                    <a:pt x="133" y="380"/>
                  </a:lnTo>
                  <a:lnTo>
                    <a:pt x="138" y="380"/>
                  </a:lnTo>
                  <a:lnTo>
                    <a:pt x="142" y="377"/>
                  </a:lnTo>
                  <a:lnTo>
                    <a:pt x="146" y="373"/>
                  </a:lnTo>
                  <a:lnTo>
                    <a:pt x="149" y="368"/>
                  </a:lnTo>
                  <a:lnTo>
                    <a:pt x="150" y="363"/>
                  </a:lnTo>
                  <a:lnTo>
                    <a:pt x="149" y="358"/>
                  </a:lnTo>
                  <a:lnTo>
                    <a:pt x="146" y="354"/>
                  </a:lnTo>
                  <a:lnTo>
                    <a:pt x="142" y="350"/>
                  </a:lnTo>
                  <a:lnTo>
                    <a:pt x="138" y="347"/>
                  </a:lnTo>
                  <a:lnTo>
                    <a:pt x="133" y="346"/>
                  </a:lnTo>
                  <a:lnTo>
                    <a:pt x="132" y="346"/>
                  </a:lnTo>
                  <a:close/>
                  <a:moveTo>
                    <a:pt x="89" y="346"/>
                  </a:moveTo>
                  <a:lnTo>
                    <a:pt x="83" y="347"/>
                  </a:lnTo>
                  <a:lnTo>
                    <a:pt x="78" y="350"/>
                  </a:lnTo>
                  <a:lnTo>
                    <a:pt x="75" y="354"/>
                  </a:lnTo>
                  <a:lnTo>
                    <a:pt x="73" y="358"/>
                  </a:lnTo>
                  <a:lnTo>
                    <a:pt x="72" y="363"/>
                  </a:lnTo>
                  <a:lnTo>
                    <a:pt x="73" y="368"/>
                  </a:lnTo>
                  <a:lnTo>
                    <a:pt x="75" y="373"/>
                  </a:lnTo>
                  <a:lnTo>
                    <a:pt x="79" y="377"/>
                  </a:lnTo>
                  <a:lnTo>
                    <a:pt x="83" y="380"/>
                  </a:lnTo>
                  <a:lnTo>
                    <a:pt x="89" y="380"/>
                  </a:lnTo>
                  <a:lnTo>
                    <a:pt x="94" y="380"/>
                  </a:lnTo>
                  <a:lnTo>
                    <a:pt x="99" y="377"/>
                  </a:lnTo>
                  <a:lnTo>
                    <a:pt x="103" y="373"/>
                  </a:lnTo>
                  <a:lnTo>
                    <a:pt x="106" y="368"/>
                  </a:lnTo>
                  <a:lnTo>
                    <a:pt x="106" y="363"/>
                  </a:lnTo>
                  <a:lnTo>
                    <a:pt x="106" y="358"/>
                  </a:lnTo>
                  <a:lnTo>
                    <a:pt x="103" y="354"/>
                  </a:lnTo>
                  <a:lnTo>
                    <a:pt x="99" y="350"/>
                  </a:lnTo>
                  <a:lnTo>
                    <a:pt x="94" y="347"/>
                  </a:lnTo>
                  <a:lnTo>
                    <a:pt x="89" y="346"/>
                  </a:lnTo>
                  <a:lnTo>
                    <a:pt x="89" y="346"/>
                  </a:lnTo>
                  <a:close/>
                  <a:moveTo>
                    <a:pt x="44" y="346"/>
                  </a:moveTo>
                  <a:lnTo>
                    <a:pt x="39" y="347"/>
                  </a:lnTo>
                  <a:lnTo>
                    <a:pt x="35" y="350"/>
                  </a:lnTo>
                  <a:lnTo>
                    <a:pt x="31" y="354"/>
                  </a:lnTo>
                  <a:lnTo>
                    <a:pt x="28" y="358"/>
                  </a:lnTo>
                  <a:lnTo>
                    <a:pt x="27" y="363"/>
                  </a:lnTo>
                  <a:lnTo>
                    <a:pt x="28" y="368"/>
                  </a:lnTo>
                  <a:lnTo>
                    <a:pt x="31" y="373"/>
                  </a:lnTo>
                  <a:lnTo>
                    <a:pt x="35" y="377"/>
                  </a:lnTo>
                  <a:lnTo>
                    <a:pt x="40" y="380"/>
                  </a:lnTo>
                  <a:lnTo>
                    <a:pt x="45" y="380"/>
                  </a:lnTo>
                  <a:lnTo>
                    <a:pt x="51" y="380"/>
                  </a:lnTo>
                  <a:lnTo>
                    <a:pt x="55" y="377"/>
                  </a:lnTo>
                  <a:lnTo>
                    <a:pt x="58" y="373"/>
                  </a:lnTo>
                  <a:lnTo>
                    <a:pt x="61" y="368"/>
                  </a:lnTo>
                  <a:lnTo>
                    <a:pt x="62" y="363"/>
                  </a:lnTo>
                  <a:lnTo>
                    <a:pt x="61" y="358"/>
                  </a:lnTo>
                  <a:lnTo>
                    <a:pt x="58" y="354"/>
                  </a:lnTo>
                  <a:lnTo>
                    <a:pt x="55" y="350"/>
                  </a:lnTo>
                  <a:lnTo>
                    <a:pt x="51" y="347"/>
                  </a:lnTo>
                  <a:lnTo>
                    <a:pt x="45" y="346"/>
                  </a:lnTo>
                  <a:lnTo>
                    <a:pt x="44" y="346"/>
                  </a:lnTo>
                  <a:close/>
                  <a:moveTo>
                    <a:pt x="176" y="346"/>
                  </a:moveTo>
                  <a:lnTo>
                    <a:pt x="172" y="346"/>
                  </a:lnTo>
                  <a:lnTo>
                    <a:pt x="168" y="348"/>
                  </a:lnTo>
                  <a:lnTo>
                    <a:pt x="165" y="351"/>
                  </a:lnTo>
                  <a:lnTo>
                    <a:pt x="162" y="354"/>
                  </a:lnTo>
                  <a:lnTo>
                    <a:pt x="161" y="359"/>
                  </a:lnTo>
                  <a:lnTo>
                    <a:pt x="159" y="363"/>
                  </a:lnTo>
                  <a:lnTo>
                    <a:pt x="161" y="368"/>
                  </a:lnTo>
                  <a:lnTo>
                    <a:pt x="163" y="373"/>
                  </a:lnTo>
                  <a:lnTo>
                    <a:pt x="166" y="377"/>
                  </a:lnTo>
                  <a:lnTo>
                    <a:pt x="171" y="380"/>
                  </a:lnTo>
                  <a:lnTo>
                    <a:pt x="176" y="380"/>
                  </a:lnTo>
                  <a:lnTo>
                    <a:pt x="182" y="380"/>
                  </a:lnTo>
                  <a:lnTo>
                    <a:pt x="186" y="377"/>
                  </a:lnTo>
                  <a:lnTo>
                    <a:pt x="189" y="375"/>
                  </a:lnTo>
                  <a:lnTo>
                    <a:pt x="189" y="375"/>
                  </a:lnTo>
                  <a:lnTo>
                    <a:pt x="192" y="372"/>
                  </a:lnTo>
                  <a:lnTo>
                    <a:pt x="193" y="367"/>
                  </a:lnTo>
                  <a:lnTo>
                    <a:pt x="193" y="363"/>
                  </a:lnTo>
                  <a:lnTo>
                    <a:pt x="193" y="359"/>
                  </a:lnTo>
                  <a:lnTo>
                    <a:pt x="192" y="355"/>
                  </a:lnTo>
                  <a:lnTo>
                    <a:pt x="189" y="351"/>
                  </a:lnTo>
                  <a:lnTo>
                    <a:pt x="188" y="351"/>
                  </a:lnTo>
                  <a:lnTo>
                    <a:pt x="188" y="351"/>
                  </a:lnTo>
                  <a:lnTo>
                    <a:pt x="186" y="348"/>
                  </a:lnTo>
                  <a:lnTo>
                    <a:pt x="182" y="346"/>
                  </a:lnTo>
                  <a:lnTo>
                    <a:pt x="176" y="346"/>
                  </a:lnTo>
                  <a:close/>
                  <a:moveTo>
                    <a:pt x="142" y="312"/>
                  </a:moveTo>
                  <a:lnTo>
                    <a:pt x="138" y="312"/>
                  </a:lnTo>
                  <a:lnTo>
                    <a:pt x="134" y="314"/>
                  </a:lnTo>
                  <a:lnTo>
                    <a:pt x="131" y="317"/>
                  </a:lnTo>
                  <a:lnTo>
                    <a:pt x="127" y="325"/>
                  </a:lnTo>
                  <a:lnTo>
                    <a:pt x="127" y="333"/>
                  </a:lnTo>
                  <a:lnTo>
                    <a:pt x="131" y="341"/>
                  </a:lnTo>
                  <a:lnTo>
                    <a:pt x="131" y="341"/>
                  </a:lnTo>
                  <a:lnTo>
                    <a:pt x="134" y="343"/>
                  </a:lnTo>
                  <a:lnTo>
                    <a:pt x="138" y="346"/>
                  </a:lnTo>
                  <a:lnTo>
                    <a:pt x="142" y="346"/>
                  </a:lnTo>
                  <a:lnTo>
                    <a:pt x="148" y="346"/>
                  </a:lnTo>
                  <a:lnTo>
                    <a:pt x="151" y="343"/>
                  </a:lnTo>
                  <a:lnTo>
                    <a:pt x="155" y="341"/>
                  </a:lnTo>
                  <a:lnTo>
                    <a:pt x="159" y="333"/>
                  </a:lnTo>
                  <a:lnTo>
                    <a:pt x="159" y="325"/>
                  </a:lnTo>
                  <a:lnTo>
                    <a:pt x="155" y="317"/>
                  </a:lnTo>
                  <a:lnTo>
                    <a:pt x="154" y="317"/>
                  </a:lnTo>
                  <a:lnTo>
                    <a:pt x="151" y="314"/>
                  </a:lnTo>
                  <a:lnTo>
                    <a:pt x="146" y="312"/>
                  </a:lnTo>
                  <a:lnTo>
                    <a:pt x="142" y="312"/>
                  </a:lnTo>
                  <a:close/>
                  <a:moveTo>
                    <a:pt x="108" y="278"/>
                  </a:moveTo>
                  <a:lnTo>
                    <a:pt x="104" y="278"/>
                  </a:lnTo>
                  <a:lnTo>
                    <a:pt x="100" y="279"/>
                  </a:lnTo>
                  <a:lnTo>
                    <a:pt x="96" y="283"/>
                  </a:lnTo>
                  <a:lnTo>
                    <a:pt x="91" y="290"/>
                  </a:lnTo>
                  <a:lnTo>
                    <a:pt x="91" y="299"/>
                  </a:lnTo>
                  <a:lnTo>
                    <a:pt x="96" y="307"/>
                  </a:lnTo>
                  <a:lnTo>
                    <a:pt x="96" y="307"/>
                  </a:lnTo>
                  <a:lnTo>
                    <a:pt x="100" y="309"/>
                  </a:lnTo>
                  <a:lnTo>
                    <a:pt x="104" y="312"/>
                  </a:lnTo>
                  <a:lnTo>
                    <a:pt x="108" y="312"/>
                  </a:lnTo>
                  <a:lnTo>
                    <a:pt x="113" y="312"/>
                  </a:lnTo>
                  <a:lnTo>
                    <a:pt x="117" y="309"/>
                  </a:lnTo>
                  <a:lnTo>
                    <a:pt x="120" y="307"/>
                  </a:lnTo>
                  <a:lnTo>
                    <a:pt x="125" y="299"/>
                  </a:lnTo>
                  <a:lnTo>
                    <a:pt x="125" y="291"/>
                  </a:lnTo>
                  <a:lnTo>
                    <a:pt x="121" y="283"/>
                  </a:lnTo>
                  <a:lnTo>
                    <a:pt x="120" y="283"/>
                  </a:lnTo>
                  <a:lnTo>
                    <a:pt x="116" y="279"/>
                  </a:lnTo>
                  <a:lnTo>
                    <a:pt x="112" y="278"/>
                  </a:lnTo>
                  <a:lnTo>
                    <a:pt x="108" y="278"/>
                  </a:lnTo>
                  <a:close/>
                  <a:moveTo>
                    <a:pt x="74" y="244"/>
                  </a:moveTo>
                  <a:lnTo>
                    <a:pt x="70" y="244"/>
                  </a:lnTo>
                  <a:lnTo>
                    <a:pt x="66" y="245"/>
                  </a:lnTo>
                  <a:lnTo>
                    <a:pt x="62" y="248"/>
                  </a:lnTo>
                  <a:lnTo>
                    <a:pt x="57" y="256"/>
                  </a:lnTo>
                  <a:lnTo>
                    <a:pt x="57" y="265"/>
                  </a:lnTo>
                  <a:lnTo>
                    <a:pt x="62" y="273"/>
                  </a:lnTo>
                  <a:lnTo>
                    <a:pt x="62" y="273"/>
                  </a:lnTo>
                  <a:lnTo>
                    <a:pt x="66" y="275"/>
                  </a:lnTo>
                  <a:lnTo>
                    <a:pt x="70" y="276"/>
                  </a:lnTo>
                  <a:lnTo>
                    <a:pt x="74" y="278"/>
                  </a:lnTo>
                  <a:lnTo>
                    <a:pt x="78" y="276"/>
                  </a:lnTo>
                  <a:lnTo>
                    <a:pt x="83" y="275"/>
                  </a:lnTo>
                  <a:lnTo>
                    <a:pt x="86" y="273"/>
                  </a:lnTo>
                  <a:lnTo>
                    <a:pt x="91" y="265"/>
                  </a:lnTo>
                  <a:lnTo>
                    <a:pt x="91" y="257"/>
                  </a:lnTo>
                  <a:lnTo>
                    <a:pt x="86" y="249"/>
                  </a:lnTo>
                  <a:lnTo>
                    <a:pt x="86" y="248"/>
                  </a:lnTo>
                  <a:lnTo>
                    <a:pt x="82" y="245"/>
                  </a:lnTo>
                  <a:lnTo>
                    <a:pt x="78" y="244"/>
                  </a:lnTo>
                  <a:lnTo>
                    <a:pt x="74" y="244"/>
                  </a:lnTo>
                  <a:close/>
                  <a:moveTo>
                    <a:pt x="40" y="210"/>
                  </a:moveTo>
                  <a:lnTo>
                    <a:pt x="36" y="210"/>
                  </a:lnTo>
                  <a:lnTo>
                    <a:pt x="32" y="211"/>
                  </a:lnTo>
                  <a:lnTo>
                    <a:pt x="27" y="215"/>
                  </a:lnTo>
                  <a:lnTo>
                    <a:pt x="24" y="221"/>
                  </a:lnTo>
                  <a:lnTo>
                    <a:pt x="24" y="231"/>
                  </a:lnTo>
                  <a:lnTo>
                    <a:pt x="27" y="238"/>
                  </a:lnTo>
                  <a:lnTo>
                    <a:pt x="32" y="241"/>
                  </a:lnTo>
                  <a:lnTo>
                    <a:pt x="36" y="242"/>
                  </a:lnTo>
                  <a:lnTo>
                    <a:pt x="40" y="244"/>
                  </a:lnTo>
                  <a:lnTo>
                    <a:pt x="44" y="242"/>
                  </a:lnTo>
                  <a:lnTo>
                    <a:pt x="49" y="241"/>
                  </a:lnTo>
                  <a:lnTo>
                    <a:pt x="52" y="238"/>
                  </a:lnTo>
                  <a:lnTo>
                    <a:pt x="57" y="231"/>
                  </a:lnTo>
                  <a:lnTo>
                    <a:pt x="57" y="223"/>
                  </a:lnTo>
                  <a:lnTo>
                    <a:pt x="52" y="215"/>
                  </a:lnTo>
                  <a:lnTo>
                    <a:pt x="52" y="215"/>
                  </a:lnTo>
                  <a:lnTo>
                    <a:pt x="48" y="211"/>
                  </a:lnTo>
                  <a:lnTo>
                    <a:pt x="44" y="210"/>
                  </a:lnTo>
                  <a:lnTo>
                    <a:pt x="40" y="210"/>
                  </a:lnTo>
                  <a:close/>
                  <a:moveTo>
                    <a:pt x="0" y="0"/>
                  </a:moveTo>
                  <a:lnTo>
                    <a:pt x="53" y="4"/>
                  </a:lnTo>
                  <a:lnTo>
                    <a:pt x="104" y="15"/>
                  </a:lnTo>
                  <a:lnTo>
                    <a:pt x="153" y="33"/>
                  </a:lnTo>
                  <a:lnTo>
                    <a:pt x="197" y="58"/>
                  </a:lnTo>
                  <a:lnTo>
                    <a:pt x="238" y="89"/>
                  </a:lnTo>
                  <a:lnTo>
                    <a:pt x="273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8" y="309"/>
                  </a:lnTo>
                  <a:lnTo>
                    <a:pt x="362" y="363"/>
                  </a:lnTo>
                  <a:lnTo>
                    <a:pt x="358" y="417"/>
                  </a:lnTo>
                  <a:lnTo>
                    <a:pt x="348" y="469"/>
                  </a:lnTo>
                  <a:lnTo>
                    <a:pt x="330" y="516"/>
                  </a:lnTo>
                  <a:lnTo>
                    <a:pt x="305" y="562"/>
                  </a:lnTo>
                  <a:lnTo>
                    <a:pt x="273" y="602"/>
                  </a:lnTo>
                  <a:lnTo>
                    <a:pt x="238" y="638"/>
                  </a:lnTo>
                  <a:lnTo>
                    <a:pt x="197" y="668"/>
                  </a:lnTo>
                  <a:lnTo>
                    <a:pt x="153" y="693"/>
                  </a:lnTo>
                  <a:lnTo>
                    <a:pt x="104" y="711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380"/>
                  </a:lnTo>
                  <a:lnTo>
                    <a:pt x="1" y="380"/>
                  </a:lnTo>
                  <a:lnTo>
                    <a:pt x="6" y="380"/>
                  </a:lnTo>
                  <a:lnTo>
                    <a:pt x="11" y="377"/>
                  </a:lnTo>
                  <a:lnTo>
                    <a:pt x="15" y="373"/>
                  </a:lnTo>
                  <a:lnTo>
                    <a:pt x="18" y="368"/>
                  </a:lnTo>
                  <a:lnTo>
                    <a:pt x="18" y="363"/>
                  </a:lnTo>
                  <a:lnTo>
                    <a:pt x="18" y="358"/>
                  </a:lnTo>
                  <a:lnTo>
                    <a:pt x="15" y="354"/>
                  </a:lnTo>
                  <a:lnTo>
                    <a:pt x="11" y="350"/>
                  </a:lnTo>
                  <a:lnTo>
                    <a:pt x="6" y="347"/>
                  </a:lnTo>
                  <a:lnTo>
                    <a:pt x="1" y="346"/>
                  </a:lnTo>
                  <a:lnTo>
                    <a:pt x="1" y="346"/>
                  </a:lnTo>
                  <a:lnTo>
                    <a:pt x="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D4AA"/>
            </a:solidFill>
            <a:ln w="0">
              <a:solidFill>
                <a:srgbClr val="36D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1" name="Freeform 2834"/>
            <p:cNvSpPr>
              <a:spLocks noEditPoints="1"/>
            </p:cNvSpPr>
            <p:nvPr/>
          </p:nvSpPr>
          <p:spPr bwMode="auto">
            <a:xfrm>
              <a:off x="4525964" y="557213"/>
              <a:ext cx="238125" cy="53975"/>
            </a:xfrm>
            <a:custGeom>
              <a:avLst/>
              <a:gdLst>
                <a:gd name="T0" fmla="*/ 133 w 150"/>
                <a:gd name="T1" fmla="*/ 0 h 34"/>
                <a:gd name="T2" fmla="*/ 142 w 150"/>
                <a:gd name="T3" fmla="*/ 4 h 34"/>
                <a:gd name="T4" fmla="*/ 149 w 150"/>
                <a:gd name="T5" fmla="*/ 12 h 34"/>
                <a:gd name="T6" fmla="*/ 149 w 150"/>
                <a:gd name="T7" fmla="*/ 22 h 34"/>
                <a:gd name="T8" fmla="*/ 142 w 150"/>
                <a:gd name="T9" fmla="*/ 31 h 34"/>
                <a:gd name="T10" fmla="*/ 133 w 150"/>
                <a:gd name="T11" fmla="*/ 34 h 34"/>
                <a:gd name="T12" fmla="*/ 123 w 150"/>
                <a:gd name="T13" fmla="*/ 31 h 34"/>
                <a:gd name="T14" fmla="*/ 116 w 150"/>
                <a:gd name="T15" fmla="*/ 22 h 34"/>
                <a:gd name="T16" fmla="*/ 116 w 150"/>
                <a:gd name="T17" fmla="*/ 12 h 34"/>
                <a:gd name="T18" fmla="*/ 123 w 150"/>
                <a:gd name="T19" fmla="*/ 4 h 34"/>
                <a:gd name="T20" fmla="*/ 132 w 150"/>
                <a:gd name="T21" fmla="*/ 0 h 34"/>
                <a:gd name="T22" fmla="*/ 89 w 150"/>
                <a:gd name="T23" fmla="*/ 0 h 34"/>
                <a:gd name="T24" fmla="*/ 99 w 150"/>
                <a:gd name="T25" fmla="*/ 4 h 34"/>
                <a:gd name="T26" fmla="*/ 106 w 150"/>
                <a:gd name="T27" fmla="*/ 12 h 34"/>
                <a:gd name="T28" fmla="*/ 106 w 150"/>
                <a:gd name="T29" fmla="*/ 22 h 34"/>
                <a:gd name="T30" fmla="*/ 99 w 150"/>
                <a:gd name="T31" fmla="*/ 31 h 34"/>
                <a:gd name="T32" fmla="*/ 89 w 150"/>
                <a:gd name="T33" fmla="*/ 34 h 34"/>
                <a:gd name="T34" fmla="*/ 79 w 150"/>
                <a:gd name="T35" fmla="*/ 31 h 34"/>
                <a:gd name="T36" fmla="*/ 73 w 150"/>
                <a:gd name="T37" fmla="*/ 22 h 34"/>
                <a:gd name="T38" fmla="*/ 73 w 150"/>
                <a:gd name="T39" fmla="*/ 12 h 34"/>
                <a:gd name="T40" fmla="*/ 78 w 150"/>
                <a:gd name="T41" fmla="*/ 4 h 34"/>
                <a:gd name="T42" fmla="*/ 89 w 150"/>
                <a:gd name="T43" fmla="*/ 0 h 34"/>
                <a:gd name="T44" fmla="*/ 45 w 150"/>
                <a:gd name="T45" fmla="*/ 0 h 34"/>
                <a:gd name="T46" fmla="*/ 55 w 150"/>
                <a:gd name="T47" fmla="*/ 4 h 34"/>
                <a:gd name="T48" fmla="*/ 61 w 150"/>
                <a:gd name="T49" fmla="*/ 12 h 34"/>
                <a:gd name="T50" fmla="*/ 61 w 150"/>
                <a:gd name="T51" fmla="*/ 22 h 34"/>
                <a:gd name="T52" fmla="*/ 55 w 150"/>
                <a:gd name="T53" fmla="*/ 31 h 34"/>
                <a:gd name="T54" fmla="*/ 45 w 150"/>
                <a:gd name="T55" fmla="*/ 34 h 34"/>
                <a:gd name="T56" fmla="*/ 35 w 150"/>
                <a:gd name="T57" fmla="*/ 31 h 34"/>
                <a:gd name="T58" fmla="*/ 28 w 150"/>
                <a:gd name="T59" fmla="*/ 22 h 34"/>
                <a:gd name="T60" fmla="*/ 28 w 150"/>
                <a:gd name="T61" fmla="*/ 12 h 34"/>
                <a:gd name="T62" fmla="*/ 35 w 150"/>
                <a:gd name="T63" fmla="*/ 4 h 34"/>
                <a:gd name="T64" fmla="*/ 44 w 150"/>
                <a:gd name="T65" fmla="*/ 0 h 34"/>
                <a:gd name="T66" fmla="*/ 1 w 150"/>
                <a:gd name="T67" fmla="*/ 0 h 34"/>
                <a:gd name="T68" fmla="*/ 11 w 150"/>
                <a:gd name="T69" fmla="*/ 4 h 34"/>
                <a:gd name="T70" fmla="*/ 18 w 150"/>
                <a:gd name="T71" fmla="*/ 12 h 34"/>
                <a:gd name="T72" fmla="*/ 18 w 150"/>
                <a:gd name="T73" fmla="*/ 22 h 34"/>
                <a:gd name="T74" fmla="*/ 11 w 150"/>
                <a:gd name="T75" fmla="*/ 31 h 34"/>
                <a:gd name="T76" fmla="*/ 1 w 150"/>
                <a:gd name="T77" fmla="*/ 34 h 34"/>
                <a:gd name="T78" fmla="*/ 0 w 150"/>
                <a:gd name="T7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4">
                  <a:moveTo>
                    <a:pt x="132" y="0"/>
                  </a:moveTo>
                  <a:lnTo>
                    <a:pt x="133" y="0"/>
                  </a:lnTo>
                  <a:lnTo>
                    <a:pt x="138" y="1"/>
                  </a:lnTo>
                  <a:lnTo>
                    <a:pt x="142" y="4"/>
                  </a:lnTo>
                  <a:lnTo>
                    <a:pt x="146" y="8"/>
                  </a:lnTo>
                  <a:lnTo>
                    <a:pt x="149" y="12"/>
                  </a:lnTo>
                  <a:lnTo>
                    <a:pt x="150" y="17"/>
                  </a:lnTo>
                  <a:lnTo>
                    <a:pt x="149" y="22"/>
                  </a:lnTo>
                  <a:lnTo>
                    <a:pt x="146" y="27"/>
                  </a:lnTo>
                  <a:lnTo>
                    <a:pt x="142" y="31"/>
                  </a:lnTo>
                  <a:lnTo>
                    <a:pt x="138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3" y="31"/>
                  </a:lnTo>
                  <a:lnTo>
                    <a:pt x="119" y="27"/>
                  </a:lnTo>
                  <a:lnTo>
                    <a:pt x="116" y="22"/>
                  </a:lnTo>
                  <a:lnTo>
                    <a:pt x="116" y="17"/>
                  </a:lnTo>
                  <a:lnTo>
                    <a:pt x="116" y="12"/>
                  </a:lnTo>
                  <a:lnTo>
                    <a:pt x="119" y="8"/>
                  </a:lnTo>
                  <a:lnTo>
                    <a:pt x="123" y="4"/>
                  </a:lnTo>
                  <a:lnTo>
                    <a:pt x="127" y="1"/>
                  </a:lnTo>
                  <a:lnTo>
                    <a:pt x="132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lnTo>
                    <a:pt x="94" y="1"/>
                  </a:lnTo>
                  <a:lnTo>
                    <a:pt x="99" y="4"/>
                  </a:lnTo>
                  <a:lnTo>
                    <a:pt x="103" y="8"/>
                  </a:lnTo>
                  <a:lnTo>
                    <a:pt x="106" y="12"/>
                  </a:lnTo>
                  <a:lnTo>
                    <a:pt x="106" y="17"/>
                  </a:lnTo>
                  <a:lnTo>
                    <a:pt x="106" y="22"/>
                  </a:lnTo>
                  <a:lnTo>
                    <a:pt x="103" y="27"/>
                  </a:lnTo>
                  <a:lnTo>
                    <a:pt x="99" y="31"/>
                  </a:lnTo>
                  <a:lnTo>
                    <a:pt x="94" y="34"/>
                  </a:lnTo>
                  <a:lnTo>
                    <a:pt x="89" y="34"/>
                  </a:lnTo>
                  <a:lnTo>
                    <a:pt x="83" y="34"/>
                  </a:lnTo>
                  <a:lnTo>
                    <a:pt x="79" y="31"/>
                  </a:lnTo>
                  <a:lnTo>
                    <a:pt x="75" y="27"/>
                  </a:lnTo>
                  <a:lnTo>
                    <a:pt x="73" y="22"/>
                  </a:lnTo>
                  <a:lnTo>
                    <a:pt x="72" y="17"/>
                  </a:lnTo>
                  <a:lnTo>
                    <a:pt x="73" y="12"/>
                  </a:lnTo>
                  <a:lnTo>
                    <a:pt x="75" y="8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9" y="0"/>
                  </a:lnTo>
                  <a:close/>
                  <a:moveTo>
                    <a:pt x="44" y="0"/>
                  </a:moveTo>
                  <a:lnTo>
                    <a:pt x="45" y="0"/>
                  </a:lnTo>
                  <a:lnTo>
                    <a:pt x="51" y="1"/>
                  </a:lnTo>
                  <a:lnTo>
                    <a:pt x="55" y="4"/>
                  </a:lnTo>
                  <a:lnTo>
                    <a:pt x="58" y="8"/>
                  </a:lnTo>
                  <a:lnTo>
                    <a:pt x="61" y="12"/>
                  </a:lnTo>
                  <a:lnTo>
                    <a:pt x="62" y="17"/>
                  </a:lnTo>
                  <a:lnTo>
                    <a:pt x="61" y="22"/>
                  </a:lnTo>
                  <a:lnTo>
                    <a:pt x="58" y="27"/>
                  </a:lnTo>
                  <a:lnTo>
                    <a:pt x="55" y="31"/>
                  </a:lnTo>
                  <a:lnTo>
                    <a:pt x="51" y="34"/>
                  </a:lnTo>
                  <a:lnTo>
                    <a:pt x="45" y="34"/>
                  </a:lnTo>
                  <a:lnTo>
                    <a:pt x="40" y="34"/>
                  </a:lnTo>
                  <a:lnTo>
                    <a:pt x="35" y="31"/>
                  </a:lnTo>
                  <a:lnTo>
                    <a:pt x="31" y="27"/>
                  </a:lnTo>
                  <a:lnTo>
                    <a:pt x="28" y="22"/>
                  </a:lnTo>
                  <a:lnTo>
                    <a:pt x="27" y="17"/>
                  </a:lnTo>
                  <a:lnTo>
                    <a:pt x="28" y="12"/>
                  </a:lnTo>
                  <a:lnTo>
                    <a:pt x="31" y="8"/>
                  </a:lnTo>
                  <a:lnTo>
                    <a:pt x="35" y="4"/>
                  </a:lnTo>
                  <a:lnTo>
                    <a:pt x="39" y="1"/>
                  </a:lnTo>
                  <a:lnTo>
                    <a:pt x="4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6" y="1"/>
                  </a:lnTo>
                  <a:lnTo>
                    <a:pt x="11" y="4"/>
                  </a:lnTo>
                  <a:lnTo>
                    <a:pt x="15" y="8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15" y="27"/>
                  </a:lnTo>
                  <a:lnTo>
                    <a:pt x="11" y="31"/>
                  </a:lnTo>
                  <a:lnTo>
                    <a:pt x="6" y="34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2" name="Freeform 2835"/>
            <p:cNvSpPr>
              <a:spLocks noEditPoints="1"/>
            </p:cNvSpPr>
            <p:nvPr/>
          </p:nvSpPr>
          <p:spPr bwMode="auto">
            <a:xfrm>
              <a:off x="4778376" y="565150"/>
              <a:ext cx="47625" cy="46038"/>
            </a:xfrm>
            <a:custGeom>
              <a:avLst/>
              <a:gdLst>
                <a:gd name="T0" fmla="*/ 4 w 30"/>
                <a:gd name="T1" fmla="*/ 1 h 29"/>
                <a:gd name="T2" fmla="*/ 3 w 30"/>
                <a:gd name="T3" fmla="*/ 3 h 29"/>
                <a:gd name="T4" fmla="*/ 2 w 30"/>
                <a:gd name="T5" fmla="*/ 5 h 29"/>
                <a:gd name="T6" fmla="*/ 0 w 30"/>
                <a:gd name="T7" fmla="*/ 11 h 29"/>
                <a:gd name="T8" fmla="*/ 2 w 30"/>
                <a:gd name="T9" fmla="*/ 16 h 29"/>
                <a:gd name="T10" fmla="*/ 3 w 30"/>
                <a:gd name="T11" fmla="*/ 20 h 29"/>
                <a:gd name="T12" fmla="*/ 6 w 30"/>
                <a:gd name="T13" fmla="*/ 24 h 29"/>
                <a:gd name="T14" fmla="*/ 9 w 30"/>
                <a:gd name="T15" fmla="*/ 26 h 29"/>
                <a:gd name="T16" fmla="*/ 13 w 30"/>
                <a:gd name="T17" fmla="*/ 29 h 29"/>
                <a:gd name="T18" fmla="*/ 17 w 30"/>
                <a:gd name="T19" fmla="*/ 29 h 29"/>
                <a:gd name="T20" fmla="*/ 23 w 30"/>
                <a:gd name="T21" fmla="*/ 29 h 29"/>
                <a:gd name="T22" fmla="*/ 27 w 30"/>
                <a:gd name="T23" fmla="*/ 26 h 29"/>
                <a:gd name="T24" fmla="*/ 30 w 30"/>
                <a:gd name="T25" fmla="*/ 24 h 29"/>
                <a:gd name="T26" fmla="*/ 27 w 30"/>
                <a:gd name="T27" fmla="*/ 26 h 29"/>
                <a:gd name="T28" fmla="*/ 23 w 30"/>
                <a:gd name="T29" fmla="*/ 29 h 29"/>
                <a:gd name="T30" fmla="*/ 17 w 30"/>
                <a:gd name="T31" fmla="*/ 29 h 29"/>
                <a:gd name="T32" fmla="*/ 12 w 30"/>
                <a:gd name="T33" fmla="*/ 29 h 29"/>
                <a:gd name="T34" fmla="*/ 7 w 30"/>
                <a:gd name="T35" fmla="*/ 26 h 29"/>
                <a:gd name="T36" fmla="*/ 4 w 30"/>
                <a:gd name="T37" fmla="*/ 22 h 29"/>
                <a:gd name="T38" fmla="*/ 2 w 30"/>
                <a:gd name="T39" fmla="*/ 17 h 29"/>
                <a:gd name="T40" fmla="*/ 0 w 30"/>
                <a:gd name="T41" fmla="*/ 12 h 29"/>
                <a:gd name="T42" fmla="*/ 2 w 30"/>
                <a:gd name="T43" fmla="*/ 8 h 29"/>
                <a:gd name="T44" fmla="*/ 3 w 30"/>
                <a:gd name="T45" fmla="*/ 3 h 29"/>
                <a:gd name="T46" fmla="*/ 4 w 30"/>
                <a:gd name="T47" fmla="*/ 1 h 29"/>
                <a:gd name="T48" fmla="*/ 6 w 30"/>
                <a:gd name="T49" fmla="*/ 0 h 29"/>
                <a:gd name="T50" fmla="*/ 4 w 30"/>
                <a:gd name="T51" fmla="*/ 1 h 29"/>
                <a:gd name="T52" fmla="*/ 6 w 30"/>
                <a:gd name="T53" fmla="*/ 0 h 29"/>
                <a:gd name="T54" fmla="*/ 6 w 30"/>
                <a:gd name="T5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29">
                  <a:moveTo>
                    <a:pt x="4" y="1"/>
                  </a:moveTo>
                  <a:lnTo>
                    <a:pt x="3" y="3"/>
                  </a:lnTo>
                  <a:lnTo>
                    <a:pt x="2" y="5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3" y="20"/>
                  </a:lnTo>
                  <a:lnTo>
                    <a:pt x="6" y="24"/>
                  </a:lnTo>
                  <a:lnTo>
                    <a:pt x="9" y="26"/>
                  </a:lnTo>
                  <a:lnTo>
                    <a:pt x="13" y="29"/>
                  </a:lnTo>
                  <a:lnTo>
                    <a:pt x="17" y="29"/>
                  </a:lnTo>
                  <a:lnTo>
                    <a:pt x="23" y="29"/>
                  </a:lnTo>
                  <a:lnTo>
                    <a:pt x="27" y="26"/>
                  </a:lnTo>
                  <a:lnTo>
                    <a:pt x="30" y="24"/>
                  </a:lnTo>
                  <a:lnTo>
                    <a:pt x="27" y="26"/>
                  </a:lnTo>
                  <a:lnTo>
                    <a:pt x="23" y="29"/>
                  </a:lnTo>
                  <a:lnTo>
                    <a:pt x="17" y="29"/>
                  </a:lnTo>
                  <a:lnTo>
                    <a:pt x="12" y="29"/>
                  </a:lnTo>
                  <a:lnTo>
                    <a:pt x="7" y="26"/>
                  </a:lnTo>
                  <a:lnTo>
                    <a:pt x="4" y="22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3" y="3"/>
                  </a:lnTo>
                  <a:lnTo>
                    <a:pt x="4" y="1"/>
                  </a:lnTo>
                  <a:close/>
                  <a:moveTo>
                    <a:pt x="6" y="0"/>
                  </a:move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3" name="Freeform 2836"/>
            <p:cNvSpPr>
              <a:spLocks/>
            </p:cNvSpPr>
            <p:nvPr/>
          </p:nvSpPr>
          <p:spPr bwMode="auto">
            <a:xfrm>
              <a:off x="4564064" y="341313"/>
              <a:ext cx="52388" cy="53975"/>
            </a:xfrm>
            <a:custGeom>
              <a:avLst/>
              <a:gdLst>
                <a:gd name="T0" fmla="*/ 16 w 33"/>
                <a:gd name="T1" fmla="*/ 0 h 34"/>
                <a:gd name="T2" fmla="*/ 20 w 33"/>
                <a:gd name="T3" fmla="*/ 0 h 34"/>
                <a:gd name="T4" fmla="*/ 24 w 33"/>
                <a:gd name="T5" fmla="*/ 1 h 34"/>
                <a:gd name="T6" fmla="*/ 28 w 33"/>
                <a:gd name="T7" fmla="*/ 5 h 34"/>
                <a:gd name="T8" fmla="*/ 28 w 33"/>
                <a:gd name="T9" fmla="*/ 5 h 34"/>
                <a:gd name="T10" fmla="*/ 33 w 33"/>
                <a:gd name="T11" fmla="*/ 13 h 34"/>
                <a:gd name="T12" fmla="*/ 33 w 33"/>
                <a:gd name="T13" fmla="*/ 21 h 34"/>
                <a:gd name="T14" fmla="*/ 28 w 33"/>
                <a:gd name="T15" fmla="*/ 28 h 34"/>
                <a:gd name="T16" fmla="*/ 25 w 33"/>
                <a:gd name="T17" fmla="*/ 31 h 34"/>
                <a:gd name="T18" fmla="*/ 20 w 33"/>
                <a:gd name="T19" fmla="*/ 32 h 34"/>
                <a:gd name="T20" fmla="*/ 16 w 33"/>
                <a:gd name="T21" fmla="*/ 34 h 34"/>
                <a:gd name="T22" fmla="*/ 12 w 33"/>
                <a:gd name="T23" fmla="*/ 32 h 34"/>
                <a:gd name="T24" fmla="*/ 8 w 33"/>
                <a:gd name="T25" fmla="*/ 31 h 34"/>
                <a:gd name="T26" fmla="*/ 3 w 33"/>
                <a:gd name="T27" fmla="*/ 28 h 34"/>
                <a:gd name="T28" fmla="*/ 0 w 33"/>
                <a:gd name="T29" fmla="*/ 21 h 34"/>
                <a:gd name="T30" fmla="*/ 0 w 33"/>
                <a:gd name="T31" fmla="*/ 11 h 34"/>
                <a:gd name="T32" fmla="*/ 3 w 33"/>
                <a:gd name="T33" fmla="*/ 5 h 34"/>
                <a:gd name="T34" fmla="*/ 8 w 33"/>
                <a:gd name="T35" fmla="*/ 1 h 34"/>
                <a:gd name="T36" fmla="*/ 12 w 33"/>
                <a:gd name="T37" fmla="*/ 0 h 34"/>
                <a:gd name="T38" fmla="*/ 16 w 3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34">
                  <a:moveTo>
                    <a:pt x="16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3" y="13"/>
                  </a:lnTo>
                  <a:lnTo>
                    <a:pt x="33" y="21"/>
                  </a:lnTo>
                  <a:lnTo>
                    <a:pt x="28" y="28"/>
                  </a:lnTo>
                  <a:lnTo>
                    <a:pt x="25" y="31"/>
                  </a:lnTo>
                  <a:lnTo>
                    <a:pt x="20" y="32"/>
                  </a:lnTo>
                  <a:lnTo>
                    <a:pt x="16" y="34"/>
                  </a:lnTo>
                  <a:lnTo>
                    <a:pt x="12" y="32"/>
                  </a:lnTo>
                  <a:lnTo>
                    <a:pt x="8" y="31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3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4" name="Freeform 2837"/>
            <p:cNvSpPr>
              <a:spLocks noEditPoints="1"/>
            </p:cNvSpPr>
            <p:nvPr/>
          </p:nvSpPr>
          <p:spPr bwMode="auto">
            <a:xfrm>
              <a:off x="4616451" y="395288"/>
              <a:ext cx="161925" cy="161925"/>
            </a:xfrm>
            <a:custGeom>
              <a:avLst/>
              <a:gdLst>
                <a:gd name="T0" fmla="*/ 85 w 102"/>
                <a:gd name="T1" fmla="*/ 68 h 102"/>
                <a:gd name="T2" fmla="*/ 89 w 102"/>
                <a:gd name="T3" fmla="*/ 68 h 102"/>
                <a:gd name="T4" fmla="*/ 94 w 102"/>
                <a:gd name="T5" fmla="*/ 70 h 102"/>
                <a:gd name="T6" fmla="*/ 97 w 102"/>
                <a:gd name="T7" fmla="*/ 73 h 102"/>
                <a:gd name="T8" fmla="*/ 98 w 102"/>
                <a:gd name="T9" fmla="*/ 73 h 102"/>
                <a:gd name="T10" fmla="*/ 102 w 102"/>
                <a:gd name="T11" fmla="*/ 81 h 102"/>
                <a:gd name="T12" fmla="*/ 102 w 102"/>
                <a:gd name="T13" fmla="*/ 89 h 102"/>
                <a:gd name="T14" fmla="*/ 98 w 102"/>
                <a:gd name="T15" fmla="*/ 97 h 102"/>
                <a:gd name="T16" fmla="*/ 94 w 102"/>
                <a:gd name="T17" fmla="*/ 99 h 102"/>
                <a:gd name="T18" fmla="*/ 91 w 102"/>
                <a:gd name="T19" fmla="*/ 102 h 102"/>
                <a:gd name="T20" fmla="*/ 85 w 102"/>
                <a:gd name="T21" fmla="*/ 102 h 102"/>
                <a:gd name="T22" fmla="*/ 81 w 102"/>
                <a:gd name="T23" fmla="*/ 102 h 102"/>
                <a:gd name="T24" fmla="*/ 77 w 102"/>
                <a:gd name="T25" fmla="*/ 99 h 102"/>
                <a:gd name="T26" fmla="*/ 74 w 102"/>
                <a:gd name="T27" fmla="*/ 97 h 102"/>
                <a:gd name="T28" fmla="*/ 74 w 102"/>
                <a:gd name="T29" fmla="*/ 97 h 102"/>
                <a:gd name="T30" fmla="*/ 70 w 102"/>
                <a:gd name="T31" fmla="*/ 89 h 102"/>
                <a:gd name="T32" fmla="*/ 70 w 102"/>
                <a:gd name="T33" fmla="*/ 81 h 102"/>
                <a:gd name="T34" fmla="*/ 74 w 102"/>
                <a:gd name="T35" fmla="*/ 73 h 102"/>
                <a:gd name="T36" fmla="*/ 77 w 102"/>
                <a:gd name="T37" fmla="*/ 70 h 102"/>
                <a:gd name="T38" fmla="*/ 81 w 102"/>
                <a:gd name="T39" fmla="*/ 68 h 102"/>
                <a:gd name="T40" fmla="*/ 85 w 102"/>
                <a:gd name="T41" fmla="*/ 68 h 102"/>
                <a:gd name="T42" fmla="*/ 51 w 102"/>
                <a:gd name="T43" fmla="*/ 34 h 102"/>
                <a:gd name="T44" fmla="*/ 55 w 102"/>
                <a:gd name="T45" fmla="*/ 34 h 102"/>
                <a:gd name="T46" fmla="*/ 59 w 102"/>
                <a:gd name="T47" fmla="*/ 35 h 102"/>
                <a:gd name="T48" fmla="*/ 63 w 102"/>
                <a:gd name="T49" fmla="*/ 39 h 102"/>
                <a:gd name="T50" fmla="*/ 64 w 102"/>
                <a:gd name="T51" fmla="*/ 39 h 102"/>
                <a:gd name="T52" fmla="*/ 68 w 102"/>
                <a:gd name="T53" fmla="*/ 47 h 102"/>
                <a:gd name="T54" fmla="*/ 68 w 102"/>
                <a:gd name="T55" fmla="*/ 55 h 102"/>
                <a:gd name="T56" fmla="*/ 63 w 102"/>
                <a:gd name="T57" fmla="*/ 63 h 102"/>
                <a:gd name="T58" fmla="*/ 60 w 102"/>
                <a:gd name="T59" fmla="*/ 65 h 102"/>
                <a:gd name="T60" fmla="*/ 56 w 102"/>
                <a:gd name="T61" fmla="*/ 68 h 102"/>
                <a:gd name="T62" fmla="*/ 51 w 102"/>
                <a:gd name="T63" fmla="*/ 68 h 102"/>
                <a:gd name="T64" fmla="*/ 47 w 102"/>
                <a:gd name="T65" fmla="*/ 68 h 102"/>
                <a:gd name="T66" fmla="*/ 43 w 102"/>
                <a:gd name="T67" fmla="*/ 65 h 102"/>
                <a:gd name="T68" fmla="*/ 39 w 102"/>
                <a:gd name="T69" fmla="*/ 63 h 102"/>
                <a:gd name="T70" fmla="*/ 39 w 102"/>
                <a:gd name="T71" fmla="*/ 63 h 102"/>
                <a:gd name="T72" fmla="*/ 34 w 102"/>
                <a:gd name="T73" fmla="*/ 55 h 102"/>
                <a:gd name="T74" fmla="*/ 34 w 102"/>
                <a:gd name="T75" fmla="*/ 46 h 102"/>
                <a:gd name="T76" fmla="*/ 39 w 102"/>
                <a:gd name="T77" fmla="*/ 39 h 102"/>
                <a:gd name="T78" fmla="*/ 43 w 102"/>
                <a:gd name="T79" fmla="*/ 35 h 102"/>
                <a:gd name="T80" fmla="*/ 47 w 102"/>
                <a:gd name="T81" fmla="*/ 34 h 102"/>
                <a:gd name="T82" fmla="*/ 51 w 102"/>
                <a:gd name="T83" fmla="*/ 34 h 102"/>
                <a:gd name="T84" fmla="*/ 17 w 102"/>
                <a:gd name="T85" fmla="*/ 0 h 102"/>
                <a:gd name="T86" fmla="*/ 21 w 102"/>
                <a:gd name="T87" fmla="*/ 0 h 102"/>
                <a:gd name="T88" fmla="*/ 25 w 102"/>
                <a:gd name="T89" fmla="*/ 1 h 102"/>
                <a:gd name="T90" fmla="*/ 29 w 102"/>
                <a:gd name="T91" fmla="*/ 4 h 102"/>
                <a:gd name="T92" fmla="*/ 29 w 102"/>
                <a:gd name="T93" fmla="*/ 5 h 102"/>
                <a:gd name="T94" fmla="*/ 34 w 102"/>
                <a:gd name="T95" fmla="*/ 13 h 102"/>
                <a:gd name="T96" fmla="*/ 34 w 102"/>
                <a:gd name="T97" fmla="*/ 21 h 102"/>
                <a:gd name="T98" fmla="*/ 29 w 102"/>
                <a:gd name="T99" fmla="*/ 29 h 102"/>
                <a:gd name="T100" fmla="*/ 26 w 102"/>
                <a:gd name="T101" fmla="*/ 31 h 102"/>
                <a:gd name="T102" fmla="*/ 21 w 102"/>
                <a:gd name="T103" fmla="*/ 32 h 102"/>
                <a:gd name="T104" fmla="*/ 17 w 102"/>
                <a:gd name="T105" fmla="*/ 34 h 102"/>
                <a:gd name="T106" fmla="*/ 13 w 102"/>
                <a:gd name="T107" fmla="*/ 32 h 102"/>
                <a:gd name="T108" fmla="*/ 9 w 102"/>
                <a:gd name="T109" fmla="*/ 31 h 102"/>
                <a:gd name="T110" fmla="*/ 5 w 102"/>
                <a:gd name="T111" fmla="*/ 29 h 102"/>
                <a:gd name="T112" fmla="*/ 5 w 102"/>
                <a:gd name="T113" fmla="*/ 29 h 102"/>
                <a:gd name="T114" fmla="*/ 0 w 102"/>
                <a:gd name="T115" fmla="*/ 21 h 102"/>
                <a:gd name="T116" fmla="*/ 0 w 102"/>
                <a:gd name="T117" fmla="*/ 12 h 102"/>
                <a:gd name="T118" fmla="*/ 5 w 102"/>
                <a:gd name="T119" fmla="*/ 4 h 102"/>
                <a:gd name="T120" fmla="*/ 9 w 102"/>
                <a:gd name="T121" fmla="*/ 1 h 102"/>
                <a:gd name="T122" fmla="*/ 13 w 102"/>
                <a:gd name="T123" fmla="*/ 0 h 102"/>
                <a:gd name="T124" fmla="*/ 17 w 10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102">
                  <a:moveTo>
                    <a:pt x="85" y="68"/>
                  </a:moveTo>
                  <a:lnTo>
                    <a:pt x="89" y="68"/>
                  </a:lnTo>
                  <a:lnTo>
                    <a:pt x="94" y="70"/>
                  </a:lnTo>
                  <a:lnTo>
                    <a:pt x="97" y="73"/>
                  </a:lnTo>
                  <a:lnTo>
                    <a:pt x="98" y="73"/>
                  </a:lnTo>
                  <a:lnTo>
                    <a:pt x="102" y="81"/>
                  </a:lnTo>
                  <a:lnTo>
                    <a:pt x="102" y="89"/>
                  </a:lnTo>
                  <a:lnTo>
                    <a:pt x="98" y="97"/>
                  </a:lnTo>
                  <a:lnTo>
                    <a:pt x="94" y="99"/>
                  </a:lnTo>
                  <a:lnTo>
                    <a:pt x="91" y="102"/>
                  </a:lnTo>
                  <a:lnTo>
                    <a:pt x="85" y="102"/>
                  </a:lnTo>
                  <a:lnTo>
                    <a:pt x="81" y="102"/>
                  </a:lnTo>
                  <a:lnTo>
                    <a:pt x="77" y="99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0" y="89"/>
                  </a:lnTo>
                  <a:lnTo>
                    <a:pt x="70" y="81"/>
                  </a:lnTo>
                  <a:lnTo>
                    <a:pt x="74" y="73"/>
                  </a:lnTo>
                  <a:lnTo>
                    <a:pt x="77" y="70"/>
                  </a:lnTo>
                  <a:lnTo>
                    <a:pt x="81" y="68"/>
                  </a:lnTo>
                  <a:lnTo>
                    <a:pt x="85" y="68"/>
                  </a:lnTo>
                  <a:close/>
                  <a:moveTo>
                    <a:pt x="51" y="34"/>
                  </a:moveTo>
                  <a:lnTo>
                    <a:pt x="55" y="34"/>
                  </a:lnTo>
                  <a:lnTo>
                    <a:pt x="59" y="35"/>
                  </a:lnTo>
                  <a:lnTo>
                    <a:pt x="63" y="39"/>
                  </a:lnTo>
                  <a:lnTo>
                    <a:pt x="64" y="39"/>
                  </a:lnTo>
                  <a:lnTo>
                    <a:pt x="68" y="47"/>
                  </a:lnTo>
                  <a:lnTo>
                    <a:pt x="68" y="55"/>
                  </a:lnTo>
                  <a:lnTo>
                    <a:pt x="63" y="63"/>
                  </a:lnTo>
                  <a:lnTo>
                    <a:pt x="60" y="65"/>
                  </a:lnTo>
                  <a:lnTo>
                    <a:pt x="56" y="68"/>
                  </a:lnTo>
                  <a:lnTo>
                    <a:pt x="51" y="68"/>
                  </a:lnTo>
                  <a:lnTo>
                    <a:pt x="47" y="68"/>
                  </a:lnTo>
                  <a:lnTo>
                    <a:pt x="43" y="65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4" y="55"/>
                  </a:lnTo>
                  <a:lnTo>
                    <a:pt x="34" y="46"/>
                  </a:lnTo>
                  <a:lnTo>
                    <a:pt x="39" y="39"/>
                  </a:lnTo>
                  <a:lnTo>
                    <a:pt x="43" y="35"/>
                  </a:lnTo>
                  <a:lnTo>
                    <a:pt x="47" y="34"/>
                  </a:lnTo>
                  <a:lnTo>
                    <a:pt x="51" y="34"/>
                  </a:lnTo>
                  <a:close/>
                  <a:moveTo>
                    <a:pt x="17" y="0"/>
                  </a:moveTo>
                  <a:lnTo>
                    <a:pt x="21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4" y="13"/>
                  </a:lnTo>
                  <a:lnTo>
                    <a:pt x="34" y="21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1" y="32"/>
                  </a:lnTo>
                  <a:lnTo>
                    <a:pt x="17" y="34"/>
                  </a:lnTo>
                  <a:lnTo>
                    <a:pt x="13" y="32"/>
                  </a:lnTo>
                  <a:lnTo>
                    <a:pt x="9" y="31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5" y="4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5" name="Freeform 2838"/>
            <p:cNvSpPr>
              <a:spLocks/>
            </p:cNvSpPr>
            <p:nvPr/>
          </p:nvSpPr>
          <p:spPr bwMode="auto">
            <a:xfrm>
              <a:off x="4781551" y="557213"/>
              <a:ext cx="42863" cy="15875"/>
            </a:xfrm>
            <a:custGeom>
              <a:avLst/>
              <a:gdLst>
                <a:gd name="T0" fmla="*/ 15 w 27"/>
                <a:gd name="T1" fmla="*/ 0 h 10"/>
                <a:gd name="T2" fmla="*/ 21 w 27"/>
                <a:gd name="T3" fmla="*/ 0 h 10"/>
                <a:gd name="T4" fmla="*/ 25 w 27"/>
                <a:gd name="T5" fmla="*/ 2 h 10"/>
                <a:gd name="T6" fmla="*/ 27 w 27"/>
                <a:gd name="T7" fmla="*/ 5 h 10"/>
                <a:gd name="T8" fmla="*/ 27 w 27"/>
                <a:gd name="T9" fmla="*/ 5 h 10"/>
                <a:gd name="T10" fmla="*/ 25 w 27"/>
                <a:gd name="T11" fmla="*/ 2 h 10"/>
                <a:gd name="T12" fmla="*/ 21 w 27"/>
                <a:gd name="T13" fmla="*/ 1 h 10"/>
                <a:gd name="T14" fmla="*/ 15 w 27"/>
                <a:gd name="T15" fmla="*/ 0 h 10"/>
                <a:gd name="T16" fmla="*/ 11 w 27"/>
                <a:gd name="T17" fmla="*/ 1 h 10"/>
                <a:gd name="T18" fmla="*/ 7 w 27"/>
                <a:gd name="T19" fmla="*/ 2 h 10"/>
                <a:gd name="T20" fmla="*/ 4 w 27"/>
                <a:gd name="T21" fmla="*/ 5 h 10"/>
                <a:gd name="T22" fmla="*/ 4 w 27"/>
                <a:gd name="T23" fmla="*/ 5 h 10"/>
                <a:gd name="T24" fmla="*/ 1 w 27"/>
                <a:gd name="T25" fmla="*/ 8 h 10"/>
                <a:gd name="T26" fmla="*/ 0 w 27"/>
                <a:gd name="T27" fmla="*/ 10 h 10"/>
                <a:gd name="T28" fmla="*/ 1 w 27"/>
                <a:gd name="T29" fmla="*/ 8 h 10"/>
                <a:gd name="T30" fmla="*/ 4 w 27"/>
                <a:gd name="T31" fmla="*/ 5 h 10"/>
                <a:gd name="T32" fmla="*/ 4 w 27"/>
                <a:gd name="T33" fmla="*/ 5 h 10"/>
                <a:gd name="T34" fmla="*/ 7 w 27"/>
                <a:gd name="T35" fmla="*/ 2 h 10"/>
                <a:gd name="T36" fmla="*/ 11 w 27"/>
                <a:gd name="T37" fmla="*/ 0 h 10"/>
                <a:gd name="T38" fmla="*/ 15 w 27"/>
                <a:gd name="T3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10">
                  <a:moveTo>
                    <a:pt x="15" y="0"/>
                  </a:moveTo>
                  <a:lnTo>
                    <a:pt x="21" y="0"/>
                  </a:lnTo>
                  <a:lnTo>
                    <a:pt x="25" y="2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" y="8"/>
                  </a:lnTo>
                  <a:lnTo>
                    <a:pt x="4" y="5"/>
                  </a:lnTo>
                  <a:lnTo>
                    <a:pt x="4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6" name="Freeform 2839"/>
            <p:cNvSpPr>
              <a:spLocks/>
            </p:cNvSpPr>
            <p:nvPr/>
          </p:nvSpPr>
          <p:spPr bwMode="auto">
            <a:xfrm>
              <a:off x="4562476" y="773113"/>
              <a:ext cx="53975" cy="53975"/>
            </a:xfrm>
            <a:custGeom>
              <a:avLst/>
              <a:gdLst>
                <a:gd name="T0" fmla="*/ 17 w 34"/>
                <a:gd name="T1" fmla="*/ 0 h 34"/>
                <a:gd name="T2" fmla="*/ 21 w 34"/>
                <a:gd name="T3" fmla="*/ 1 h 34"/>
                <a:gd name="T4" fmla="*/ 26 w 34"/>
                <a:gd name="T5" fmla="*/ 3 h 34"/>
                <a:gd name="T6" fmla="*/ 29 w 34"/>
                <a:gd name="T7" fmla="*/ 5 h 34"/>
                <a:gd name="T8" fmla="*/ 34 w 34"/>
                <a:gd name="T9" fmla="*/ 13 h 34"/>
                <a:gd name="T10" fmla="*/ 34 w 34"/>
                <a:gd name="T11" fmla="*/ 22 h 34"/>
                <a:gd name="T12" fmla="*/ 29 w 34"/>
                <a:gd name="T13" fmla="*/ 30 h 34"/>
                <a:gd name="T14" fmla="*/ 25 w 34"/>
                <a:gd name="T15" fmla="*/ 33 h 34"/>
                <a:gd name="T16" fmla="*/ 21 w 34"/>
                <a:gd name="T17" fmla="*/ 34 h 34"/>
                <a:gd name="T18" fmla="*/ 17 w 34"/>
                <a:gd name="T19" fmla="*/ 34 h 34"/>
                <a:gd name="T20" fmla="*/ 13 w 34"/>
                <a:gd name="T21" fmla="*/ 34 h 34"/>
                <a:gd name="T22" fmla="*/ 9 w 34"/>
                <a:gd name="T23" fmla="*/ 33 h 34"/>
                <a:gd name="T24" fmla="*/ 4 w 34"/>
                <a:gd name="T25" fmla="*/ 30 h 34"/>
                <a:gd name="T26" fmla="*/ 0 w 34"/>
                <a:gd name="T27" fmla="*/ 22 h 34"/>
                <a:gd name="T28" fmla="*/ 0 w 34"/>
                <a:gd name="T29" fmla="*/ 13 h 34"/>
                <a:gd name="T30" fmla="*/ 4 w 34"/>
                <a:gd name="T31" fmla="*/ 5 h 34"/>
                <a:gd name="T32" fmla="*/ 4 w 34"/>
                <a:gd name="T33" fmla="*/ 5 h 34"/>
                <a:gd name="T34" fmla="*/ 9 w 34"/>
                <a:gd name="T35" fmla="*/ 3 h 34"/>
                <a:gd name="T36" fmla="*/ 13 w 34"/>
                <a:gd name="T37" fmla="*/ 1 h 34"/>
                <a:gd name="T38" fmla="*/ 17 w 34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lnTo>
                    <a:pt x="21" y="1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4" y="13"/>
                  </a:lnTo>
                  <a:lnTo>
                    <a:pt x="34" y="22"/>
                  </a:lnTo>
                  <a:lnTo>
                    <a:pt x="29" y="30"/>
                  </a:lnTo>
                  <a:lnTo>
                    <a:pt x="25" y="33"/>
                  </a:lnTo>
                  <a:lnTo>
                    <a:pt x="21" y="34"/>
                  </a:lnTo>
                  <a:lnTo>
                    <a:pt x="17" y="34"/>
                  </a:lnTo>
                  <a:lnTo>
                    <a:pt x="13" y="34"/>
                  </a:lnTo>
                  <a:lnTo>
                    <a:pt x="9" y="33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4" y="5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7" name="Freeform 2840"/>
            <p:cNvSpPr>
              <a:spLocks noEditPoints="1"/>
            </p:cNvSpPr>
            <p:nvPr/>
          </p:nvSpPr>
          <p:spPr bwMode="auto">
            <a:xfrm>
              <a:off x="4616451" y="611188"/>
              <a:ext cx="161925" cy="163513"/>
            </a:xfrm>
            <a:custGeom>
              <a:avLst/>
              <a:gdLst>
                <a:gd name="T0" fmla="*/ 17 w 102"/>
                <a:gd name="T1" fmla="*/ 68 h 103"/>
                <a:gd name="T2" fmla="*/ 21 w 102"/>
                <a:gd name="T3" fmla="*/ 69 h 103"/>
                <a:gd name="T4" fmla="*/ 26 w 102"/>
                <a:gd name="T5" fmla="*/ 71 h 103"/>
                <a:gd name="T6" fmla="*/ 29 w 102"/>
                <a:gd name="T7" fmla="*/ 73 h 103"/>
                <a:gd name="T8" fmla="*/ 34 w 102"/>
                <a:gd name="T9" fmla="*/ 81 h 103"/>
                <a:gd name="T10" fmla="*/ 34 w 102"/>
                <a:gd name="T11" fmla="*/ 90 h 103"/>
                <a:gd name="T12" fmla="*/ 29 w 102"/>
                <a:gd name="T13" fmla="*/ 97 h 103"/>
                <a:gd name="T14" fmla="*/ 29 w 102"/>
                <a:gd name="T15" fmla="*/ 98 h 103"/>
                <a:gd name="T16" fmla="*/ 25 w 102"/>
                <a:gd name="T17" fmla="*/ 101 h 103"/>
                <a:gd name="T18" fmla="*/ 21 w 102"/>
                <a:gd name="T19" fmla="*/ 102 h 103"/>
                <a:gd name="T20" fmla="*/ 17 w 102"/>
                <a:gd name="T21" fmla="*/ 103 h 103"/>
                <a:gd name="T22" fmla="*/ 13 w 102"/>
                <a:gd name="T23" fmla="*/ 102 h 103"/>
                <a:gd name="T24" fmla="*/ 9 w 102"/>
                <a:gd name="T25" fmla="*/ 101 h 103"/>
                <a:gd name="T26" fmla="*/ 5 w 102"/>
                <a:gd name="T27" fmla="*/ 98 h 103"/>
                <a:gd name="T28" fmla="*/ 0 w 102"/>
                <a:gd name="T29" fmla="*/ 90 h 103"/>
                <a:gd name="T30" fmla="*/ 0 w 102"/>
                <a:gd name="T31" fmla="*/ 81 h 103"/>
                <a:gd name="T32" fmla="*/ 5 w 102"/>
                <a:gd name="T33" fmla="*/ 73 h 103"/>
                <a:gd name="T34" fmla="*/ 5 w 102"/>
                <a:gd name="T35" fmla="*/ 73 h 103"/>
                <a:gd name="T36" fmla="*/ 9 w 102"/>
                <a:gd name="T37" fmla="*/ 71 h 103"/>
                <a:gd name="T38" fmla="*/ 13 w 102"/>
                <a:gd name="T39" fmla="*/ 69 h 103"/>
                <a:gd name="T40" fmla="*/ 17 w 102"/>
                <a:gd name="T41" fmla="*/ 68 h 103"/>
                <a:gd name="T42" fmla="*/ 51 w 102"/>
                <a:gd name="T43" fmla="*/ 34 h 103"/>
                <a:gd name="T44" fmla="*/ 56 w 102"/>
                <a:gd name="T45" fmla="*/ 35 h 103"/>
                <a:gd name="T46" fmla="*/ 60 w 102"/>
                <a:gd name="T47" fmla="*/ 37 h 103"/>
                <a:gd name="T48" fmla="*/ 63 w 102"/>
                <a:gd name="T49" fmla="*/ 39 h 103"/>
                <a:gd name="T50" fmla="*/ 68 w 102"/>
                <a:gd name="T51" fmla="*/ 47 h 103"/>
                <a:gd name="T52" fmla="*/ 68 w 102"/>
                <a:gd name="T53" fmla="*/ 55 h 103"/>
                <a:gd name="T54" fmla="*/ 64 w 102"/>
                <a:gd name="T55" fmla="*/ 63 h 103"/>
                <a:gd name="T56" fmla="*/ 63 w 102"/>
                <a:gd name="T57" fmla="*/ 64 h 103"/>
                <a:gd name="T58" fmla="*/ 59 w 102"/>
                <a:gd name="T59" fmla="*/ 67 h 103"/>
                <a:gd name="T60" fmla="*/ 55 w 102"/>
                <a:gd name="T61" fmla="*/ 68 h 103"/>
                <a:gd name="T62" fmla="*/ 51 w 102"/>
                <a:gd name="T63" fmla="*/ 68 h 103"/>
                <a:gd name="T64" fmla="*/ 47 w 102"/>
                <a:gd name="T65" fmla="*/ 68 h 103"/>
                <a:gd name="T66" fmla="*/ 43 w 102"/>
                <a:gd name="T67" fmla="*/ 67 h 103"/>
                <a:gd name="T68" fmla="*/ 39 w 102"/>
                <a:gd name="T69" fmla="*/ 64 h 103"/>
                <a:gd name="T70" fmla="*/ 34 w 102"/>
                <a:gd name="T71" fmla="*/ 56 h 103"/>
                <a:gd name="T72" fmla="*/ 34 w 102"/>
                <a:gd name="T73" fmla="*/ 47 h 103"/>
                <a:gd name="T74" fmla="*/ 39 w 102"/>
                <a:gd name="T75" fmla="*/ 39 h 103"/>
                <a:gd name="T76" fmla="*/ 39 w 102"/>
                <a:gd name="T77" fmla="*/ 39 h 103"/>
                <a:gd name="T78" fmla="*/ 43 w 102"/>
                <a:gd name="T79" fmla="*/ 37 h 103"/>
                <a:gd name="T80" fmla="*/ 47 w 102"/>
                <a:gd name="T81" fmla="*/ 35 h 103"/>
                <a:gd name="T82" fmla="*/ 51 w 102"/>
                <a:gd name="T83" fmla="*/ 34 h 103"/>
                <a:gd name="T84" fmla="*/ 85 w 102"/>
                <a:gd name="T85" fmla="*/ 0 h 103"/>
                <a:gd name="T86" fmla="*/ 91 w 102"/>
                <a:gd name="T87" fmla="*/ 0 h 103"/>
                <a:gd name="T88" fmla="*/ 94 w 102"/>
                <a:gd name="T89" fmla="*/ 2 h 103"/>
                <a:gd name="T90" fmla="*/ 98 w 102"/>
                <a:gd name="T91" fmla="*/ 5 h 103"/>
                <a:gd name="T92" fmla="*/ 102 w 102"/>
                <a:gd name="T93" fmla="*/ 13 h 103"/>
                <a:gd name="T94" fmla="*/ 102 w 102"/>
                <a:gd name="T95" fmla="*/ 21 h 103"/>
                <a:gd name="T96" fmla="*/ 98 w 102"/>
                <a:gd name="T97" fmla="*/ 29 h 103"/>
                <a:gd name="T98" fmla="*/ 97 w 102"/>
                <a:gd name="T99" fmla="*/ 30 h 103"/>
                <a:gd name="T100" fmla="*/ 94 w 102"/>
                <a:gd name="T101" fmla="*/ 33 h 103"/>
                <a:gd name="T102" fmla="*/ 89 w 102"/>
                <a:gd name="T103" fmla="*/ 34 h 103"/>
                <a:gd name="T104" fmla="*/ 85 w 102"/>
                <a:gd name="T105" fmla="*/ 34 h 103"/>
                <a:gd name="T106" fmla="*/ 81 w 102"/>
                <a:gd name="T107" fmla="*/ 34 h 103"/>
                <a:gd name="T108" fmla="*/ 77 w 102"/>
                <a:gd name="T109" fmla="*/ 33 h 103"/>
                <a:gd name="T110" fmla="*/ 74 w 102"/>
                <a:gd name="T111" fmla="*/ 30 h 103"/>
                <a:gd name="T112" fmla="*/ 70 w 102"/>
                <a:gd name="T113" fmla="*/ 22 h 103"/>
                <a:gd name="T114" fmla="*/ 70 w 102"/>
                <a:gd name="T115" fmla="*/ 13 h 103"/>
                <a:gd name="T116" fmla="*/ 74 w 102"/>
                <a:gd name="T117" fmla="*/ 5 h 103"/>
                <a:gd name="T118" fmla="*/ 74 w 102"/>
                <a:gd name="T119" fmla="*/ 5 h 103"/>
                <a:gd name="T120" fmla="*/ 77 w 102"/>
                <a:gd name="T121" fmla="*/ 2 h 103"/>
                <a:gd name="T122" fmla="*/ 81 w 102"/>
                <a:gd name="T123" fmla="*/ 0 h 103"/>
                <a:gd name="T124" fmla="*/ 85 w 102"/>
                <a:gd name="T12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" h="103">
                  <a:moveTo>
                    <a:pt x="17" y="68"/>
                  </a:moveTo>
                  <a:lnTo>
                    <a:pt x="21" y="69"/>
                  </a:lnTo>
                  <a:lnTo>
                    <a:pt x="26" y="71"/>
                  </a:lnTo>
                  <a:lnTo>
                    <a:pt x="29" y="73"/>
                  </a:lnTo>
                  <a:lnTo>
                    <a:pt x="34" y="81"/>
                  </a:lnTo>
                  <a:lnTo>
                    <a:pt x="34" y="90"/>
                  </a:lnTo>
                  <a:lnTo>
                    <a:pt x="29" y="97"/>
                  </a:lnTo>
                  <a:lnTo>
                    <a:pt x="29" y="98"/>
                  </a:lnTo>
                  <a:lnTo>
                    <a:pt x="25" y="101"/>
                  </a:lnTo>
                  <a:lnTo>
                    <a:pt x="21" y="102"/>
                  </a:lnTo>
                  <a:lnTo>
                    <a:pt x="17" y="103"/>
                  </a:lnTo>
                  <a:lnTo>
                    <a:pt x="13" y="102"/>
                  </a:lnTo>
                  <a:lnTo>
                    <a:pt x="9" y="101"/>
                  </a:lnTo>
                  <a:lnTo>
                    <a:pt x="5" y="98"/>
                  </a:lnTo>
                  <a:lnTo>
                    <a:pt x="0" y="90"/>
                  </a:lnTo>
                  <a:lnTo>
                    <a:pt x="0" y="81"/>
                  </a:lnTo>
                  <a:lnTo>
                    <a:pt x="5" y="73"/>
                  </a:lnTo>
                  <a:lnTo>
                    <a:pt x="5" y="73"/>
                  </a:lnTo>
                  <a:lnTo>
                    <a:pt x="9" y="71"/>
                  </a:lnTo>
                  <a:lnTo>
                    <a:pt x="13" y="69"/>
                  </a:lnTo>
                  <a:lnTo>
                    <a:pt x="17" y="68"/>
                  </a:lnTo>
                  <a:close/>
                  <a:moveTo>
                    <a:pt x="51" y="34"/>
                  </a:moveTo>
                  <a:lnTo>
                    <a:pt x="56" y="35"/>
                  </a:lnTo>
                  <a:lnTo>
                    <a:pt x="60" y="37"/>
                  </a:lnTo>
                  <a:lnTo>
                    <a:pt x="63" y="39"/>
                  </a:lnTo>
                  <a:lnTo>
                    <a:pt x="68" y="47"/>
                  </a:lnTo>
                  <a:lnTo>
                    <a:pt x="68" y="55"/>
                  </a:lnTo>
                  <a:lnTo>
                    <a:pt x="64" y="63"/>
                  </a:lnTo>
                  <a:lnTo>
                    <a:pt x="63" y="64"/>
                  </a:lnTo>
                  <a:lnTo>
                    <a:pt x="59" y="67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7" y="68"/>
                  </a:lnTo>
                  <a:lnTo>
                    <a:pt x="43" y="67"/>
                  </a:lnTo>
                  <a:lnTo>
                    <a:pt x="39" y="64"/>
                  </a:lnTo>
                  <a:lnTo>
                    <a:pt x="34" y="56"/>
                  </a:lnTo>
                  <a:lnTo>
                    <a:pt x="34" y="47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43" y="37"/>
                  </a:lnTo>
                  <a:lnTo>
                    <a:pt x="47" y="35"/>
                  </a:lnTo>
                  <a:lnTo>
                    <a:pt x="51" y="34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4" y="2"/>
                  </a:lnTo>
                  <a:lnTo>
                    <a:pt x="98" y="5"/>
                  </a:lnTo>
                  <a:lnTo>
                    <a:pt x="102" y="13"/>
                  </a:lnTo>
                  <a:lnTo>
                    <a:pt x="102" y="21"/>
                  </a:lnTo>
                  <a:lnTo>
                    <a:pt x="98" y="29"/>
                  </a:lnTo>
                  <a:lnTo>
                    <a:pt x="97" y="30"/>
                  </a:lnTo>
                  <a:lnTo>
                    <a:pt x="94" y="33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1" y="34"/>
                  </a:lnTo>
                  <a:lnTo>
                    <a:pt x="77" y="33"/>
                  </a:lnTo>
                  <a:lnTo>
                    <a:pt x="74" y="30"/>
                  </a:lnTo>
                  <a:lnTo>
                    <a:pt x="70" y="22"/>
                  </a:lnTo>
                  <a:lnTo>
                    <a:pt x="70" y="13"/>
                  </a:lnTo>
                  <a:lnTo>
                    <a:pt x="74" y="5"/>
                  </a:lnTo>
                  <a:lnTo>
                    <a:pt x="74" y="5"/>
                  </a:lnTo>
                  <a:lnTo>
                    <a:pt x="77" y="2"/>
                  </a:lnTo>
                  <a:lnTo>
                    <a:pt x="81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8" name="Freeform 2841"/>
            <p:cNvSpPr>
              <a:spLocks/>
            </p:cNvSpPr>
            <p:nvPr/>
          </p:nvSpPr>
          <p:spPr bwMode="auto">
            <a:xfrm>
              <a:off x="4778376" y="557213"/>
              <a:ext cx="53975" cy="53975"/>
            </a:xfrm>
            <a:custGeom>
              <a:avLst/>
              <a:gdLst>
                <a:gd name="T0" fmla="*/ 17 w 34"/>
                <a:gd name="T1" fmla="*/ 0 h 34"/>
                <a:gd name="T2" fmla="*/ 23 w 34"/>
                <a:gd name="T3" fmla="*/ 1 h 34"/>
                <a:gd name="T4" fmla="*/ 27 w 34"/>
                <a:gd name="T5" fmla="*/ 2 h 34"/>
                <a:gd name="T6" fmla="*/ 29 w 34"/>
                <a:gd name="T7" fmla="*/ 5 h 34"/>
                <a:gd name="T8" fmla="*/ 30 w 34"/>
                <a:gd name="T9" fmla="*/ 5 h 34"/>
                <a:gd name="T10" fmla="*/ 33 w 34"/>
                <a:gd name="T11" fmla="*/ 9 h 34"/>
                <a:gd name="T12" fmla="*/ 34 w 34"/>
                <a:gd name="T13" fmla="*/ 13 h 34"/>
                <a:gd name="T14" fmla="*/ 34 w 34"/>
                <a:gd name="T15" fmla="*/ 17 h 34"/>
                <a:gd name="T16" fmla="*/ 34 w 34"/>
                <a:gd name="T17" fmla="*/ 21 h 34"/>
                <a:gd name="T18" fmla="*/ 33 w 34"/>
                <a:gd name="T19" fmla="*/ 26 h 34"/>
                <a:gd name="T20" fmla="*/ 30 w 34"/>
                <a:gd name="T21" fmla="*/ 29 h 34"/>
                <a:gd name="T22" fmla="*/ 30 w 34"/>
                <a:gd name="T23" fmla="*/ 29 h 34"/>
                <a:gd name="T24" fmla="*/ 27 w 34"/>
                <a:gd name="T25" fmla="*/ 31 h 34"/>
                <a:gd name="T26" fmla="*/ 23 w 34"/>
                <a:gd name="T27" fmla="*/ 34 h 34"/>
                <a:gd name="T28" fmla="*/ 17 w 34"/>
                <a:gd name="T29" fmla="*/ 34 h 34"/>
                <a:gd name="T30" fmla="*/ 13 w 34"/>
                <a:gd name="T31" fmla="*/ 34 h 34"/>
                <a:gd name="T32" fmla="*/ 9 w 34"/>
                <a:gd name="T33" fmla="*/ 31 h 34"/>
                <a:gd name="T34" fmla="*/ 6 w 34"/>
                <a:gd name="T35" fmla="*/ 29 h 34"/>
                <a:gd name="T36" fmla="*/ 3 w 34"/>
                <a:gd name="T37" fmla="*/ 25 h 34"/>
                <a:gd name="T38" fmla="*/ 2 w 34"/>
                <a:gd name="T39" fmla="*/ 21 h 34"/>
                <a:gd name="T40" fmla="*/ 0 w 34"/>
                <a:gd name="T41" fmla="*/ 16 h 34"/>
                <a:gd name="T42" fmla="*/ 2 w 34"/>
                <a:gd name="T43" fmla="*/ 10 h 34"/>
                <a:gd name="T44" fmla="*/ 3 w 34"/>
                <a:gd name="T45" fmla="*/ 8 h 34"/>
                <a:gd name="T46" fmla="*/ 6 w 34"/>
                <a:gd name="T47" fmla="*/ 5 h 34"/>
                <a:gd name="T48" fmla="*/ 6 w 34"/>
                <a:gd name="T49" fmla="*/ 5 h 34"/>
                <a:gd name="T50" fmla="*/ 9 w 34"/>
                <a:gd name="T51" fmla="*/ 2 h 34"/>
                <a:gd name="T52" fmla="*/ 13 w 34"/>
                <a:gd name="T53" fmla="*/ 1 h 34"/>
                <a:gd name="T54" fmla="*/ 17 w 34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lnTo>
                    <a:pt x="23" y="1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3" y="9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21"/>
                  </a:lnTo>
                  <a:lnTo>
                    <a:pt x="33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7" y="31"/>
                  </a:lnTo>
                  <a:lnTo>
                    <a:pt x="23" y="34"/>
                  </a:lnTo>
                  <a:lnTo>
                    <a:pt x="17" y="34"/>
                  </a:lnTo>
                  <a:lnTo>
                    <a:pt x="13" y="34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3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9" y="2"/>
                  </a:lnTo>
                  <a:lnTo>
                    <a:pt x="13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0" name="그룹 3069"/>
          <p:cNvGrpSpPr/>
          <p:nvPr/>
        </p:nvGrpSpPr>
        <p:grpSpPr>
          <a:xfrm>
            <a:off x="6996665" y="216025"/>
            <a:ext cx="1152103" cy="1150633"/>
            <a:chOff x="5265739" y="7938"/>
            <a:chExt cx="1244600" cy="1243012"/>
          </a:xfrm>
        </p:grpSpPr>
        <p:sp>
          <p:nvSpPr>
            <p:cNvPr id="2909" name="Freeform 2842"/>
            <p:cNvSpPr>
              <a:spLocks/>
            </p:cNvSpPr>
            <p:nvPr/>
          </p:nvSpPr>
          <p:spPr bwMode="auto">
            <a:xfrm>
              <a:off x="5354639" y="98425"/>
              <a:ext cx="1155700" cy="1152525"/>
            </a:xfrm>
            <a:custGeom>
              <a:avLst/>
              <a:gdLst>
                <a:gd name="T0" fmla="*/ 364 w 728"/>
                <a:gd name="T1" fmla="*/ 0 h 726"/>
                <a:gd name="T2" fmla="*/ 418 w 728"/>
                <a:gd name="T3" fmla="*/ 3 h 726"/>
                <a:gd name="T4" fmla="*/ 469 w 728"/>
                <a:gd name="T5" fmla="*/ 15 h 726"/>
                <a:gd name="T6" fmla="*/ 517 w 728"/>
                <a:gd name="T7" fmla="*/ 34 h 726"/>
                <a:gd name="T8" fmla="*/ 562 w 728"/>
                <a:gd name="T9" fmla="*/ 58 h 726"/>
                <a:gd name="T10" fmla="*/ 603 w 728"/>
                <a:gd name="T11" fmla="*/ 89 h 726"/>
                <a:gd name="T12" fmla="*/ 638 w 728"/>
                <a:gd name="T13" fmla="*/ 124 h 726"/>
                <a:gd name="T14" fmla="*/ 669 w 728"/>
                <a:gd name="T15" fmla="*/ 164 h 726"/>
                <a:gd name="T16" fmla="*/ 694 w 728"/>
                <a:gd name="T17" fmla="*/ 209 h 726"/>
                <a:gd name="T18" fmla="*/ 713 w 728"/>
                <a:gd name="T19" fmla="*/ 257 h 726"/>
                <a:gd name="T20" fmla="*/ 724 w 728"/>
                <a:gd name="T21" fmla="*/ 310 h 726"/>
                <a:gd name="T22" fmla="*/ 728 w 728"/>
                <a:gd name="T23" fmla="*/ 363 h 726"/>
                <a:gd name="T24" fmla="*/ 724 w 728"/>
                <a:gd name="T25" fmla="*/ 417 h 726"/>
                <a:gd name="T26" fmla="*/ 713 w 728"/>
                <a:gd name="T27" fmla="*/ 468 h 726"/>
                <a:gd name="T28" fmla="*/ 694 w 728"/>
                <a:gd name="T29" fmla="*/ 517 h 726"/>
                <a:gd name="T30" fmla="*/ 669 w 728"/>
                <a:gd name="T31" fmla="*/ 561 h 726"/>
                <a:gd name="T32" fmla="*/ 638 w 728"/>
                <a:gd name="T33" fmla="*/ 602 h 726"/>
                <a:gd name="T34" fmla="*/ 603 w 728"/>
                <a:gd name="T35" fmla="*/ 637 h 726"/>
                <a:gd name="T36" fmla="*/ 562 w 728"/>
                <a:gd name="T37" fmla="*/ 668 h 726"/>
                <a:gd name="T38" fmla="*/ 517 w 728"/>
                <a:gd name="T39" fmla="*/ 693 h 726"/>
                <a:gd name="T40" fmla="*/ 469 w 728"/>
                <a:gd name="T41" fmla="*/ 712 h 726"/>
                <a:gd name="T42" fmla="*/ 418 w 728"/>
                <a:gd name="T43" fmla="*/ 722 h 726"/>
                <a:gd name="T44" fmla="*/ 364 w 728"/>
                <a:gd name="T45" fmla="*/ 726 h 726"/>
                <a:gd name="T46" fmla="*/ 311 w 728"/>
                <a:gd name="T47" fmla="*/ 722 h 726"/>
                <a:gd name="T48" fmla="*/ 259 w 728"/>
                <a:gd name="T49" fmla="*/ 712 h 726"/>
                <a:gd name="T50" fmla="*/ 211 w 728"/>
                <a:gd name="T51" fmla="*/ 693 h 726"/>
                <a:gd name="T52" fmla="*/ 166 w 728"/>
                <a:gd name="T53" fmla="*/ 668 h 726"/>
                <a:gd name="T54" fmla="*/ 126 w 728"/>
                <a:gd name="T55" fmla="*/ 637 h 726"/>
                <a:gd name="T56" fmla="*/ 89 w 728"/>
                <a:gd name="T57" fmla="*/ 602 h 726"/>
                <a:gd name="T58" fmla="*/ 59 w 728"/>
                <a:gd name="T59" fmla="*/ 561 h 726"/>
                <a:gd name="T60" fmla="*/ 34 w 728"/>
                <a:gd name="T61" fmla="*/ 517 h 726"/>
                <a:gd name="T62" fmla="*/ 16 w 728"/>
                <a:gd name="T63" fmla="*/ 468 h 726"/>
                <a:gd name="T64" fmla="*/ 4 w 728"/>
                <a:gd name="T65" fmla="*/ 417 h 726"/>
                <a:gd name="T66" fmla="*/ 0 w 728"/>
                <a:gd name="T67" fmla="*/ 363 h 726"/>
                <a:gd name="T68" fmla="*/ 4 w 728"/>
                <a:gd name="T69" fmla="*/ 310 h 726"/>
                <a:gd name="T70" fmla="*/ 16 w 728"/>
                <a:gd name="T71" fmla="*/ 257 h 726"/>
                <a:gd name="T72" fmla="*/ 34 w 728"/>
                <a:gd name="T73" fmla="*/ 209 h 726"/>
                <a:gd name="T74" fmla="*/ 59 w 728"/>
                <a:gd name="T75" fmla="*/ 164 h 726"/>
                <a:gd name="T76" fmla="*/ 89 w 728"/>
                <a:gd name="T77" fmla="*/ 124 h 726"/>
                <a:gd name="T78" fmla="*/ 126 w 728"/>
                <a:gd name="T79" fmla="*/ 89 h 726"/>
                <a:gd name="T80" fmla="*/ 166 w 728"/>
                <a:gd name="T81" fmla="*/ 58 h 726"/>
                <a:gd name="T82" fmla="*/ 211 w 728"/>
                <a:gd name="T83" fmla="*/ 34 h 726"/>
                <a:gd name="T84" fmla="*/ 259 w 728"/>
                <a:gd name="T85" fmla="*/ 15 h 726"/>
                <a:gd name="T86" fmla="*/ 311 w 728"/>
                <a:gd name="T87" fmla="*/ 3 h 726"/>
                <a:gd name="T88" fmla="*/ 364 w 728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69" y="164"/>
                  </a:lnTo>
                  <a:lnTo>
                    <a:pt x="694" y="209"/>
                  </a:lnTo>
                  <a:lnTo>
                    <a:pt x="713" y="257"/>
                  </a:lnTo>
                  <a:lnTo>
                    <a:pt x="724" y="310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1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8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4" y="209"/>
                  </a:lnTo>
                  <a:lnTo>
                    <a:pt x="59" y="164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1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0" name="Freeform 2843"/>
            <p:cNvSpPr>
              <a:spLocks/>
            </p:cNvSpPr>
            <p:nvPr/>
          </p:nvSpPr>
          <p:spPr bwMode="auto">
            <a:xfrm>
              <a:off x="5265739" y="7938"/>
              <a:ext cx="1154113" cy="1154113"/>
            </a:xfrm>
            <a:custGeom>
              <a:avLst/>
              <a:gdLst>
                <a:gd name="T0" fmla="*/ 364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7 w 727"/>
                <a:gd name="T7" fmla="*/ 33 h 727"/>
                <a:gd name="T8" fmla="*/ 562 w 727"/>
                <a:gd name="T9" fmla="*/ 58 h 727"/>
                <a:gd name="T10" fmla="*/ 602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4 w 727"/>
                <a:gd name="T17" fmla="*/ 210 h 727"/>
                <a:gd name="T18" fmla="*/ 712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7 h 727"/>
                <a:gd name="T26" fmla="*/ 712 w 727"/>
                <a:gd name="T27" fmla="*/ 469 h 727"/>
                <a:gd name="T28" fmla="*/ 694 w 727"/>
                <a:gd name="T29" fmla="*/ 516 h 727"/>
                <a:gd name="T30" fmla="*/ 669 w 727"/>
                <a:gd name="T31" fmla="*/ 562 h 727"/>
                <a:gd name="T32" fmla="*/ 638 w 727"/>
                <a:gd name="T33" fmla="*/ 602 h 727"/>
                <a:gd name="T34" fmla="*/ 602 w 727"/>
                <a:gd name="T35" fmla="*/ 638 h 727"/>
                <a:gd name="T36" fmla="*/ 562 w 727"/>
                <a:gd name="T37" fmla="*/ 668 h 727"/>
                <a:gd name="T38" fmla="*/ 517 w 727"/>
                <a:gd name="T39" fmla="*/ 693 h 727"/>
                <a:gd name="T40" fmla="*/ 469 w 727"/>
                <a:gd name="T41" fmla="*/ 711 h 727"/>
                <a:gd name="T42" fmla="*/ 418 w 727"/>
                <a:gd name="T43" fmla="*/ 723 h 727"/>
                <a:gd name="T44" fmla="*/ 364 w 727"/>
                <a:gd name="T45" fmla="*/ 727 h 727"/>
                <a:gd name="T46" fmla="*/ 310 w 727"/>
                <a:gd name="T47" fmla="*/ 723 h 727"/>
                <a:gd name="T48" fmla="*/ 258 w 727"/>
                <a:gd name="T49" fmla="*/ 711 h 727"/>
                <a:gd name="T50" fmla="*/ 209 w 727"/>
                <a:gd name="T51" fmla="*/ 693 h 727"/>
                <a:gd name="T52" fmla="*/ 165 w 727"/>
                <a:gd name="T53" fmla="*/ 668 h 727"/>
                <a:gd name="T54" fmla="*/ 124 w 727"/>
                <a:gd name="T55" fmla="*/ 638 h 727"/>
                <a:gd name="T56" fmla="*/ 89 w 727"/>
                <a:gd name="T57" fmla="*/ 602 h 727"/>
                <a:gd name="T58" fmla="*/ 57 w 727"/>
                <a:gd name="T59" fmla="*/ 562 h 727"/>
                <a:gd name="T60" fmla="*/ 34 w 727"/>
                <a:gd name="T61" fmla="*/ 516 h 727"/>
                <a:gd name="T62" fmla="*/ 14 w 727"/>
                <a:gd name="T63" fmla="*/ 469 h 727"/>
                <a:gd name="T64" fmla="*/ 4 w 727"/>
                <a:gd name="T65" fmla="*/ 417 h 727"/>
                <a:gd name="T66" fmla="*/ 0 w 727"/>
                <a:gd name="T67" fmla="*/ 363 h 727"/>
                <a:gd name="T68" fmla="*/ 4 w 727"/>
                <a:gd name="T69" fmla="*/ 309 h 727"/>
                <a:gd name="T70" fmla="*/ 14 w 727"/>
                <a:gd name="T71" fmla="*/ 258 h 727"/>
                <a:gd name="T72" fmla="*/ 34 w 727"/>
                <a:gd name="T73" fmla="*/ 210 h 727"/>
                <a:gd name="T74" fmla="*/ 57 w 727"/>
                <a:gd name="T75" fmla="*/ 165 h 727"/>
                <a:gd name="T76" fmla="*/ 89 w 727"/>
                <a:gd name="T77" fmla="*/ 125 h 727"/>
                <a:gd name="T78" fmla="*/ 124 w 727"/>
                <a:gd name="T79" fmla="*/ 89 h 727"/>
                <a:gd name="T80" fmla="*/ 165 w 727"/>
                <a:gd name="T81" fmla="*/ 58 h 727"/>
                <a:gd name="T82" fmla="*/ 209 w 727"/>
                <a:gd name="T83" fmla="*/ 33 h 727"/>
                <a:gd name="T84" fmla="*/ 258 w 727"/>
                <a:gd name="T85" fmla="*/ 15 h 727"/>
                <a:gd name="T86" fmla="*/ 310 w 727"/>
                <a:gd name="T87" fmla="*/ 4 h 727"/>
                <a:gd name="T88" fmla="*/ 364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2" y="469"/>
                  </a:lnTo>
                  <a:lnTo>
                    <a:pt x="694" y="516"/>
                  </a:lnTo>
                  <a:lnTo>
                    <a:pt x="669" y="562"/>
                  </a:lnTo>
                  <a:lnTo>
                    <a:pt x="638" y="602"/>
                  </a:lnTo>
                  <a:lnTo>
                    <a:pt x="602" y="638"/>
                  </a:lnTo>
                  <a:lnTo>
                    <a:pt x="562" y="668"/>
                  </a:lnTo>
                  <a:lnTo>
                    <a:pt x="517" y="693"/>
                  </a:lnTo>
                  <a:lnTo>
                    <a:pt x="469" y="711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8" y="711"/>
                  </a:lnTo>
                  <a:lnTo>
                    <a:pt x="209" y="693"/>
                  </a:lnTo>
                  <a:lnTo>
                    <a:pt x="165" y="668"/>
                  </a:lnTo>
                  <a:lnTo>
                    <a:pt x="124" y="638"/>
                  </a:lnTo>
                  <a:lnTo>
                    <a:pt x="89" y="602"/>
                  </a:lnTo>
                  <a:lnTo>
                    <a:pt x="57" y="562"/>
                  </a:lnTo>
                  <a:lnTo>
                    <a:pt x="34" y="516"/>
                  </a:lnTo>
                  <a:lnTo>
                    <a:pt x="14" y="469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4" y="258"/>
                  </a:lnTo>
                  <a:lnTo>
                    <a:pt x="34" y="210"/>
                  </a:lnTo>
                  <a:lnTo>
                    <a:pt x="57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09" y="33"/>
                  </a:lnTo>
                  <a:lnTo>
                    <a:pt x="258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3ECC62"/>
            </a:solidFill>
            <a:ln w="0">
              <a:solidFill>
                <a:srgbClr val="3ECC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1" name="Freeform 2844"/>
            <p:cNvSpPr>
              <a:spLocks/>
            </p:cNvSpPr>
            <p:nvPr/>
          </p:nvSpPr>
          <p:spPr bwMode="auto">
            <a:xfrm>
              <a:off x="5497514" y="442913"/>
              <a:ext cx="735013" cy="282575"/>
            </a:xfrm>
            <a:custGeom>
              <a:avLst/>
              <a:gdLst>
                <a:gd name="T0" fmla="*/ 0 w 463"/>
                <a:gd name="T1" fmla="*/ 0 h 178"/>
                <a:gd name="T2" fmla="*/ 321 w 463"/>
                <a:gd name="T3" fmla="*/ 0 h 178"/>
                <a:gd name="T4" fmla="*/ 463 w 463"/>
                <a:gd name="T5" fmla="*/ 89 h 178"/>
                <a:gd name="T6" fmla="*/ 321 w 463"/>
                <a:gd name="T7" fmla="*/ 178 h 178"/>
                <a:gd name="T8" fmla="*/ 0 w 463"/>
                <a:gd name="T9" fmla="*/ 178 h 178"/>
                <a:gd name="T10" fmla="*/ 0 w 463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178">
                  <a:moveTo>
                    <a:pt x="0" y="0"/>
                  </a:moveTo>
                  <a:lnTo>
                    <a:pt x="321" y="0"/>
                  </a:lnTo>
                  <a:lnTo>
                    <a:pt x="463" y="89"/>
                  </a:lnTo>
                  <a:lnTo>
                    <a:pt x="321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2" name="Freeform 2845"/>
            <p:cNvSpPr>
              <a:spLocks/>
            </p:cNvSpPr>
            <p:nvPr/>
          </p:nvSpPr>
          <p:spPr bwMode="auto">
            <a:xfrm>
              <a:off x="5843589" y="7938"/>
              <a:ext cx="576263" cy="1154113"/>
            </a:xfrm>
            <a:custGeom>
              <a:avLst/>
              <a:gdLst>
                <a:gd name="T0" fmla="*/ 0 w 363"/>
                <a:gd name="T1" fmla="*/ 0 h 727"/>
                <a:gd name="T2" fmla="*/ 54 w 363"/>
                <a:gd name="T3" fmla="*/ 4 h 727"/>
                <a:gd name="T4" fmla="*/ 105 w 363"/>
                <a:gd name="T5" fmla="*/ 15 h 727"/>
                <a:gd name="T6" fmla="*/ 153 w 363"/>
                <a:gd name="T7" fmla="*/ 33 h 727"/>
                <a:gd name="T8" fmla="*/ 198 w 363"/>
                <a:gd name="T9" fmla="*/ 58 h 727"/>
                <a:gd name="T10" fmla="*/ 238 w 363"/>
                <a:gd name="T11" fmla="*/ 89 h 727"/>
                <a:gd name="T12" fmla="*/ 274 w 363"/>
                <a:gd name="T13" fmla="*/ 125 h 727"/>
                <a:gd name="T14" fmla="*/ 305 w 363"/>
                <a:gd name="T15" fmla="*/ 165 h 727"/>
                <a:gd name="T16" fmla="*/ 330 w 363"/>
                <a:gd name="T17" fmla="*/ 210 h 727"/>
                <a:gd name="T18" fmla="*/ 348 w 363"/>
                <a:gd name="T19" fmla="*/ 258 h 727"/>
                <a:gd name="T20" fmla="*/ 359 w 363"/>
                <a:gd name="T21" fmla="*/ 309 h 727"/>
                <a:gd name="T22" fmla="*/ 363 w 363"/>
                <a:gd name="T23" fmla="*/ 363 h 727"/>
                <a:gd name="T24" fmla="*/ 359 w 363"/>
                <a:gd name="T25" fmla="*/ 417 h 727"/>
                <a:gd name="T26" fmla="*/ 348 w 363"/>
                <a:gd name="T27" fmla="*/ 469 h 727"/>
                <a:gd name="T28" fmla="*/ 330 w 363"/>
                <a:gd name="T29" fmla="*/ 516 h 727"/>
                <a:gd name="T30" fmla="*/ 305 w 363"/>
                <a:gd name="T31" fmla="*/ 562 h 727"/>
                <a:gd name="T32" fmla="*/ 274 w 363"/>
                <a:gd name="T33" fmla="*/ 602 h 727"/>
                <a:gd name="T34" fmla="*/ 238 w 363"/>
                <a:gd name="T35" fmla="*/ 638 h 727"/>
                <a:gd name="T36" fmla="*/ 198 w 363"/>
                <a:gd name="T37" fmla="*/ 668 h 727"/>
                <a:gd name="T38" fmla="*/ 153 w 363"/>
                <a:gd name="T39" fmla="*/ 693 h 727"/>
                <a:gd name="T40" fmla="*/ 105 w 363"/>
                <a:gd name="T41" fmla="*/ 711 h 727"/>
                <a:gd name="T42" fmla="*/ 54 w 363"/>
                <a:gd name="T43" fmla="*/ 723 h 727"/>
                <a:gd name="T44" fmla="*/ 0 w 363"/>
                <a:gd name="T45" fmla="*/ 727 h 727"/>
                <a:gd name="T46" fmla="*/ 0 w 363"/>
                <a:gd name="T47" fmla="*/ 452 h 727"/>
                <a:gd name="T48" fmla="*/ 103 w 363"/>
                <a:gd name="T49" fmla="*/ 452 h 727"/>
                <a:gd name="T50" fmla="*/ 245 w 363"/>
                <a:gd name="T51" fmla="*/ 363 h 727"/>
                <a:gd name="T52" fmla="*/ 103 w 363"/>
                <a:gd name="T53" fmla="*/ 274 h 727"/>
                <a:gd name="T54" fmla="*/ 0 w 363"/>
                <a:gd name="T55" fmla="*/ 274 h 727"/>
                <a:gd name="T56" fmla="*/ 0 w 363"/>
                <a:gd name="T5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3" h="727"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9" y="309"/>
                  </a:lnTo>
                  <a:lnTo>
                    <a:pt x="363" y="363"/>
                  </a:lnTo>
                  <a:lnTo>
                    <a:pt x="359" y="417"/>
                  </a:lnTo>
                  <a:lnTo>
                    <a:pt x="348" y="469"/>
                  </a:lnTo>
                  <a:lnTo>
                    <a:pt x="330" y="516"/>
                  </a:lnTo>
                  <a:lnTo>
                    <a:pt x="305" y="562"/>
                  </a:lnTo>
                  <a:lnTo>
                    <a:pt x="274" y="602"/>
                  </a:lnTo>
                  <a:lnTo>
                    <a:pt x="238" y="638"/>
                  </a:lnTo>
                  <a:lnTo>
                    <a:pt x="198" y="668"/>
                  </a:lnTo>
                  <a:lnTo>
                    <a:pt x="153" y="693"/>
                  </a:lnTo>
                  <a:lnTo>
                    <a:pt x="105" y="711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452"/>
                  </a:lnTo>
                  <a:lnTo>
                    <a:pt x="103" y="452"/>
                  </a:lnTo>
                  <a:lnTo>
                    <a:pt x="245" y="363"/>
                  </a:lnTo>
                  <a:lnTo>
                    <a:pt x="103" y="274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D4C"/>
            </a:solidFill>
            <a:ln w="0">
              <a:solidFill>
                <a:srgbClr val="29AD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3" name="Freeform 2846"/>
            <p:cNvSpPr>
              <a:spLocks/>
            </p:cNvSpPr>
            <p:nvPr/>
          </p:nvSpPr>
          <p:spPr bwMode="auto">
            <a:xfrm>
              <a:off x="5843589" y="442913"/>
              <a:ext cx="388938" cy="282575"/>
            </a:xfrm>
            <a:custGeom>
              <a:avLst/>
              <a:gdLst>
                <a:gd name="T0" fmla="*/ 0 w 245"/>
                <a:gd name="T1" fmla="*/ 0 h 178"/>
                <a:gd name="T2" fmla="*/ 103 w 245"/>
                <a:gd name="T3" fmla="*/ 0 h 178"/>
                <a:gd name="T4" fmla="*/ 245 w 245"/>
                <a:gd name="T5" fmla="*/ 89 h 178"/>
                <a:gd name="T6" fmla="*/ 103 w 245"/>
                <a:gd name="T7" fmla="*/ 178 h 178"/>
                <a:gd name="T8" fmla="*/ 0 w 245"/>
                <a:gd name="T9" fmla="*/ 178 h 178"/>
                <a:gd name="T10" fmla="*/ 0 w 245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78">
                  <a:moveTo>
                    <a:pt x="0" y="0"/>
                  </a:moveTo>
                  <a:lnTo>
                    <a:pt x="103" y="0"/>
                  </a:lnTo>
                  <a:lnTo>
                    <a:pt x="245" y="89"/>
                  </a:lnTo>
                  <a:lnTo>
                    <a:pt x="103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0" name="그룹 3049"/>
          <p:cNvGrpSpPr/>
          <p:nvPr/>
        </p:nvGrpSpPr>
        <p:grpSpPr>
          <a:xfrm>
            <a:off x="8470820" y="216025"/>
            <a:ext cx="1153573" cy="1150633"/>
            <a:chOff x="6583364" y="7938"/>
            <a:chExt cx="1246188" cy="1243012"/>
          </a:xfrm>
        </p:grpSpPr>
        <p:sp>
          <p:nvSpPr>
            <p:cNvPr id="2914" name="Freeform 2847"/>
            <p:cNvSpPr>
              <a:spLocks/>
            </p:cNvSpPr>
            <p:nvPr/>
          </p:nvSpPr>
          <p:spPr bwMode="auto">
            <a:xfrm>
              <a:off x="6672264" y="98425"/>
              <a:ext cx="1157288" cy="1152525"/>
            </a:xfrm>
            <a:custGeom>
              <a:avLst/>
              <a:gdLst>
                <a:gd name="T0" fmla="*/ 365 w 729"/>
                <a:gd name="T1" fmla="*/ 0 h 726"/>
                <a:gd name="T2" fmla="*/ 418 w 729"/>
                <a:gd name="T3" fmla="*/ 3 h 726"/>
                <a:gd name="T4" fmla="*/ 469 w 729"/>
                <a:gd name="T5" fmla="*/ 15 h 726"/>
                <a:gd name="T6" fmla="*/ 518 w 729"/>
                <a:gd name="T7" fmla="*/ 34 h 726"/>
                <a:gd name="T8" fmla="*/ 562 w 729"/>
                <a:gd name="T9" fmla="*/ 58 h 726"/>
                <a:gd name="T10" fmla="*/ 603 w 729"/>
                <a:gd name="T11" fmla="*/ 89 h 726"/>
                <a:gd name="T12" fmla="*/ 638 w 729"/>
                <a:gd name="T13" fmla="*/ 124 h 726"/>
                <a:gd name="T14" fmla="*/ 670 w 729"/>
                <a:gd name="T15" fmla="*/ 164 h 726"/>
                <a:gd name="T16" fmla="*/ 695 w 729"/>
                <a:gd name="T17" fmla="*/ 209 h 726"/>
                <a:gd name="T18" fmla="*/ 713 w 729"/>
                <a:gd name="T19" fmla="*/ 257 h 726"/>
                <a:gd name="T20" fmla="*/ 725 w 729"/>
                <a:gd name="T21" fmla="*/ 310 h 726"/>
                <a:gd name="T22" fmla="*/ 729 w 729"/>
                <a:gd name="T23" fmla="*/ 363 h 726"/>
                <a:gd name="T24" fmla="*/ 725 w 729"/>
                <a:gd name="T25" fmla="*/ 417 h 726"/>
                <a:gd name="T26" fmla="*/ 713 w 729"/>
                <a:gd name="T27" fmla="*/ 468 h 726"/>
                <a:gd name="T28" fmla="*/ 695 w 729"/>
                <a:gd name="T29" fmla="*/ 517 h 726"/>
                <a:gd name="T30" fmla="*/ 670 w 729"/>
                <a:gd name="T31" fmla="*/ 561 h 726"/>
                <a:gd name="T32" fmla="*/ 638 w 729"/>
                <a:gd name="T33" fmla="*/ 602 h 726"/>
                <a:gd name="T34" fmla="*/ 603 w 729"/>
                <a:gd name="T35" fmla="*/ 637 h 726"/>
                <a:gd name="T36" fmla="*/ 562 w 729"/>
                <a:gd name="T37" fmla="*/ 668 h 726"/>
                <a:gd name="T38" fmla="*/ 518 w 729"/>
                <a:gd name="T39" fmla="*/ 693 h 726"/>
                <a:gd name="T40" fmla="*/ 469 w 729"/>
                <a:gd name="T41" fmla="*/ 712 h 726"/>
                <a:gd name="T42" fmla="*/ 418 w 729"/>
                <a:gd name="T43" fmla="*/ 722 h 726"/>
                <a:gd name="T44" fmla="*/ 365 w 729"/>
                <a:gd name="T45" fmla="*/ 726 h 726"/>
                <a:gd name="T46" fmla="*/ 311 w 729"/>
                <a:gd name="T47" fmla="*/ 722 h 726"/>
                <a:gd name="T48" fmla="*/ 258 w 729"/>
                <a:gd name="T49" fmla="*/ 712 h 726"/>
                <a:gd name="T50" fmla="*/ 211 w 729"/>
                <a:gd name="T51" fmla="*/ 693 h 726"/>
                <a:gd name="T52" fmla="*/ 166 w 729"/>
                <a:gd name="T53" fmla="*/ 668 h 726"/>
                <a:gd name="T54" fmla="*/ 125 w 729"/>
                <a:gd name="T55" fmla="*/ 637 h 726"/>
                <a:gd name="T56" fmla="*/ 90 w 729"/>
                <a:gd name="T57" fmla="*/ 602 h 726"/>
                <a:gd name="T58" fmla="*/ 59 w 729"/>
                <a:gd name="T59" fmla="*/ 561 h 726"/>
                <a:gd name="T60" fmla="*/ 35 w 729"/>
                <a:gd name="T61" fmla="*/ 517 h 726"/>
                <a:gd name="T62" fmla="*/ 16 w 729"/>
                <a:gd name="T63" fmla="*/ 468 h 726"/>
                <a:gd name="T64" fmla="*/ 4 w 729"/>
                <a:gd name="T65" fmla="*/ 417 h 726"/>
                <a:gd name="T66" fmla="*/ 0 w 729"/>
                <a:gd name="T67" fmla="*/ 363 h 726"/>
                <a:gd name="T68" fmla="*/ 4 w 729"/>
                <a:gd name="T69" fmla="*/ 310 h 726"/>
                <a:gd name="T70" fmla="*/ 16 w 729"/>
                <a:gd name="T71" fmla="*/ 257 h 726"/>
                <a:gd name="T72" fmla="*/ 35 w 729"/>
                <a:gd name="T73" fmla="*/ 209 h 726"/>
                <a:gd name="T74" fmla="*/ 59 w 729"/>
                <a:gd name="T75" fmla="*/ 164 h 726"/>
                <a:gd name="T76" fmla="*/ 90 w 729"/>
                <a:gd name="T77" fmla="*/ 124 h 726"/>
                <a:gd name="T78" fmla="*/ 125 w 729"/>
                <a:gd name="T79" fmla="*/ 89 h 726"/>
                <a:gd name="T80" fmla="*/ 166 w 729"/>
                <a:gd name="T81" fmla="*/ 58 h 726"/>
                <a:gd name="T82" fmla="*/ 211 w 729"/>
                <a:gd name="T83" fmla="*/ 34 h 726"/>
                <a:gd name="T84" fmla="*/ 258 w 729"/>
                <a:gd name="T85" fmla="*/ 15 h 726"/>
                <a:gd name="T86" fmla="*/ 311 w 729"/>
                <a:gd name="T87" fmla="*/ 3 h 726"/>
                <a:gd name="T88" fmla="*/ 365 w 729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6">
                  <a:moveTo>
                    <a:pt x="365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70" y="164"/>
                  </a:lnTo>
                  <a:lnTo>
                    <a:pt x="695" y="209"/>
                  </a:lnTo>
                  <a:lnTo>
                    <a:pt x="713" y="257"/>
                  </a:lnTo>
                  <a:lnTo>
                    <a:pt x="725" y="310"/>
                  </a:lnTo>
                  <a:lnTo>
                    <a:pt x="729" y="363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8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5" y="726"/>
                  </a:lnTo>
                  <a:lnTo>
                    <a:pt x="311" y="722"/>
                  </a:lnTo>
                  <a:lnTo>
                    <a:pt x="258" y="712"/>
                  </a:lnTo>
                  <a:lnTo>
                    <a:pt x="211" y="693"/>
                  </a:lnTo>
                  <a:lnTo>
                    <a:pt x="166" y="668"/>
                  </a:lnTo>
                  <a:lnTo>
                    <a:pt x="125" y="637"/>
                  </a:lnTo>
                  <a:lnTo>
                    <a:pt x="90" y="602"/>
                  </a:lnTo>
                  <a:lnTo>
                    <a:pt x="59" y="561"/>
                  </a:lnTo>
                  <a:lnTo>
                    <a:pt x="35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5" y="209"/>
                  </a:lnTo>
                  <a:lnTo>
                    <a:pt x="59" y="164"/>
                  </a:lnTo>
                  <a:lnTo>
                    <a:pt x="90" y="124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8" y="15"/>
                  </a:lnTo>
                  <a:lnTo>
                    <a:pt x="311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5" name="Freeform 2848"/>
            <p:cNvSpPr>
              <a:spLocks/>
            </p:cNvSpPr>
            <p:nvPr/>
          </p:nvSpPr>
          <p:spPr bwMode="auto">
            <a:xfrm>
              <a:off x="6583364" y="7938"/>
              <a:ext cx="1154113" cy="1154113"/>
            </a:xfrm>
            <a:custGeom>
              <a:avLst/>
              <a:gdLst>
                <a:gd name="T0" fmla="*/ 363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8 w 727"/>
                <a:gd name="T7" fmla="*/ 33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3 w 727"/>
                <a:gd name="T17" fmla="*/ 210 h 727"/>
                <a:gd name="T18" fmla="*/ 713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7 h 727"/>
                <a:gd name="T26" fmla="*/ 713 w 727"/>
                <a:gd name="T27" fmla="*/ 469 h 727"/>
                <a:gd name="T28" fmla="*/ 693 w 727"/>
                <a:gd name="T29" fmla="*/ 516 h 727"/>
                <a:gd name="T30" fmla="*/ 669 w 727"/>
                <a:gd name="T31" fmla="*/ 562 h 727"/>
                <a:gd name="T32" fmla="*/ 638 w 727"/>
                <a:gd name="T33" fmla="*/ 602 h 727"/>
                <a:gd name="T34" fmla="*/ 603 w 727"/>
                <a:gd name="T35" fmla="*/ 638 h 727"/>
                <a:gd name="T36" fmla="*/ 562 w 727"/>
                <a:gd name="T37" fmla="*/ 668 h 727"/>
                <a:gd name="T38" fmla="*/ 518 w 727"/>
                <a:gd name="T39" fmla="*/ 693 h 727"/>
                <a:gd name="T40" fmla="*/ 469 w 727"/>
                <a:gd name="T41" fmla="*/ 711 h 727"/>
                <a:gd name="T42" fmla="*/ 418 w 727"/>
                <a:gd name="T43" fmla="*/ 723 h 727"/>
                <a:gd name="T44" fmla="*/ 363 w 727"/>
                <a:gd name="T45" fmla="*/ 727 h 727"/>
                <a:gd name="T46" fmla="*/ 309 w 727"/>
                <a:gd name="T47" fmla="*/ 723 h 727"/>
                <a:gd name="T48" fmla="*/ 258 w 727"/>
                <a:gd name="T49" fmla="*/ 711 h 727"/>
                <a:gd name="T50" fmla="*/ 210 w 727"/>
                <a:gd name="T51" fmla="*/ 693 h 727"/>
                <a:gd name="T52" fmla="*/ 165 w 727"/>
                <a:gd name="T53" fmla="*/ 668 h 727"/>
                <a:gd name="T54" fmla="*/ 125 w 727"/>
                <a:gd name="T55" fmla="*/ 638 h 727"/>
                <a:gd name="T56" fmla="*/ 89 w 727"/>
                <a:gd name="T57" fmla="*/ 602 h 727"/>
                <a:gd name="T58" fmla="*/ 58 w 727"/>
                <a:gd name="T59" fmla="*/ 562 h 727"/>
                <a:gd name="T60" fmla="*/ 33 w 727"/>
                <a:gd name="T61" fmla="*/ 516 h 727"/>
                <a:gd name="T62" fmla="*/ 15 w 727"/>
                <a:gd name="T63" fmla="*/ 469 h 727"/>
                <a:gd name="T64" fmla="*/ 4 w 727"/>
                <a:gd name="T65" fmla="*/ 417 h 727"/>
                <a:gd name="T66" fmla="*/ 0 w 727"/>
                <a:gd name="T67" fmla="*/ 363 h 727"/>
                <a:gd name="T68" fmla="*/ 4 w 727"/>
                <a:gd name="T69" fmla="*/ 309 h 727"/>
                <a:gd name="T70" fmla="*/ 15 w 727"/>
                <a:gd name="T71" fmla="*/ 258 h 727"/>
                <a:gd name="T72" fmla="*/ 33 w 727"/>
                <a:gd name="T73" fmla="*/ 210 h 727"/>
                <a:gd name="T74" fmla="*/ 58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0 w 727"/>
                <a:gd name="T83" fmla="*/ 33 h 727"/>
                <a:gd name="T84" fmla="*/ 258 w 727"/>
                <a:gd name="T85" fmla="*/ 15 h 727"/>
                <a:gd name="T86" fmla="*/ 309 w 727"/>
                <a:gd name="T87" fmla="*/ 4 h 727"/>
                <a:gd name="T88" fmla="*/ 363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3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3" y="210"/>
                  </a:lnTo>
                  <a:lnTo>
                    <a:pt x="713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3" y="469"/>
                  </a:lnTo>
                  <a:lnTo>
                    <a:pt x="693" y="516"/>
                  </a:lnTo>
                  <a:lnTo>
                    <a:pt x="669" y="562"/>
                  </a:lnTo>
                  <a:lnTo>
                    <a:pt x="638" y="602"/>
                  </a:lnTo>
                  <a:lnTo>
                    <a:pt x="603" y="638"/>
                  </a:lnTo>
                  <a:lnTo>
                    <a:pt x="562" y="668"/>
                  </a:lnTo>
                  <a:lnTo>
                    <a:pt x="518" y="693"/>
                  </a:lnTo>
                  <a:lnTo>
                    <a:pt x="469" y="711"/>
                  </a:lnTo>
                  <a:lnTo>
                    <a:pt x="418" y="723"/>
                  </a:lnTo>
                  <a:lnTo>
                    <a:pt x="363" y="727"/>
                  </a:lnTo>
                  <a:lnTo>
                    <a:pt x="309" y="723"/>
                  </a:lnTo>
                  <a:lnTo>
                    <a:pt x="258" y="711"/>
                  </a:lnTo>
                  <a:lnTo>
                    <a:pt x="210" y="693"/>
                  </a:lnTo>
                  <a:lnTo>
                    <a:pt x="165" y="668"/>
                  </a:lnTo>
                  <a:lnTo>
                    <a:pt x="125" y="638"/>
                  </a:lnTo>
                  <a:lnTo>
                    <a:pt x="89" y="602"/>
                  </a:lnTo>
                  <a:lnTo>
                    <a:pt x="58" y="562"/>
                  </a:lnTo>
                  <a:lnTo>
                    <a:pt x="33" y="516"/>
                  </a:lnTo>
                  <a:lnTo>
                    <a:pt x="15" y="469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3" y="210"/>
                  </a:lnTo>
                  <a:lnTo>
                    <a:pt x="58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0" y="33"/>
                  </a:lnTo>
                  <a:lnTo>
                    <a:pt x="258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C2C37"/>
            </a:solidFill>
            <a:ln w="0">
              <a:solidFill>
                <a:srgbClr val="FC2C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6" name="Freeform 2849"/>
            <p:cNvSpPr>
              <a:spLocks/>
            </p:cNvSpPr>
            <p:nvPr/>
          </p:nvSpPr>
          <p:spPr bwMode="auto">
            <a:xfrm>
              <a:off x="6964364" y="244475"/>
              <a:ext cx="538163" cy="681038"/>
            </a:xfrm>
            <a:custGeom>
              <a:avLst/>
              <a:gdLst>
                <a:gd name="T0" fmla="*/ 0 w 339"/>
                <a:gd name="T1" fmla="*/ 0 h 429"/>
                <a:gd name="T2" fmla="*/ 339 w 339"/>
                <a:gd name="T3" fmla="*/ 214 h 429"/>
                <a:gd name="T4" fmla="*/ 0 w 339"/>
                <a:gd name="T5" fmla="*/ 429 h 429"/>
                <a:gd name="T6" fmla="*/ 0 w 339"/>
                <a:gd name="T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429">
                  <a:moveTo>
                    <a:pt x="0" y="0"/>
                  </a:moveTo>
                  <a:lnTo>
                    <a:pt x="339" y="214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7" name="Freeform 2850"/>
            <p:cNvSpPr>
              <a:spLocks/>
            </p:cNvSpPr>
            <p:nvPr/>
          </p:nvSpPr>
          <p:spPr bwMode="auto">
            <a:xfrm>
              <a:off x="7159626" y="7938"/>
              <a:ext cx="577850" cy="1154113"/>
            </a:xfrm>
            <a:custGeom>
              <a:avLst/>
              <a:gdLst>
                <a:gd name="T0" fmla="*/ 0 w 364"/>
                <a:gd name="T1" fmla="*/ 0 h 727"/>
                <a:gd name="T2" fmla="*/ 55 w 364"/>
                <a:gd name="T3" fmla="*/ 4 h 727"/>
                <a:gd name="T4" fmla="*/ 106 w 364"/>
                <a:gd name="T5" fmla="*/ 15 h 727"/>
                <a:gd name="T6" fmla="*/ 155 w 364"/>
                <a:gd name="T7" fmla="*/ 33 h 727"/>
                <a:gd name="T8" fmla="*/ 199 w 364"/>
                <a:gd name="T9" fmla="*/ 58 h 727"/>
                <a:gd name="T10" fmla="*/ 240 w 364"/>
                <a:gd name="T11" fmla="*/ 89 h 727"/>
                <a:gd name="T12" fmla="*/ 275 w 364"/>
                <a:gd name="T13" fmla="*/ 125 h 727"/>
                <a:gd name="T14" fmla="*/ 306 w 364"/>
                <a:gd name="T15" fmla="*/ 165 h 727"/>
                <a:gd name="T16" fmla="*/ 330 w 364"/>
                <a:gd name="T17" fmla="*/ 210 h 727"/>
                <a:gd name="T18" fmla="*/ 350 w 364"/>
                <a:gd name="T19" fmla="*/ 258 h 727"/>
                <a:gd name="T20" fmla="*/ 360 w 364"/>
                <a:gd name="T21" fmla="*/ 309 h 727"/>
                <a:gd name="T22" fmla="*/ 364 w 364"/>
                <a:gd name="T23" fmla="*/ 363 h 727"/>
                <a:gd name="T24" fmla="*/ 360 w 364"/>
                <a:gd name="T25" fmla="*/ 417 h 727"/>
                <a:gd name="T26" fmla="*/ 350 w 364"/>
                <a:gd name="T27" fmla="*/ 469 h 727"/>
                <a:gd name="T28" fmla="*/ 330 w 364"/>
                <a:gd name="T29" fmla="*/ 516 h 727"/>
                <a:gd name="T30" fmla="*/ 306 w 364"/>
                <a:gd name="T31" fmla="*/ 562 h 727"/>
                <a:gd name="T32" fmla="*/ 275 w 364"/>
                <a:gd name="T33" fmla="*/ 602 h 727"/>
                <a:gd name="T34" fmla="*/ 240 w 364"/>
                <a:gd name="T35" fmla="*/ 638 h 727"/>
                <a:gd name="T36" fmla="*/ 199 w 364"/>
                <a:gd name="T37" fmla="*/ 668 h 727"/>
                <a:gd name="T38" fmla="*/ 155 w 364"/>
                <a:gd name="T39" fmla="*/ 693 h 727"/>
                <a:gd name="T40" fmla="*/ 106 w 364"/>
                <a:gd name="T41" fmla="*/ 711 h 727"/>
                <a:gd name="T42" fmla="*/ 55 w 364"/>
                <a:gd name="T43" fmla="*/ 723 h 727"/>
                <a:gd name="T44" fmla="*/ 0 w 364"/>
                <a:gd name="T45" fmla="*/ 727 h 727"/>
                <a:gd name="T46" fmla="*/ 0 w 364"/>
                <a:gd name="T47" fmla="*/ 499 h 727"/>
                <a:gd name="T48" fmla="*/ 216 w 364"/>
                <a:gd name="T49" fmla="*/ 363 h 727"/>
                <a:gd name="T50" fmla="*/ 0 w 364"/>
                <a:gd name="T51" fmla="*/ 228 h 727"/>
                <a:gd name="T52" fmla="*/ 0 w 364"/>
                <a:gd name="T5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4" h="727">
                  <a:moveTo>
                    <a:pt x="0" y="0"/>
                  </a:moveTo>
                  <a:lnTo>
                    <a:pt x="55" y="4"/>
                  </a:lnTo>
                  <a:lnTo>
                    <a:pt x="106" y="15"/>
                  </a:lnTo>
                  <a:lnTo>
                    <a:pt x="155" y="33"/>
                  </a:lnTo>
                  <a:lnTo>
                    <a:pt x="199" y="58"/>
                  </a:lnTo>
                  <a:lnTo>
                    <a:pt x="240" y="89"/>
                  </a:lnTo>
                  <a:lnTo>
                    <a:pt x="275" y="125"/>
                  </a:lnTo>
                  <a:lnTo>
                    <a:pt x="306" y="165"/>
                  </a:lnTo>
                  <a:lnTo>
                    <a:pt x="330" y="210"/>
                  </a:lnTo>
                  <a:lnTo>
                    <a:pt x="350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50" y="469"/>
                  </a:lnTo>
                  <a:lnTo>
                    <a:pt x="330" y="516"/>
                  </a:lnTo>
                  <a:lnTo>
                    <a:pt x="306" y="562"/>
                  </a:lnTo>
                  <a:lnTo>
                    <a:pt x="275" y="602"/>
                  </a:lnTo>
                  <a:lnTo>
                    <a:pt x="240" y="638"/>
                  </a:lnTo>
                  <a:lnTo>
                    <a:pt x="199" y="668"/>
                  </a:lnTo>
                  <a:lnTo>
                    <a:pt x="155" y="693"/>
                  </a:lnTo>
                  <a:lnTo>
                    <a:pt x="106" y="711"/>
                  </a:lnTo>
                  <a:lnTo>
                    <a:pt x="55" y="723"/>
                  </a:lnTo>
                  <a:lnTo>
                    <a:pt x="0" y="727"/>
                  </a:lnTo>
                  <a:lnTo>
                    <a:pt x="0" y="499"/>
                  </a:lnTo>
                  <a:lnTo>
                    <a:pt x="216" y="363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2024"/>
            </a:solidFill>
            <a:ln w="0">
              <a:solidFill>
                <a:srgbClr val="D72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8" name="Freeform 2851"/>
            <p:cNvSpPr>
              <a:spLocks/>
            </p:cNvSpPr>
            <p:nvPr/>
          </p:nvSpPr>
          <p:spPr bwMode="auto">
            <a:xfrm>
              <a:off x="7159626" y="369888"/>
              <a:ext cx="342900" cy="430213"/>
            </a:xfrm>
            <a:custGeom>
              <a:avLst/>
              <a:gdLst>
                <a:gd name="T0" fmla="*/ 0 w 216"/>
                <a:gd name="T1" fmla="*/ 0 h 271"/>
                <a:gd name="T2" fmla="*/ 216 w 216"/>
                <a:gd name="T3" fmla="*/ 135 h 271"/>
                <a:gd name="T4" fmla="*/ 0 w 216"/>
                <a:gd name="T5" fmla="*/ 271 h 271"/>
                <a:gd name="T6" fmla="*/ 0 w 216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271">
                  <a:moveTo>
                    <a:pt x="0" y="0"/>
                  </a:moveTo>
                  <a:lnTo>
                    <a:pt x="216" y="135"/>
                  </a:lnTo>
                  <a:lnTo>
                    <a:pt x="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2" name="그룹 3051"/>
          <p:cNvGrpSpPr/>
          <p:nvPr/>
        </p:nvGrpSpPr>
        <p:grpSpPr>
          <a:xfrm>
            <a:off x="2571024" y="1474695"/>
            <a:ext cx="1152103" cy="1152103"/>
            <a:chOff x="1311276" y="1312863"/>
            <a:chExt cx="1244600" cy="1244600"/>
          </a:xfrm>
        </p:grpSpPr>
        <p:sp>
          <p:nvSpPr>
            <p:cNvPr id="2919" name="Freeform 2852"/>
            <p:cNvSpPr>
              <a:spLocks/>
            </p:cNvSpPr>
            <p:nvPr/>
          </p:nvSpPr>
          <p:spPr bwMode="auto">
            <a:xfrm>
              <a:off x="1400176" y="1403350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5 h 727"/>
                <a:gd name="T6" fmla="*/ 517 w 728"/>
                <a:gd name="T7" fmla="*/ 34 h 727"/>
                <a:gd name="T8" fmla="*/ 562 w 728"/>
                <a:gd name="T9" fmla="*/ 59 h 727"/>
                <a:gd name="T10" fmla="*/ 602 w 728"/>
                <a:gd name="T11" fmla="*/ 89 h 727"/>
                <a:gd name="T12" fmla="*/ 639 w 728"/>
                <a:gd name="T13" fmla="*/ 124 h 727"/>
                <a:gd name="T14" fmla="*/ 669 w 728"/>
                <a:gd name="T15" fmla="*/ 165 h 727"/>
                <a:gd name="T16" fmla="*/ 694 w 728"/>
                <a:gd name="T17" fmla="*/ 210 h 727"/>
                <a:gd name="T18" fmla="*/ 713 w 728"/>
                <a:gd name="T19" fmla="*/ 258 h 727"/>
                <a:gd name="T20" fmla="*/ 724 w 728"/>
                <a:gd name="T21" fmla="*/ 310 h 727"/>
                <a:gd name="T22" fmla="*/ 728 w 728"/>
                <a:gd name="T23" fmla="*/ 364 h 727"/>
                <a:gd name="T24" fmla="*/ 724 w 728"/>
                <a:gd name="T25" fmla="*/ 417 h 727"/>
                <a:gd name="T26" fmla="*/ 713 w 728"/>
                <a:gd name="T27" fmla="*/ 468 h 727"/>
                <a:gd name="T28" fmla="*/ 694 w 728"/>
                <a:gd name="T29" fmla="*/ 517 h 727"/>
                <a:gd name="T30" fmla="*/ 669 w 728"/>
                <a:gd name="T31" fmla="*/ 561 h 727"/>
                <a:gd name="T32" fmla="*/ 639 w 728"/>
                <a:gd name="T33" fmla="*/ 602 h 727"/>
                <a:gd name="T34" fmla="*/ 602 w 728"/>
                <a:gd name="T35" fmla="*/ 637 h 727"/>
                <a:gd name="T36" fmla="*/ 562 w 728"/>
                <a:gd name="T37" fmla="*/ 669 h 727"/>
                <a:gd name="T38" fmla="*/ 517 w 728"/>
                <a:gd name="T39" fmla="*/ 693 h 727"/>
                <a:gd name="T40" fmla="*/ 469 w 728"/>
                <a:gd name="T41" fmla="*/ 712 h 727"/>
                <a:gd name="T42" fmla="*/ 418 w 728"/>
                <a:gd name="T43" fmla="*/ 722 h 727"/>
                <a:gd name="T44" fmla="*/ 364 w 728"/>
                <a:gd name="T45" fmla="*/ 727 h 727"/>
                <a:gd name="T46" fmla="*/ 310 w 728"/>
                <a:gd name="T47" fmla="*/ 722 h 727"/>
                <a:gd name="T48" fmla="*/ 259 w 728"/>
                <a:gd name="T49" fmla="*/ 712 h 727"/>
                <a:gd name="T50" fmla="*/ 211 w 728"/>
                <a:gd name="T51" fmla="*/ 693 h 727"/>
                <a:gd name="T52" fmla="*/ 166 w 728"/>
                <a:gd name="T53" fmla="*/ 669 h 727"/>
                <a:gd name="T54" fmla="*/ 126 w 728"/>
                <a:gd name="T55" fmla="*/ 637 h 727"/>
                <a:gd name="T56" fmla="*/ 89 w 728"/>
                <a:gd name="T57" fmla="*/ 602 h 727"/>
                <a:gd name="T58" fmla="*/ 59 w 728"/>
                <a:gd name="T59" fmla="*/ 561 h 727"/>
                <a:gd name="T60" fmla="*/ 34 w 728"/>
                <a:gd name="T61" fmla="*/ 517 h 727"/>
                <a:gd name="T62" fmla="*/ 16 w 728"/>
                <a:gd name="T63" fmla="*/ 468 h 727"/>
                <a:gd name="T64" fmla="*/ 4 w 728"/>
                <a:gd name="T65" fmla="*/ 417 h 727"/>
                <a:gd name="T66" fmla="*/ 0 w 728"/>
                <a:gd name="T67" fmla="*/ 364 h 727"/>
                <a:gd name="T68" fmla="*/ 4 w 728"/>
                <a:gd name="T69" fmla="*/ 310 h 727"/>
                <a:gd name="T70" fmla="*/ 16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4 h 727"/>
                <a:gd name="T78" fmla="*/ 126 w 728"/>
                <a:gd name="T79" fmla="*/ 89 h 727"/>
                <a:gd name="T80" fmla="*/ 166 w 728"/>
                <a:gd name="T81" fmla="*/ 59 h 727"/>
                <a:gd name="T82" fmla="*/ 211 w 728"/>
                <a:gd name="T83" fmla="*/ 34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8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7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0" name="Freeform 2853"/>
            <p:cNvSpPr>
              <a:spLocks/>
            </p:cNvSpPr>
            <p:nvPr/>
          </p:nvSpPr>
          <p:spPr bwMode="auto">
            <a:xfrm>
              <a:off x="1311276" y="1312863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7 w 728"/>
                <a:gd name="T3" fmla="*/ 4 h 727"/>
                <a:gd name="T4" fmla="*/ 469 w 728"/>
                <a:gd name="T5" fmla="*/ 15 h 727"/>
                <a:gd name="T6" fmla="*/ 517 w 728"/>
                <a:gd name="T7" fmla="*/ 33 h 727"/>
                <a:gd name="T8" fmla="*/ 562 w 728"/>
                <a:gd name="T9" fmla="*/ 58 h 727"/>
                <a:gd name="T10" fmla="*/ 602 w 728"/>
                <a:gd name="T11" fmla="*/ 89 h 727"/>
                <a:gd name="T12" fmla="*/ 639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2 w 728"/>
                <a:gd name="T19" fmla="*/ 258 h 727"/>
                <a:gd name="T20" fmla="*/ 724 w 728"/>
                <a:gd name="T21" fmla="*/ 309 h 727"/>
                <a:gd name="T22" fmla="*/ 728 w 728"/>
                <a:gd name="T23" fmla="*/ 363 h 727"/>
                <a:gd name="T24" fmla="*/ 724 w 728"/>
                <a:gd name="T25" fmla="*/ 418 h 727"/>
                <a:gd name="T26" fmla="*/ 712 w 728"/>
                <a:gd name="T27" fmla="*/ 469 h 727"/>
                <a:gd name="T28" fmla="*/ 694 w 728"/>
                <a:gd name="T29" fmla="*/ 517 h 727"/>
                <a:gd name="T30" fmla="*/ 669 w 728"/>
                <a:gd name="T31" fmla="*/ 562 h 727"/>
                <a:gd name="T32" fmla="*/ 639 w 728"/>
                <a:gd name="T33" fmla="*/ 603 h 727"/>
                <a:gd name="T34" fmla="*/ 602 w 728"/>
                <a:gd name="T35" fmla="*/ 638 h 727"/>
                <a:gd name="T36" fmla="*/ 562 w 728"/>
                <a:gd name="T37" fmla="*/ 669 h 727"/>
                <a:gd name="T38" fmla="*/ 517 w 728"/>
                <a:gd name="T39" fmla="*/ 693 h 727"/>
                <a:gd name="T40" fmla="*/ 469 w 728"/>
                <a:gd name="T41" fmla="*/ 712 h 727"/>
                <a:gd name="T42" fmla="*/ 417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2 h 727"/>
                <a:gd name="T50" fmla="*/ 211 w 728"/>
                <a:gd name="T51" fmla="*/ 693 h 727"/>
                <a:gd name="T52" fmla="*/ 166 w 728"/>
                <a:gd name="T53" fmla="*/ 669 h 727"/>
                <a:gd name="T54" fmla="*/ 125 w 728"/>
                <a:gd name="T55" fmla="*/ 638 h 727"/>
                <a:gd name="T56" fmla="*/ 89 w 728"/>
                <a:gd name="T57" fmla="*/ 603 h 727"/>
                <a:gd name="T58" fmla="*/ 59 w 728"/>
                <a:gd name="T59" fmla="*/ 562 h 727"/>
                <a:gd name="T60" fmla="*/ 34 w 728"/>
                <a:gd name="T61" fmla="*/ 517 h 727"/>
                <a:gd name="T62" fmla="*/ 15 w 728"/>
                <a:gd name="T63" fmla="*/ 469 h 727"/>
                <a:gd name="T64" fmla="*/ 4 w 728"/>
                <a:gd name="T65" fmla="*/ 418 h 727"/>
                <a:gd name="T66" fmla="*/ 0 w 728"/>
                <a:gd name="T67" fmla="*/ 363 h 727"/>
                <a:gd name="T68" fmla="*/ 4 w 728"/>
                <a:gd name="T69" fmla="*/ 309 h 727"/>
                <a:gd name="T70" fmla="*/ 15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5 w 728"/>
                <a:gd name="T79" fmla="*/ 89 h 727"/>
                <a:gd name="T80" fmla="*/ 166 w 728"/>
                <a:gd name="T81" fmla="*/ 58 h 727"/>
                <a:gd name="T82" fmla="*/ 211 w 728"/>
                <a:gd name="T83" fmla="*/ 33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7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4" y="309"/>
                  </a:lnTo>
                  <a:lnTo>
                    <a:pt x="728" y="363"/>
                  </a:lnTo>
                  <a:lnTo>
                    <a:pt x="724" y="418"/>
                  </a:lnTo>
                  <a:lnTo>
                    <a:pt x="712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9" y="603"/>
                  </a:lnTo>
                  <a:lnTo>
                    <a:pt x="602" y="638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7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5" y="469"/>
                  </a:lnTo>
                  <a:lnTo>
                    <a:pt x="4" y="418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3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76D14"/>
            </a:solidFill>
            <a:ln w="0">
              <a:solidFill>
                <a:srgbClr val="F76D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1" name="Rectangle 2854"/>
            <p:cNvSpPr>
              <a:spLocks noChangeArrowheads="1"/>
            </p:cNvSpPr>
            <p:nvPr/>
          </p:nvSpPr>
          <p:spPr bwMode="auto">
            <a:xfrm>
              <a:off x="1962151" y="1760538"/>
              <a:ext cx="53975" cy="2571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2" name="Rectangle 2855"/>
            <p:cNvSpPr>
              <a:spLocks noChangeArrowheads="1"/>
            </p:cNvSpPr>
            <p:nvPr/>
          </p:nvSpPr>
          <p:spPr bwMode="auto">
            <a:xfrm>
              <a:off x="1876426" y="1760538"/>
              <a:ext cx="53975" cy="2571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3" name="Rectangle 2856"/>
            <p:cNvSpPr>
              <a:spLocks noChangeArrowheads="1"/>
            </p:cNvSpPr>
            <p:nvPr/>
          </p:nvSpPr>
          <p:spPr bwMode="auto">
            <a:xfrm>
              <a:off x="1790701" y="1762125"/>
              <a:ext cx="53975" cy="2555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4" name="Rectangle 2857"/>
            <p:cNvSpPr>
              <a:spLocks noChangeArrowheads="1"/>
            </p:cNvSpPr>
            <p:nvPr/>
          </p:nvSpPr>
          <p:spPr bwMode="auto">
            <a:xfrm>
              <a:off x="1703389" y="1762125"/>
              <a:ext cx="53975" cy="2555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5" name="Rectangle 2858"/>
            <p:cNvSpPr>
              <a:spLocks noChangeArrowheads="1"/>
            </p:cNvSpPr>
            <p:nvPr/>
          </p:nvSpPr>
          <p:spPr bwMode="auto">
            <a:xfrm>
              <a:off x="1619251" y="1762125"/>
              <a:ext cx="53975" cy="2555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6" name="Rectangle 2859"/>
            <p:cNvSpPr>
              <a:spLocks noChangeArrowheads="1"/>
            </p:cNvSpPr>
            <p:nvPr/>
          </p:nvSpPr>
          <p:spPr bwMode="auto">
            <a:xfrm>
              <a:off x="1531939" y="1762125"/>
              <a:ext cx="55563" cy="2555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7" name="Freeform 2860"/>
            <p:cNvSpPr>
              <a:spLocks/>
            </p:cNvSpPr>
            <p:nvPr/>
          </p:nvSpPr>
          <p:spPr bwMode="auto">
            <a:xfrm>
              <a:off x="2049464" y="1757363"/>
              <a:ext cx="238125" cy="265113"/>
            </a:xfrm>
            <a:custGeom>
              <a:avLst/>
              <a:gdLst>
                <a:gd name="T0" fmla="*/ 0 w 150"/>
                <a:gd name="T1" fmla="*/ 0 h 167"/>
                <a:gd name="T2" fmla="*/ 150 w 150"/>
                <a:gd name="T3" fmla="*/ 83 h 167"/>
                <a:gd name="T4" fmla="*/ 0 w 150"/>
                <a:gd name="T5" fmla="*/ 167 h 167"/>
                <a:gd name="T6" fmla="*/ 0 w 150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67">
                  <a:moveTo>
                    <a:pt x="0" y="0"/>
                  </a:moveTo>
                  <a:lnTo>
                    <a:pt x="150" y="83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8" name="Freeform 2861"/>
            <p:cNvSpPr>
              <a:spLocks noEditPoints="1"/>
            </p:cNvSpPr>
            <p:nvPr/>
          </p:nvSpPr>
          <p:spPr bwMode="auto">
            <a:xfrm>
              <a:off x="1889126" y="1312863"/>
              <a:ext cx="577850" cy="1154113"/>
            </a:xfrm>
            <a:custGeom>
              <a:avLst/>
              <a:gdLst>
                <a:gd name="T0" fmla="*/ 46 w 364"/>
                <a:gd name="T1" fmla="*/ 282 h 727"/>
                <a:gd name="T2" fmla="*/ 46 w 364"/>
                <a:gd name="T3" fmla="*/ 444 h 727"/>
                <a:gd name="T4" fmla="*/ 80 w 364"/>
                <a:gd name="T5" fmla="*/ 444 h 727"/>
                <a:gd name="T6" fmla="*/ 80 w 364"/>
                <a:gd name="T7" fmla="*/ 282 h 727"/>
                <a:gd name="T8" fmla="*/ 46 w 364"/>
                <a:gd name="T9" fmla="*/ 282 h 727"/>
                <a:gd name="T10" fmla="*/ 101 w 364"/>
                <a:gd name="T11" fmla="*/ 280 h 727"/>
                <a:gd name="T12" fmla="*/ 101 w 364"/>
                <a:gd name="T13" fmla="*/ 447 h 727"/>
                <a:gd name="T14" fmla="*/ 251 w 364"/>
                <a:gd name="T15" fmla="*/ 363 h 727"/>
                <a:gd name="T16" fmla="*/ 101 w 364"/>
                <a:gd name="T17" fmla="*/ 280 h 727"/>
                <a:gd name="T18" fmla="*/ 0 w 364"/>
                <a:gd name="T19" fmla="*/ 0 h 727"/>
                <a:gd name="T20" fmla="*/ 53 w 364"/>
                <a:gd name="T21" fmla="*/ 4 h 727"/>
                <a:gd name="T22" fmla="*/ 105 w 364"/>
                <a:gd name="T23" fmla="*/ 15 h 727"/>
                <a:gd name="T24" fmla="*/ 153 w 364"/>
                <a:gd name="T25" fmla="*/ 33 h 727"/>
                <a:gd name="T26" fmla="*/ 198 w 364"/>
                <a:gd name="T27" fmla="*/ 58 h 727"/>
                <a:gd name="T28" fmla="*/ 238 w 364"/>
                <a:gd name="T29" fmla="*/ 89 h 727"/>
                <a:gd name="T30" fmla="*/ 275 w 364"/>
                <a:gd name="T31" fmla="*/ 125 h 727"/>
                <a:gd name="T32" fmla="*/ 305 w 364"/>
                <a:gd name="T33" fmla="*/ 165 h 727"/>
                <a:gd name="T34" fmla="*/ 330 w 364"/>
                <a:gd name="T35" fmla="*/ 210 h 727"/>
                <a:gd name="T36" fmla="*/ 348 w 364"/>
                <a:gd name="T37" fmla="*/ 258 h 727"/>
                <a:gd name="T38" fmla="*/ 360 w 364"/>
                <a:gd name="T39" fmla="*/ 309 h 727"/>
                <a:gd name="T40" fmla="*/ 364 w 364"/>
                <a:gd name="T41" fmla="*/ 363 h 727"/>
                <a:gd name="T42" fmla="*/ 360 w 364"/>
                <a:gd name="T43" fmla="*/ 418 h 727"/>
                <a:gd name="T44" fmla="*/ 348 w 364"/>
                <a:gd name="T45" fmla="*/ 469 h 727"/>
                <a:gd name="T46" fmla="*/ 330 w 364"/>
                <a:gd name="T47" fmla="*/ 517 h 727"/>
                <a:gd name="T48" fmla="*/ 305 w 364"/>
                <a:gd name="T49" fmla="*/ 562 h 727"/>
                <a:gd name="T50" fmla="*/ 275 w 364"/>
                <a:gd name="T51" fmla="*/ 603 h 727"/>
                <a:gd name="T52" fmla="*/ 238 w 364"/>
                <a:gd name="T53" fmla="*/ 638 h 727"/>
                <a:gd name="T54" fmla="*/ 198 w 364"/>
                <a:gd name="T55" fmla="*/ 669 h 727"/>
                <a:gd name="T56" fmla="*/ 153 w 364"/>
                <a:gd name="T57" fmla="*/ 693 h 727"/>
                <a:gd name="T58" fmla="*/ 105 w 364"/>
                <a:gd name="T59" fmla="*/ 712 h 727"/>
                <a:gd name="T60" fmla="*/ 53 w 364"/>
                <a:gd name="T61" fmla="*/ 723 h 727"/>
                <a:gd name="T62" fmla="*/ 0 w 364"/>
                <a:gd name="T63" fmla="*/ 727 h 727"/>
                <a:gd name="T64" fmla="*/ 0 w 364"/>
                <a:gd name="T65" fmla="*/ 444 h 727"/>
                <a:gd name="T66" fmla="*/ 26 w 364"/>
                <a:gd name="T67" fmla="*/ 444 h 727"/>
                <a:gd name="T68" fmla="*/ 26 w 364"/>
                <a:gd name="T69" fmla="*/ 282 h 727"/>
                <a:gd name="T70" fmla="*/ 0 w 364"/>
                <a:gd name="T71" fmla="*/ 282 h 727"/>
                <a:gd name="T72" fmla="*/ 0 w 364"/>
                <a:gd name="T7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4" h="727">
                  <a:moveTo>
                    <a:pt x="46" y="282"/>
                  </a:moveTo>
                  <a:lnTo>
                    <a:pt x="46" y="444"/>
                  </a:lnTo>
                  <a:lnTo>
                    <a:pt x="80" y="444"/>
                  </a:lnTo>
                  <a:lnTo>
                    <a:pt x="80" y="282"/>
                  </a:lnTo>
                  <a:lnTo>
                    <a:pt x="46" y="282"/>
                  </a:lnTo>
                  <a:close/>
                  <a:moveTo>
                    <a:pt x="101" y="280"/>
                  </a:moveTo>
                  <a:lnTo>
                    <a:pt x="101" y="447"/>
                  </a:lnTo>
                  <a:lnTo>
                    <a:pt x="251" y="363"/>
                  </a:lnTo>
                  <a:lnTo>
                    <a:pt x="101" y="280"/>
                  </a:lnTo>
                  <a:close/>
                  <a:moveTo>
                    <a:pt x="0" y="0"/>
                  </a:moveTo>
                  <a:lnTo>
                    <a:pt x="53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5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8"/>
                  </a:lnTo>
                  <a:lnTo>
                    <a:pt x="348" y="469"/>
                  </a:lnTo>
                  <a:lnTo>
                    <a:pt x="330" y="517"/>
                  </a:lnTo>
                  <a:lnTo>
                    <a:pt x="305" y="562"/>
                  </a:lnTo>
                  <a:lnTo>
                    <a:pt x="275" y="603"/>
                  </a:lnTo>
                  <a:lnTo>
                    <a:pt x="238" y="638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444"/>
                  </a:lnTo>
                  <a:lnTo>
                    <a:pt x="26" y="444"/>
                  </a:lnTo>
                  <a:lnTo>
                    <a:pt x="26" y="282"/>
                  </a:lnTo>
                  <a:lnTo>
                    <a:pt x="0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5C02"/>
            </a:solidFill>
            <a:ln w="0">
              <a:solidFill>
                <a:srgbClr val="D15C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9" name="Rectangle 2862"/>
            <p:cNvSpPr>
              <a:spLocks noChangeArrowheads="1"/>
            </p:cNvSpPr>
            <p:nvPr/>
          </p:nvSpPr>
          <p:spPr bwMode="auto">
            <a:xfrm>
              <a:off x="1962151" y="1760538"/>
              <a:ext cx="53975" cy="257175"/>
            </a:xfrm>
            <a:prstGeom prst="rect">
              <a:avLst/>
            </a:pr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0" name="Rectangle 2863"/>
            <p:cNvSpPr>
              <a:spLocks noChangeArrowheads="1"/>
            </p:cNvSpPr>
            <p:nvPr/>
          </p:nvSpPr>
          <p:spPr bwMode="auto">
            <a:xfrm>
              <a:off x="1889126" y="1760538"/>
              <a:ext cx="41275" cy="257175"/>
            </a:xfrm>
            <a:prstGeom prst="rect">
              <a:avLst/>
            </a:pr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1" name="Freeform 2864"/>
            <p:cNvSpPr>
              <a:spLocks/>
            </p:cNvSpPr>
            <p:nvPr/>
          </p:nvSpPr>
          <p:spPr bwMode="auto">
            <a:xfrm>
              <a:off x="2049464" y="1757363"/>
              <a:ext cx="238125" cy="265113"/>
            </a:xfrm>
            <a:custGeom>
              <a:avLst/>
              <a:gdLst>
                <a:gd name="T0" fmla="*/ 0 w 150"/>
                <a:gd name="T1" fmla="*/ 0 h 167"/>
                <a:gd name="T2" fmla="*/ 150 w 150"/>
                <a:gd name="T3" fmla="*/ 83 h 167"/>
                <a:gd name="T4" fmla="*/ 0 w 150"/>
                <a:gd name="T5" fmla="*/ 167 h 167"/>
                <a:gd name="T6" fmla="*/ 0 w 150"/>
                <a:gd name="T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67">
                  <a:moveTo>
                    <a:pt x="0" y="0"/>
                  </a:moveTo>
                  <a:lnTo>
                    <a:pt x="150" y="83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3" name="그룹 3062"/>
          <p:cNvGrpSpPr/>
          <p:nvPr/>
        </p:nvGrpSpPr>
        <p:grpSpPr>
          <a:xfrm>
            <a:off x="4045179" y="1474695"/>
            <a:ext cx="1153573" cy="1152103"/>
            <a:chOff x="2628901" y="1312863"/>
            <a:chExt cx="1246188" cy="1244600"/>
          </a:xfrm>
        </p:grpSpPr>
        <p:sp>
          <p:nvSpPr>
            <p:cNvPr id="2932" name="Freeform 2865"/>
            <p:cNvSpPr>
              <a:spLocks/>
            </p:cNvSpPr>
            <p:nvPr/>
          </p:nvSpPr>
          <p:spPr bwMode="auto">
            <a:xfrm>
              <a:off x="2717801" y="1403350"/>
              <a:ext cx="1157288" cy="1154113"/>
            </a:xfrm>
            <a:custGeom>
              <a:avLst/>
              <a:gdLst>
                <a:gd name="T0" fmla="*/ 364 w 729"/>
                <a:gd name="T1" fmla="*/ 0 h 727"/>
                <a:gd name="T2" fmla="*/ 418 w 729"/>
                <a:gd name="T3" fmla="*/ 4 h 727"/>
                <a:gd name="T4" fmla="*/ 469 w 729"/>
                <a:gd name="T5" fmla="*/ 15 h 727"/>
                <a:gd name="T6" fmla="*/ 518 w 729"/>
                <a:gd name="T7" fmla="*/ 34 h 727"/>
                <a:gd name="T8" fmla="*/ 562 w 729"/>
                <a:gd name="T9" fmla="*/ 59 h 727"/>
                <a:gd name="T10" fmla="*/ 603 w 729"/>
                <a:gd name="T11" fmla="*/ 89 h 727"/>
                <a:gd name="T12" fmla="*/ 640 w 729"/>
                <a:gd name="T13" fmla="*/ 124 h 727"/>
                <a:gd name="T14" fmla="*/ 670 w 729"/>
                <a:gd name="T15" fmla="*/ 165 h 727"/>
                <a:gd name="T16" fmla="*/ 695 w 729"/>
                <a:gd name="T17" fmla="*/ 210 h 727"/>
                <a:gd name="T18" fmla="*/ 713 w 729"/>
                <a:gd name="T19" fmla="*/ 258 h 727"/>
                <a:gd name="T20" fmla="*/ 725 w 729"/>
                <a:gd name="T21" fmla="*/ 310 h 727"/>
                <a:gd name="T22" fmla="*/ 729 w 729"/>
                <a:gd name="T23" fmla="*/ 364 h 727"/>
                <a:gd name="T24" fmla="*/ 725 w 729"/>
                <a:gd name="T25" fmla="*/ 417 h 727"/>
                <a:gd name="T26" fmla="*/ 713 w 729"/>
                <a:gd name="T27" fmla="*/ 468 h 727"/>
                <a:gd name="T28" fmla="*/ 695 w 729"/>
                <a:gd name="T29" fmla="*/ 517 h 727"/>
                <a:gd name="T30" fmla="*/ 670 w 729"/>
                <a:gd name="T31" fmla="*/ 561 h 727"/>
                <a:gd name="T32" fmla="*/ 640 w 729"/>
                <a:gd name="T33" fmla="*/ 602 h 727"/>
                <a:gd name="T34" fmla="*/ 603 w 729"/>
                <a:gd name="T35" fmla="*/ 637 h 727"/>
                <a:gd name="T36" fmla="*/ 562 w 729"/>
                <a:gd name="T37" fmla="*/ 669 h 727"/>
                <a:gd name="T38" fmla="*/ 518 w 729"/>
                <a:gd name="T39" fmla="*/ 693 h 727"/>
                <a:gd name="T40" fmla="*/ 469 w 729"/>
                <a:gd name="T41" fmla="*/ 712 h 727"/>
                <a:gd name="T42" fmla="*/ 418 w 729"/>
                <a:gd name="T43" fmla="*/ 722 h 727"/>
                <a:gd name="T44" fmla="*/ 364 w 729"/>
                <a:gd name="T45" fmla="*/ 727 h 727"/>
                <a:gd name="T46" fmla="*/ 311 w 729"/>
                <a:gd name="T47" fmla="*/ 722 h 727"/>
                <a:gd name="T48" fmla="*/ 260 w 729"/>
                <a:gd name="T49" fmla="*/ 712 h 727"/>
                <a:gd name="T50" fmla="*/ 211 w 729"/>
                <a:gd name="T51" fmla="*/ 693 h 727"/>
                <a:gd name="T52" fmla="*/ 167 w 729"/>
                <a:gd name="T53" fmla="*/ 669 h 727"/>
                <a:gd name="T54" fmla="*/ 126 w 729"/>
                <a:gd name="T55" fmla="*/ 637 h 727"/>
                <a:gd name="T56" fmla="*/ 89 w 729"/>
                <a:gd name="T57" fmla="*/ 602 h 727"/>
                <a:gd name="T58" fmla="*/ 59 w 729"/>
                <a:gd name="T59" fmla="*/ 561 h 727"/>
                <a:gd name="T60" fmla="*/ 34 w 729"/>
                <a:gd name="T61" fmla="*/ 517 h 727"/>
                <a:gd name="T62" fmla="*/ 16 w 729"/>
                <a:gd name="T63" fmla="*/ 468 h 727"/>
                <a:gd name="T64" fmla="*/ 4 w 729"/>
                <a:gd name="T65" fmla="*/ 417 h 727"/>
                <a:gd name="T66" fmla="*/ 0 w 729"/>
                <a:gd name="T67" fmla="*/ 364 h 727"/>
                <a:gd name="T68" fmla="*/ 4 w 729"/>
                <a:gd name="T69" fmla="*/ 310 h 727"/>
                <a:gd name="T70" fmla="*/ 16 w 729"/>
                <a:gd name="T71" fmla="*/ 258 h 727"/>
                <a:gd name="T72" fmla="*/ 34 w 729"/>
                <a:gd name="T73" fmla="*/ 210 h 727"/>
                <a:gd name="T74" fmla="*/ 59 w 729"/>
                <a:gd name="T75" fmla="*/ 165 h 727"/>
                <a:gd name="T76" fmla="*/ 89 w 729"/>
                <a:gd name="T77" fmla="*/ 124 h 727"/>
                <a:gd name="T78" fmla="*/ 126 w 729"/>
                <a:gd name="T79" fmla="*/ 89 h 727"/>
                <a:gd name="T80" fmla="*/ 167 w 729"/>
                <a:gd name="T81" fmla="*/ 59 h 727"/>
                <a:gd name="T82" fmla="*/ 211 w 729"/>
                <a:gd name="T83" fmla="*/ 34 h 727"/>
                <a:gd name="T84" fmla="*/ 260 w 729"/>
                <a:gd name="T85" fmla="*/ 15 h 727"/>
                <a:gd name="T86" fmla="*/ 311 w 729"/>
                <a:gd name="T87" fmla="*/ 4 h 727"/>
                <a:gd name="T88" fmla="*/ 364 w 729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40" y="124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8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40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7"/>
                  </a:lnTo>
                  <a:lnTo>
                    <a:pt x="311" y="722"/>
                  </a:lnTo>
                  <a:lnTo>
                    <a:pt x="260" y="712"/>
                  </a:lnTo>
                  <a:lnTo>
                    <a:pt x="211" y="693"/>
                  </a:lnTo>
                  <a:lnTo>
                    <a:pt x="167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7" y="59"/>
                  </a:lnTo>
                  <a:lnTo>
                    <a:pt x="211" y="34"/>
                  </a:lnTo>
                  <a:lnTo>
                    <a:pt x="260" y="15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3" name="Freeform 2866"/>
            <p:cNvSpPr>
              <a:spLocks/>
            </p:cNvSpPr>
            <p:nvPr/>
          </p:nvSpPr>
          <p:spPr bwMode="auto">
            <a:xfrm>
              <a:off x="2628901" y="1312863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5 h 727"/>
                <a:gd name="T6" fmla="*/ 517 w 728"/>
                <a:gd name="T7" fmla="*/ 33 h 727"/>
                <a:gd name="T8" fmla="*/ 562 w 728"/>
                <a:gd name="T9" fmla="*/ 58 h 727"/>
                <a:gd name="T10" fmla="*/ 603 w 728"/>
                <a:gd name="T11" fmla="*/ 89 h 727"/>
                <a:gd name="T12" fmla="*/ 638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3 w 728"/>
                <a:gd name="T19" fmla="*/ 258 h 727"/>
                <a:gd name="T20" fmla="*/ 724 w 728"/>
                <a:gd name="T21" fmla="*/ 309 h 727"/>
                <a:gd name="T22" fmla="*/ 728 w 728"/>
                <a:gd name="T23" fmla="*/ 363 h 727"/>
                <a:gd name="T24" fmla="*/ 724 w 728"/>
                <a:gd name="T25" fmla="*/ 418 h 727"/>
                <a:gd name="T26" fmla="*/ 713 w 728"/>
                <a:gd name="T27" fmla="*/ 469 h 727"/>
                <a:gd name="T28" fmla="*/ 694 w 728"/>
                <a:gd name="T29" fmla="*/ 517 h 727"/>
                <a:gd name="T30" fmla="*/ 669 w 728"/>
                <a:gd name="T31" fmla="*/ 562 h 727"/>
                <a:gd name="T32" fmla="*/ 638 w 728"/>
                <a:gd name="T33" fmla="*/ 603 h 727"/>
                <a:gd name="T34" fmla="*/ 603 w 728"/>
                <a:gd name="T35" fmla="*/ 638 h 727"/>
                <a:gd name="T36" fmla="*/ 562 w 728"/>
                <a:gd name="T37" fmla="*/ 669 h 727"/>
                <a:gd name="T38" fmla="*/ 517 w 728"/>
                <a:gd name="T39" fmla="*/ 693 h 727"/>
                <a:gd name="T40" fmla="*/ 469 w 728"/>
                <a:gd name="T41" fmla="*/ 712 h 727"/>
                <a:gd name="T42" fmla="*/ 418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2 h 727"/>
                <a:gd name="T50" fmla="*/ 211 w 728"/>
                <a:gd name="T51" fmla="*/ 693 h 727"/>
                <a:gd name="T52" fmla="*/ 165 w 728"/>
                <a:gd name="T53" fmla="*/ 669 h 727"/>
                <a:gd name="T54" fmla="*/ 124 w 728"/>
                <a:gd name="T55" fmla="*/ 638 h 727"/>
                <a:gd name="T56" fmla="*/ 89 w 728"/>
                <a:gd name="T57" fmla="*/ 603 h 727"/>
                <a:gd name="T58" fmla="*/ 59 w 728"/>
                <a:gd name="T59" fmla="*/ 562 h 727"/>
                <a:gd name="T60" fmla="*/ 34 w 728"/>
                <a:gd name="T61" fmla="*/ 517 h 727"/>
                <a:gd name="T62" fmla="*/ 16 w 728"/>
                <a:gd name="T63" fmla="*/ 469 h 727"/>
                <a:gd name="T64" fmla="*/ 4 w 728"/>
                <a:gd name="T65" fmla="*/ 418 h 727"/>
                <a:gd name="T66" fmla="*/ 0 w 728"/>
                <a:gd name="T67" fmla="*/ 363 h 727"/>
                <a:gd name="T68" fmla="*/ 4 w 728"/>
                <a:gd name="T69" fmla="*/ 309 h 727"/>
                <a:gd name="T70" fmla="*/ 16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4 w 728"/>
                <a:gd name="T79" fmla="*/ 89 h 727"/>
                <a:gd name="T80" fmla="*/ 165 w 728"/>
                <a:gd name="T81" fmla="*/ 58 h 727"/>
                <a:gd name="T82" fmla="*/ 211 w 728"/>
                <a:gd name="T83" fmla="*/ 33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8"/>
                  </a:lnTo>
                  <a:lnTo>
                    <a:pt x="724" y="309"/>
                  </a:lnTo>
                  <a:lnTo>
                    <a:pt x="728" y="363"/>
                  </a:lnTo>
                  <a:lnTo>
                    <a:pt x="724" y="418"/>
                  </a:lnTo>
                  <a:lnTo>
                    <a:pt x="713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4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11" y="33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45F5BB"/>
            </a:solidFill>
            <a:ln w="0">
              <a:solidFill>
                <a:srgbClr val="45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4" name="Freeform 2867"/>
            <p:cNvSpPr>
              <a:spLocks/>
            </p:cNvSpPr>
            <p:nvPr/>
          </p:nvSpPr>
          <p:spPr bwMode="auto">
            <a:xfrm>
              <a:off x="2808289" y="1708150"/>
              <a:ext cx="793750" cy="361950"/>
            </a:xfrm>
            <a:custGeom>
              <a:avLst/>
              <a:gdLst>
                <a:gd name="T0" fmla="*/ 335 w 500"/>
                <a:gd name="T1" fmla="*/ 0 h 228"/>
                <a:gd name="T2" fmla="*/ 500 w 500"/>
                <a:gd name="T3" fmla="*/ 114 h 228"/>
                <a:gd name="T4" fmla="*/ 335 w 500"/>
                <a:gd name="T5" fmla="*/ 228 h 228"/>
                <a:gd name="T6" fmla="*/ 335 w 500"/>
                <a:gd name="T7" fmla="*/ 195 h 228"/>
                <a:gd name="T8" fmla="*/ 0 w 500"/>
                <a:gd name="T9" fmla="*/ 195 h 228"/>
                <a:gd name="T10" fmla="*/ 118 w 500"/>
                <a:gd name="T11" fmla="*/ 114 h 228"/>
                <a:gd name="T12" fmla="*/ 0 w 500"/>
                <a:gd name="T13" fmla="*/ 33 h 228"/>
                <a:gd name="T14" fmla="*/ 335 w 500"/>
                <a:gd name="T15" fmla="*/ 33 h 228"/>
                <a:gd name="T16" fmla="*/ 335 w 500"/>
                <a:gd name="T1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228">
                  <a:moveTo>
                    <a:pt x="335" y="0"/>
                  </a:moveTo>
                  <a:lnTo>
                    <a:pt x="500" y="114"/>
                  </a:lnTo>
                  <a:lnTo>
                    <a:pt x="335" y="228"/>
                  </a:lnTo>
                  <a:lnTo>
                    <a:pt x="335" y="195"/>
                  </a:lnTo>
                  <a:lnTo>
                    <a:pt x="0" y="195"/>
                  </a:lnTo>
                  <a:lnTo>
                    <a:pt x="118" y="114"/>
                  </a:lnTo>
                  <a:lnTo>
                    <a:pt x="0" y="33"/>
                  </a:lnTo>
                  <a:lnTo>
                    <a:pt x="335" y="3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5" name="Freeform 2868"/>
            <p:cNvSpPr>
              <a:spLocks/>
            </p:cNvSpPr>
            <p:nvPr/>
          </p:nvSpPr>
          <p:spPr bwMode="auto">
            <a:xfrm>
              <a:off x="3206751" y="1312863"/>
              <a:ext cx="577850" cy="1154113"/>
            </a:xfrm>
            <a:custGeom>
              <a:avLst/>
              <a:gdLst>
                <a:gd name="T0" fmla="*/ 0 w 364"/>
                <a:gd name="T1" fmla="*/ 0 h 727"/>
                <a:gd name="T2" fmla="*/ 54 w 364"/>
                <a:gd name="T3" fmla="*/ 4 h 727"/>
                <a:gd name="T4" fmla="*/ 105 w 364"/>
                <a:gd name="T5" fmla="*/ 15 h 727"/>
                <a:gd name="T6" fmla="*/ 153 w 364"/>
                <a:gd name="T7" fmla="*/ 33 h 727"/>
                <a:gd name="T8" fmla="*/ 198 w 364"/>
                <a:gd name="T9" fmla="*/ 58 h 727"/>
                <a:gd name="T10" fmla="*/ 239 w 364"/>
                <a:gd name="T11" fmla="*/ 89 h 727"/>
                <a:gd name="T12" fmla="*/ 274 w 364"/>
                <a:gd name="T13" fmla="*/ 125 h 727"/>
                <a:gd name="T14" fmla="*/ 305 w 364"/>
                <a:gd name="T15" fmla="*/ 165 h 727"/>
                <a:gd name="T16" fmla="*/ 330 w 364"/>
                <a:gd name="T17" fmla="*/ 210 h 727"/>
                <a:gd name="T18" fmla="*/ 349 w 364"/>
                <a:gd name="T19" fmla="*/ 258 h 727"/>
                <a:gd name="T20" fmla="*/ 360 w 364"/>
                <a:gd name="T21" fmla="*/ 309 h 727"/>
                <a:gd name="T22" fmla="*/ 364 w 364"/>
                <a:gd name="T23" fmla="*/ 363 h 727"/>
                <a:gd name="T24" fmla="*/ 360 w 364"/>
                <a:gd name="T25" fmla="*/ 418 h 727"/>
                <a:gd name="T26" fmla="*/ 349 w 364"/>
                <a:gd name="T27" fmla="*/ 469 h 727"/>
                <a:gd name="T28" fmla="*/ 330 w 364"/>
                <a:gd name="T29" fmla="*/ 517 h 727"/>
                <a:gd name="T30" fmla="*/ 305 w 364"/>
                <a:gd name="T31" fmla="*/ 562 h 727"/>
                <a:gd name="T32" fmla="*/ 274 w 364"/>
                <a:gd name="T33" fmla="*/ 603 h 727"/>
                <a:gd name="T34" fmla="*/ 239 w 364"/>
                <a:gd name="T35" fmla="*/ 638 h 727"/>
                <a:gd name="T36" fmla="*/ 198 w 364"/>
                <a:gd name="T37" fmla="*/ 669 h 727"/>
                <a:gd name="T38" fmla="*/ 153 w 364"/>
                <a:gd name="T39" fmla="*/ 693 h 727"/>
                <a:gd name="T40" fmla="*/ 105 w 364"/>
                <a:gd name="T41" fmla="*/ 712 h 727"/>
                <a:gd name="T42" fmla="*/ 54 w 364"/>
                <a:gd name="T43" fmla="*/ 723 h 727"/>
                <a:gd name="T44" fmla="*/ 0 w 364"/>
                <a:gd name="T45" fmla="*/ 727 h 727"/>
                <a:gd name="T46" fmla="*/ 0 w 364"/>
                <a:gd name="T47" fmla="*/ 444 h 727"/>
                <a:gd name="T48" fmla="*/ 84 w 364"/>
                <a:gd name="T49" fmla="*/ 444 h 727"/>
                <a:gd name="T50" fmla="*/ 84 w 364"/>
                <a:gd name="T51" fmla="*/ 477 h 727"/>
                <a:gd name="T52" fmla="*/ 249 w 364"/>
                <a:gd name="T53" fmla="*/ 363 h 727"/>
                <a:gd name="T54" fmla="*/ 84 w 364"/>
                <a:gd name="T55" fmla="*/ 249 h 727"/>
                <a:gd name="T56" fmla="*/ 84 w 364"/>
                <a:gd name="T57" fmla="*/ 282 h 727"/>
                <a:gd name="T58" fmla="*/ 0 w 364"/>
                <a:gd name="T59" fmla="*/ 282 h 727"/>
                <a:gd name="T60" fmla="*/ 0 w 364"/>
                <a:gd name="T6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727"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9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9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8"/>
                  </a:lnTo>
                  <a:lnTo>
                    <a:pt x="349" y="469"/>
                  </a:lnTo>
                  <a:lnTo>
                    <a:pt x="330" y="517"/>
                  </a:lnTo>
                  <a:lnTo>
                    <a:pt x="305" y="562"/>
                  </a:lnTo>
                  <a:lnTo>
                    <a:pt x="274" y="603"/>
                  </a:lnTo>
                  <a:lnTo>
                    <a:pt x="239" y="638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444"/>
                  </a:lnTo>
                  <a:lnTo>
                    <a:pt x="84" y="444"/>
                  </a:lnTo>
                  <a:lnTo>
                    <a:pt x="84" y="477"/>
                  </a:lnTo>
                  <a:lnTo>
                    <a:pt x="249" y="363"/>
                  </a:lnTo>
                  <a:lnTo>
                    <a:pt x="84" y="249"/>
                  </a:lnTo>
                  <a:lnTo>
                    <a:pt x="84" y="282"/>
                  </a:lnTo>
                  <a:lnTo>
                    <a:pt x="0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D4AA"/>
            </a:solidFill>
            <a:ln w="0">
              <a:solidFill>
                <a:srgbClr val="36D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6" name="Freeform 2869"/>
            <p:cNvSpPr>
              <a:spLocks/>
            </p:cNvSpPr>
            <p:nvPr/>
          </p:nvSpPr>
          <p:spPr bwMode="auto">
            <a:xfrm>
              <a:off x="3206751" y="1708150"/>
              <a:ext cx="395288" cy="361950"/>
            </a:xfrm>
            <a:custGeom>
              <a:avLst/>
              <a:gdLst>
                <a:gd name="T0" fmla="*/ 84 w 249"/>
                <a:gd name="T1" fmla="*/ 0 h 228"/>
                <a:gd name="T2" fmla="*/ 249 w 249"/>
                <a:gd name="T3" fmla="*/ 114 h 228"/>
                <a:gd name="T4" fmla="*/ 84 w 249"/>
                <a:gd name="T5" fmla="*/ 228 h 228"/>
                <a:gd name="T6" fmla="*/ 84 w 249"/>
                <a:gd name="T7" fmla="*/ 195 h 228"/>
                <a:gd name="T8" fmla="*/ 0 w 249"/>
                <a:gd name="T9" fmla="*/ 195 h 228"/>
                <a:gd name="T10" fmla="*/ 0 w 249"/>
                <a:gd name="T11" fmla="*/ 33 h 228"/>
                <a:gd name="T12" fmla="*/ 84 w 249"/>
                <a:gd name="T13" fmla="*/ 33 h 228"/>
                <a:gd name="T14" fmla="*/ 84 w 24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28">
                  <a:moveTo>
                    <a:pt x="84" y="0"/>
                  </a:moveTo>
                  <a:lnTo>
                    <a:pt x="249" y="114"/>
                  </a:lnTo>
                  <a:lnTo>
                    <a:pt x="84" y="228"/>
                  </a:lnTo>
                  <a:lnTo>
                    <a:pt x="84" y="195"/>
                  </a:lnTo>
                  <a:lnTo>
                    <a:pt x="0" y="195"/>
                  </a:lnTo>
                  <a:lnTo>
                    <a:pt x="0" y="33"/>
                  </a:lnTo>
                  <a:lnTo>
                    <a:pt x="84" y="3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8" name="그룹 3067"/>
          <p:cNvGrpSpPr/>
          <p:nvPr/>
        </p:nvGrpSpPr>
        <p:grpSpPr>
          <a:xfrm>
            <a:off x="5520922" y="1474695"/>
            <a:ext cx="1153573" cy="1152103"/>
            <a:chOff x="3946526" y="1312863"/>
            <a:chExt cx="1246188" cy="1244600"/>
          </a:xfrm>
        </p:grpSpPr>
        <p:sp>
          <p:nvSpPr>
            <p:cNvPr id="2937" name="Freeform 2870"/>
            <p:cNvSpPr>
              <a:spLocks/>
            </p:cNvSpPr>
            <p:nvPr/>
          </p:nvSpPr>
          <p:spPr bwMode="auto">
            <a:xfrm>
              <a:off x="4037014" y="1403350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5 h 727"/>
                <a:gd name="T6" fmla="*/ 517 w 728"/>
                <a:gd name="T7" fmla="*/ 34 h 727"/>
                <a:gd name="T8" fmla="*/ 562 w 728"/>
                <a:gd name="T9" fmla="*/ 59 h 727"/>
                <a:gd name="T10" fmla="*/ 602 w 728"/>
                <a:gd name="T11" fmla="*/ 89 h 727"/>
                <a:gd name="T12" fmla="*/ 639 w 728"/>
                <a:gd name="T13" fmla="*/ 124 h 727"/>
                <a:gd name="T14" fmla="*/ 669 w 728"/>
                <a:gd name="T15" fmla="*/ 165 h 727"/>
                <a:gd name="T16" fmla="*/ 694 w 728"/>
                <a:gd name="T17" fmla="*/ 210 h 727"/>
                <a:gd name="T18" fmla="*/ 712 w 728"/>
                <a:gd name="T19" fmla="*/ 258 h 727"/>
                <a:gd name="T20" fmla="*/ 724 w 728"/>
                <a:gd name="T21" fmla="*/ 310 h 727"/>
                <a:gd name="T22" fmla="*/ 728 w 728"/>
                <a:gd name="T23" fmla="*/ 364 h 727"/>
                <a:gd name="T24" fmla="*/ 724 w 728"/>
                <a:gd name="T25" fmla="*/ 417 h 727"/>
                <a:gd name="T26" fmla="*/ 712 w 728"/>
                <a:gd name="T27" fmla="*/ 468 h 727"/>
                <a:gd name="T28" fmla="*/ 694 w 728"/>
                <a:gd name="T29" fmla="*/ 517 h 727"/>
                <a:gd name="T30" fmla="*/ 669 w 728"/>
                <a:gd name="T31" fmla="*/ 561 h 727"/>
                <a:gd name="T32" fmla="*/ 639 w 728"/>
                <a:gd name="T33" fmla="*/ 602 h 727"/>
                <a:gd name="T34" fmla="*/ 602 w 728"/>
                <a:gd name="T35" fmla="*/ 637 h 727"/>
                <a:gd name="T36" fmla="*/ 562 w 728"/>
                <a:gd name="T37" fmla="*/ 669 h 727"/>
                <a:gd name="T38" fmla="*/ 517 w 728"/>
                <a:gd name="T39" fmla="*/ 693 h 727"/>
                <a:gd name="T40" fmla="*/ 469 w 728"/>
                <a:gd name="T41" fmla="*/ 712 h 727"/>
                <a:gd name="T42" fmla="*/ 418 w 728"/>
                <a:gd name="T43" fmla="*/ 722 h 727"/>
                <a:gd name="T44" fmla="*/ 364 w 728"/>
                <a:gd name="T45" fmla="*/ 727 h 727"/>
                <a:gd name="T46" fmla="*/ 310 w 728"/>
                <a:gd name="T47" fmla="*/ 722 h 727"/>
                <a:gd name="T48" fmla="*/ 259 w 728"/>
                <a:gd name="T49" fmla="*/ 712 h 727"/>
                <a:gd name="T50" fmla="*/ 211 w 728"/>
                <a:gd name="T51" fmla="*/ 693 h 727"/>
                <a:gd name="T52" fmla="*/ 166 w 728"/>
                <a:gd name="T53" fmla="*/ 669 h 727"/>
                <a:gd name="T54" fmla="*/ 125 w 728"/>
                <a:gd name="T55" fmla="*/ 637 h 727"/>
                <a:gd name="T56" fmla="*/ 89 w 728"/>
                <a:gd name="T57" fmla="*/ 602 h 727"/>
                <a:gd name="T58" fmla="*/ 59 w 728"/>
                <a:gd name="T59" fmla="*/ 561 h 727"/>
                <a:gd name="T60" fmla="*/ 34 w 728"/>
                <a:gd name="T61" fmla="*/ 517 h 727"/>
                <a:gd name="T62" fmla="*/ 15 w 728"/>
                <a:gd name="T63" fmla="*/ 468 h 727"/>
                <a:gd name="T64" fmla="*/ 4 w 728"/>
                <a:gd name="T65" fmla="*/ 417 h 727"/>
                <a:gd name="T66" fmla="*/ 0 w 728"/>
                <a:gd name="T67" fmla="*/ 364 h 727"/>
                <a:gd name="T68" fmla="*/ 4 w 728"/>
                <a:gd name="T69" fmla="*/ 310 h 727"/>
                <a:gd name="T70" fmla="*/ 15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4 h 727"/>
                <a:gd name="T78" fmla="*/ 125 w 728"/>
                <a:gd name="T79" fmla="*/ 89 h 727"/>
                <a:gd name="T80" fmla="*/ 166 w 728"/>
                <a:gd name="T81" fmla="*/ 59 h 727"/>
                <a:gd name="T82" fmla="*/ 211 w 728"/>
                <a:gd name="T83" fmla="*/ 34 h 727"/>
                <a:gd name="T84" fmla="*/ 259 w 728"/>
                <a:gd name="T85" fmla="*/ 15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7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8" name="Freeform 2871"/>
            <p:cNvSpPr>
              <a:spLocks/>
            </p:cNvSpPr>
            <p:nvPr/>
          </p:nvSpPr>
          <p:spPr bwMode="auto">
            <a:xfrm>
              <a:off x="3946526" y="1312863"/>
              <a:ext cx="1154113" cy="1154113"/>
            </a:xfrm>
            <a:custGeom>
              <a:avLst/>
              <a:gdLst>
                <a:gd name="T0" fmla="*/ 365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8 w 727"/>
                <a:gd name="T7" fmla="*/ 33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70 w 727"/>
                <a:gd name="T15" fmla="*/ 165 h 727"/>
                <a:gd name="T16" fmla="*/ 695 w 727"/>
                <a:gd name="T17" fmla="*/ 210 h 727"/>
                <a:gd name="T18" fmla="*/ 713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8 h 727"/>
                <a:gd name="T26" fmla="*/ 713 w 727"/>
                <a:gd name="T27" fmla="*/ 469 h 727"/>
                <a:gd name="T28" fmla="*/ 695 w 727"/>
                <a:gd name="T29" fmla="*/ 517 h 727"/>
                <a:gd name="T30" fmla="*/ 670 w 727"/>
                <a:gd name="T31" fmla="*/ 562 h 727"/>
                <a:gd name="T32" fmla="*/ 638 w 727"/>
                <a:gd name="T33" fmla="*/ 603 h 727"/>
                <a:gd name="T34" fmla="*/ 603 w 727"/>
                <a:gd name="T35" fmla="*/ 638 h 727"/>
                <a:gd name="T36" fmla="*/ 562 w 727"/>
                <a:gd name="T37" fmla="*/ 669 h 727"/>
                <a:gd name="T38" fmla="*/ 518 w 727"/>
                <a:gd name="T39" fmla="*/ 693 h 727"/>
                <a:gd name="T40" fmla="*/ 469 w 727"/>
                <a:gd name="T41" fmla="*/ 712 h 727"/>
                <a:gd name="T42" fmla="*/ 418 w 727"/>
                <a:gd name="T43" fmla="*/ 723 h 727"/>
                <a:gd name="T44" fmla="*/ 365 w 727"/>
                <a:gd name="T45" fmla="*/ 727 h 727"/>
                <a:gd name="T46" fmla="*/ 311 w 727"/>
                <a:gd name="T47" fmla="*/ 723 h 727"/>
                <a:gd name="T48" fmla="*/ 258 w 727"/>
                <a:gd name="T49" fmla="*/ 712 h 727"/>
                <a:gd name="T50" fmla="*/ 211 w 727"/>
                <a:gd name="T51" fmla="*/ 693 h 727"/>
                <a:gd name="T52" fmla="*/ 165 w 727"/>
                <a:gd name="T53" fmla="*/ 669 h 727"/>
                <a:gd name="T54" fmla="*/ 125 w 727"/>
                <a:gd name="T55" fmla="*/ 638 h 727"/>
                <a:gd name="T56" fmla="*/ 89 w 727"/>
                <a:gd name="T57" fmla="*/ 603 h 727"/>
                <a:gd name="T58" fmla="*/ 59 w 727"/>
                <a:gd name="T59" fmla="*/ 562 h 727"/>
                <a:gd name="T60" fmla="*/ 34 w 727"/>
                <a:gd name="T61" fmla="*/ 517 h 727"/>
                <a:gd name="T62" fmla="*/ 16 w 727"/>
                <a:gd name="T63" fmla="*/ 469 h 727"/>
                <a:gd name="T64" fmla="*/ 4 w 727"/>
                <a:gd name="T65" fmla="*/ 418 h 727"/>
                <a:gd name="T66" fmla="*/ 0 w 727"/>
                <a:gd name="T67" fmla="*/ 363 h 727"/>
                <a:gd name="T68" fmla="*/ 4 w 727"/>
                <a:gd name="T69" fmla="*/ 309 h 727"/>
                <a:gd name="T70" fmla="*/ 16 w 727"/>
                <a:gd name="T71" fmla="*/ 258 h 727"/>
                <a:gd name="T72" fmla="*/ 34 w 727"/>
                <a:gd name="T73" fmla="*/ 210 h 727"/>
                <a:gd name="T74" fmla="*/ 59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1 w 727"/>
                <a:gd name="T83" fmla="*/ 33 h 727"/>
                <a:gd name="T84" fmla="*/ 258 w 727"/>
                <a:gd name="T85" fmla="*/ 15 h 727"/>
                <a:gd name="T86" fmla="*/ 311 w 727"/>
                <a:gd name="T87" fmla="*/ 4 h 727"/>
                <a:gd name="T88" fmla="*/ 365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5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8"/>
                  </a:lnTo>
                  <a:lnTo>
                    <a:pt x="713" y="469"/>
                  </a:lnTo>
                  <a:lnTo>
                    <a:pt x="695" y="517"/>
                  </a:lnTo>
                  <a:lnTo>
                    <a:pt x="670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3"/>
                  </a:lnTo>
                  <a:lnTo>
                    <a:pt x="365" y="727"/>
                  </a:lnTo>
                  <a:lnTo>
                    <a:pt x="311" y="723"/>
                  </a:lnTo>
                  <a:lnTo>
                    <a:pt x="258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1" y="33"/>
                  </a:lnTo>
                  <a:lnTo>
                    <a:pt x="258" y="15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3ECC62"/>
            </a:solidFill>
            <a:ln w="0">
              <a:solidFill>
                <a:srgbClr val="3ECC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9" name="Freeform 2872"/>
            <p:cNvSpPr>
              <a:spLocks/>
            </p:cNvSpPr>
            <p:nvPr/>
          </p:nvSpPr>
          <p:spPr bwMode="auto">
            <a:xfrm>
              <a:off x="4321176" y="1587500"/>
              <a:ext cx="490538" cy="604838"/>
            </a:xfrm>
            <a:custGeom>
              <a:avLst/>
              <a:gdLst>
                <a:gd name="T0" fmla="*/ 20 w 309"/>
                <a:gd name="T1" fmla="*/ 0 h 381"/>
                <a:gd name="T2" fmla="*/ 33 w 309"/>
                <a:gd name="T3" fmla="*/ 0 h 381"/>
                <a:gd name="T4" fmla="*/ 47 w 309"/>
                <a:gd name="T5" fmla="*/ 7 h 381"/>
                <a:gd name="T6" fmla="*/ 291 w 309"/>
                <a:gd name="T7" fmla="*/ 160 h 381"/>
                <a:gd name="T8" fmla="*/ 303 w 309"/>
                <a:gd name="T9" fmla="*/ 172 h 381"/>
                <a:gd name="T10" fmla="*/ 309 w 309"/>
                <a:gd name="T11" fmla="*/ 183 h 381"/>
                <a:gd name="T12" fmla="*/ 309 w 309"/>
                <a:gd name="T13" fmla="*/ 197 h 381"/>
                <a:gd name="T14" fmla="*/ 303 w 309"/>
                <a:gd name="T15" fmla="*/ 210 h 381"/>
                <a:gd name="T16" fmla="*/ 291 w 309"/>
                <a:gd name="T17" fmla="*/ 221 h 381"/>
                <a:gd name="T18" fmla="*/ 47 w 309"/>
                <a:gd name="T19" fmla="*/ 375 h 381"/>
                <a:gd name="T20" fmla="*/ 33 w 309"/>
                <a:gd name="T21" fmla="*/ 381 h 381"/>
                <a:gd name="T22" fmla="*/ 20 w 309"/>
                <a:gd name="T23" fmla="*/ 381 h 381"/>
                <a:gd name="T24" fmla="*/ 9 w 309"/>
                <a:gd name="T25" fmla="*/ 375 h 381"/>
                <a:gd name="T26" fmla="*/ 3 w 309"/>
                <a:gd name="T27" fmla="*/ 364 h 381"/>
                <a:gd name="T28" fmla="*/ 0 w 309"/>
                <a:gd name="T29" fmla="*/ 347 h 381"/>
                <a:gd name="T30" fmla="*/ 0 w 309"/>
                <a:gd name="T31" fmla="*/ 34 h 381"/>
                <a:gd name="T32" fmla="*/ 3 w 309"/>
                <a:gd name="T33" fmla="*/ 17 h 381"/>
                <a:gd name="T34" fmla="*/ 9 w 309"/>
                <a:gd name="T35" fmla="*/ 5 h 381"/>
                <a:gd name="T36" fmla="*/ 20 w 309"/>
                <a:gd name="T3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9" h="381">
                  <a:moveTo>
                    <a:pt x="20" y="0"/>
                  </a:moveTo>
                  <a:lnTo>
                    <a:pt x="33" y="0"/>
                  </a:lnTo>
                  <a:lnTo>
                    <a:pt x="47" y="7"/>
                  </a:lnTo>
                  <a:lnTo>
                    <a:pt x="291" y="160"/>
                  </a:lnTo>
                  <a:lnTo>
                    <a:pt x="303" y="172"/>
                  </a:lnTo>
                  <a:lnTo>
                    <a:pt x="309" y="183"/>
                  </a:lnTo>
                  <a:lnTo>
                    <a:pt x="309" y="197"/>
                  </a:lnTo>
                  <a:lnTo>
                    <a:pt x="303" y="210"/>
                  </a:lnTo>
                  <a:lnTo>
                    <a:pt x="291" y="221"/>
                  </a:lnTo>
                  <a:lnTo>
                    <a:pt x="47" y="375"/>
                  </a:lnTo>
                  <a:lnTo>
                    <a:pt x="33" y="381"/>
                  </a:lnTo>
                  <a:lnTo>
                    <a:pt x="20" y="381"/>
                  </a:lnTo>
                  <a:lnTo>
                    <a:pt x="9" y="375"/>
                  </a:lnTo>
                  <a:lnTo>
                    <a:pt x="3" y="364"/>
                  </a:lnTo>
                  <a:lnTo>
                    <a:pt x="0" y="347"/>
                  </a:lnTo>
                  <a:lnTo>
                    <a:pt x="0" y="34"/>
                  </a:lnTo>
                  <a:lnTo>
                    <a:pt x="3" y="17"/>
                  </a:lnTo>
                  <a:lnTo>
                    <a:pt x="9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0" name="Freeform 2873"/>
            <p:cNvSpPr>
              <a:spLocks/>
            </p:cNvSpPr>
            <p:nvPr/>
          </p:nvSpPr>
          <p:spPr bwMode="auto">
            <a:xfrm>
              <a:off x="4525964" y="1312863"/>
              <a:ext cx="574675" cy="1154113"/>
            </a:xfrm>
            <a:custGeom>
              <a:avLst/>
              <a:gdLst>
                <a:gd name="T0" fmla="*/ 0 w 362"/>
                <a:gd name="T1" fmla="*/ 0 h 727"/>
                <a:gd name="T2" fmla="*/ 53 w 362"/>
                <a:gd name="T3" fmla="*/ 4 h 727"/>
                <a:gd name="T4" fmla="*/ 104 w 362"/>
                <a:gd name="T5" fmla="*/ 15 h 727"/>
                <a:gd name="T6" fmla="*/ 153 w 362"/>
                <a:gd name="T7" fmla="*/ 33 h 727"/>
                <a:gd name="T8" fmla="*/ 197 w 362"/>
                <a:gd name="T9" fmla="*/ 58 h 727"/>
                <a:gd name="T10" fmla="*/ 238 w 362"/>
                <a:gd name="T11" fmla="*/ 89 h 727"/>
                <a:gd name="T12" fmla="*/ 273 w 362"/>
                <a:gd name="T13" fmla="*/ 125 h 727"/>
                <a:gd name="T14" fmla="*/ 305 w 362"/>
                <a:gd name="T15" fmla="*/ 165 h 727"/>
                <a:gd name="T16" fmla="*/ 330 w 362"/>
                <a:gd name="T17" fmla="*/ 210 h 727"/>
                <a:gd name="T18" fmla="*/ 348 w 362"/>
                <a:gd name="T19" fmla="*/ 258 h 727"/>
                <a:gd name="T20" fmla="*/ 358 w 362"/>
                <a:gd name="T21" fmla="*/ 309 h 727"/>
                <a:gd name="T22" fmla="*/ 362 w 362"/>
                <a:gd name="T23" fmla="*/ 363 h 727"/>
                <a:gd name="T24" fmla="*/ 358 w 362"/>
                <a:gd name="T25" fmla="*/ 418 h 727"/>
                <a:gd name="T26" fmla="*/ 348 w 362"/>
                <a:gd name="T27" fmla="*/ 469 h 727"/>
                <a:gd name="T28" fmla="*/ 330 w 362"/>
                <a:gd name="T29" fmla="*/ 517 h 727"/>
                <a:gd name="T30" fmla="*/ 305 w 362"/>
                <a:gd name="T31" fmla="*/ 562 h 727"/>
                <a:gd name="T32" fmla="*/ 273 w 362"/>
                <a:gd name="T33" fmla="*/ 603 h 727"/>
                <a:gd name="T34" fmla="*/ 238 w 362"/>
                <a:gd name="T35" fmla="*/ 638 h 727"/>
                <a:gd name="T36" fmla="*/ 197 w 362"/>
                <a:gd name="T37" fmla="*/ 669 h 727"/>
                <a:gd name="T38" fmla="*/ 153 w 362"/>
                <a:gd name="T39" fmla="*/ 693 h 727"/>
                <a:gd name="T40" fmla="*/ 104 w 362"/>
                <a:gd name="T41" fmla="*/ 712 h 727"/>
                <a:gd name="T42" fmla="*/ 53 w 362"/>
                <a:gd name="T43" fmla="*/ 723 h 727"/>
                <a:gd name="T44" fmla="*/ 0 w 362"/>
                <a:gd name="T45" fmla="*/ 727 h 727"/>
                <a:gd name="T46" fmla="*/ 0 w 362"/>
                <a:gd name="T47" fmla="*/ 496 h 727"/>
                <a:gd name="T48" fmla="*/ 162 w 362"/>
                <a:gd name="T49" fmla="*/ 394 h 727"/>
                <a:gd name="T50" fmla="*/ 174 w 362"/>
                <a:gd name="T51" fmla="*/ 383 h 727"/>
                <a:gd name="T52" fmla="*/ 180 w 362"/>
                <a:gd name="T53" fmla="*/ 370 h 727"/>
                <a:gd name="T54" fmla="*/ 180 w 362"/>
                <a:gd name="T55" fmla="*/ 356 h 727"/>
                <a:gd name="T56" fmla="*/ 174 w 362"/>
                <a:gd name="T57" fmla="*/ 345 h 727"/>
                <a:gd name="T58" fmla="*/ 162 w 362"/>
                <a:gd name="T59" fmla="*/ 333 h 727"/>
                <a:gd name="T60" fmla="*/ 0 w 362"/>
                <a:gd name="T61" fmla="*/ 231 h 727"/>
                <a:gd name="T62" fmla="*/ 0 w 362"/>
                <a:gd name="T6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727">
                  <a:moveTo>
                    <a:pt x="0" y="0"/>
                  </a:moveTo>
                  <a:lnTo>
                    <a:pt x="53" y="4"/>
                  </a:lnTo>
                  <a:lnTo>
                    <a:pt x="104" y="15"/>
                  </a:lnTo>
                  <a:lnTo>
                    <a:pt x="153" y="33"/>
                  </a:lnTo>
                  <a:lnTo>
                    <a:pt x="197" y="58"/>
                  </a:lnTo>
                  <a:lnTo>
                    <a:pt x="238" y="89"/>
                  </a:lnTo>
                  <a:lnTo>
                    <a:pt x="273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8" y="309"/>
                  </a:lnTo>
                  <a:lnTo>
                    <a:pt x="362" y="363"/>
                  </a:lnTo>
                  <a:lnTo>
                    <a:pt x="358" y="418"/>
                  </a:lnTo>
                  <a:lnTo>
                    <a:pt x="348" y="469"/>
                  </a:lnTo>
                  <a:lnTo>
                    <a:pt x="330" y="517"/>
                  </a:lnTo>
                  <a:lnTo>
                    <a:pt x="305" y="562"/>
                  </a:lnTo>
                  <a:lnTo>
                    <a:pt x="273" y="603"/>
                  </a:lnTo>
                  <a:lnTo>
                    <a:pt x="238" y="638"/>
                  </a:lnTo>
                  <a:lnTo>
                    <a:pt x="197" y="669"/>
                  </a:lnTo>
                  <a:lnTo>
                    <a:pt x="153" y="693"/>
                  </a:lnTo>
                  <a:lnTo>
                    <a:pt x="104" y="712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496"/>
                  </a:lnTo>
                  <a:lnTo>
                    <a:pt x="162" y="394"/>
                  </a:lnTo>
                  <a:lnTo>
                    <a:pt x="174" y="383"/>
                  </a:lnTo>
                  <a:lnTo>
                    <a:pt x="180" y="370"/>
                  </a:lnTo>
                  <a:lnTo>
                    <a:pt x="180" y="356"/>
                  </a:lnTo>
                  <a:lnTo>
                    <a:pt x="174" y="345"/>
                  </a:lnTo>
                  <a:lnTo>
                    <a:pt x="162" y="333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D4C"/>
            </a:solidFill>
            <a:ln w="0">
              <a:solidFill>
                <a:srgbClr val="29AD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1" name="Freeform 2874"/>
            <p:cNvSpPr>
              <a:spLocks/>
            </p:cNvSpPr>
            <p:nvPr/>
          </p:nvSpPr>
          <p:spPr bwMode="auto">
            <a:xfrm>
              <a:off x="4525964" y="1679575"/>
              <a:ext cx="285750" cy="420688"/>
            </a:xfrm>
            <a:custGeom>
              <a:avLst/>
              <a:gdLst>
                <a:gd name="T0" fmla="*/ 0 w 180"/>
                <a:gd name="T1" fmla="*/ 0 h 265"/>
                <a:gd name="T2" fmla="*/ 162 w 180"/>
                <a:gd name="T3" fmla="*/ 102 h 265"/>
                <a:gd name="T4" fmla="*/ 174 w 180"/>
                <a:gd name="T5" fmla="*/ 114 h 265"/>
                <a:gd name="T6" fmla="*/ 180 w 180"/>
                <a:gd name="T7" fmla="*/ 125 h 265"/>
                <a:gd name="T8" fmla="*/ 180 w 180"/>
                <a:gd name="T9" fmla="*/ 139 h 265"/>
                <a:gd name="T10" fmla="*/ 174 w 180"/>
                <a:gd name="T11" fmla="*/ 152 h 265"/>
                <a:gd name="T12" fmla="*/ 162 w 180"/>
                <a:gd name="T13" fmla="*/ 163 h 265"/>
                <a:gd name="T14" fmla="*/ 0 w 180"/>
                <a:gd name="T15" fmla="*/ 265 h 265"/>
                <a:gd name="T16" fmla="*/ 0 w 180"/>
                <a:gd name="T1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65">
                  <a:moveTo>
                    <a:pt x="0" y="0"/>
                  </a:moveTo>
                  <a:lnTo>
                    <a:pt x="162" y="102"/>
                  </a:lnTo>
                  <a:lnTo>
                    <a:pt x="174" y="114"/>
                  </a:lnTo>
                  <a:lnTo>
                    <a:pt x="180" y="125"/>
                  </a:lnTo>
                  <a:lnTo>
                    <a:pt x="180" y="139"/>
                  </a:lnTo>
                  <a:lnTo>
                    <a:pt x="174" y="152"/>
                  </a:lnTo>
                  <a:lnTo>
                    <a:pt x="162" y="163"/>
                  </a:lnTo>
                  <a:lnTo>
                    <a:pt x="0" y="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1" name="그룹 3070"/>
          <p:cNvGrpSpPr/>
          <p:nvPr/>
        </p:nvGrpSpPr>
        <p:grpSpPr>
          <a:xfrm>
            <a:off x="6996665" y="1474695"/>
            <a:ext cx="1152103" cy="1152103"/>
            <a:chOff x="5265739" y="1312863"/>
            <a:chExt cx="1244600" cy="1244600"/>
          </a:xfrm>
        </p:grpSpPr>
        <p:sp>
          <p:nvSpPr>
            <p:cNvPr id="2942" name="Freeform 2875"/>
            <p:cNvSpPr>
              <a:spLocks/>
            </p:cNvSpPr>
            <p:nvPr/>
          </p:nvSpPr>
          <p:spPr bwMode="auto">
            <a:xfrm>
              <a:off x="5354639" y="1403350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5 h 727"/>
                <a:gd name="T6" fmla="*/ 517 w 728"/>
                <a:gd name="T7" fmla="*/ 34 h 727"/>
                <a:gd name="T8" fmla="*/ 562 w 728"/>
                <a:gd name="T9" fmla="*/ 59 h 727"/>
                <a:gd name="T10" fmla="*/ 603 w 728"/>
                <a:gd name="T11" fmla="*/ 89 h 727"/>
                <a:gd name="T12" fmla="*/ 638 w 728"/>
                <a:gd name="T13" fmla="*/ 124 h 727"/>
                <a:gd name="T14" fmla="*/ 669 w 728"/>
                <a:gd name="T15" fmla="*/ 165 h 727"/>
                <a:gd name="T16" fmla="*/ 694 w 728"/>
                <a:gd name="T17" fmla="*/ 210 h 727"/>
                <a:gd name="T18" fmla="*/ 713 w 728"/>
                <a:gd name="T19" fmla="*/ 258 h 727"/>
                <a:gd name="T20" fmla="*/ 724 w 728"/>
                <a:gd name="T21" fmla="*/ 310 h 727"/>
                <a:gd name="T22" fmla="*/ 728 w 728"/>
                <a:gd name="T23" fmla="*/ 364 h 727"/>
                <a:gd name="T24" fmla="*/ 724 w 728"/>
                <a:gd name="T25" fmla="*/ 417 h 727"/>
                <a:gd name="T26" fmla="*/ 713 w 728"/>
                <a:gd name="T27" fmla="*/ 468 h 727"/>
                <a:gd name="T28" fmla="*/ 694 w 728"/>
                <a:gd name="T29" fmla="*/ 517 h 727"/>
                <a:gd name="T30" fmla="*/ 669 w 728"/>
                <a:gd name="T31" fmla="*/ 561 h 727"/>
                <a:gd name="T32" fmla="*/ 638 w 728"/>
                <a:gd name="T33" fmla="*/ 602 h 727"/>
                <a:gd name="T34" fmla="*/ 603 w 728"/>
                <a:gd name="T35" fmla="*/ 637 h 727"/>
                <a:gd name="T36" fmla="*/ 562 w 728"/>
                <a:gd name="T37" fmla="*/ 669 h 727"/>
                <a:gd name="T38" fmla="*/ 517 w 728"/>
                <a:gd name="T39" fmla="*/ 693 h 727"/>
                <a:gd name="T40" fmla="*/ 469 w 728"/>
                <a:gd name="T41" fmla="*/ 712 h 727"/>
                <a:gd name="T42" fmla="*/ 418 w 728"/>
                <a:gd name="T43" fmla="*/ 722 h 727"/>
                <a:gd name="T44" fmla="*/ 364 w 728"/>
                <a:gd name="T45" fmla="*/ 727 h 727"/>
                <a:gd name="T46" fmla="*/ 311 w 728"/>
                <a:gd name="T47" fmla="*/ 722 h 727"/>
                <a:gd name="T48" fmla="*/ 259 w 728"/>
                <a:gd name="T49" fmla="*/ 712 h 727"/>
                <a:gd name="T50" fmla="*/ 211 w 728"/>
                <a:gd name="T51" fmla="*/ 693 h 727"/>
                <a:gd name="T52" fmla="*/ 166 w 728"/>
                <a:gd name="T53" fmla="*/ 669 h 727"/>
                <a:gd name="T54" fmla="*/ 126 w 728"/>
                <a:gd name="T55" fmla="*/ 637 h 727"/>
                <a:gd name="T56" fmla="*/ 89 w 728"/>
                <a:gd name="T57" fmla="*/ 602 h 727"/>
                <a:gd name="T58" fmla="*/ 59 w 728"/>
                <a:gd name="T59" fmla="*/ 561 h 727"/>
                <a:gd name="T60" fmla="*/ 34 w 728"/>
                <a:gd name="T61" fmla="*/ 517 h 727"/>
                <a:gd name="T62" fmla="*/ 16 w 728"/>
                <a:gd name="T63" fmla="*/ 468 h 727"/>
                <a:gd name="T64" fmla="*/ 4 w 728"/>
                <a:gd name="T65" fmla="*/ 417 h 727"/>
                <a:gd name="T66" fmla="*/ 0 w 728"/>
                <a:gd name="T67" fmla="*/ 364 h 727"/>
                <a:gd name="T68" fmla="*/ 4 w 728"/>
                <a:gd name="T69" fmla="*/ 310 h 727"/>
                <a:gd name="T70" fmla="*/ 16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4 h 727"/>
                <a:gd name="T78" fmla="*/ 126 w 728"/>
                <a:gd name="T79" fmla="*/ 89 h 727"/>
                <a:gd name="T80" fmla="*/ 166 w 728"/>
                <a:gd name="T81" fmla="*/ 59 h 727"/>
                <a:gd name="T82" fmla="*/ 211 w 728"/>
                <a:gd name="T83" fmla="*/ 34 h 727"/>
                <a:gd name="T84" fmla="*/ 259 w 728"/>
                <a:gd name="T85" fmla="*/ 15 h 727"/>
                <a:gd name="T86" fmla="*/ 311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8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7"/>
                  </a:lnTo>
                  <a:lnTo>
                    <a:pt x="311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3" name="Freeform 2876"/>
            <p:cNvSpPr>
              <a:spLocks/>
            </p:cNvSpPr>
            <p:nvPr/>
          </p:nvSpPr>
          <p:spPr bwMode="auto">
            <a:xfrm>
              <a:off x="5265739" y="1312863"/>
              <a:ext cx="1154113" cy="1154113"/>
            </a:xfrm>
            <a:custGeom>
              <a:avLst/>
              <a:gdLst>
                <a:gd name="T0" fmla="*/ 364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7 w 727"/>
                <a:gd name="T7" fmla="*/ 33 h 727"/>
                <a:gd name="T8" fmla="*/ 562 w 727"/>
                <a:gd name="T9" fmla="*/ 58 h 727"/>
                <a:gd name="T10" fmla="*/ 602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4 w 727"/>
                <a:gd name="T17" fmla="*/ 210 h 727"/>
                <a:gd name="T18" fmla="*/ 712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8 h 727"/>
                <a:gd name="T26" fmla="*/ 712 w 727"/>
                <a:gd name="T27" fmla="*/ 469 h 727"/>
                <a:gd name="T28" fmla="*/ 694 w 727"/>
                <a:gd name="T29" fmla="*/ 517 h 727"/>
                <a:gd name="T30" fmla="*/ 669 w 727"/>
                <a:gd name="T31" fmla="*/ 562 h 727"/>
                <a:gd name="T32" fmla="*/ 638 w 727"/>
                <a:gd name="T33" fmla="*/ 603 h 727"/>
                <a:gd name="T34" fmla="*/ 602 w 727"/>
                <a:gd name="T35" fmla="*/ 638 h 727"/>
                <a:gd name="T36" fmla="*/ 562 w 727"/>
                <a:gd name="T37" fmla="*/ 669 h 727"/>
                <a:gd name="T38" fmla="*/ 517 w 727"/>
                <a:gd name="T39" fmla="*/ 693 h 727"/>
                <a:gd name="T40" fmla="*/ 469 w 727"/>
                <a:gd name="T41" fmla="*/ 712 h 727"/>
                <a:gd name="T42" fmla="*/ 418 w 727"/>
                <a:gd name="T43" fmla="*/ 723 h 727"/>
                <a:gd name="T44" fmla="*/ 364 w 727"/>
                <a:gd name="T45" fmla="*/ 727 h 727"/>
                <a:gd name="T46" fmla="*/ 310 w 727"/>
                <a:gd name="T47" fmla="*/ 723 h 727"/>
                <a:gd name="T48" fmla="*/ 258 w 727"/>
                <a:gd name="T49" fmla="*/ 712 h 727"/>
                <a:gd name="T50" fmla="*/ 209 w 727"/>
                <a:gd name="T51" fmla="*/ 693 h 727"/>
                <a:gd name="T52" fmla="*/ 165 w 727"/>
                <a:gd name="T53" fmla="*/ 669 h 727"/>
                <a:gd name="T54" fmla="*/ 124 w 727"/>
                <a:gd name="T55" fmla="*/ 638 h 727"/>
                <a:gd name="T56" fmla="*/ 89 w 727"/>
                <a:gd name="T57" fmla="*/ 603 h 727"/>
                <a:gd name="T58" fmla="*/ 57 w 727"/>
                <a:gd name="T59" fmla="*/ 562 h 727"/>
                <a:gd name="T60" fmla="*/ 34 w 727"/>
                <a:gd name="T61" fmla="*/ 517 h 727"/>
                <a:gd name="T62" fmla="*/ 14 w 727"/>
                <a:gd name="T63" fmla="*/ 469 h 727"/>
                <a:gd name="T64" fmla="*/ 4 w 727"/>
                <a:gd name="T65" fmla="*/ 418 h 727"/>
                <a:gd name="T66" fmla="*/ 0 w 727"/>
                <a:gd name="T67" fmla="*/ 363 h 727"/>
                <a:gd name="T68" fmla="*/ 4 w 727"/>
                <a:gd name="T69" fmla="*/ 309 h 727"/>
                <a:gd name="T70" fmla="*/ 14 w 727"/>
                <a:gd name="T71" fmla="*/ 258 h 727"/>
                <a:gd name="T72" fmla="*/ 34 w 727"/>
                <a:gd name="T73" fmla="*/ 210 h 727"/>
                <a:gd name="T74" fmla="*/ 57 w 727"/>
                <a:gd name="T75" fmla="*/ 165 h 727"/>
                <a:gd name="T76" fmla="*/ 89 w 727"/>
                <a:gd name="T77" fmla="*/ 125 h 727"/>
                <a:gd name="T78" fmla="*/ 124 w 727"/>
                <a:gd name="T79" fmla="*/ 89 h 727"/>
                <a:gd name="T80" fmla="*/ 165 w 727"/>
                <a:gd name="T81" fmla="*/ 58 h 727"/>
                <a:gd name="T82" fmla="*/ 209 w 727"/>
                <a:gd name="T83" fmla="*/ 33 h 727"/>
                <a:gd name="T84" fmla="*/ 258 w 727"/>
                <a:gd name="T85" fmla="*/ 15 h 727"/>
                <a:gd name="T86" fmla="*/ 310 w 727"/>
                <a:gd name="T87" fmla="*/ 4 h 727"/>
                <a:gd name="T88" fmla="*/ 364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3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8"/>
                  </a:lnTo>
                  <a:lnTo>
                    <a:pt x="712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2" y="638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8" y="712"/>
                  </a:lnTo>
                  <a:lnTo>
                    <a:pt x="209" y="693"/>
                  </a:lnTo>
                  <a:lnTo>
                    <a:pt x="165" y="669"/>
                  </a:lnTo>
                  <a:lnTo>
                    <a:pt x="124" y="638"/>
                  </a:lnTo>
                  <a:lnTo>
                    <a:pt x="89" y="603"/>
                  </a:lnTo>
                  <a:lnTo>
                    <a:pt x="57" y="562"/>
                  </a:lnTo>
                  <a:lnTo>
                    <a:pt x="34" y="517"/>
                  </a:lnTo>
                  <a:lnTo>
                    <a:pt x="14" y="469"/>
                  </a:lnTo>
                  <a:lnTo>
                    <a:pt x="4" y="418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4" y="258"/>
                  </a:lnTo>
                  <a:lnTo>
                    <a:pt x="34" y="210"/>
                  </a:lnTo>
                  <a:lnTo>
                    <a:pt x="57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09" y="33"/>
                  </a:lnTo>
                  <a:lnTo>
                    <a:pt x="258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C2C37"/>
            </a:solidFill>
            <a:ln w="0">
              <a:solidFill>
                <a:srgbClr val="FC2C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4" name="Freeform 2877"/>
            <p:cNvSpPr>
              <a:spLocks/>
            </p:cNvSpPr>
            <p:nvPr/>
          </p:nvSpPr>
          <p:spPr bwMode="auto">
            <a:xfrm>
              <a:off x="5634039" y="1552575"/>
              <a:ext cx="417513" cy="673100"/>
            </a:xfrm>
            <a:custGeom>
              <a:avLst/>
              <a:gdLst>
                <a:gd name="T0" fmla="*/ 52 w 263"/>
                <a:gd name="T1" fmla="*/ 0 h 424"/>
                <a:gd name="T2" fmla="*/ 263 w 263"/>
                <a:gd name="T3" fmla="*/ 212 h 424"/>
                <a:gd name="T4" fmla="*/ 52 w 263"/>
                <a:gd name="T5" fmla="*/ 424 h 424"/>
                <a:gd name="T6" fmla="*/ 1 w 263"/>
                <a:gd name="T7" fmla="*/ 372 h 424"/>
                <a:gd name="T8" fmla="*/ 162 w 263"/>
                <a:gd name="T9" fmla="*/ 211 h 424"/>
                <a:gd name="T10" fmla="*/ 0 w 263"/>
                <a:gd name="T11" fmla="*/ 52 h 424"/>
                <a:gd name="T12" fmla="*/ 52 w 263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424">
                  <a:moveTo>
                    <a:pt x="52" y="0"/>
                  </a:moveTo>
                  <a:lnTo>
                    <a:pt x="263" y="212"/>
                  </a:lnTo>
                  <a:lnTo>
                    <a:pt x="52" y="424"/>
                  </a:lnTo>
                  <a:lnTo>
                    <a:pt x="1" y="372"/>
                  </a:lnTo>
                  <a:lnTo>
                    <a:pt x="162" y="211"/>
                  </a:lnTo>
                  <a:lnTo>
                    <a:pt x="0" y="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5" name="Freeform 2878"/>
            <p:cNvSpPr>
              <a:spLocks noEditPoints="1"/>
            </p:cNvSpPr>
            <p:nvPr/>
          </p:nvSpPr>
          <p:spPr bwMode="auto">
            <a:xfrm>
              <a:off x="5843589" y="1312863"/>
              <a:ext cx="576263" cy="1154113"/>
            </a:xfrm>
            <a:custGeom>
              <a:avLst/>
              <a:gdLst>
                <a:gd name="T0" fmla="*/ 0 w 363"/>
                <a:gd name="T1" fmla="*/ 332 h 727"/>
                <a:gd name="T2" fmla="*/ 30 w 363"/>
                <a:gd name="T3" fmla="*/ 362 h 727"/>
                <a:gd name="T4" fmla="*/ 0 w 363"/>
                <a:gd name="T5" fmla="*/ 392 h 727"/>
                <a:gd name="T6" fmla="*/ 0 w 363"/>
                <a:gd name="T7" fmla="*/ 332 h 727"/>
                <a:gd name="T8" fmla="*/ 0 w 363"/>
                <a:gd name="T9" fmla="*/ 0 h 727"/>
                <a:gd name="T10" fmla="*/ 54 w 363"/>
                <a:gd name="T11" fmla="*/ 4 h 727"/>
                <a:gd name="T12" fmla="*/ 105 w 363"/>
                <a:gd name="T13" fmla="*/ 15 h 727"/>
                <a:gd name="T14" fmla="*/ 153 w 363"/>
                <a:gd name="T15" fmla="*/ 33 h 727"/>
                <a:gd name="T16" fmla="*/ 198 w 363"/>
                <a:gd name="T17" fmla="*/ 58 h 727"/>
                <a:gd name="T18" fmla="*/ 238 w 363"/>
                <a:gd name="T19" fmla="*/ 89 h 727"/>
                <a:gd name="T20" fmla="*/ 274 w 363"/>
                <a:gd name="T21" fmla="*/ 125 h 727"/>
                <a:gd name="T22" fmla="*/ 305 w 363"/>
                <a:gd name="T23" fmla="*/ 165 h 727"/>
                <a:gd name="T24" fmla="*/ 330 w 363"/>
                <a:gd name="T25" fmla="*/ 210 h 727"/>
                <a:gd name="T26" fmla="*/ 348 w 363"/>
                <a:gd name="T27" fmla="*/ 258 h 727"/>
                <a:gd name="T28" fmla="*/ 359 w 363"/>
                <a:gd name="T29" fmla="*/ 309 h 727"/>
                <a:gd name="T30" fmla="*/ 363 w 363"/>
                <a:gd name="T31" fmla="*/ 363 h 727"/>
                <a:gd name="T32" fmla="*/ 359 w 363"/>
                <a:gd name="T33" fmla="*/ 418 h 727"/>
                <a:gd name="T34" fmla="*/ 348 w 363"/>
                <a:gd name="T35" fmla="*/ 469 h 727"/>
                <a:gd name="T36" fmla="*/ 330 w 363"/>
                <a:gd name="T37" fmla="*/ 517 h 727"/>
                <a:gd name="T38" fmla="*/ 305 w 363"/>
                <a:gd name="T39" fmla="*/ 562 h 727"/>
                <a:gd name="T40" fmla="*/ 274 w 363"/>
                <a:gd name="T41" fmla="*/ 603 h 727"/>
                <a:gd name="T42" fmla="*/ 238 w 363"/>
                <a:gd name="T43" fmla="*/ 638 h 727"/>
                <a:gd name="T44" fmla="*/ 198 w 363"/>
                <a:gd name="T45" fmla="*/ 669 h 727"/>
                <a:gd name="T46" fmla="*/ 153 w 363"/>
                <a:gd name="T47" fmla="*/ 693 h 727"/>
                <a:gd name="T48" fmla="*/ 105 w 363"/>
                <a:gd name="T49" fmla="*/ 712 h 727"/>
                <a:gd name="T50" fmla="*/ 54 w 363"/>
                <a:gd name="T51" fmla="*/ 723 h 727"/>
                <a:gd name="T52" fmla="*/ 0 w 363"/>
                <a:gd name="T53" fmla="*/ 727 h 727"/>
                <a:gd name="T54" fmla="*/ 0 w 363"/>
                <a:gd name="T55" fmla="*/ 495 h 727"/>
                <a:gd name="T56" fmla="*/ 131 w 363"/>
                <a:gd name="T57" fmla="*/ 363 h 727"/>
                <a:gd name="T58" fmla="*/ 0 w 363"/>
                <a:gd name="T59" fmla="*/ 231 h 727"/>
                <a:gd name="T60" fmla="*/ 0 w 363"/>
                <a:gd name="T6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3" h="727">
                  <a:moveTo>
                    <a:pt x="0" y="332"/>
                  </a:moveTo>
                  <a:lnTo>
                    <a:pt x="30" y="362"/>
                  </a:lnTo>
                  <a:lnTo>
                    <a:pt x="0" y="392"/>
                  </a:lnTo>
                  <a:lnTo>
                    <a:pt x="0" y="332"/>
                  </a:lnTo>
                  <a:close/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3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9" y="309"/>
                  </a:lnTo>
                  <a:lnTo>
                    <a:pt x="363" y="363"/>
                  </a:lnTo>
                  <a:lnTo>
                    <a:pt x="359" y="418"/>
                  </a:lnTo>
                  <a:lnTo>
                    <a:pt x="348" y="469"/>
                  </a:lnTo>
                  <a:lnTo>
                    <a:pt x="330" y="517"/>
                  </a:lnTo>
                  <a:lnTo>
                    <a:pt x="305" y="562"/>
                  </a:lnTo>
                  <a:lnTo>
                    <a:pt x="274" y="603"/>
                  </a:lnTo>
                  <a:lnTo>
                    <a:pt x="238" y="638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495"/>
                  </a:lnTo>
                  <a:lnTo>
                    <a:pt x="131" y="363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2024"/>
            </a:solidFill>
            <a:ln w="0">
              <a:solidFill>
                <a:srgbClr val="D72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6" name="Freeform 2879"/>
            <p:cNvSpPr>
              <a:spLocks/>
            </p:cNvSpPr>
            <p:nvPr/>
          </p:nvSpPr>
          <p:spPr bwMode="auto">
            <a:xfrm>
              <a:off x="5843589" y="1679575"/>
              <a:ext cx="207963" cy="419100"/>
            </a:xfrm>
            <a:custGeom>
              <a:avLst/>
              <a:gdLst>
                <a:gd name="T0" fmla="*/ 0 w 131"/>
                <a:gd name="T1" fmla="*/ 0 h 264"/>
                <a:gd name="T2" fmla="*/ 131 w 131"/>
                <a:gd name="T3" fmla="*/ 132 h 264"/>
                <a:gd name="T4" fmla="*/ 0 w 131"/>
                <a:gd name="T5" fmla="*/ 264 h 264"/>
                <a:gd name="T6" fmla="*/ 0 w 131"/>
                <a:gd name="T7" fmla="*/ 161 h 264"/>
                <a:gd name="T8" fmla="*/ 30 w 131"/>
                <a:gd name="T9" fmla="*/ 131 h 264"/>
                <a:gd name="T10" fmla="*/ 0 w 131"/>
                <a:gd name="T11" fmla="*/ 101 h 264"/>
                <a:gd name="T12" fmla="*/ 0 w 131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264">
                  <a:moveTo>
                    <a:pt x="0" y="0"/>
                  </a:moveTo>
                  <a:lnTo>
                    <a:pt x="131" y="132"/>
                  </a:lnTo>
                  <a:lnTo>
                    <a:pt x="0" y="264"/>
                  </a:lnTo>
                  <a:lnTo>
                    <a:pt x="0" y="161"/>
                  </a:lnTo>
                  <a:lnTo>
                    <a:pt x="30" y="13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9" name="그룹 3058"/>
          <p:cNvGrpSpPr/>
          <p:nvPr/>
        </p:nvGrpSpPr>
        <p:grpSpPr>
          <a:xfrm>
            <a:off x="8470820" y="1474695"/>
            <a:ext cx="1153573" cy="1152103"/>
            <a:chOff x="6583364" y="1312863"/>
            <a:chExt cx="1246188" cy="1244600"/>
          </a:xfrm>
        </p:grpSpPr>
        <p:sp>
          <p:nvSpPr>
            <p:cNvPr id="2947" name="Freeform 2880"/>
            <p:cNvSpPr>
              <a:spLocks/>
            </p:cNvSpPr>
            <p:nvPr/>
          </p:nvSpPr>
          <p:spPr bwMode="auto">
            <a:xfrm>
              <a:off x="6672264" y="1403350"/>
              <a:ext cx="1157288" cy="1154113"/>
            </a:xfrm>
            <a:custGeom>
              <a:avLst/>
              <a:gdLst>
                <a:gd name="T0" fmla="*/ 365 w 729"/>
                <a:gd name="T1" fmla="*/ 0 h 727"/>
                <a:gd name="T2" fmla="*/ 418 w 729"/>
                <a:gd name="T3" fmla="*/ 4 h 727"/>
                <a:gd name="T4" fmla="*/ 469 w 729"/>
                <a:gd name="T5" fmla="*/ 15 h 727"/>
                <a:gd name="T6" fmla="*/ 518 w 729"/>
                <a:gd name="T7" fmla="*/ 34 h 727"/>
                <a:gd name="T8" fmla="*/ 562 w 729"/>
                <a:gd name="T9" fmla="*/ 59 h 727"/>
                <a:gd name="T10" fmla="*/ 603 w 729"/>
                <a:gd name="T11" fmla="*/ 89 h 727"/>
                <a:gd name="T12" fmla="*/ 638 w 729"/>
                <a:gd name="T13" fmla="*/ 124 h 727"/>
                <a:gd name="T14" fmla="*/ 670 w 729"/>
                <a:gd name="T15" fmla="*/ 165 h 727"/>
                <a:gd name="T16" fmla="*/ 695 w 729"/>
                <a:gd name="T17" fmla="*/ 210 h 727"/>
                <a:gd name="T18" fmla="*/ 713 w 729"/>
                <a:gd name="T19" fmla="*/ 258 h 727"/>
                <a:gd name="T20" fmla="*/ 725 w 729"/>
                <a:gd name="T21" fmla="*/ 310 h 727"/>
                <a:gd name="T22" fmla="*/ 729 w 729"/>
                <a:gd name="T23" fmla="*/ 364 h 727"/>
                <a:gd name="T24" fmla="*/ 725 w 729"/>
                <a:gd name="T25" fmla="*/ 417 h 727"/>
                <a:gd name="T26" fmla="*/ 713 w 729"/>
                <a:gd name="T27" fmla="*/ 468 h 727"/>
                <a:gd name="T28" fmla="*/ 695 w 729"/>
                <a:gd name="T29" fmla="*/ 517 h 727"/>
                <a:gd name="T30" fmla="*/ 670 w 729"/>
                <a:gd name="T31" fmla="*/ 561 h 727"/>
                <a:gd name="T32" fmla="*/ 638 w 729"/>
                <a:gd name="T33" fmla="*/ 602 h 727"/>
                <a:gd name="T34" fmla="*/ 603 w 729"/>
                <a:gd name="T35" fmla="*/ 637 h 727"/>
                <a:gd name="T36" fmla="*/ 562 w 729"/>
                <a:gd name="T37" fmla="*/ 669 h 727"/>
                <a:gd name="T38" fmla="*/ 518 w 729"/>
                <a:gd name="T39" fmla="*/ 693 h 727"/>
                <a:gd name="T40" fmla="*/ 469 w 729"/>
                <a:gd name="T41" fmla="*/ 712 h 727"/>
                <a:gd name="T42" fmla="*/ 418 w 729"/>
                <a:gd name="T43" fmla="*/ 722 h 727"/>
                <a:gd name="T44" fmla="*/ 365 w 729"/>
                <a:gd name="T45" fmla="*/ 727 h 727"/>
                <a:gd name="T46" fmla="*/ 311 w 729"/>
                <a:gd name="T47" fmla="*/ 722 h 727"/>
                <a:gd name="T48" fmla="*/ 258 w 729"/>
                <a:gd name="T49" fmla="*/ 712 h 727"/>
                <a:gd name="T50" fmla="*/ 211 w 729"/>
                <a:gd name="T51" fmla="*/ 693 h 727"/>
                <a:gd name="T52" fmla="*/ 166 w 729"/>
                <a:gd name="T53" fmla="*/ 669 h 727"/>
                <a:gd name="T54" fmla="*/ 125 w 729"/>
                <a:gd name="T55" fmla="*/ 637 h 727"/>
                <a:gd name="T56" fmla="*/ 90 w 729"/>
                <a:gd name="T57" fmla="*/ 602 h 727"/>
                <a:gd name="T58" fmla="*/ 59 w 729"/>
                <a:gd name="T59" fmla="*/ 561 h 727"/>
                <a:gd name="T60" fmla="*/ 35 w 729"/>
                <a:gd name="T61" fmla="*/ 517 h 727"/>
                <a:gd name="T62" fmla="*/ 16 w 729"/>
                <a:gd name="T63" fmla="*/ 468 h 727"/>
                <a:gd name="T64" fmla="*/ 4 w 729"/>
                <a:gd name="T65" fmla="*/ 417 h 727"/>
                <a:gd name="T66" fmla="*/ 0 w 729"/>
                <a:gd name="T67" fmla="*/ 364 h 727"/>
                <a:gd name="T68" fmla="*/ 4 w 729"/>
                <a:gd name="T69" fmla="*/ 310 h 727"/>
                <a:gd name="T70" fmla="*/ 16 w 729"/>
                <a:gd name="T71" fmla="*/ 258 h 727"/>
                <a:gd name="T72" fmla="*/ 35 w 729"/>
                <a:gd name="T73" fmla="*/ 210 h 727"/>
                <a:gd name="T74" fmla="*/ 59 w 729"/>
                <a:gd name="T75" fmla="*/ 165 h 727"/>
                <a:gd name="T76" fmla="*/ 90 w 729"/>
                <a:gd name="T77" fmla="*/ 124 h 727"/>
                <a:gd name="T78" fmla="*/ 125 w 729"/>
                <a:gd name="T79" fmla="*/ 89 h 727"/>
                <a:gd name="T80" fmla="*/ 166 w 729"/>
                <a:gd name="T81" fmla="*/ 59 h 727"/>
                <a:gd name="T82" fmla="*/ 211 w 729"/>
                <a:gd name="T83" fmla="*/ 34 h 727"/>
                <a:gd name="T84" fmla="*/ 258 w 729"/>
                <a:gd name="T85" fmla="*/ 15 h 727"/>
                <a:gd name="T86" fmla="*/ 311 w 729"/>
                <a:gd name="T87" fmla="*/ 4 h 727"/>
                <a:gd name="T88" fmla="*/ 365 w 729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7">
                  <a:moveTo>
                    <a:pt x="365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8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5" y="727"/>
                  </a:lnTo>
                  <a:lnTo>
                    <a:pt x="311" y="722"/>
                  </a:lnTo>
                  <a:lnTo>
                    <a:pt x="258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90" y="602"/>
                  </a:lnTo>
                  <a:lnTo>
                    <a:pt x="59" y="561"/>
                  </a:lnTo>
                  <a:lnTo>
                    <a:pt x="35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8"/>
                  </a:lnTo>
                  <a:lnTo>
                    <a:pt x="35" y="210"/>
                  </a:lnTo>
                  <a:lnTo>
                    <a:pt x="59" y="165"/>
                  </a:lnTo>
                  <a:lnTo>
                    <a:pt x="90" y="124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8" y="15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8" name="Freeform 2881"/>
            <p:cNvSpPr>
              <a:spLocks/>
            </p:cNvSpPr>
            <p:nvPr/>
          </p:nvSpPr>
          <p:spPr bwMode="auto">
            <a:xfrm>
              <a:off x="6583364" y="1312863"/>
              <a:ext cx="1154113" cy="1154113"/>
            </a:xfrm>
            <a:custGeom>
              <a:avLst/>
              <a:gdLst>
                <a:gd name="T0" fmla="*/ 363 w 727"/>
                <a:gd name="T1" fmla="*/ 0 h 727"/>
                <a:gd name="T2" fmla="*/ 418 w 727"/>
                <a:gd name="T3" fmla="*/ 4 h 727"/>
                <a:gd name="T4" fmla="*/ 469 w 727"/>
                <a:gd name="T5" fmla="*/ 15 h 727"/>
                <a:gd name="T6" fmla="*/ 518 w 727"/>
                <a:gd name="T7" fmla="*/ 33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3 w 727"/>
                <a:gd name="T17" fmla="*/ 210 h 727"/>
                <a:gd name="T18" fmla="*/ 713 w 727"/>
                <a:gd name="T19" fmla="*/ 258 h 727"/>
                <a:gd name="T20" fmla="*/ 723 w 727"/>
                <a:gd name="T21" fmla="*/ 309 h 727"/>
                <a:gd name="T22" fmla="*/ 727 w 727"/>
                <a:gd name="T23" fmla="*/ 363 h 727"/>
                <a:gd name="T24" fmla="*/ 723 w 727"/>
                <a:gd name="T25" fmla="*/ 418 h 727"/>
                <a:gd name="T26" fmla="*/ 713 w 727"/>
                <a:gd name="T27" fmla="*/ 469 h 727"/>
                <a:gd name="T28" fmla="*/ 693 w 727"/>
                <a:gd name="T29" fmla="*/ 517 h 727"/>
                <a:gd name="T30" fmla="*/ 669 w 727"/>
                <a:gd name="T31" fmla="*/ 562 h 727"/>
                <a:gd name="T32" fmla="*/ 638 w 727"/>
                <a:gd name="T33" fmla="*/ 603 h 727"/>
                <a:gd name="T34" fmla="*/ 603 w 727"/>
                <a:gd name="T35" fmla="*/ 638 h 727"/>
                <a:gd name="T36" fmla="*/ 562 w 727"/>
                <a:gd name="T37" fmla="*/ 669 h 727"/>
                <a:gd name="T38" fmla="*/ 518 w 727"/>
                <a:gd name="T39" fmla="*/ 693 h 727"/>
                <a:gd name="T40" fmla="*/ 469 w 727"/>
                <a:gd name="T41" fmla="*/ 712 h 727"/>
                <a:gd name="T42" fmla="*/ 418 w 727"/>
                <a:gd name="T43" fmla="*/ 723 h 727"/>
                <a:gd name="T44" fmla="*/ 363 w 727"/>
                <a:gd name="T45" fmla="*/ 727 h 727"/>
                <a:gd name="T46" fmla="*/ 309 w 727"/>
                <a:gd name="T47" fmla="*/ 723 h 727"/>
                <a:gd name="T48" fmla="*/ 258 w 727"/>
                <a:gd name="T49" fmla="*/ 712 h 727"/>
                <a:gd name="T50" fmla="*/ 210 w 727"/>
                <a:gd name="T51" fmla="*/ 693 h 727"/>
                <a:gd name="T52" fmla="*/ 165 w 727"/>
                <a:gd name="T53" fmla="*/ 669 h 727"/>
                <a:gd name="T54" fmla="*/ 125 w 727"/>
                <a:gd name="T55" fmla="*/ 638 h 727"/>
                <a:gd name="T56" fmla="*/ 89 w 727"/>
                <a:gd name="T57" fmla="*/ 603 h 727"/>
                <a:gd name="T58" fmla="*/ 58 w 727"/>
                <a:gd name="T59" fmla="*/ 562 h 727"/>
                <a:gd name="T60" fmla="*/ 33 w 727"/>
                <a:gd name="T61" fmla="*/ 517 h 727"/>
                <a:gd name="T62" fmla="*/ 15 w 727"/>
                <a:gd name="T63" fmla="*/ 469 h 727"/>
                <a:gd name="T64" fmla="*/ 4 w 727"/>
                <a:gd name="T65" fmla="*/ 418 h 727"/>
                <a:gd name="T66" fmla="*/ 0 w 727"/>
                <a:gd name="T67" fmla="*/ 363 h 727"/>
                <a:gd name="T68" fmla="*/ 4 w 727"/>
                <a:gd name="T69" fmla="*/ 309 h 727"/>
                <a:gd name="T70" fmla="*/ 15 w 727"/>
                <a:gd name="T71" fmla="*/ 258 h 727"/>
                <a:gd name="T72" fmla="*/ 33 w 727"/>
                <a:gd name="T73" fmla="*/ 210 h 727"/>
                <a:gd name="T74" fmla="*/ 58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0 w 727"/>
                <a:gd name="T83" fmla="*/ 33 h 727"/>
                <a:gd name="T84" fmla="*/ 258 w 727"/>
                <a:gd name="T85" fmla="*/ 15 h 727"/>
                <a:gd name="T86" fmla="*/ 309 w 727"/>
                <a:gd name="T87" fmla="*/ 4 h 727"/>
                <a:gd name="T88" fmla="*/ 363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3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3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3" y="210"/>
                  </a:lnTo>
                  <a:lnTo>
                    <a:pt x="713" y="258"/>
                  </a:lnTo>
                  <a:lnTo>
                    <a:pt x="723" y="309"/>
                  </a:lnTo>
                  <a:lnTo>
                    <a:pt x="727" y="363"/>
                  </a:lnTo>
                  <a:lnTo>
                    <a:pt x="723" y="418"/>
                  </a:lnTo>
                  <a:lnTo>
                    <a:pt x="713" y="469"/>
                  </a:lnTo>
                  <a:lnTo>
                    <a:pt x="693" y="517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3"/>
                  </a:lnTo>
                  <a:lnTo>
                    <a:pt x="363" y="727"/>
                  </a:lnTo>
                  <a:lnTo>
                    <a:pt x="309" y="723"/>
                  </a:lnTo>
                  <a:lnTo>
                    <a:pt x="258" y="712"/>
                  </a:lnTo>
                  <a:lnTo>
                    <a:pt x="210" y="693"/>
                  </a:lnTo>
                  <a:lnTo>
                    <a:pt x="165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8" y="562"/>
                  </a:lnTo>
                  <a:lnTo>
                    <a:pt x="33" y="517"/>
                  </a:lnTo>
                  <a:lnTo>
                    <a:pt x="15" y="469"/>
                  </a:lnTo>
                  <a:lnTo>
                    <a:pt x="4" y="418"/>
                  </a:lnTo>
                  <a:lnTo>
                    <a:pt x="0" y="363"/>
                  </a:lnTo>
                  <a:lnTo>
                    <a:pt x="4" y="309"/>
                  </a:lnTo>
                  <a:lnTo>
                    <a:pt x="15" y="258"/>
                  </a:lnTo>
                  <a:lnTo>
                    <a:pt x="33" y="210"/>
                  </a:lnTo>
                  <a:lnTo>
                    <a:pt x="58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0" y="33"/>
                  </a:lnTo>
                  <a:lnTo>
                    <a:pt x="258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7A62FF"/>
            </a:solidFill>
            <a:ln w="0">
              <a:solidFill>
                <a:srgbClr val="7A6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9" name="Freeform 2882"/>
            <p:cNvSpPr>
              <a:spLocks/>
            </p:cNvSpPr>
            <p:nvPr/>
          </p:nvSpPr>
          <p:spPr bwMode="auto">
            <a:xfrm>
              <a:off x="6788151" y="1581150"/>
              <a:ext cx="820738" cy="615950"/>
            </a:xfrm>
            <a:custGeom>
              <a:avLst/>
              <a:gdLst>
                <a:gd name="T0" fmla="*/ 206 w 517"/>
                <a:gd name="T1" fmla="*/ 0 h 388"/>
                <a:gd name="T2" fmla="*/ 517 w 517"/>
                <a:gd name="T3" fmla="*/ 194 h 388"/>
                <a:gd name="T4" fmla="*/ 206 w 517"/>
                <a:gd name="T5" fmla="*/ 388 h 388"/>
                <a:gd name="T6" fmla="*/ 206 w 517"/>
                <a:gd name="T7" fmla="*/ 275 h 388"/>
                <a:gd name="T8" fmla="*/ 0 w 517"/>
                <a:gd name="T9" fmla="*/ 275 h 388"/>
                <a:gd name="T10" fmla="*/ 117 w 517"/>
                <a:gd name="T11" fmla="*/ 194 h 388"/>
                <a:gd name="T12" fmla="*/ 0 w 517"/>
                <a:gd name="T13" fmla="*/ 113 h 388"/>
                <a:gd name="T14" fmla="*/ 206 w 517"/>
                <a:gd name="T15" fmla="*/ 113 h 388"/>
                <a:gd name="T16" fmla="*/ 206 w 517"/>
                <a:gd name="T1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388">
                  <a:moveTo>
                    <a:pt x="206" y="0"/>
                  </a:moveTo>
                  <a:lnTo>
                    <a:pt x="517" y="194"/>
                  </a:lnTo>
                  <a:lnTo>
                    <a:pt x="206" y="388"/>
                  </a:lnTo>
                  <a:lnTo>
                    <a:pt x="206" y="275"/>
                  </a:lnTo>
                  <a:lnTo>
                    <a:pt x="0" y="275"/>
                  </a:lnTo>
                  <a:lnTo>
                    <a:pt x="117" y="194"/>
                  </a:lnTo>
                  <a:lnTo>
                    <a:pt x="0" y="113"/>
                  </a:lnTo>
                  <a:lnTo>
                    <a:pt x="206" y="11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0" name="Freeform 2883"/>
            <p:cNvSpPr>
              <a:spLocks/>
            </p:cNvSpPr>
            <p:nvPr/>
          </p:nvSpPr>
          <p:spPr bwMode="auto">
            <a:xfrm>
              <a:off x="7159626" y="1312863"/>
              <a:ext cx="577850" cy="1154113"/>
            </a:xfrm>
            <a:custGeom>
              <a:avLst/>
              <a:gdLst>
                <a:gd name="T0" fmla="*/ 0 w 364"/>
                <a:gd name="T1" fmla="*/ 0 h 727"/>
                <a:gd name="T2" fmla="*/ 55 w 364"/>
                <a:gd name="T3" fmla="*/ 4 h 727"/>
                <a:gd name="T4" fmla="*/ 106 w 364"/>
                <a:gd name="T5" fmla="*/ 15 h 727"/>
                <a:gd name="T6" fmla="*/ 155 w 364"/>
                <a:gd name="T7" fmla="*/ 33 h 727"/>
                <a:gd name="T8" fmla="*/ 199 w 364"/>
                <a:gd name="T9" fmla="*/ 58 h 727"/>
                <a:gd name="T10" fmla="*/ 240 w 364"/>
                <a:gd name="T11" fmla="*/ 89 h 727"/>
                <a:gd name="T12" fmla="*/ 275 w 364"/>
                <a:gd name="T13" fmla="*/ 125 h 727"/>
                <a:gd name="T14" fmla="*/ 306 w 364"/>
                <a:gd name="T15" fmla="*/ 165 h 727"/>
                <a:gd name="T16" fmla="*/ 330 w 364"/>
                <a:gd name="T17" fmla="*/ 210 h 727"/>
                <a:gd name="T18" fmla="*/ 350 w 364"/>
                <a:gd name="T19" fmla="*/ 258 h 727"/>
                <a:gd name="T20" fmla="*/ 360 w 364"/>
                <a:gd name="T21" fmla="*/ 309 h 727"/>
                <a:gd name="T22" fmla="*/ 364 w 364"/>
                <a:gd name="T23" fmla="*/ 363 h 727"/>
                <a:gd name="T24" fmla="*/ 360 w 364"/>
                <a:gd name="T25" fmla="*/ 418 h 727"/>
                <a:gd name="T26" fmla="*/ 350 w 364"/>
                <a:gd name="T27" fmla="*/ 469 h 727"/>
                <a:gd name="T28" fmla="*/ 330 w 364"/>
                <a:gd name="T29" fmla="*/ 517 h 727"/>
                <a:gd name="T30" fmla="*/ 306 w 364"/>
                <a:gd name="T31" fmla="*/ 562 h 727"/>
                <a:gd name="T32" fmla="*/ 275 w 364"/>
                <a:gd name="T33" fmla="*/ 603 h 727"/>
                <a:gd name="T34" fmla="*/ 240 w 364"/>
                <a:gd name="T35" fmla="*/ 638 h 727"/>
                <a:gd name="T36" fmla="*/ 199 w 364"/>
                <a:gd name="T37" fmla="*/ 669 h 727"/>
                <a:gd name="T38" fmla="*/ 155 w 364"/>
                <a:gd name="T39" fmla="*/ 693 h 727"/>
                <a:gd name="T40" fmla="*/ 106 w 364"/>
                <a:gd name="T41" fmla="*/ 712 h 727"/>
                <a:gd name="T42" fmla="*/ 55 w 364"/>
                <a:gd name="T43" fmla="*/ 723 h 727"/>
                <a:gd name="T44" fmla="*/ 0 w 364"/>
                <a:gd name="T45" fmla="*/ 727 h 727"/>
                <a:gd name="T46" fmla="*/ 0 w 364"/>
                <a:gd name="T47" fmla="*/ 540 h 727"/>
                <a:gd name="T48" fmla="*/ 283 w 364"/>
                <a:gd name="T49" fmla="*/ 363 h 727"/>
                <a:gd name="T50" fmla="*/ 0 w 364"/>
                <a:gd name="T51" fmla="*/ 188 h 727"/>
                <a:gd name="T52" fmla="*/ 0 w 364"/>
                <a:gd name="T5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4" h="727">
                  <a:moveTo>
                    <a:pt x="0" y="0"/>
                  </a:moveTo>
                  <a:lnTo>
                    <a:pt x="55" y="4"/>
                  </a:lnTo>
                  <a:lnTo>
                    <a:pt x="106" y="15"/>
                  </a:lnTo>
                  <a:lnTo>
                    <a:pt x="155" y="33"/>
                  </a:lnTo>
                  <a:lnTo>
                    <a:pt x="199" y="58"/>
                  </a:lnTo>
                  <a:lnTo>
                    <a:pt x="240" y="89"/>
                  </a:lnTo>
                  <a:lnTo>
                    <a:pt x="275" y="125"/>
                  </a:lnTo>
                  <a:lnTo>
                    <a:pt x="306" y="165"/>
                  </a:lnTo>
                  <a:lnTo>
                    <a:pt x="330" y="210"/>
                  </a:lnTo>
                  <a:lnTo>
                    <a:pt x="350" y="258"/>
                  </a:lnTo>
                  <a:lnTo>
                    <a:pt x="360" y="309"/>
                  </a:lnTo>
                  <a:lnTo>
                    <a:pt x="364" y="363"/>
                  </a:lnTo>
                  <a:lnTo>
                    <a:pt x="360" y="418"/>
                  </a:lnTo>
                  <a:lnTo>
                    <a:pt x="350" y="469"/>
                  </a:lnTo>
                  <a:lnTo>
                    <a:pt x="330" y="517"/>
                  </a:lnTo>
                  <a:lnTo>
                    <a:pt x="306" y="562"/>
                  </a:lnTo>
                  <a:lnTo>
                    <a:pt x="275" y="603"/>
                  </a:lnTo>
                  <a:lnTo>
                    <a:pt x="240" y="638"/>
                  </a:lnTo>
                  <a:lnTo>
                    <a:pt x="199" y="669"/>
                  </a:lnTo>
                  <a:lnTo>
                    <a:pt x="155" y="693"/>
                  </a:lnTo>
                  <a:lnTo>
                    <a:pt x="106" y="712"/>
                  </a:lnTo>
                  <a:lnTo>
                    <a:pt x="55" y="723"/>
                  </a:lnTo>
                  <a:lnTo>
                    <a:pt x="0" y="727"/>
                  </a:lnTo>
                  <a:lnTo>
                    <a:pt x="0" y="540"/>
                  </a:lnTo>
                  <a:lnTo>
                    <a:pt x="283" y="363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7E5"/>
            </a:solidFill>
            <a:ln w="0">
              <a:solidFill>
                <a:srgbClr val="675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1" name="Freeform 2884"/>
            <p:cNvSpPr>
              <a:spLocks/>
            </p:cNvSpPr>
            <p:nvPr/>
          </p:nvSpPr>
          <p:spPr bwMode="auto">
            <a:xfrm>
              <a:off x="7159626" y="1611313"/>
              <a:ext cx="449263" cy="558800"/>
            </a:xfrm>
            <a:custGeom>
              <a:avLst/>
              <a:gdLst>
                <a:gd name="T0" fmla="*/ 0 w 283"/>
                <a:gd name="T1" fmla="*/ 0 h 352"/>
                <a:gd name="T2" fmla="*/ 283 w 283"/>
                <a:gd name="T3" fmla="*/ 175 h 352"/>
                <a:gd name="T4" fmla="*/ 0 w 283"/>
                <a:gd name="T5" fmla="*/ 352 h 352"/>
                <a:gd name="T6" fmla="*/ 0 w 283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52">
                  <a:moveTo>
                    <a:pt x="0" y="0"/>
                  </a:moveTo>
                  <a:lnTo>
                    <a:pt x="283" y="175"/>
                  </a:lnTo>
                  <a:lnTo>
                    <a:pt x="0" y="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3" name="그룹 3052"/>
          <p:cNvGrpSpPr/>
          <p:nvPr/>
        </p:nvGrpSpPr>
        <p:grpSpPr>
          <a:xfrm>
            <a:off x="2571024" y="2734834"/>
            <a:ext cx="1152103" cy="1153572"/>
            <a:chOff x="1311276" y="2617788"/>
            <a:chExt cx="1244600" cy="1246187"/>
          </a:xfrm>
        </p:grpSpPr>
        <p:sp>
          <p:nvSpPr>
            <p:cNvPr id="2952" name="Freeform 2885"/>
            <p:cNvSpPr>
              <a:spLocks/>
            </p:cNvSpPr>
            <p:nvPr/>
          </p:nvSpPr>
          <p:spPr bwMode="auto">
            <a:xfrm>
              <a:off x="1400176" y="270827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5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5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3 w 728"/>
                <a:gd name="T27" fmla="*/ 468 h 728"/>
                <a:gd name="T28" fmla="*/ 694 w 728"/>
                <a:gd name="T29" fmla="*/ 517 h 728"/>
                <a:gd name="T30" fmla="*/ 669 w 728"/>
                <a:gd name="T31" fmla="*/ 561 h 728"/>
                <a:gd name="T32" fmla="*/ 639 w 728"/>
                <a:gd name="T33" fmla="*/ 602 h 728"/>
                <a:gd name="T34" fmla="*/ 602 w 728"/>
                <a:gd name="T35" fmla="*/ 637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7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6 w 728"/>
                <a:gd name="T63" fmla="*/ 468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5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5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3" name="Freeform 2886"/>
            <p:cNvSpPr>
              <a:spLocks/>
            </p:cNvSpPr>
            <p:nvPr/>
          </p:nvSpPr>
          <p:spPr bwMode="auto">
            <a:xfrm>
              <a:off x="1311276" y="2617788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7 w 728"/>
                <a:gd name="T3" fmla="*/ 4 h 727"/>
                <a:gd name="T4" fmla="*/ 469 w 728"/>
                <a:gd name="T5" fmla="*/ 16 h 727"/>
                <a:gd name="T6" fmla="*/ 517 w 728"/>
                <a:gd name="T7" fmla="*/ 34 h 727"/>
                <a:gd name="T8" fmla="*/ 562 w 728"/>
                <a:gd name="T9" fmla="*/ 58 h 727"/>
                <a:gd name="T10" fmla="*/ 602 w 728"/>
                <a:gd name="T11" fmla="*/ 89 h 727"/>
                <a:gd name="T12" fmla="*/ 639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2 w 728"/>
                <a:gd name="T19" fmla="*/ 258 h 727"/>
                <a:gd name="T20" fmla="*/ 724 w 728"/>
                <a:gd name="T21" fmla="*/ 311 h 727"/>
                <a:gd name="T22" fmla="*/ 728 w 728"/>
                <a:gd name="T23" fmla="*/ 364 h 727"/>
                <a:gd name="T24" fmla="*/ 724 w 728"/>
                <a:gd name="T25" fmla="*/ 418 h 727"/>
                <a:gd name="T26" fmla="*/ 712 w 728"/>
                <a:gd name="T27" fmla="*/ 469 h 727"/>
                <a:gd name="T28" fmla="*/ 694 w 728"/>
                <a:gd name="T29" fmla="*/ 518 h 727"/>
                <a:gd name="T30" fmla="*/ 669 w 728"/>
                <a:gd name="T31" fmla="*/ 562 h 727"/>
                <a:gd name="T32" fmla="*/ 639 w 728"/>
                <a:gd name="T33" fmla="*/ 603 h 727"/>
                <a:gd name="T34" fmla="*/ 602 w 728"/>
                <a:gd name="T35" fmla="*/ 638 h 727"/>
                <a:gd name="T36" fmla="*/ 562 w 728"/>
                <a:gd name="T37" fmla="*/ 669 h 727"/>
                <a:gd name="T38" fmla="*/ 517 w 728"/>
                <a:gd name="T39" fmla="*/ 694 h 727"/>
                <a:gd name="T40" fmla="*/ 469 w 728"/>
                <a:gd name="T41" fmla="*/ 713 h 727"/>
                <a:gd name="T42" fmla="*/ 417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3 h 727"/>
                <a:gd name="T50" fmla="*/ 211 w 728"/>
                <a:gd name="T51" fmla="*/ 694 h 727"/>
                <a:gd name="T52" fmla="*/ 166 w 728"/>
                <a:gd name="T53" fmla="*/ 669 h 727"/>
                <a:gd name="T54" fmla="*/ 125 w 728"/>
                <a:gd name="T55" fmla="*/ 638 h 727"/>
                <a:gd name="T56" fmla="*/ 89 w 728"/>
                <a:gd name="T57" fmla="*/ 603 h 727"/>
                <a:gd name="T58" fmla="*/ 59 w 728"/>
                <a:gd name="T59" fmla="*/ 562 h 727"/>
                <a:gd name="T60" fmla="*/ 34 w 728"/>
                <a:gd name="T61" fmla="*/ 518 h 727"/>
                <a:gd name="T62" fmla="*/ 15 w 728"/>
                <a:gd name="T63" fmla="*/ 469 h 727"/>
                <a:gd name="T64" fmla="*/ 4 w 728"/>
                <a:gd name="T65" fmla="*/ 418 h 727"/>
                <a:gd name="T66" fmla="*/ 0 w 728"/>
                <a:gd name="T67" fmla="*/ 364 h 727"/>
                <a:gd name="T68" fmla="*/ 4 w 728"/>
                <a:gd name="T69" fmla="*/ 311 h 727"/>
                <a:gd name="T70" fmla="*/ 15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5 w 728"/>
                <a:gd name="T79" fmla="*/ 89 h 727"/>
                <a:gd name="T80" fmla="*/ 166 w 728"/>
                <a:gd name="T81" fmla="*/ 58 h 727"/>
                <a:gd name="T82" fmla="*/ 211 w 728"/>
                <a:gd name="T83" fmla="*/ 34 h 727"/>
                <a:gd name="T84" fmla="*/ 259 w 728"/>
                <a:gd name="T85" fmla="*/ 16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7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4" y="311"/>
                  </a:lnTo>
                  <a:lnTo>
                    <a:pt x="728" y="364"/>
                  </a:lnTo>
                  <a:lnTo>
                    <a:pt x="724" y="418"/>
                  </a:lnTo>
                  <a:lnTo>
                    <a:pt x="712" y="469"/>
                  </a:lnTo>
                  <a:lnTo>
                    <a:pt x="694" y="518"/>
                  </a:lnTo>
                  <a:lnTo>
                    <a:pt x="669" y="562"/>
                  </a:lnTo>
                  <a:lnTo>
                    <a:pt x="639" y="603"/>
                  </a:lnTo>
                  <a:lnTo>
                    <a:pt x="602" y="638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3"/>
                  </a:lnTo>
                  <a:lnTo>
                    <a:pt x="417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3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8"/>
                  </a:lnTo>
                  <a:lnTo>
                    <a:pt x="15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1"/>
                  </a:lnTo>
                  <a:lnTo>
                    <a:pt x="15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45F5BB"/>
            </a:solidFill>
            <a:ln w="0">
              <a:solidFill>
                <a:srgbClr val="45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4" name="Freeform 2887"/>
            <p:cNvSpPr>
              <a:spLocks/>
            </p:cNvSpPr>
            <p:nvPr/>
          </p:nvSpPr>
          <p:spPr bwMode="auto">
            <a:xfrm>
              <a:off x="1533526" y="3048000"/>
              <a:ext cx="708025" cy="282575"/>
            </a:xfrm>
            <a:custGeom>
              <a:avLst/>
              <a:gdLst>
                <a:gd name="T0" fmla="*/ 0 w 446"/>
                <a:gd name="T1" fmla="*/ 0 h 178"/>
                <a:gd name="T2" fmla="*/ 305 w 446"/>
                <a:gd name="T3" fmla="*/ 0 h 178"/>
                <a:gd name="T4" fmla="*/ 446 w 446"/>
                <a:gd name="T5" fmla="*/ 89 h 178"/>
                <a:gd name="T6" fmla="*/ 305 w 446"/>
                <a:gd name="T7" fmla="*/ 178 h 178"/>
                <a:gd name="T8" fmla="*/ 0 w 446"/>
                <a:gd name="T9" fmla="*/ 178 h 178"/>
                <a:gd name="T10" fmla="*/ 141 w 446"/>
                <a:gd name="T11" fmla="*/ 89 h 178"/>
                <a:gd name="T12" fmla="*/ 0 w 446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78">
                  <a:moveTo>
                    <a:pt x="0" y="0"/>
                  </a:moveTo>
                  <a:lnTo>
                    <a:pt x="305" y="0"/>
                  </a:lnTo>
                  <a:lnTo>
                    <a:pt x="446" y="89"/>
                  </a:lnTo>
                  <a:lnTo>
                    <a:pt x="305" y="178"/>
                  </a:lnTo>
                  <a:lnTo>
                    <a:pt x="0" y="178"/>
                  </a:lnTo>
                  <a:lnTo>
                    <a:pt x="141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5" name="Freeform 2888"/>
            <p:cNvSpPr>
              <a:spLocks/>
            </p:cNvSpPr>
            <p:nvPr/>
          </p:nvSpPr>
          <p:spPr bwMode="auto">
            <a:xfrm>
              <a:off x="1889126" y="2617788"/>
              <a:ext cx="577850" cy="1154113"/>
            </a:xfrm>
            <a:custGeom>
              <a:avLst/>
              <a:gdLst>
                <a:gd name="T0" fmla="*/ 0 w 364"/>
                <a:gd name="T1" fmla="*/ 0 h 727"/>
                <a:gd name="T2" fmla="*/ 53 w 364"/>
                <a:gd name="T3" fmla="*/ 4 h 727"/>
                <a:gd name="T4" fmla="*/ 105 w 364"/>
                <a:gd name="T5" fmla="*/ 16 h 727"/>
                <a:gd name="T6" fmla="*/ 153 w 364"/>
                <a:gd name="T7" fmla="*/ 34 h 727"/>
                <a:gd name="T8" fmla="*/ 198 w 364"/>
                <a:gd name="T9" fmla="*/ 58 h 727"/>
                <a:gd name="T10" fmla="*/ 238 w 364"/>
                <a:gd name="T11" fmla="*/ 89 h 727"/>
                <a:gd name="T12" fmla="*/ 275 w 364"/>
                <a:gd name="T13" fmla="*/ 125 h 727"/>
                <a:gd name="T14" fmla="*/ 305 w 364"/>
                <a:gd name="T15" fmla="*/ 165 h 727"/>
                <a:gd name="T16" fmla="*/ 330 w 364"/>
                <a:gd name="T17" fmla="*/ 210 h 727"/>
                <a:gd name="T18" fmla="*/ 348 w 364"/>
                <a:gd name="T19" fmla="*/ 258 h 727"/>
                <a:gd name="T20" fmla="*/ 360 w 364"/>
                <a:gd name="T21" fmla="*/ 311 h 727"/>
                <a:gd name="T22" fmla="*/ 364 w 364"/>
                <a:gd name="T23" fmla="*/ 364 h 727"/>
                <a:gd name="T24" fmla="*/ 360 w 364"/>
                <a:gd name="T25" fmla="*/ 418 h 727"/>
                <a:gd name="T26" fmla="*/ 348 w 364"/>
                <a:gd name="T27" fmla="*/ 469 h 727"/>
                <a:gd name="T28" fmla="*/ 330 w 364"/>
                <a:gd name="T29" fmla="*/ 518 h 727"/>
                <a:gd name="T30" fmla="*/ 305 w 364"/>
                <a:gd name="T31" fmla="*/ 562 h 727"/>
                <a:gd name="T32" fmla="*/ 275 w 364"/>
                <a:gd name="T33" fmla="*/ 603 h 727"/>
                <a:gd name="T34" fmla="*/ 238 w 364"/>
                <a:gd name="T35" fmla="*/ 638 h 727"/>
                <a:gd name="T36" fmla="*/ 198 w 364"/>
                <a:gd name="T37" fmla="*/ 669 h 727"/>
                <a:gd name="T38" fmla="*/ 153 w 364"/>
                <a:gd name="T39" fmla="*/ 694 h 727"/>
                <a:gd name="T40" fmla="*/ 105 w 364"/>
                <a:gd name="T41" fmla="*/ 713 h 727"/>
                <a:gd name="T42" fmla="*/ 53 w 364"/>
                <a:gd name="T43" fmla="*/ 723 h 727"/>
                <a:gd name="T44" fmla="*/ 0 w 364"/>
                <a:gd name="T45" fmla="*/ 727 h 727"/>
                <a:gd name="T46" fmla="*/ 0 w 364"/>
                <a:gd name="T47" fmla="*/ 449 h 727"/>
                <a:gd name="T48" fmla="*/ 81 w 364"/>
                <a:gd name="T49" fmla="*/ 449 h 727"/>
                <a:gd name="T50" fmla="*/ 222 w 364"/>
                <a:gd name="T51" fmla="*/ 360 h 727"/>
                <a:gd name="T52" fmla="*/ 81 w 364"/>
                <a:gd name="T53" fmla="*/ 271 h 727"/>
                <a:gd name="T54" fmla="*/ 0 w 364"/>
                <a:gd name="T55" fmla="*/ 271 h 727"/>
                <a:gd name="T56" fmla="*/ 0 w 364"/>
                <a:gd name="T5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4" h="727">
                  <a:moveTo>
                    <a:pt x="0" y="0"/>
                  </a:moveTo>
                  <a:lnTo>
                    <a:pt x="53" y="4"/>
                  </a:lnTo>
                  <a:lnTo>
                    <a:pt x="105" y="16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5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60" y="311"/>
                  </a:lnTo>
                  <a:lnTo>
                    <a:pt x="364" y="364"/>
                  </a:lnTo>
                  <a:lnTo>
                    <a:pt x="360" y="418"/>
                  </a:lnTo>
                  <a:lnTo>
                    <a:pt x="348" y="469"/>
                  </a:lnTo>
                  <a:lnTo>
                    <a:pt x="330" y="518"/>
                  </a:lnTo>
                  <a:lnTo>
                    <a:pt x="305" y="562"/>
                  </a:lnTo>
                  <a:lnTo>
                    <a:pt x="275" y="603"/>
                  </a:lnTo>
                  <a:lnTo>
                    <a:pt x="238" y="638"/>
                  </a:lnTo>
                  <a:lnTo>
                    <a:pt x="198" y="669"/>
                  </a:lnTo>
                  <a:lnTo>
                    <a:pt x="153" y="694"/>
                  </a:lnTo>
                  <a:lnTo>
                    <a:pt x="105" y="713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449"/>
                  </a:lnTo>
                  <a:lnTo>
                    <a:pt x="81" y="449"/>
                  </a:lnTo>
                  <a:lnTo>
                    <a:pt x="222" y="360"/>
                  </a:lnTo>
                  <a:lnTo>
                    <a:pt x="81" y="271"/>
                  </a:lnTo>
                  <a:lnTo>
                    <a:pt x="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D4AA"/>
            </a:solidFill>
            <a:ln w="0">
              <a:solidFill>
                <a:srgbClr val="36D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6" name="Freeform 2889"/>
            <p:cNvSpPr>
              <a:spLocks/>
            </p:cNvSpPr>
            <p:nvPr/>
          </p:nvSpPr>
          <p:spPr bwMode="auto">
            <a:xfrm>
              <a:off x="1889126" y="3048000"/>
              <a:ext cx="352425" cy="282575"/>
            </a:xfrm>
            <a:custGeom>
              <a:avLst/>
              <a:gdLst>
                <a:gd name="T0" fmla="*/ 0 w 222"/>
                <a:gd name="T1" fmla="*/ 0 h 178"/>
                <a:gd name="T2" fmla="*/ 81 w 222"/>
                <a:gd name="T3" fmla="*/ 0 h 178"/>
                <a:gd name="T4" fmla="*/ 222 w 222"/>
                <a:gd name="T5" fmla="*/ 89 h 178"/>
                <a:gd name="T6" fmla="*/ 81 w 222"/>
                <a:gd name="T7" fmla="*/ 178 h 178"/>
                <a:gd name="T8" fmla="*/ 0 w 222"/>
                <a:gd name="T9" fmla="*/ 178 h 178"/>
                <a:gd name="T10" fmla="*/ 0 w 222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178">
                  <a:moveTo>
                    <a:pt x="0" y="0"/>
                  </a:moveTo>
                  <a:lnTo>
                    <a:pt x="81" y="0"/>
                  </a:lnTo>
                  <a:lnTo>
                    <a:pt x="222" y="89"/>
                  </a:lnTo>
                  <a:lnTo>
                    <a:pt x="81" y="178"/>
                  </a:lnTo>
                  <a:lnTo>
                    <a:pt x="0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2" name="그룹 3061"/>
          <p:cNvGrpSpPr/>
          <p:nvPr/>
        </p:nvGrpSpPr>
        <p:grpSpPr>
          <a:xfrm>
            <a:off x="4045179" y="2734834"/>
            <a:ext cx="1153573" cy="1153572"/>
            <a:chOff x="2628901" y="2617788"/>
            <a:chExt cx="1246188" cy="1246187"/>
          </a:xfrm>
        </p:grpSpPr>
        <p:sp>
          <p:nvSpPr>
            <p:cNvPr id="2957" name="Freeform 2890"/>
            <p:cNvSpPr>
              <a:spLocks/>
            </p:cNvSpPr>
            <p:nvPr/>
          </p:nvSpPr>
          <p:spPr bwMode="auto">
            <a:xfrm>
              <a:off x="2717801" y="2708275"/>
              <a:ext cx="1157288" cy="1155700"/>
            </a:xfrm>
            <a:custGeom>
              <a:avLst/>
              <a:gdLst>
                <a:gd name="T0" fmla="*/ 364 w 729"/>
                <a:gd name="T1" fmla="*/ 0 h 728"/>
                <a:gd name="T2" fmla="*/ 418 w 729"/>
                <a:gd name="T3" fmla="*/ 4 h 728"/>
                <a:gd name="T4" fmla="*/ 469 w 729"/>
                <a:gd name="T5" fmla="*/ 15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40 w 729"/>
                <a:gd name="T13" fmla="*/ 125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7 h 728"/>
                <a:gd name="T26" fmla="*/ 713 w 729"/>
                <a:gd name="T27" fmla="*/ 468 h 728"/>
                <a:gd name="T28" fmla="*/ 695 w 729"/>
                <a:gd name="T29" fmla="*/ 517 h 728"/>
                <a:gd name="T30" fmla="*/ 670 w 729"/>
                <a:gd name="T31" fmla="*/ 561 h 728"/>
                <a:gd name="T32" fmla="*/ 640 w 729"/>
                <a:gd name="T33" fmla="*/ 602 h 728"/>
                <a:gd name="T34" fmla="*/ 603 w 729"/>
                <a:gd name="T35" fmla="*/ 637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4 w 729"/>
                <a:gd name="T45" fmla="*/ 728 h 728"/>
                <a:gd name="T46" fmla="*/ 311 w 729"/>
                <a:gd name="T47" fmla="*/ 724 h 728"/>
                <a:gd name="T48" fmla="*/ 260 w 729"/>
                <a:gd name="T49" fmla="*/ 712 h 728"/>
                <a:gd name="T50" fmla="*/ 211 w 729"/>
                <a:gd name="T51" fmla="*/ 694 h 728"/>
                <a:gd name="T52" fmla="*/ 167 w 729"/>
                <a:gd name="T53" fmla="*/ 669 h 728"/>
                <a:gd name="T54" fmla="*/ 126 w 729"/>
                <a:gd name="T55" fmla="*/ 637 h 728"/>
                <a:gd name="T56" fmla="*/ 89 w 729"/>
                <a:gd name="T57" fmla="*/ 602 h 728"/>
                <a:gd name="T58" fmla="*/ 59 w 729"/>
                <a:gd name="T59" fmla="*/ 561 h 728"/>
                <a:gd name="T60" fmla="*/ 34 w 729"/>
                <a:gd name="T61" fmla="*/ 517 h 728"/>
                <a:gd name="T62" fmla="*/ 16 w 729"/>
                <a:gd name="T63" fmla="*/ 468 h 728"/>
                <a:gd name="T64" fmla="*/ 4 w 729"/>
                <a:gd name="T65" fmla="*/ 417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4 w 729"/>
                <a:gd name="T73" fmla="*/ 211 h 728"/>
                <a:gd name="T74" fmla="*/ 59 w 729"/>
                <a:gd name="T75" fmla="*/ 166 h 728"/>
                <a:gd name="T76" fmla="*/ 89 w 729"/>
                <a:gd name="T77" fmla="*/ 125 h 728"/>
                <a:gd name="T78" fmla="*/ 126 w 729"/>
                <a:gd name="T79" fmla="*/ 89 h 728"/>
                <a:gd name="T80" fmla="*/ 167 w 729"/>
                <a:gd name="T81" fmla="*/ 59 h 728"/>
                <a:gd name="T82" fmla="*/ 211 w 729"/>
                <a:gd name="T83" fmla="*/ 34 h 728"/>
                <a:gd name="T84" fmla="*/ 260 w 729"/>
                <a:gd name="T85" fmla="*/ 15 h 728"/>
                <a:gd name="T86" fmla="*/ 311 w 729"/>
                <a:gd name="T87" fmla="*/ 4 h 728"/>
                <a:gd name="T88" fmla="*/ 364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40" y="125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40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60" y="712"/>
                  </a:lnTo>
                  <a:lnTo>
                    <a:pt x="211" y="694"/>
                  </a:lnTo>
                  <a:lnTo>
                    <a:pt x="167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6" y="89"/>
                  </a:lnTo>
                  <a:lnTo>
                    <a:pt x="167" y="59"/>
                  </a:lnTo>
                  <a:lnTo>
                    <a:pt x="211" y="34"/>
                  </a:lnTo>
                  <a:lnTo>
                    <a:pt x="260" y="15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8" name="Freeform 2891"/>
            <p:cNvSpPr>
              <a:spLocks/>
            </p:cNvSpPr>
            <p:nvPr/>
          </p:nvSpPr>
          <p:spPr bwMode="auto">
            <a:xfrm>
              <a:off x="2628901" y="2617788"/>
              <a:ext cx="1155700" cy="1154113"/>
            </a:xfrm>
            <a:custGeom>
              <a:avLst/>
              <a:gdLst>
                <a:gd name="T0" fmla="*/ 364 w 728"/>
                <a:gd name="T1" fmla="*/ 0 h 727"/>
                <a:gd name="T2" fmla="*/ 418 w 728"/>
                <a:gd name="T3" fmla="*/ 4 h 727"/>
                <a:gd name="T4" fmla="*/ 469 w 728"/>
                <a:gd name="T5" fmla="*/ 16 h 727"/>
                <a:gd name="T6" fmla="*/ 517 w 728"/>
                <a:gd name="T7" fmla="*/ 34 h 727"/>
                <a:gd name="T8" fmla="*/ 562 w 728"/>
                <a:gd name="T9" fmla="*/ 58 h 727"/>
                <a:gd name="T10" fmla="*/ 603 w 728"/>
                <a:gd name="T11" fmla="*/ 89 h 727"/>
                <a:gd name="T12" fmla="*/ 638 w 728"/>
                <a:gd name="T13" fmla="*/ 125 h 727"/>
                <a:gd name="T14" fmla="*/ 669 w 728"/>
                <a:gd name="T15" fmla="*/ 165 h 727"/>
                <a:gd name="T16" fmla="*/ 694 w 728"/>
                <a:gd name="T17" fmla="*/ 210 h 727"/>
                <a:gd name="T18" fmla="*/ 713 w 728"/>
                <a:gd name="T19" fmla="*/ 258 h 727"/>
                <a:gd name="T20" fmla="*/ 724 w 728"/>
                <a:gd name="T21" fmla="*/ 311 h 727"/>
                <a:gd name="T22" fmla="*/ 728 w 728"/>
                <a:gd name="T23" fmla="*/ 364 h 727"/>
                <a:gd name="T24" fmla="*/ 724 w 728"/>
                <a:gd name="T25" fmla="*/ 418 h 727"/>
                <a:gd name="T26" fmla="*/ 713 w 728"/>
                <a:gd name="T27" fmla="*/ 469 h 727"/>
                <a:gd name="T28" fmla="*/ 694 w 728"/>
                <a:gd name="T29" fmla="*/ 518 h 727"/>
                <a:gd name="T30" fmla="*/ 669 w 728"/>
                <a:gd name="T31" fmla="*/ 562 h 727"/>
                <a:gd name="T32" fmla="*/ 638 w 728"/>
                <a:gd name="T33" fmla="*/ 603 h 727"/>
                <a:gd name="T34" fmla="*/ 603 w 728"/>
                <a:gd name="T35" fmla="*/ 638 h 727"/>
                <a:gd name="T36" fmla="*/ 562 w 728"/>
                <a:gd name="T37" fmla="*/ 669 h 727"/>
                <a:gd name="T38" fmla="*/ 517 w 728"/>
                <a:gd name="T39" fmla="*/ 694 h 727"/>
                <a:gd name="T40" fmla="*/ 469 w 728"/>
                <a:gd name="T41" fmla="*/ 713 h 727"/>
                <a:gd name="T42" fmla="*/ 418 w 728"/>
                <a:gd name="T43" fmla="*/ 723 h 727"/>
                <a:gd name="T44" fmla="*/ 364 w 728"/>
                <a:gd name="T45" fmla="*/ 727 h 727"/>
                <a:gd name="T46" fmla="*/ 310 w 728"/>
                <a:gd name="T47" fmla="*/ 723 h 727"/>
                <a:gd name="T48" fmla="*/ 259 w 728"/>
                <a:gd name="T49" fmla="*/ 713 h 727"/>
                <a:gd name="T50" fmla="*/ 211 w 728"/>
                <a:gd name="T51" fmla="*/ 694 h 727"/>
                <a:gd name="T52" fmla="*/ 165 w 728"/>
                <a:gd name="T53" fmla="*/ 669 h 727"/>
                <a:gd name="T54" fmla="*/ 124 w 728"/>
                <a:gd name="T55" fmla="*/ 638 h 727"/>
                <a:gd name="T56" fmla="*/ 89 w 728"/>
                <a:gd name="T57" fmla="*/ 603 h 727"/>
                <a:gd name="T58" fmla="*/ 59 w 728"/>
                <a:gd name="T59" fmla="*/ 562 h 727"/>
                <a:gd name="T60" fmla="*/ 34 w 728"/>
                <a:gd name="T61" fmla="*/ 518 h 727"/>
                <a:gd name="T62" fmla="*/ 16 w 728"/>
                <a:gd name="T63" fmla="*/ 469 h 727"/>
                <a:gd name="T64" fmla="*/ 4 w 728"/>
                <a:gd name="T65" fmla="*/ 418 h 727"/>
                <a:gd name="T66" fmla="*/ 0 w 728"/>
                <a:gd name="T67" fmla="*/ 364 h 727"/>
                <a:gd name="T68" fmla="*/ 4 w 728"/>
                <a:gd name="T69" fmla="*/ 311 h 727"/>
                <a:gd name="T70" fmla="*/ 16 w 728"/>
                <a:gd name="T71" fmla="*/ 258 h 727"/>
                <a:gd name="T72" fmla="*/ 34 w 728"/>
                <a:gd name="T73" fmla="*/ 210 h 727"/>
                <a:gd name="T74" fmla="*/ 59 w 728"/>
                <a:gd name="T75" fmla="*/ 165 h 727"/>
                <a:gd name="T76" fmla="*/ 89 w 728"/>
                <a:gd name="T77" fmla="*/ 125 h 727"/>
                <a:gd name="T78" fmla="*/ 124 w 728"/>
                <a:gd name="T79" fmla="*/ 89 h 727"/>
                <a:gd name="T80" fmla="*/ 165 w 728"/>
                <a:gd name="T81" fmla="*/ 58 h 727"/>
                <a:gd name="T82" fmla="*/ 211 w 728"/>
                <a:gd name="T83" fmla="*/ 34 h 727"/>
                <a:gd name="T84" fmla="*/ 259 w 728"/>
                <a:gd name="T85" fmla="*/ 16 h 727"/>
                <a:gd name="T86" fmla="*/ 310 w 728"/>
                <a:gd name="T87" fmla="*/ 4 h 727"/>
                <a:gd name="T88" fmla="*/ 364 w 728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7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8"/>
                  </a:lnTo>
                  <a:lnTo>
                    <a:pt x="724" y="311"/>
                  </a:lnTo>
                  <a:lnTo>
                    <a:pt x="728" y="364"/>
                  </a:lnTo>
                  <a:lnTo>
                    <a:pt x="724" y="418"/>
                  </a:lnTo>
                  <a:lnTo>
                    <a:pt x="713" y="469"/>
                  </a:lnTo>
                  <a:lnTo>
                    <a:pt x="694" y="518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3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9" y="713"/>
                  </a:lnTo>
                  <a:lnTo>
                    <a:pt x="211" y="694"/>
                  </a:lnTo>
                  <a:lnTo>
                    <a:pt x="165" y="669"/>
                  </a:lnTo>
                  <a:lnTo>
                    <a:pt x="124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8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1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3ECC62"/>
            </a:solidFill>
            <a:ln w="0">
              <a:solidFill>
                <a:srgbClr val="3ECC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9" name="Freeform 2892"/>
            <p:cNvSpPr>
              <a:spLocks/>
            </p:cNvSpPr>
            <p:nvPr/>
          </p:nvSpPr>
          <p:spPr bwMode="auto">
            <a:xfrm>
              <a:off x="3125789" y="2897188"/>
              <a:ext cx="342900" cy="596900"/>
            </a:xfrm>
            <a:custGeom>
              <a:avLst/>
              <a:gdLst>
                <a:gd name="T0" fmla="*/ 29 w 216"/>
                <a:gd name="T1" fmla="*/ 0 h 376"/>
                <a:gd name="T2" fmla="*/ 41 w 216"/>
                <a:gd name="T3" fmla="*/ 2 h 376"/>
                <a:gd name="T4" fmla="*/ 50 w 216"/>
                <a:gd name="T5" fmla="*/ 9 h 376"/>
                <a:gd name="T6" fmla="*/ 208 w 216"/>
                <a:gd name="T7" fmla="*/ 167 h 376"/>
                <a:gd name="T8" fmla="*/ 215 w 216"/>
                <a:gd name="T9" fmla="*/ 177 h 376"/>
                <a:gd name="T10" fmla="*/ 216 w 216"/>
                <a:gd name="T11" fmla="*/ 188 h 376"/>
                <a:gd name="T12" fmla="*/ 215 w 216"/>
                <a:gd name="T13" fmla="*/ 199 h 376"/>
                <a:gd name="T14" fmla="*/ 208 w 216"/>
                <a:gd name="T15" fmla="*/ 208 h 376"/>
                <a:gd name="T16" fmla="*/ 50 w 216"/>
                <a:gd name="T17" fmla="*/ 366 h 376"/>
                <a:gd name="T18" fmla="*/ 46 w 216"/>
                <a:gd name="T19" fmla="*/ 370 h 376"/>
                <a:gd name="T20" fmla="*/ 41 w 216"/>
                <a:gd name="T21" fmla="*/ 373 h 376"/>
                <a:gd name="T22" fmla="*/ 34 w 216"/>
                <a:gd name="T23" fmla="*/ 374 h 376"/>
                <a:gd name="T24" fmla="*/ 29 w 216"/>
                <a:gd name="T25" fmla="*/ 376 h 376"/>
                <a:gd name="T26" fmla="*/ 24 w 216"/>
                <a:gd name="T27" fmla="*/ 374 h 376"/>
                <a:gd name="T28" fmla="*/ 18 w 216"/>
                <a:gd name="T29" fmla="*/ 373 h 376"/>
                <a:gd name="T30" fmla="*/ 13 w 216"/>
                <a:gd name="T31" fmla="*/ 370 h 376"/>
                <a:gd name="T32" fmla="*/ 8 w 216"/>
                <a:gd name="T33" fmla="*/ 366 h 376"/>
                <a:gd name="T34" fmla="*/ 1 w 216"/>
                <a:gd name="T35" fmla="*/ 357 h 376"/>
                <a:gd name="T36" fmla="*/ 0 w 216"/>
                <a:gd name="T37" fmla="*/ 345 h 376"/>
                <a:gd name="T38" fmla="*/ 1 w 216"/>
                <a:gd name="T39" fmla="*/ 334 h 376"/>
                <a:gd name="T40" fmla="*/ 8 w 216"/>
                <a:gd name="T41" fmla="*/ 325 h 376"/>
                <a:gd name="T42" fmla="*/ 145 w 216"/>
                <a:gd name="T43" fmla="*/ 188 h 376"/>
                <a:gd name="T44" fmla="*/ 8 w 216"/>
                <a:gd name="T45" fmla="*/ 51 h 376"/>
                <a:gd name="T46" fmla="*/ 1 w 216"/>
                <a:gd name="T47" fmla="*/ 40 h 376"/>
                <a:gd name="T48" fmla="*/ 0 w 216"/>
                <a:gd name="T49" fmla="*/ 30 h 376"/>
                <a:gd name="T50" fmla="*/ 1 w 216"/>
                <a:gd name="T51" fmla="*/ 18 h 376"/>
                <a:gd name="T52" fmla="*/ 8 w 216"/>
                <a:gd name="T53" fmla="*/ 9 h 376"/>
                <a:gd name="T54" fmla="*/ 18 w 216"/>
                <a:gd name="T55" fmla="*/ 2 h 376"/>
                <a:gd name="T56" fmla="*/ 29 w 216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376">
                  <a:moveTo>
                    <a:pt x="29" y="0"/>
                  </a:moveTo>
                  <a:lnTo>
                    <a:pt x="41" y="2"/>
                  </a:lnTo>
                  <a:lnTo>
                    <a:pt x="50" y="9"/>
                  </a:lnTo>
                  <a:lnTo>
                    <a:pt x="208" y="167"/>
                  </a:lnTo>
                  <a:lnTo>
                    <a:pt x="215" y="177"/>
                  </a:lnTo>
                  <a:lnTo>
                    <a:pt x="216" y="188"/>
                  </a:lnTo>
                  <a:lnTo>
                    <a:pt x="215" y="199"/>
                  </a:lnTo>
                  <a:lnTo>
                    <a:pt x="208" y="208"/>
                  </a:lnTo>
                  <a:lnTo>
                    <a:pt x="50" y="366"/>
                  </a:lnTo>
                  <a:lnTo>
                    <a:pt x="46" y="370"/>
                  </a:lnTo>
                  <a:lnTo>
                    <a:pt x="41" y="373"/>
                  </a:lnTo>
                  <a:lnTo>
                    <a:pt x="34" y="374"/>
                  </a:lnTo>
                  <a:lnTo>
                    <a:pt x="29" y="376"/>
                  </a:lnTo>
                  <a:lnTo>
                    <a:pt x="24" y="374"/>
                  </a:lnTo>
                  <a:lnTo>
                    <a:pt x="18" y="373"/>
                  </a:lnTo>
                  <a:lnTo>
                    <a:pt x="13" y="370"/>
                  </a:lnTo>
                  <a:lnTo>
                    <a:pt x="8" y="366"/>
                  </a:lnTo>
                  <a:lnTo>
                    <a:pt x="1" y="357"/>
                  </a:lnTo>
                  <a:lnTo>
                    <a:pt x="0" y="345"/>
                  </a:lnTo>
                  <a:lnTo>
                    <a:pt x="1" y="334"/>
                  </a:lnTo>
                  <a:lnTo>
                    <a:pt x="8" y="325"/>
                  </a:lnTo>
                  <a:lnTo>
                    <a:pt x="145" y="188"/>
                  </a:lnTo>
                  <a:lnTo>
                    <a:pt x="8" y="51"/>
                  </a:lnTo>
                  <a:lnTo>
                    <a:pt x="1" y="40"/>
                  </a:lnTo>
                  <a:lnTo>
                    <a:pt x="0" y="30"/>
                  </a:lnTo>
                  <a:lnTo>
                    <a:pt x="1" y="18"/>
                  </a:lnTo>
                  <a:lnTo>
                    <a:pt x="8" y="9"/>
                  </a:lnTo>
                  <a:lnTo>
                    <a:pt x="18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0" name="Freeform 2893"/>
            <p:cNvSpPr>
              <a:spLocks/>
            </p:cNvSpPr>
            <p:nvPr/>
          </p:nvSpPr>
          <p:spPr bwMode="auto">
            <a:xfrm>
              <a:off x="2990851" y="3013075"/>
              <a:ext cx="228600" cy="363538"/>
            </a:xfrm>
            <a:custGeom>
              <a:avLst/>
              <a:gdLst>
                <a:gd name="T0" fmla="*/ 29 w 144"/>
                <a:gd name="T1" fmla="*/ 0 h 229"/>
                <a:gd name="T2" fmla="*/ 41 w 144"/>
                <a:gd name="T3" fmla="*/ 3 h 229"/>
                <a:gd name="T4" fmla="*/ 50 w 144"/>
                <a:gd name="T5" fmla="*/ 9 h 229"/>
                <a:gd name="T6" fmla="*/ 135 w 144"/>
                <a:gd name="T7" fmla="*/ 94 h 229"/>
                <a:gd name="T8" fmla="*/ 141 w 144"/>
                <a:gd name="T9" fmla="*/ 104 h 229"/>
                <a:gd name="T10" fmla="*/ 144 w 144"/>
                <a:gd name="T11" fmla="*/ 115 h 229"/>
                <a:gd name="T12" fmla="*/ 141 w 144"/>
                <a:gd name="T13" fmla="*/ 126 h 229"/>
                <a:gd name="T14" fmla="*/ 135 w 144"/>
                <a:gd name="T15" fmla="*/ 135 h 229"/>
                <a:gd name="T16" fmla="*/ 50 w 144"/>
                <a:gd name="T17" fmla="*/ 220 h 229"/>
                <a:gd name="T18" fmla="*/ 44 w 144"/>
                <a:gd name="T19" fmla="*/ 224 h 229"/>
                <a:gd name="T20" fmla="*/ 41 w 144"/>
                <a:gd name="T21" fmla="*/ 227 h 229"/>
                <a:gd name="T22" fmla="*/ 34 w 144"/>
                <a:gd name="T23" fmla="*/ 229 h 229"/>
                <a:gd name="T24" fmla="*/ 29 w 144"/>
                <a:gd name="T25" fmla="*/ 229 h 229"/>
                <a:gd name="T26" fmla="*/ 24 w 144"/>
                <a:gd name="T27" fmla="*/ 229 h 229"/>
                <a:gd name="T28" fmla="*/ 18 w 144"/>
                <a:gd name="T29" fmla="*/ 227 h 229"/>
                <a:gd name="T30" fmla="*/ 13 w 144"/>
                <a:gd name="T31" fmla="*/ 224 h 229"/>
                <a:gd name="T32" fmla="*/ 8 w 144"/>
                <a:gd name="T33" fmla="*/ 220 h 229"/>
                <a:gd name="T34" fmla="*/ 1 w 144"/>
                <a:gd name="T35" fmla="*/ 211 h 229"/>
                <a:gd name="T36" fmla="*/ 0 w 144"/>
                <a:gd name="T37" fmla="*/ 200 h 229"/>
                <a:gd name="T38" fmla="*/ 1 w 144"/>
                <a:gd name="T39" fmla="*/ 189 h 229"/>
                <a:gd name="T40" fmla="*/ 8 w 144"/>
                <a:gd name="T41" fmla="*/ 180 h 229"/>
                <a:gd name="T42" fmla="*/ 72 w 144"/>
                <a:gd name="T43" fmla="*/ 115 h 229"/>
                <a:gd name="T44" fmla="*/ 8 w 144"/>
                <a:gd name="T45" fmla="*/ 50 h 229"/>
                <a:gd name="T46" fmla="*/ 1 w 144"/>
                <a:gd name="T47" fmla="*/ 41 h 229"/>
                <a:gd name="T48" fmla="*/ 0 w 144"/>
                <a:gd name="T49" fmla="*/ 30 h 229"/>
                <a:gd name="T50" fmla="*/ 1 w 144"/>
                <a:gd name="T51" fmla="*/ 19 h 229"/>
                <a:gd name="T52" fmla="*/ 8 w 144"/>
                <a:gd name="T53" fmla="*/ 9 h 229"/>
                <a:gd name="T54" fmla="*/ 18 w 144"/>
                <a:gd name="T55" fmla="*/ 3 h 229"/>
                <a:gd name="T56" fmla="*/ 29 w 144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229">
                  <a:moveTo>
                    <a:pt x="29" y="0"/>
                  </a:moveTo>
                  <a:lnTo>
                    <a:pt x="41" y="3"/>
                  </a:lnTo>
                  <a:lnTo>
                    <a:pt x="50" y="9"/>
                  </a:lnTo>
                  <a:lnTo>
                    <a:pt x="135" y="94"/>
                  </a:lnTo>
                  <a:lnTo>
                    <a:pt x="141" y="104"/>
                  </a:lnTo>
                  <a:lnTo>
                    <a:pt x="144" y="115"/>
                  </a:lnTo>
                  <a:lnTo>
                    <a:pt x="141" y="126"/>
                  </a:lnTo>
                  <a:lnTo>
                    <a:pt x="135" y="135"/>
                  </a:lnTo>
                  <a:lnTo>
                    <a:pt x="50" y="220"/>
                  </a:lnTo>
                  <a:lnTo>
                    <a:pt x="44" y="224"/>
                  </a:lnTo>
                  <a:lnTo>
                    <a:pt x="41" y="227"/>
                  </a:lnTo>
                  <a:lnTo>
                    <a:pt x="34" y="229"/>
                  </a:lnTo>
                  <a:lnTo>
                    <a:pt x="29" y="229"/>
                  </a:lnTo>
                  <a:lnTo>
                    <a:pt x="24" y="229"/>
                  </a:lnTo>
                  <a:lnTo>
                    <a:pt x="18" y="227"/>
                  </a:lnTo>
                  <a:lnTo>
                    <a:pt x="13" y="224"/>
                  </a:lnTo>
                  <a:lnTo>
                    <a:pt x="8" y="220"/>
                  </a:lnTo>
                  <a:lnTo>
                    <a:pt x="1" y="211"/>
                  </a:lnTo>
                  <a:lnTo>
                    <a:pt x="0" y="200"/>
                  </a:lnTo>
                  <a:lnTo>
                    <a:pt x="1" y="189"/>
                  </a:lnTo>
                  <a:lnTo>
                    <a:pt x="8" y="180"/>
                  </a:lnTo>
                  <a:lnTo>
                    <a:pt x="72" y="115"/>
                  </a:lnTo>
                  <a:lnTo>
                    <a:pt x="8" y="50"/>
                  </a:lnTo>
                  <a:lnTo>
                    <a:pt x="1" y="41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8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1" name="Freeform 2894"/>
            <p:cNvSpPr>
              <a:spLocks noEditPoints="1"/>
            </p:cNvSpPr>
            <p:nvPr/>
          </p:nvSpPr>
          <p:spPr bwMode="auto">
            <a:xfrm>
              <a:off x="3206751" y="2617788"/>
              <a:ext cx="577850" cy="1154113"/>
            </a:xfrm>
            <a:custGeom>
              <a:avLst/>
              <a:gdLst>
                <a:gd name="T0" fmla="*/ 0 w 364"/>
                <a:gd name="T1" fmla="*/ 269 h 727"/>
                <a:gd name="T2" fmla="*/ 94 w 364"/>
                <a:gd name="T3" fmla="*/ 364 h 727"/>
                <a:gd name="T4" fmla="*/ 0 w 364"/>
                <a:gd name="T5" fmla="*/ 459 h 727"/>
                <a:gd name="T6" fmla="*/ 0 w 364"/>
                <a:gd name="T7" fmla="*/ 384 h 727"/>
                <a:gd name="T8" fmla="*/ 5 w 364"/>
                <a:gd name="T9" fmla="*/ 375 h 727"/>
                <a:gd name="T10" fmla="*/ 8 w 364"/>
                <a:gd name="T11" fmla="*/ 364 h 727"/>
                <a:gd name="T12" fmla="*/ 5 w 364"/>
                <a:gd name="T13" fmla="*/ 354 h 727"/>
                <a:gd name="T14" fmla="*/ 0 w 364"/>
                <a:gd name="T15" fmla="*/ 343 h 727"/>
                <a:gd name="T16" fmla="*/ 0 w 364"/>
                <a:gd name="T17" fmla="*/ 269 h 727"/>
                <a:gd name="T18" fmla="*/ 0 w 364"/>
                <a:gd name="T19" fmla="*/ 0 h 727"/>
                <a:gd name="T20" fmla="*/ 54 w 364"/>
                <a:gd name="T21" fmla="*/ 4 h 727"/>
                <a:gd name="T22" fmla="*/ 105 w 364"/>
                <a:gd name="T23" fmla="*/ 16 h 727"/>
                <a:gd name="T24" fmla="*/ 153 w 364"/>
                <a:gd name="T25" fmla="*/ 34 h 727"/>
                <a:gd name="T26" fmla="*/ 198 w 364"/>
                <a:gd name="T27" fmla="*/ 58 h 727"/>
                <a:gd name="T28" fmla="*/ 239 w 364"/>
                <a:gd name="T29" fmla="*/ 89 h 727"/>
                <a:gd name="T30" fmla="*/ 274 w 364"/>
                <a:gd name="T31" fmla="*/ 125 h 727"/>
                <a:gd name="T32" fmla="*/ 305 w 364"/>
                <a:gd name="T33" fmla="*/ 165 h 727"/>
                <a:gd name="T34" fmla="*/ 330 w 364"/>
                <a:gd name="T35" fmla="*/ 210 h 727"/>
                <a:gd name="T36" fmla="*/ 349 w 364"/>
                <a:gd name="T37" fmla="*/ 258 h 727"/>
                <a:gd name="T38" fmla="*/ 360 w 364"/>
                <a:gd name="T39" fmla="*/ 311 h 727"/>
                <a:gd name="T40" fmla="*/ 364 w 364"/>
                <a:gd name="T41" fmla="*/ 364 h 727"/>
                <a:gd name="T42" fmla="*/ 360 w 364"/>
                <a:gd name="T43" fmla="*/ 418 h 727"/>
                <a:gd name="T44" fmla="*/ 349 w 364"/>
                <a:gd name="T45" fmla="*/ 469 h 727"/>
                <a:gd name="T46" fmla="*/ 330 w 364"/>
                <a:gd name="T47" fmla="*/ 518 h 727"/>
                <a:gd name="T48" fmla="*/ 305 w 364"/>
                <a:gd name="T49" fmla="*/ 562 h 727"/>
                <a:gd name="T50" fmla="*/ 274 w 364"/>
                <a:gd name="T51" fmla="*/ 603 h 727"/>
                <a:gd name="T52" fmla="*/ 239 w 364"/>
                <a:gd name="T53" fmla="*/ 638 h 727"/>
                <a:gd name="T54" fmla="*/ 198 w 364"/>
                <a:gd name="T55" fmla="*/ 669 h 727"/>
                <a:gd name="T56" fmla="*/ 153 w 364"/>
                <a:gd name="T57" fmla="*/ 694 h 727"/>
                <a:gd name="T58" fmla="*/ 105 w 364"/>
                <a:gd name="T59" fmla="*/ 713 h 727"/>
                <a:gd name="T60" fmla="*/ 54 w 364"/>
                <a:gd name="T61" fmla="*/ 723 h 727"/>
                <a:gd name="T62" fmla="*/ 0 w 364"/>
                <a:gd name="T63" fmla="*/ 727 h 727"/>
                <a:gd name="T64" fmla="*/ 0 w 364"/>
                <a:gd name="T65" fmla="*/ 541 h 727"/>
                <a:gd name="T66" fmla="*/ 157 w 364"/>
                <a:gd name="T67" fmla="*/ 384 h 727"/>
                <a:gd name="T68" fmla="*/ 164 w 364"/>
                <a:gd name="T69" fmla="*/ 375 h 727"/>
                <a:gd name="T70" fmla="*/ 165 w 364"/>
                <a:gd name="T71" fmla="*/ 364 h 727"/>
                <a:gd name="T72" fmla="*/ 164 w 364"/>
                <a:gd name="T73" fmla="*/ 353 h 727"/>
                <a:gd name="T74" fmla="*/ 157 w 364"/>
                <a:gd name="T75" fmla="*/ 343 h 727"/>
                <a:gd name="T76" fmla="*/ 0 w 364"/>
                <a:gd name="T77" fmla="*/ 186 h 727"/>
                <a:gd name="T78" fmla="*/ 0 w 364"/>
                <a:gd name="T7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4" h="727">
                  <a:moveTo>
                    <a:pt x="0" y="269"/>
                  </a:moveTo>
                  <a:lnTo>
                    <a:pt x="94" y="364"/>
                  </a:lnTo>
                  <a:lnTo>
                    <a:pt x="0" y="459"/>
                  </a:lnTo>
                  <a:lnTo>
                    <a:pt x="0" y="384"/>
                  </a:lnTo>
                  <a:lnTo>
                    <a:pt x="5" y="375"/>
                  </a:lnTo>
                  <a:lnTo>
                    <a:pt x="8" y="364"/>
                  </a:lnTo>
                  <a:lnTo>
                    <a:pt x="5" y="354"/>
                  </a:lnTo>
                  <a:lnTo>
                    <a:pt x="0" y="343"/>
                  </a:lnTo>
                  <a:lnTo>
                    <a:pt x="0" y="269"/>
                  </a:lnTo>
                  <a:close/>
                  <a:moveTo>
                    <a:pt x="0" y="0"/>
                  </a:moveTo>
                  <a:lnTo>
                    <a:pt x="54" y="4"/>
                  </a:lnTo>
                  <a:lnTo>
                    <a:pt x="105" y="16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9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9" y="258"/>
                  </a:lnTo>
                  <a:lnTo>
                    <a:pt x="360" y="311"/>
                  </a:lnTo>
                  <a:lnTo>
                    <a:pt x="364" y="364"/>
                  </a:lnTo>
                  <a:lnTo>
                    <a:pt x="360" y="418"/>
                  </a:lnTo>
                  <a:lnTo>
                    <a:pt x="349" y="469"/>
                  </a:lnTo>
                  <a:lnTo>
                    <a:pt x="330" y="518"/>
                  </a:lnTo>
                  <a:lnTo>
                    <a:pt x="305" y="562"/>
                  </a:lnTo>
                  <a:lnTo>
                    <a:pt x="274" y="603"/>
                  </a:lnTo>
                  <a:lnTo>
                    <a:pt x="239" y="638"/>
                  </a:lnTo>
                  <a:lnTo>
                    <a:pt x="198" y="669"/>
                  </a:lnTo>
                  <a:lnTo>
                    <a:pt x="153" y="694"/>
                  </a:lnTo>
                  <a:lnTo>
                    <a:pt x="105" y="713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541"/>
                  </a:lnTo>
                  <a:lnTo>
                    <a:pt x="157" y="384"/>
                  </a:lnTo>
                  <a:lnTo>
                    <a:pt x="164" y="375"/>
                  </a:lnTo>
                  <a:lnTo>
                    <a:pt x="165" y="364"/>
                  </a:lnTo>
                  <a:lnTo>
                    <a:pt x="164" y="353"/>
                  </a:lnTo>
                  <a:lnTo>
                    <a:pt x="157" y="343"/>
                  </a:ln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D4C"/>
            </a:solidFill>
            <a:ln w="0">
              <a:solidFill>
                <a:srgbClr val="29AD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2" name="Freeform 2895"/>
            <p:cNvSpPr>
              <a:spLocks/>
            </p:cNvSpPr>
            <p:nvPr/>
          </p:nvSpPr>
          <p:spPr bwMode="auto">
            <a:xfrm>
              <a:off x="3206751" y="2913063"/>
              <a:ext cx="261938" cy="563563"/>
            </a:xfrm>
            <a:custGeom>
              <a:avLst/>
              <a:gdLst>
                <a:gd name="T0" fmla="*/ 0 w 165"/>
                <a:gd name="T1" fmla="*/ 0 h 355"/>
                <a:gd name="T2" fmla="*/ 157 w 165"/>
                <a:gd name="T3" fmla="*/ 157 h 355"/>
                <a:gd name="T4" fmla="*/ 164 w 165"/>
                <a:gd name="T5" fmla="*/ 167 h 355"/>
                <a:gd name="T6" fmla="*/ 165 w 165"/>
                <a:gd name="T7" fmla="*/ 178 h 355"/>
                <a:gd name="T8" fmla="*/ 164 w 165"/>
                <a:gd name="T9" fmla="*/ 189 h 355"/>
                <a:gd name="T10" fmla="*/ 157 w 165"/>
                <a:gd name="T11" fmla="*/ 198 h 355"/>
                <a:gd name="T12" fmla="*/ 0 w 165"/>
                <a:gd name="T13" fmla="*/ 355 h 355"/>
                <a:gd name="T14" fmla="*/ 0 w 165"/>
                <a:gd name="T15" fmla="*/ 273 h 355"/>
                <a:gd name="T16" fmla="*/ 94 w 165"/>
                <a:gd name="T17" fmla="*/ 178 h 355"/>
                <a:gd name="T18" fmla="*/ 0 w 165"/>
                <a:gd name="T19" fmla="*/ 83 h 355"/>
                <a:gd name="T20" fmla="*/ 0 w 165"/>
                <a:gd name="T2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355">
                  <a:moveTo>
                    <a:pt x="0" y="0"/>
                  </a:moveTo>
                  <a:lnTo>
                    <a:pt x="157" y="157"/>
                  </a:lnTo>
                  <a:lnTo>
                    <a:pt x="164" y="167"/>
                  </a:lnTo>
                  <a:lnTo>
                    <a:pt x="165" y="178"/>
                  </a:lnTo>
                  <a:lnTo>
                    <a:pt x="164" y="189"/>
                  </a:lnTo>
                  <a:lnTo>
                    <a:pt x="157" y="198"/>
                  </a:lnTo>
                  <a:lnTo>
                    <a:pt x="0" y="355"/>
                  </a:lnTo>
                  <a:lnTo>
                    <a:pt x="0" y="273"/>
                  </a:lnTo>
                  <a:lnTo>
                    <a:pt x="94" y="178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3" name="Freeform 2896"/>
            <p:cNvSpPr>
              <a:spLocks/>
            </p:cNvSpPr>
            <p:nvPr/>
          </p:nvSpPr>
          <p:spPr bwMode="auto">
            <a:xfrm>
              <a:off x="3206751" y="3162300"/>
              <a:ext cx="12700" cy="65088"/>
            </a:xfrm>
            <a:custGeom>
              <a:avLst/>
              <a:gdLst>
                <a:gd name="T0" fmla="*/ 0 w 8"/>
                <a:gd name="T1" fmla="*/ 0 h 41"/>
                <a:gd name="T2" fmla="*/ 5 w 8"/>
                <a:gd name="T3" fmla="*/ 11 h 41"/>
                <a:gd name="T4" fmla="*/ 8 w 8"/>
                <a:gd name="T5" fmla="*/ 21 h 41"/>
                <a:gd name="T6" fmla="*/ 5 w 8"/>
                <a:gd name="T7" fmla="*/ 32 h 41"/>
                <a:gd name="T8" fmla="*/ 0 w 8"/>
                <a:gd name="T9" fmla="*/ 41 h 41"/>
                <a:gd name="T10" fmla="*/ 0 w 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1">
                  <a:moveTo>
                    <a:pt x="0" y="0"/>
                  </a:moveTo>
                  <a:lnTo>
                    <a:pt x="5" y="11"/>
                  </a:lnTo>
                  <a:lnTo>
                    <a:pt x="8" y="21"/>
                  </a:lnTo>
                  <a:lnTo>
                    <a:pt x="5" y="32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7" name="그룹 3066"/>
          <p:cNvGrpSpPr/>
          <p:nvPr/>
        </p:nvGrpSpPr>
        <p:grpSpPr>
          <a:xfrm>
            <a:off x="5520922" y="2734834"/>
            <a:ext cx="1153573" cy="1153572"/>
            <a:chOff x="3946526" y="2617788"/>
            <a:chExt cx="1246188" cy="1246187"/>
          </a:xfrm>
        </p:grpSpPr>
        <p:sp>
          <p:nvSpPr>
            <p:cNvPr id="2964" name="Freeform 2897"/>
            <p:cNvSpPr>
              <a:spLocks/>
            </p:cNvSpPr>
            <p:nvPr/>
          </p:nvSpPr>
          <p:spPr bwMode="auto">
            <a:xfrm>
              <a:off x="4037014" y="270827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5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5 h 728"/>
                <a:gd name="T14" fmla="*/ 669 w 728"/>
                <a:gd name="T15" fmla="*/ 166 h 728"/>
                <a:gd name="T16" fmla="*/ 694 w 728"/>
                <a:gd name="T17" fmla="*/ 211 h 728"/>
                <a:gd name="T18" fmla="*/ 712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2 w 728"/>
                <a:gd name="T27" fmla="*/ 468 h 728"/>
                <a:gd name="T28" fmla="*/ 694 w 728"/>
                <a:gd name="T29" fmla="*/ 517 h 728"/>
                <a:gd name="T30" fmla="*/ 669 w 728"/>
                <a:gd name="T31" fmla="*/ 561 h 728"/>
                <a:gd name="T32" fmla="*/ 639 w 728"/>
                <a:gd name="T33" fmla="*/ 602 h 728"/>
                <a:gd name="T34" fmla="*/ 602 w 728"/>
                <a:gd name="T35" fmla="*/ 637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5 w 728"/>
                <a:gd name="T55" fmla="*/ 637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5 w 728"/>
                <a:gd name="T63" fmla="*/ 468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5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5 h 728"/>
                <a:gd name="T78" fmla="*/ 125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5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2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5" name="Freeform 2898"/>
            <p:cNvSpPr>
              <a:spLocks/>
            </p:cNvSpPr>
            <p:nvPr/>
          </p:nvSpPr>
          <p:spPr bwMode="auto">
            <a:xfrm>
              <a:off x="3946526" y="2617788"/>
              <a:ext cx="1154113" cy="1154113"/>
            </a:xfrm>
            <a:custGeom>
              <a:avLst/>
              <a:gdLst>
                <a:gd name="T0" fmla="*/ 365 w 727"/>
                <a:gd name="T1" fmla="*/ 0 h 727"/>
                <a:gd name="T2" fmla="*/ 418 w 727"/>
                <a:gd name="T3" fmla="*/ 4 h 727"/>
                <a:gd name="T4" fmla="*/ 469 w 727"/>
                <a:gd name="T5" fmla="*/ 16 h 727"/>
                <a:gd name="T6" fmla="*/ 518 w 727"/>
                <a:gd name="T7" fmla="*/ 34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70 w 727"/>
                <a:gd name="T15" fmla="*/ 165 h 727"/>
                <a:gd name="T16" fmla="*/ 695 w 727"/>
                <a:gd name="T17" fmla="*/ 210 h 727"/>
                <a:gd name="T18" fmla="*/ 713 w 727"/>
                <a:gd name="T19" fmla="*/ 258 h 727"/>
                <a:gd name="T20" fmla="*/ 723 w 727"/>
                <a:gd name="T21" fmla="*/ 311 h 727"/>
                <a:gd name="T22" fmla="*/ 727 w 727"/>
                <a:gd name="T23" fmla="*/ 364 h 727"/>
                <a:gd name="T24" fmla="*/ 723 w 727"/>
                <a:gd name="T25" fmla="*/ 418 h 727"/>
                <a:gd name="T26" fmla="*/ 713 w 727"/>
                <a:gd name="T27" fmla="*/ 469 h 727"/>
                <a:gd name="T28" fmla="*/ 695 w 727"/>
                <a:gd name="T29" fmla="*/ 518 h 727"/>
                <a:gd name="T30" fmla="*/ 670 w 727"/>
                <a:gd name="T31" fmla="*/ 562 h 727"/>
                <a:gd name="T32" fmla="*/ 638 w 727"/>
                <a:gd name="T33" fmla="*/ 603 h 727"/>
                <a:gd name="T34" fmla="*/ 603 w 727"/>
                <a:gd name="T35" fmla="*/ 638 h 727"/>
                <a:gd name="T36" fmla="*/ 562 w 727"/>
                <a:gd name="T37" fmla="*/ 669 h 727"/>
                <a:gd name="T38" fmla="*/ 518 w 727"/>
                <a:gd name="T39" fmla="*/ 694 h 727"/>
                <a:gd name="T40" fmla="*/ 469 w 727"/>
                <a:gd name="T41" fmla="*/ 713 h 727"/>
                <a:gd name="T42" fmla="*/ 418 w 727"/>
                <a:gd name="T43" fmla="*/ 723 h 727"/>
                <a:gd name="T44" fmla="*/ 365 w 727"/>
                <a:gd name="T45" fmla="*/ 727 h 727"/>
                <a:gd name="T46" fmla="*/ 311 w 727"/>
                <a:gd name="T47" fmla="*/ 723 h 727"/>
                <a:gd name="T48" fmla="*/ 258 w 727"/>
                <a:gd name="T49" fmla="*/ 713 h 727"/>
                <a:gd name="T50" fmla="*/ 211 w 727"/>
                <a:gd name="T51" fmla="*/ 694 h 727"/>
                <a:gd name="T52" fmla="*/ 165 w 727"/>
                <a:gd name="T53" fmla="*/ 669 h 727"/>
                <a:gd name="T54" fmla="*/ 125 w 727"/>
                <a:gd name="T55" fmla="*/ 638 h 727"/>
                <a:gd name="T56" fmla="*/ 89 w 727"/>
                <a:gd name="T57" fmla="*/ 603 h 727"/>
                <a:gd name="T58" fmla="*/ 59 w 727"/>
                <a:gd name="T59" fmla="*/ 562 h 727"/>
                <a:gd name="T60" fmla="*/ 34 w 727"/>
                <a:gd name="T61" fmla="*/ 518 h 727"/>
                <a:gd name="T62" fmla="*/ 16 w 727"/>
                <a:gd name="T63" fmla="*/ 469 h 727"/>
                <a:gd name="T64" fmla="*/ 4 w 727"/>
                <a:gd name="T65" fmla="*/ 418 h 727"/>
                <a:gd name="T66" fmla="*/ 0 w 727"/>
                <a:gd name="T67" fmla="*/ 364 h 727"/>
                <a:gd name="T68" fmla="*/ 4 w 727"/>
                <a:gd name="T69" fmla="*/ 311 h 727"/>
                <a:gd name="T70" fmla="*/ 16 w 727"/>
                <a:gd name="T71" fmla="*/ 258 h 727"/>
                <a:gd name="T72" fmla="*/ 34 w 727"/>
                <a:gd name="T73" fmla="*/ 210 h 727"/>
                <a:gd name="T74" fmla="*/ 59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1 w 727"/>
                <a:gd name="T83" fmla="*/ 34 h 727"/>
                <a:gd name="T84" fmla="*/ 258 w 727"/>
                <a:gd name="T85" fmla="*/ 16 h 727"/>
                <a:gd name="T86" fmla="*/ 311 w 727"/>
                <a:gd name="T87" fmla="*/ 4 h 727"/>
                <a:gd name="T88" fmla="*/ 365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5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8"/>
                  </a:lnTo>
                  <a:lnTo>
                    <a:pt x="723" y="311"/>
                  </a:lnTo>
                  <a:lnTo>
                    <a:pt x="727" y="364"/>
                  </a:lnTo>
                  <a:lnTo>
                    <a:pt x="723" y="418"/>
                  </a:lnTo>
                  <a:lnTo>
                    <a:pt x="713" y="469"/>
                  </a:lnTo>
                  <a:lnTo>
                    <a:pt x="695" y="518"/>
                  </a:lnTo>
                  <a:lnTo>
                    <a:pt x="670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3"/>
                  </a:lnTo>
                  <a:lnTo>
                    <a:pt x="418" y="723"/>
                  </a:lnTo>
                  <a:lnTo>
                    <a:pt x="365" y="727"/>
                  </a:lnTo>
                  <a:lnTo>
                    <a:pt x="311" y="723"/>
                  </a:lnTo>
                  <a:lnTo>
                    <a:pt x="258" y="713"/>
                  </a:lnTo>
                  <a:lnTo>
                    <a:pt x="211" y="694"/>
                  </a:lnTo>
                  <a:lnTo>
                    <a:pt x="165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9" y="562"/>
                  </a:lnTo>
                  <a:lnTo>
                    <a:pt x="34" y="518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1"/>
                  </a:lnTo>
                  <a:lnTo>
                    <a:pt x="16" y="258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1" y="34"/>
                  </a:lnTo>
                  <a:lnTo>
                    <a:pt x="258" y="16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C2C37"/>
            </a:solidFill>
            <a:ln w="0">
              <a:solidFill>
                <a:srgbClr val="FC2C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6" name="Freeform 2899"/>
            <p:cNvSpPr>
              <a:spLocks/>
            </p:cNvSpPr>
            <p:nvPr/>
          </p:nvSpPr>
          <p:spPr bwMode="auto">
            <a:xfrm>
              <a:off x="4235451" y="2859088"/>
              <a:ext cx="601663" cy="671513"/>
            </a:xfrm>
            <a:custGeom>
              <a:avLst/>
              <a:gdLst>
                <a:gd name="T0" fmla="*/ 168 w 379"/>
                <a:gd name="T1" fmla="*/ 0 h 423"/>
                <a:gd name="T2" fmla="*/ 379 w 379"/>
                <a:gd name="T3" fmla="*/ 211 h 423"/>
                <a:gd name="T4" fmla="*/ 169 w 379"/>
                <a:gd name="T5" fmla="*/ 423 h 423"/>
                <a:gd name="T6" fmla="*/ 117 w 379"/>
                <a:gd name="T7" fmla="*/ 371 h 423"/>
                <a:gd name="T8" fmla="*/ 234 w 379"/>
                <a:gd name="T9" fmla="*/ 254 h 423"/>
                <a:gd name="T10" fmla="*/ 0 w 379"/>
                <a:gd name="T11" fmla="*/ 254 h 423"/>
                <a:gd name="T12" fmla="*/ 0 w 379"/>
                <a:gd name="T13" fmla="*/ 169 h 423"/>
                <a:gd name="T14" fmla="*/ 236 w 379"/>
                <a:gd name="T15" fmla="*/ 169 h 423"/>
                <a:gd name="T16" fmla="*/ 116 w 379"/>
                <a:gd name="T17" fmla="*/ 53 h 423"/>
                <a:gd name="T18" fmla="*/ 168 w 379"/>
                <a:gd name="T1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423">
                  <a:moveTo>
                    <a:pt x="168" y="0"/>
                  </a:moveTo>
                  <a:lnTo>
                    <a:pt x="379" y="211"/>
                  </a:lnTo>
                  <a:lnTo>
                    <a:pt x="169" y="423"/>
                  </a:lnTo>
                  <a:lnTo>
                    <a:pt x="117" y="371"/>
                  </a:lnTo>
                  <a:lnTo>
                    <a:pt x="234" y="254"/>
                  </a:lnTo>
                  <a:lnTo>
                    <a:pt x="0" y="254"/>
                  </a:lnTo>
                  <a:lnTo>
                    <a:pt x="0" y="169"/>
                  </a:lnTo>
                  <a:lnTo>
                    <a:pt x="236" y="169"/>
                  </a:lnTo>
                  <a:lnTo>
                    <a:pt x="116" y="5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7" name="Freeform 2900"/>
            <p:cNvSpPr>
              <a:spLocks noEditPoints="1"/>
            </p:cNvSpPr>
            <p:nvPr/>
          </p:nvSpPr>
          <p:spPr bwMode="auto">
            <a:xfrm>
              <a:off x="4525964" y="2617788"/>
              <a:ext cx="574675" cy="1154113"/>
            </a:xfrm>
            <a:custGeom>
              <a:avLst/>
              <a:gdLst>
                <a:gd name="T0" fmla="*/ 0 w 362"/>
                <a:gd name="T1" fmla="*/ 406 h 727"/>
                <a:gd name="T2" fmla="*/ 51 w 362"/>
                <a:gd name="T3" fmla="*/ 406 h 727"/>
                <a:gd name="T4" fmla="*/ 0 w 362"/>
                <a:gd name="T5" fmla="*/ 459 h 727"/>
                <a:gd name="T6" fmla="*/ 0 w 362"/>
                <a:gd name="T7" fmla="*/ 406 h 727"/>
                <a:gd name="T8" fmla="*/ 0 w 362"/>
                <a:gd name="T9" fmla="*/ 269 h 727"/>
                <a:gd name="T10" fmla="*/ 53 w 362"/>
                <a:gd name="T11" fmla="*/ 321 h 727"/>
                <a:gd name="T12" fmla="*/ 0 w 362"/>
                <a:gd name="T13" fmla="*/ 321 h 727"/>
                <a:gd name="T14" fmla="*/ 0 w 362"/>
                <a:gd name="T15" fmla="*/ 269 h 727"/>
                <a:gd name="T16" fmla="*/ 0 w 362"/>
                <a:gd name="T17" fmla="*/ 0 h 727"/>
                <a:gd name="T18" fmla="*/ 53 w 362"/>
                <a:gd name="T19" fmla="*/ 4 h 727"/>
                <a:gd name="T20" fmla="*/ 104 w 362"/>
                <a:gd name="T21" fmla="*/ 16 h 727"/>
                <a:gd name="T22" fmla="*/ 153 w 362"/>
                <a:gd name="T23" fmla="*/ 34 h 727"/>
                <a:gd name="T24" fmla="*/ 197 w 362"/>
                <a:gd name="T25" fmla="*/ 58 h 727"/>
                <a:gd name="T26" fmla="*/ 238 w 362"/>
                <a:gd name="T27" fmla="*/ 89 h 727"/>
                <a:gd name="T28" fmla="*/ 273 w 362"/>
                <a:gd name="T29" fmla="*/ 125 h 727"/>
                <a:gd name="T30" fmla="*/ 305 w 362"/>
                <a:gd name="T31" fmla="*/ 165 h 727"/>
                <a:gd name="T32" fmla="*/ 330 w 362"/>
                <a:gd name="T33" fmla="*/ 210 h 727"/>
                <a:gd name="T34" fmla="*/ 348 w 362"/>
                <a:gd name="T35" fmla="*/ 258 h 727"/>
                <a:gd name="T36" fmla="*/ 358 w 362"/>
                <a:gd name="T37" fmla="*/ 311 h 727"/>
                <a:gd name="T38" fmla="*/ 362 w 362"/>
                <a:gd name="T39" fmla="*/ 364 h 727"/>
                <a:gd name="T40" fmla="*/ 358 w 362"/>
                <a:gd name="T41" fmla="*/ 418 h 727"/>
                <a:gd name="T42" fmla="*/ 348 w 362"/>
                <a:gd name="T43" fmla="*/ 469 h 727"/>
                <a:gd name="T44" fmla="*/ 330 w 362"/>
                <a:gd name="T45" fmla="*/ 518 h 727"/>
                <a:gd name="T46" fmla="*/ 305 w 362"/>
                <a:gd name="T47" fmla="*/ 562 h 727"/>
                <a:gd name="T48" fmla="*/ 273 w 362"/>
                <a:gd name="T49" fmla="*/ 603 h 727"/>
                <a:gd name="T50" fmla="*/ 238 w 362"/>
                <a:gd name="T51" fmla="*/ 638 h 727"/>
                <a:gd name="T52" fmla="*/ 197 w 362"/>
                <a:gd name="T53" fmla="*/ 669 h 727"/>
                <a:gd name="T54" fmla="*/ 153 w 362"/>
                <a:gd name="T55" fmla="*/ 694 h 727"/>
                <a:gd name="T56" fmla="*/ 104 w 362"/>
                <a:gd name="T57" fmla="*/ 713 h 727"/>
                <a:gd name="T58" fmla="*/ 53 w 362"/>
                <a:gd name="T59" fmla="*/ 723 h 727"/>
                <a:gd name="T60" fmla="*/ 0 w 362"/>
                <a:gd name="T61" fmla="*/ 727 h 727"/>
                <a:gd name="T62" fmla="*/ 0 w 362"/>
                <a:gd name="T63" fmla="*/ 562 h 727"/>
                <a:gd name="T64" fmla="*/ 196 w 362"/>
                <a:gd name="T65" fmla="*/ 363 h 727"/>
                <a:gd name="T66" fmla="*/ 0 w 362"/>
                <a:gd name="T67" fmla="*/ 167 h 727"/>
                <a:gd name="T68" fmla="*/ 0 w 362"/>
                <a:gd name="T6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727">
                  <a:moveTo>
                    <a:pt x="0" y="406"/>
                  </a:moveTo>
                  <a:lnTo>
                    <a:pt x="51" y="406"/>
                  </a:lnTo>
                  <a:lnTo>
                    <a:pt x="0" y="459"/>
                  </a:lnTo>
                  <a:lnTo>
                    <a:pt x="0" y="406"/>
                  </a:lnTo>
                  <a:close/>
                  <a:moveTo>
                    <a:pt x="0" y="269"/>
                  </a:moveTo>
                  <a:lnTo>
                    <a:pt x="53" y="321"/>
                  </a:lnTo>
                  <a:lnTo>
                    <a:pt x="0" y="321"/>
                  </a:lnTo>
                  <a:lnTo>
                    <a:pt x="0" y="269"/>
                  </a:lnTo>
                  <a:close/>
                  <a:moveTo>
                    <a:pt x="0" y="0"/>
                  </a:moveTo>
                  <a:lnTo>
                    <a:pt x="53" y="4"/>
                  </a:lnTo>
                  <a:lnTo>
                    <a:pt x="104" y="16"/>
                  </a:lnTo>
                  <a:lnTo>
                    <a:pt x="153" y="34"/>
                  </a:lnTo>
                  <a:lnTo>
                    <a:pt x="197" y="58"/>
                  </a:lnTo>
                  <a:lnTo>
                    <a:pt x="238" y="89"/>
                  </a:lnTo>
                  <a:lnTo>
                    <a:pt x="273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8" y="311"/>
                  </a:lnTo>
                  <a:lnTo>
                    <a:pt x="362" y="364"/>
                  </a:lnTo>
                  <a:lnTo>
                    <a:pt x="358" y="418"/>
                  </a:lnTo>
                  <a:lnTo>
                    <a:pt x="348" y="469"/>
                  </a:lnTo>
                  <a:lnTo>
                    <a:pt x="330" y="518"/>
                  </a:lnTo>
                  <a:lnTo>
                    <a:pt x="305" y="562"/>
                  </a:lnTo>
                  <a:lnTo>
                    <a:pt x="273" y="603"/>
                  </a:lnTo>
                  <a:lnTo>
                    <a:pt x="238" y="638"/>
                  </a:lnTo>
                  <a:lnTo>
                    <a:pt x="197" y="669"/>
                  </a:lnTo>
                  <a:lnTo>
                    <a:pt x="153" y="694"/>
                  </a:lnTo>
                  <a:lnTo>
                    <a:pt x="104" y="713"/>
                  </a:lnTo>
                  <a:lnTo>
                    <a:pt x="53" y="723"/>
                  </a:lnTo>
                  <a:lnTo>
                    <a:pt x="0" y="727"/>
                  </a:lnTo>
                  <a:lnTo>
                    <a:pt x="0" y="562"/>
                  </a:lnTo>
                  <a:lnTo>
                    <a:pt x="196" y="363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2024"/>
            </a:solidFill>
            <a:ln w="0">
              <a:solidFill>
                <a:srgbClr val="D72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8" name="Freeform 2901"/>
            <p:cNvSpPr>
              <a:spLocks/>
            </p:cNvSpPr>
            <p:nvPr/>
          </p:nvSpPr>
          <p:spPr bwMode="auto">
            <a:xfrm>
              <a:off x="4525964" y="2882900"/>
              <a:ext cx="311150" cy="627063"/>
            </a:xfrm>
            <a:custGeom>
              <a:avLst/>
              <a:gdLst>
                <a:gd name="T0" fmla="*/ 0 w 196"/>
                <a:gd name="T1" fmla="*/ 0 h 395"/>
                <a:gd name="T2" fmla="*/ 196 w 196"/>
                <a:gd name="T3" fmla="*/ 196 h 395"/>
                <a:gd name="T4" fmla="*/ 0 w 196"/>
                <a:gd name="T5" fmla="*/ 395 h 395"/>
                <a:gd name="T6" fmla="*/ 0 w 196"/>
                <a:gd name="T7" fmla="*/ 292 h 395"/>
                <a:gd name="T8" fmla="*/ 51 w 196"/>
                <a:gd name="T9" fmla="*/ 239 h 395"/>
                <a:gd name="T10" fmla="*/ 0 w 196"/>
                <a:gd name="T11" fmla="*/ 239 h 395"/>
                <a:gd name="T12" fmla="*/ 0 w 196"/>
                <a:gd name="T13" fmla="*/ 154 h 395"/>
                <a:gd name="T14" fmla="*/ 53 w 196"/>
                <a:gd name="T15" fmla="*/ 154 h 395"/>
                <a:gd name="T16" fmla="*/ 0 w 196"/>
                <a:gd name="T17" fmla="*/ 102 h 395"/>
                <a:gd name="T18" fmla="*/ 0 w 196"/>
                <a:gd name="T1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395">
                  <a:moveTo>
                    <a:pt x="0" y="0"/>
                  </a:moveTo>
                  <a:lnTo>
                    <a:pt x="196" y="196"/>
                  </a:lnTo>
                  <a:lnTo>
                    <a:pt x="0" y="395"/>
                  </a:lnTo>
                  <a:lnTo>
                    <a:pt x="0" y="292"/>
                  </a:lnTo>
                  <a:lnTo>
                    <a:pt x="51" y="239"/>
                  </a:lnTo>
                  <a:lnTo>
                    <a:pt x="0" y="239"/>
                  </a:lnTo>
                  <a:lnTo>
                    <a:pt x="0" y="154"/>
                  </a:lnTo>
                  <a:lnTo>
                    <a:pt x="53" y="154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2" name="그룹 3071"/>
          <p:cNvGrpSpPr/>
          <p:nvPr/>
        </p:nvGrpSpPr>
        <p:grpSpPr>
          <a:xfrm>
            <a:off x="6996665" y="2734834"/>
            <a:ext cx="1152103" cy="1153572"/>
            <a:chOff x="5265739" y="2617788"/>
            <a:chExt cx="1244600" cy="1246187"/>
          </a:xfrm>
        </p:grpSpPr>
        <p:sp>
          <p:nvSpPr>
            <p:cNvPr id="2969" name="Freeform 2902"/>
            <p:cNvSpPr>
              <a:spLocks/>
            </p:cNvSpPr>
            <p:nvPr/>
          </p:nvSpPr>
          <p:spPr bwMode="auto">
            <a:xfrm>
              <a:off x="5354639" y="270827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5 h 728"/>
                <a:gd name="T6" fmla="*/ 517 w 728"/>
                <a:gd name="T7" fmla="*/ 34 h 728"/>
                <a:gd name="T8" fmla="*/ 562 w 728"/>
                <a:gd name="T9" fmla="*/ 59 h 728"/>
                <a:gd name="T10" fmla="*/ 603 w 728"/>
                <a:gd name="T11" fmla="*/ 89 h 728"/>
                <a:gd name="T12" fmla="*/ 638 w 728"/>
                <a:gd name="T13" fmla="*/ 125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3 w 728"/>
                <a:gd name="T27" fmla="*/ 468 h 728"/>
                <a:gd name="T28" fmla="*/ 694 w 728"/>
                <a:gd name="T29" fmla="*/ 517 h 728"/>
                <a:gd name="T30" fmla="*/ 669 w 728"/>
                <a:gd name="T31" fmla="*/ 561 h 728"/>
                <a:gd name="T32" fmla="*/ 638 w 728"/>
                <a:gd name="T33" fmla="*/ 602 h 728"/>
                <a:gd name="T34" fmla="*/ 603 w 728"/>
                <a:gd name="T35" fmla="*/ 637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1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7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6 w 728"/>
                <a:gd name="T63" fmla="*/ 468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5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5 h 728"/>
                <a:gd name="T86" fmla="*/ 311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0" name="Freeform 2903"/>
            <p:cNvSpPr>
              <a:spLocks/>
            </p:cNvSpPr>
            <p:nvPr/>
          </p:nvSpPr>
          <p:spPr bwMode="auto">
            <a:xfrm>
              <a:off x="5265739" y="2617788"/>
              <a:ext cx="1154113" cy="1154113"/>
            </a:xfrm>
            <a:custGeom>
              <a:avLst/>
              <a:gdLst>
                <a:gd name="T0" fmla="*/ 364 w 727"/>
                <a:gd name="T1" fmla="*/ 0 h 727"/>
                <a:gd name="T2" fmla="*/ 418 w 727"/>
                <a:gd name="T3" fmla="*/ 4 h 727"/>
                <a:gd name="T4" fmla="*/ 469 w 727"/>
                <a:gd name="T5" fmla="*/ 16 h 727"/>
                <a:gd name="T6" fmla="*/ 517 w 727"/>
                <a:gd name="T7" fmla="*/ 34 h 727"/>
                <a:gd name="T8" fmla="*/ 562 w 727"/>
                <a:gd name="T9" fmla="*/ 58 h 727"/>
                <a:gd name="T10" fmla="*/ 602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4 w 727"/>
                <a:gd name="T17" fmla="*/ 210 h 727"/>
                <a:gd name="T18" fmla="*/ 712 w 727"/>
                <a:gd name="T19" fmla="*/ 258 h 727"/>
                <a:gd name="T20" fmla="*/ 723 w 727"/>
                <a:gd name="T21" fmla="*/ 311 h 727"/>
                <a:gd name="T22" fmla="*/ 727 w 727"/>
                <a:gd name="T23" fmla="*/ 364 h 727"/>
                <a:gd name="T24" fmla="*/ 723 w 727"/>
                <a:gd name="T25" fmla="*/ 418 h 727"/>
                <a:gd name="T26" fmla="*/ 712 w 727"/>
                <a:gd name="T27" fmla="*/ 469 h 727"/>
                <a:gd name="T28" fmla="*/ 694 w 727"/>
                <a:gd name="T29" fmla="*/ 518 h 727"/>
                <a:gd name="T30" fmla="*/ 669 w 727"/>
                <a:gd name="T31" fmla="*/ 562 h 727"/>
                <a:gd name="T32" fmla="*/ 638 w 727"/>
                <a:gd name="T33" fmla="*/ 603 h 727"/>
                <a:gd name="T34" fmla="*/ 602 w 727"/>
                <a:gd name="T35" fmla="*/ 638 h 727"/>
                <a:gd name="T36" fmla="*/ 562 w 727"/>
                <a:gd name="T37" fmla="*/ 669 h 727"/>
                <a:gd name="T38" fmla="*/ 517 w 727"/>
                <a:gd name="T39" fmla="*/ 694 h 727"/>
                <a:gd name="T40" fmla="*/ 469 w 727"/>
                <a:gd name="T41" fmla="*/ 713 h 727"/>
                <a:gd name="T42" fmla="*/ 418 w 727"/>
                <a:gd name="T43" fmla="*/ 723 h 727"/>
                <a:gd name="T44" fmla="*/ 364 w 727"/>
                <a:gd name="T45" fmla="*/ 727 h 727"/>
                <a:gd name="T46" fmla="*/ 310 w 727"/>
                <a:gd name="T47" fmla="*/ 723 h 727"/>
                <a:gd name="T48" fmla="*/ 258 w 727"/>
                <a:gd name="T49" fmla="*/ 713 h 727"/>
                <a:gd name="T50" fmla="*/ 209 w 727"/>
                <a:gd name="T51" fmla="*/ 694 h 727"/>
                <a:gd name="T52" fmla="*/ 165 w 727"/>
                <a:gd name="T53" fmla="*/ 669 h 727"/>
                <a:gd name="T54" fmla="*/ 124 w 727"/>
                <a:gd name="T55" fmla="*/ 638 h 727"/>
                <a:gd name="T56" fmla="*/ 89 w 727"/>
                <a:gd name="T57" fmla="*/ 603 h 727"/>
                <a:gd name="T58" fmla="*/ 57 w 727"/>
                <a:gd name="T59" fmla="*/ 562 h 727"/>
                <a:gd name="T60" fmla="*/ 34 w 727"/>
                <a:gd name="T61" fmla="*/ 518 h 727"/>
                <a:gd name="T62" fmla="*/ 14 w 727"/>
                <a:gd name="T63" fmla="*/ 469 h 727"/>
                <a:gd name="T64" fmla="*/ 4 w 727"/>
                <a:gd name="T65" fmla="*/ 418 h 727"/>
                <a:gd name="T66" fmla="*/ 0 w 727"/>
                <a:gd name="T67" fmla="*/ 364 h 727"/>
                <a:gd name="T68" fmla="*/ 4 w 727"/>
                <a:gd name="T69" fmla="*/ 311 h 727"/>
                <a:gd name="T70" fmla="*/ 14 w 727"/>
                <a:gd name="T71" fmla="*/ 258 h 727"/>
                <a:gd name="T72" fmla="*/ 34 w 727"/>
                <a:gd name="T73" fmla="*/ 210 h 727"/>
                <a:gd name="T74" fmla="*/ 57 w 727"/>
                <a:gd name="T75" fmla="*/ 165 h 727"/>
                <a:gd name="T76" fmla="*/ 89 w 727"/>
                <a:gd name="T77" fmla="*/ 125 h 727"/>
                <a:gd name="T78" fmla="*/ 124 w 727"/>
                <a:gd name="T79" fmla="*/ 89 h 727"/>
                <a:gd name="T80" fmla="*/ 165 w 727"/>
                <a:gd name="T81" fmla="*/ 58 h 727"/>
                <a:gd name="T82" fmla="*/ 209 w 727"/>
                <a:gd name="T83" fmla="*/ 34 h 727"/>
                <a:gd name="T84" fmla="*/ 258 w 727"/>
                <a:gd name="T85" fmla="*/ 16 h 727"/>
                <a:gd name="T86" fmla="*/ 310 w 727"/>
                <a:gd name="T87" fmla="*/ 4 h 727"/>
                <a:gd name="T88" fmla="*/ 364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8"/>
                  </a:lnTo>
                  <a:lnTo>
                    <a:pt x="723" y="311"/>
                  </a:lnTo>
                  <a:lnTo>
                    <a:pt x="727" y="364"/>
                  </a:lnTo>
                  <a:lnTo>
                    <a:pt x="723" y="418"/>
                  </a:lnTo>
                  <a:lnTo>
                    <a:pt x="712" y="469"/>
                  </a:lnTo>
                  <a:lnTo>
                    <a:pt x="694" y="518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2" y="638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3"/>
                  </a:lnTo>
                  <a:lnTo>
                    <a:pt x="418" y="723"/>
                  </a:lnTo>
                  <a:lnTo>
                    <a:pt x="364" y="727"/>
                  </a:lnTo>
                  <a:lnTo>
                    <a:pt x="310" y="723"/>
                  </a:lnTo>
                  <a:lnTo>
                    <a:pt x="258" y="713"/>
                  </a:lnTo>
                  <a:lnTo>
                    <a:pt x="209" y="694"/>
                  </a:lnTo>
                  <a:lnTo>
                    <a:pt x="165" y="669"/>
                  </a:lnTo>
                  <a:lnTo>
                    <a:pt x="124" y="638"/>
                  </a:lnTo>
                  <a:lnTo>
                    <a:pt x="89" y="603"/>
                  </a:lnTo>
                  <a:lnTo>
                    <a:pt x="57" y="562"/>
                  </a:lnTo>
                  <a:lnTo>
                    <a:pt x="34" y="518"/>
                  </a:lnTo>
                  <a:lnTo>
                    <a:pt x="14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1"/>
                  </a:lnTo>
                  <a:lnTo>
                    <a:pt x="14" y="258"/>
                  </a:lnTo>
                  <a:lnTo>
                    <a:pt x="34" y="210"/>
                  </a:lnTo>
                  <a:lnTo>
                    <a:pt x="57" y="165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09" y="34"/>
                  </a:lnTo>
                  <a:lnTo>
                    <a:pt x="258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7A62FF"/>
            </a:solidFill>
            <a:ln w="0">
              <a:solidFill>
                <a:srgbClr val="7A6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1" name="Freeform 2904"/>
            <p:cNvSpPr>
              <a:spLocks noEditPoints="1"/>
            </p:cNvSpPr>
            <p:nvPr/>
          </p:nvSpPr>
          <p:spPr bwMode="auto">
            <a:xfrm>
              <a:off x="5607051" y="2892425"/>
              <a:ext cx="565150" cy="604838"/>
            </a:xfrm>
            <a:custGeom>
              <a:avLst/>
              <a:gdLst>
                <a:gd name="T0" fmla="*/ 60 w 356"/>
                <a:gd name="T1" fmla="*/ 77 h 381"/>
                <a:gd name="T2" fmla="*/ 60 w 356"/>
                <a:gd name="T3" fmla="*/ 304 h 381"/>
                <a:gd name="T4" fmla="*/ 265 w 356"/>
                <a:gd name="T5" fmla="*/ 191 h 381"/>
                <a:gd name="T6" fmla="*/ 60 w 356"/>
                <a:gd name="T7" fmla="*/ 77 h 381"/>
                <a:gd name="T8" fmla="*/ 30 w 356"/>
                <a:gd name="T9" fmla="*/ 0 h 381"/>
                <a:gd name="T10" fmla="*/ 42 w 356"/>
                <a:gd name="T11" fmla="*/ 2 h 381"/>
                <a:gd name="T12" fmla="*/ 55 w 356"/>
                <a:gd name="T13" fmla="*/ 7 h 381"/>
                <a:gd name="T14" fmla="*/ 335 w 356"/>
                <a:gd name="T15" fmla="*/ 160 h 381"/>
                <a:gd name="T16" fmla="*/ 349 w 356"/>
                <a:gd name="T17" fmla="*/ 172 h 381"/>
                <a:gd name="T18" fmla="*/ 356 w 356"/>
                <a:gd name="T19" fmla="*/ 185 h 381"/>
                <a:gd name="T20" fmla="*/ 356 w 356"/>
                <a:gd name="T21" fmla="*/ 198 h 381"/>
                <a:gd name="T22" fmla="*/ 349 w 356"/>
                <a:gd name="T23" fmla="*/ 210 h 381"/>
                <a:gd name="T24" fmla="*/ 335 w 356"/>
                <a:gd name="T25" fmla="*/ 221 h 381"/>
                <a:gd name="T26" fmla="*/ 55 w 356"/>
                <a:gd name="T27" fmla="*/ 375 h 381"/>
                <a:gd name="T28" fmla="*/ 42 w 356"/>
                <a:gd name="T29" fmla="*/ 380 h 381"/>
                <a:gd name="T30" fmla="*/ 30 w 356"/>
                <a:gd name="T31" fmla="*/ 381 h 381"/>
                <a:gd name="T32" fmla="*/ 18 w 356"/>
                <a:gd name="T33" fmla="*/ 380 h 381"/>
                <a:gd name="T34" fmla="*/ 7 w 356"/>
                <a:gd name="T35" fmla="*/ 373 h 381"/>
                <a:gd name="T36" fmla="*/ 2 w 356"/>
                <a:gd name="T37" fmla="*/ 363 h 381"/>
                <a:gd name="T38" fmla="*/ 0 w 356"/>
                <a:gd name="T39" fmla="*/ 348 h 381"/>
                <a:gd name="T40" fmla="*/ 0 w 356"/>
                <a:gd name="T41" fmla="*/ 34 h 381"/>
                <a:gd name="T42" fmla="*/ 2 w 356"/>
                <a:gd name="T43" fmla="*/ 20 h 381"/>
                <a:gd name="T44" fmla="*/ 7 w 356"/>
                <a:gd name="T45" fmla="*/ 8 h 381"/>
                <a:gd name="T46" fmla="*/ 18 w 356"/>
                <a:gd name="T47" fmla="*/ 2 h 381"/>
                <a:gd name="T48" fmla="*/ 30 w 356"/>
                <a:gd name="T4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381">
                  <a:moveTo>
                    <a:pt x="60" y="77"/>
                  </a:moveTo>
                  <a:lnTo>
                    <a:pt x="60" y="304"/>
                  </a:lnTo>
                  <a:lnTo>
                    <a:pt x="265" y="191"/>
                  </a:lnTo>
                  <a:lnTo>
                    <a:pt x="60" y="77"/>
                  </a:lnTo>
                  <a:close/>
                  <a:moveTo>
                    <a:pt x="30" y="0"/>
                  </a:moveTo>
                  <a:lnTo>
                    <a:pt x="42" y="2"/>
                  </a:lnTo>
                  <a:lnTo>
                    <a:pt x="55" y="7"/>
                  </a:lnTo>
                  <a:lnTo>
                    <a:pt x="335" y="160"/>
                  </a:lnTo>
                  <a:lnTo>
                    <a:pt x="349" y="172"/>
                  </a:lnTo>
                  <a:lnTo>
                    <a:pt x="356" y="185"/>
                  </a:lnTo>
                  <a:lnTo>
                    <a:pt x="356" y="198"/>
                  </a:lnTo>
                  <a:lnTo>
                    <a:pt x="349" y="210"/>
                  </a:lnTo>
                  <a:lnTo>
                    <a:pt x="335" y="221"/>
                  </a:lnTo>
                  <a:lnTo>
                    <a:pt x="55" y="375"/>
                  </a:lnTo>
                  <a:lnTo>
                    <a:pt x="42" y="380"/>
                  </a:lnTo>
                  <a:lnTo>
                    <a:pt x="30" y="381"/>
                  </a:lnTo>
                  <a:lnTo>
                    <a:pt x="18" y="380"/>
                  </a:lnTo>
                  <a:lnTo>
                    <a:pt x="7" y="373"/>
                  </a:lnTo>
                  <a:lnTo>
                    <a:pt x="2" y="363"/>
                  </a:lnTo>
                  <a:lnTo>
                    <a:pt x="0" y="348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7" y="8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2" name="Freeform 2905"/>
            <p:cNvSpPr>
              <a:spLocks noEditPoints="1"/>
            </p:cNvSpPr>
            <p:nvPr/>
          </p:nvSpPr>
          <p:spPr bwMode="auto">
            <a:xfrm>
              <a:off x="5843589" y="2617788"/>
              <a:ext cx="576263" cy="1154113"/>
            </a:xfrm>
            <a:custGeom>
              <a:avLst/>
              <a:gdLst>
                <a:gd name="T0" fmla="*/ 0 w 363"/>
                <a:gd name="T1" fmla="*/ 300 h 727"/>
                <a:gd name="T2" fmla="*/ 116 w 363"/>
                <a:gd name="T3" fmla="*/ 364 h 727"/>
                <a:gd name="T4" fmla="*/ 0 w 363"/>
                <a:gd name="T5" fmla="*/ 429 h 727"/>
                <a:gd name="T6" fmla="*/ 0 w 363"/>
                <a:gd name="T7" fmla="*/ 300 h 727"/>
                <a:gd name="T8" fmla="*/ 0 w 363"/>
                <a:gd name="T9" fmla="*/ 0 h 727"/>
                <a:gd name="T10" fmla="*/ 54 w 363"/>
                <a:gd name="T11" fmla="*/ 4 h 727"/>
                <a:gd name="T12" fmla="*/ 105 w 363"/>
                <a:gd name="T13" fmla="*/ 16 h 727"/>
                <a:gd name="T14" fmla="*/ 153 w 363"/>
                <a:gd name="T15" fmla="*/ 34 h 727"/>
                <a:gd name="T16" fmla="*/ 198 w 363"/>
                <a:gd name="T17" fmla="*/ 58 h 727"/>
                <a:gd name="T18" fmla="*/ 238 w 363"/>
                <a:gd name="T19" fmla="*/ 89 h 727"/>
                <a:gd name="T20" fmla="*/ 274 w 363"/>
                <a:gd name="T21" fmla="*/ 125 h 727"/>
                <a:gd name="T22" fmla="*/ 305 w 363"/>
                <a:gd name="T23" fmla="*/ 165 h 727"/>
                <a:gd name="T24" fmla="*/ 330 w 363"/>
                <a:gd name="T25" fmla="*/ 210 h 727"/>
                <a:gd name="T26" fmla="*/ 348 w 363"/>
                <a:gd name="T27" fmla="*/ 258 h 727"/>
                <a:gd name="T28" fmla="*/ 359 w 363"/>
                <a:gd name="T29" fmla="*/ 311 h 727"/>
                <a:gd name="T30" fmla="*/ 363 w 363"/>
                <a:gd name="T31" fmla="*/ 364 h 727"/>
                <a:gd name="T32" fmla="*/ 359 w 363"/>
                <a:gd name="T33" fmla="*/ 418 h 727"/>
                <a:gd name="T34" fmla="*/ 348 w 363"/>
                <a:gd name="T35" fmla="*/ 469 h 727"/>
                <a:gd name="T36" fmla="*/ 330 w 363"/>
                <a:gd name="T37" fmla="*/ 518 h 727"/>
                <a:gd name="T38" fmla="*/ 305 w 363"/>
                <a:gd name="T39" fmla="*/ 562 h 727"/>
                <a:gd name="T40" fmla="*/ 274 w 363"/>
                <a:gd name="T41" fmla="*/ 603 h 727"/>
                <a:gd name="T42" fmla="*/ 238 w 363"/>
                <a:gd name="T43" fmla="*/ 638 h 727"/>
                <a:gd name="T44" fmla="*/ 198 w 363"/>
                <a:gd name="T45" fmla="*/ 669 h 727"/>
                <a:gd name="T46" fmla="*/ 153 w 363"/>
                <a:gd name="T47" fmla="*/ 694 h 727"/>
                <a:gd name="T48" fmla="*/ 105 w 363"/>
                <a:gd name="T49" fmla="*/ 713 h 727"/>
                <a:gd name="T50" fmla="*/ 54 w 363"/>
                <a:gd name="T51" fmla="*/ 723 h 727"/>
                <a:gd name="T52" fmla="*/ 0 w 363"/>
                <a:gd name="T53" fmla="*/ 727 h 727"/>
                <a:gd name="T54" fmla="*/ 0 w 363"/>
                <a:gd name="T55" fmla="*/ 497 h 727"/>
                <a:gd name="T56" fmla="*/ 186 w 363"/>
                <a:gd name="T57" fmla="*/ 394 h 727"/>
                <a:gd name="T58" fmla="*/ 200 w 363"/>
                <a:gd name="T59" fmla="*/ 383 h 727"/>
                <a:gd name="T60" fmla="*/ 207 w 363"/>
                <a:gd name="T61" fmla="*/ 371 h 727"/>
                <a:gd name="T62" fmla="*/ 207 w 363"/>
                <a:gd name="T63" fmla="*/ 358 h 727"/>
                <a:gd name="T64" fmla="*/ 200 w 363"/>
                <a:gd name="T65" fmla="*/ 345 h 727"/>
                <a:gd name="T66" fmla="*/ 186 w 363"/>
                <a:gd name="T67" fmla="*/ 333 h 727"/>
                <a:gd name="T68" fmla="*/ 0 w 363"/>
                <a:gd name="T69" fmla="*/ 232 h 727"/>
                <a:gd name="T70" fmla="*/ 0 w 363"/>
                <a:gd name="T7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3" h="727">
                  <a:moveTo>
                    <a:pt x="0" y="300"/>
                  </a:moveTo>
                  <a:lnTo>
                    <a:pt x="116" y="364"/>
                  </a:lnTo>
                  <a:lnTo>
                    <a:pt x="0" y="429"/>
                  </a:lnTo>
                  <a:lnTo>
                    <a:pt x="0" y="300"/>
                  </a:lnTo>
                  <a:close/>
                  <a:moveTo>
                    <a:pt x="0" y="0"/>
                  </a:moveTo>
                  <a:lnTo>
                    <a:pt x="54" y="4"/>
                  </a:lnTo>
                  <a:lnTo>
                    <a:pt x="105" y="16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4" y="125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8"/>
                  </a:lnTo>
                  <a:lnTo>
                    <a:pt x="359" y="311"/>
                  </a:lnTo>
                  <a:lnTo>
                    <a:pt x="363" y="364"/>
                  </a:lnTo>
                  <a:lnTo>
                    <a:pt x="359" y="418"/>
                  </a:lnTo>
                  <a:lnTo>
                    <a:pt x="348" y="469"/>
                  </a:lnTo>
                  <a:lnTo>
                    <a:pt x="330" y="518"/>
                  </a:lnTo>
                  <a:lnTo>
                    <a:pt x="305" y="562"/>
                  </a:lnTo>
                  <a:lnTo>
                    <a:pt x="274" y="603"/>
                  </a:lnTo>
                  <a:lnTo>
                    <a:pt x="238" y="638"/>
                  </a:lnTo>
                  <a:lnTo>
                    <a:pt x="198" y="669"/>
                  </a:lnTo>
                  <a:lnTo>
                    <a:pt x="153" y="694"/>
                  </a:lnTo>
                  <a:lnTo>
                    <a:pt x="105" y="713"/>
                  </a:lnTo>
                  <a:lnTo>
                    <a:pt x="54" y="723"/>
                  </a:lnTo>
                  <a:lnTo>
                    <a:pt x="0" y="727"/>
                  </a:lnTo>
                  <a:lnTo>
                    <a:pt x="0" y="497"/>
                  </a:lnTo>
                  <a:lnTo>
                    <a:pt x="186" y="394"/>
                  </a:lnTo>
                  <a:lnTo>
                    <a:pt x="200" y="383"/>
                  </a:lnTo>
                  <a:lnTo>
                    <a:pt x="207" y="371"/>
                  </a:lnTo>
                  <a:lnTo>
                    <a:pt x="207" y="358"/>
                  </a:lnTo>
                  <a:lnTo>
                    <a:pt x="200" y="345"/>
                  </a:lnTo>
                  <a:lnTo>
                    <a:pt x="186" y="333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7E5"/>
            </a:solidFill>
            <a:ln w="0">
              <a:solidFill>
                <a:srgbClr val="675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3" name="Freeform 2906"/>
            <p:cNvSpPr>
              <a:spLocks/>
            </p:cNvSpPr>
            <p:nvPr/>
          </p:nvSpPr>
          <p:spPr bwMode="auto">
            <a:xfrm>
              <a:off x="5843589" y="2986088"/>
              <a:ext cx="328613" cy="420688"/>
            </a:xfrm>
            <a:custGeom>
              <a:avLst/>
              <a:gdLst>
                <a:gd name="T0" fmla="*/ 0 w 207"/>
                <a:gd name="T1" fmla="*/ 0 h 265"/>
                <a:gd name="T2" fmla="*/ 186 w 207"/>
                <a:gd name="T3" fmla="*/ 101 h 265"/>
                <a:gd name="T4" fmla="*/ 200 w 207"/>
                <a:gd name="T5" fmla="*/ 113 h 265"/>
                <a:gd name="T6" fmla="*/ 207 w 207"/>
                <a:gd name="T7" fmla="*/ 126 h 265"/>
                <a:gd name="T8" fmla="*/ 207 w 207"/>
                <a:gd name="T9" fmla="*/ 139 h 265"/>
                <a:gd name="T10" fmla="*/ 200 w 207"/>
                <a:gd name="T11" fmla="*/ 151 h 265"/>
                <a:gd name="T12" fmla="*/ 186 w 207"/>
                <a:gd name="T13" fmla="*/ 162 h 265"/>
                <a:gd name="T14" fmla="*/ 0 w 207"/>
                <a:gd name="T15" fmla="*/ 265 h 265"/>
                <a:gd name="T16" fmla="*/ 0 w 207"/>
                <a:gd name="T17" fmla="*/ 197 h 265"/>
                <a:gd name="T18" fmla="*/ 116 w 207"/>
                <a:gd name="T19" fmla="*/ 132 h 265"/>
                <a:gd name="T20" fmla="*/ 0 w 207"/>
                <a:gd name="T21" fmla="*/ 68 h 265"/>
                <a:gd name="T22" fmla="*/ 0 w 207"/>
                <a:gd name="T2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65">
                  <a:moveTo>
                    <a:pt x="0" y="0"/>
                  </a:moveTo>
                  <a:lnTo>
                    <a:pt x="186" y="101"/>
                  </a:lnTo>
                  <a:lnTo>
                    <a:pt x="200" y="113"/>
                  </a:lnTo>
                  <a:lnTo>
                    <a:pt x="207" y="126"/>
                  </a:lnTo>
                  <a:lnTo>
                    <a:pt x="207" y="139"/>
                  </a:lnTo>
                  <a:lnTo>
                    <a:pt x="200" y="151"/>
                  </a:lnTo>
                  <a:lnTo>
                    <a:pt x="186" y="162"/>
                  </a:lnTo>
                  <a:lnTo>
                    <a:pt x="0" y="265"/>
                  </a:lnTo>
                  <a:lnTo>
                    <a:pt x="0" y="197"/>
                  </a:lnTo>
                  <a:lnTo>
                    <a:pt x="116" y="132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8" name="그룹 3057"/>
          <p:cNvGrpSpPr/>
          <p:nvPr/>
        </p:nvGrpSpPr>
        <p:grpSpPr>
          <a:xfrm>
            <a:off x="8470820" y="2734834"/>
            <a:ext cx="1153573" cy="1153572"/>
            <a:chOff x="6583364" y="2617788"/>
            <a:chExt cx="1246188" cy="1246187"/>
          </a:xfrm>
        </p:grpSpPr>
        <p:sp>
          <p:nvSpPr>
            <p:cNvPr id="2974" name="Freeform 2907"/>
            <p:cNvSpPr>
              <a:spLocks/>
            </p:cNvSpPr>
            <p:nvPr/>
          </p:nvSpPr>
          <p:spPr bwMode="auto">
            <a:xfrm>
              <a:off x="6672264" y="2708275"/>
              <a:ext cx="1157288" cy="1155700"/>
            </a:xfrm>
            <a:custGeom>
              <a:avLst/>
              <a:gdLst>
                <a:gd name="T0" fmla="*/ 365 w 729"/>
                <a:gd name="T1" fmla="*/ 0 h 728"/>
                <a:gd name="T2" fmla="*/ 418 w 729"/>
                <a:gd name="T3" fmla="*/ 4 h 728"/>
                <a:gd name="T4" fmla="*/ 469 w 729"/>
                <a:gd name="T5" fmla="*/ 15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38 w 729"/>
                <a:gd name="T13" fmla="*/ 125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7 h 728"/>
                <a:gd name="T26" fmla="*/ 713 w 729"/>
                <a:gd name="T27" fmla="*/ 468 h 728"/>
                <a:gd name="T28" fmla="*/ 695 w 729"/>
                <a:gd name="T29" fmla="*/ 517 h 728"/>
                <a:gd name="T30" fmla="*/ 670 w 729"/>
                <a:gd name="T31" fmla="*/ 561 h 728"/>
                <a:gd name="T32" fmla="*/ 638 w 729"/>
                <a:gd name="T33" fmla="*/ 602 h 728"/>
                <a:gd name="T34" fmla="*/ 603 w 729"/>
                <a:gd name="T35" fmla="*/ 637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5 w 729"/>
                <a:gd name="T45" fmla="*/ 728 h 728"/>
                <a:gd name="T46" fmla="*/ 311 w 729"/>
                <a:gd name="T47" fmla="*/ 724 h 728"/>
                <a:gd name="T48" fmla="*/ 258 w 729"/>
                <a:gd name="T49" fmla="*/ 712 h 728"/>
                <a:gd name="T50" fmla="*/ 211 w 729"/>
                <a:gd name="T51" fmla="*/ 694 h 728"/>
                <a:gd name="T52" fmla="*/ 166 w 729"/>
                <a:gd name="T53" fmla="*/ 669 h 728"/>
                <a:gd name="T54" fmla="*/ 125 w 729"/>
                <a:gd name="T55" fmla="*/ 637 h 728"/>
                <a:gd name="T56" fmla="*/ 90 w 729"/>
                <a:gd name="T57" fmla="*/ 602 h 728"/>
                <a:gd name="T58" fmla="*/ 59 w 729"/>
                <a:gd name="T59" fmla="*/ 561 h 728"/>
                <a:gd name="T60" fmla="*/ 35 w 729"/>
                <a:gd name="T61" fmla="*/ 517 h 728"/>
                <a:gd name="T62" fmla="*/ 16 w 729"/>
                <a:gd name="T63" fmla="*/ 468 h 728"/>
                <a:gd name="T64" fmla="*/ 4 w 729"/>
                <a:gd name="T65" fmla="*/ 417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5 w 729"/>
                <a:gd name="T73" fmla="*/ 211 h 728"/>
                <a:gd name="T74" fmla="*/ 59 w 729"/>
                <a:gd name="T75" fmla="*/ 166 h 728"/>
                <a:gd name="T76" fmla="*/ 90 w 729"/>
                <a:gd name="T77" fmla="*/ 125 h 728"/>
                <a:gd name="T78" fmla="*/ 125 w 729"/>
                <a:gd name="T79" fmla="*/ 89 h 728"/>
                <a:gd name="T80" fmla="*/ 166 w 729"/>
                <a:gd name="T81" fmla="*/ 59 h 728"/>
                <a:gd name="T82" fmla="*/ 211 w 729"/>
                <a:gd name="T83" fmla="*/ 34 h 728"/>
                <a:gd name="T84" fmla="*/ 258 w 729"/>
                <a:gd name="T85" fmla="*/ 15 h 728"/>
                <a:gd name="T86" fmla="*/ 311 w 729"/>
                <a:gd name="T87" fmla="*/ 4 h 728"/>
                <a:gd name="T88" fmla="*/ 365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5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5" y="728"/>
                  </a:lnTo>
                  <a:lnTo>
                    <a:pt x="311" y="724"/>
                  </a:lnTo>
                  <a:lnTo>
                    <a:pt x="258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90" y="602"/>
                  </a:lnTo>
                  <a:lnTo>
                    <a:pt x="59" y="561"/>
                  </a:lnTo>
                  <a:lnTo>
                    <a:pt x="35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5" y="211"/>
                  </a:lnTo>
                  <a:lnTo>
                    <a:pt x="59" y="166"/>
                  </a:lnTo>
                  <a:lnTo>
                    <a:pt x="90" y="125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8" y="15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5" name="Freeform 2908"/>
            <p:cNvSpPr>
              <a:spLocks/>
            </p:cNvSpPr>
            <p:nvPr/>
          </p:nvSpPr>
          <p:spPr bwMode="auto">
            <a:xfrm>
              <a:off x="6583364" y="2617788"/>
              <a:ext cx="1154113" cy="1154113"/>
            </a:xfrm>
            <a:custGeom>
              <a:avLst/>
              <a:gdLst>
                <a:gd name="T0" fmla="*/ 363 w 727"/>
                <a:gd name="T1" fmla="*/ 0 h 727"/>
                <a:gd name="T2" fmla="*/ 418 w 727"/>
                <a:gd name="T3" fmla="*/ 4 h 727"/>
                <a:gd name="T4" fmla="*/ 469 w 727"/>
                <a:gd name="T5" fmla="*/ 16 h 727"/>
                <a:gd name="T6" fmla="*/ 518 w 727"/>
                <a:gd name="T7" fmla="*/ 34 h 727"/>
                <a:gd name="T8" fmla="*/ 562 w 727"/>
                <a:gd name="T9" fmla="*/ 58 h 727"/>
                <a:gd name="T10" fmla="*/ 603 w 727"/>
                <a:gd name="T11" fmla="*/ 89 h 727"/>
                <a:gd name="T12" fmla="*/ 638 w 727"/>
                <a:gd name="T13" fmla="*/ 125 h 727"/>
                <a:gd name="T14" fmla="*/ 669 w 727"/>
                <a:gd name="T15" fmla="*/ 165 h 727"/>
                <a:gd name="T16" fmla="*/ 693 w 727"/>
                <a:gd name="T17" fmla="*/ 210 h 727"/>
                <a:gd name="T18" fmla="*/ 713 w 727"/>
                <a:gd name="T19" fmla="*/ 258 h 727"/>
                <a:gd name="T20" fmla="*/ 723 w 727"/>
                <a:gd name="T21" fmla="*/ 311 h 727"/>
                <a:gd name="T22" fmla="*/ 727 w 727"/>
                <a:gd name="T23" fmla="*/ 364 h 727"/>
                <a:gd name="T24" fmla="*/ 723 w 727"/>
                <a:gd name="T25" fmla="*/ 418 h 727"/>
                <a:gd name="T26" fmla="*/ 713 w 727"/>
                <a:gd name="T27" fmla="*/ 469 h 727"/>
                <a:gd name="T28" fmla="*/ 693 w 727"/>
                <a:gd name="T29" fmla="*/ 518 h 727"/>
                <a:gd name="T30" fmla="*/ 669 w 727"/>
                <a:gd name="T31" fmla="*/ 562 h 727"/>
                <a:gd name="T32" fmla="*/ 638 w 727"/>
                <a:gd name="T33" fmla="*/ 603 h 727"/>
                <a:gd name="T34" fmla="*/ 603 w 727"/>
                <a:gd name="T35" fmla="*/ 638 h 727"/>
                <a:gd name="T36" fmla="*/ 562 w 727"/>
                <a:gd name="T37" fmla="*/ 669 h 727"/>
                <a:gd name="T38" fmla="*/ 518 w 727"/>
                <a:gd name="T39" fmla="*/ 694 h 727"/>
                <a:gd name="T40" fmla="*/ 469 w 727"/>
                <a:gd name="T41" fmla="*/ 713 h 727"/>
                <a:gd name="T42" fmla="*/ 418 w 727"/>
                <a:gd name="T43" fmla="*/ 723 h 727"/>
                <a:gd name="T44" fmla="*/ 363 w 727"/>
                <a:gd name="T45" fmla="*/ 727 h 727"/>
                <a:gd name="T46" fmla="*/ 309 w 727"/>
                <a:gd name="T47" fmla="*/ 723 h 727"/>
                <a:gd name="T48" fmla="*/ 258 w 727"/>
                <a:gd name="T49" fmla="*/ 713 h 727"/>
                <a:gd name="T50" fmla="*/ 210 w 727"/>
                <a:gd name="T51" fmla="*/ 694 h 727"/>
                <a:gd name="T52" fmla="*/ 165 w 727"/>
                <a:gd name="T53" fmla="*/ 669 h 727"/>
                <a:gd name="T54" fmla="*/ 125 w 727"/>
                <a:gd name="T55" fmla="*/ 638 h 727"/>
                <a:gd name="T56" fmla="*/ 89 w 727"/>
                <a:gd name="T57" fmla="*/ 603 h 727"/>
                <a:gd name="T58" fmla="*/ 58 w 727"/>
                <a:gd name="T59" fmla="*/ 562 h 727"/>
                <a:gd name="T60" fmla="*/ 33 w 727"/>
                <a:gd name="T61" fmla="*/ 518 h 727"/>
                <a:gd name="T62" fmla="*/ 15 w 727"/>
                <a:gd name="T63" fmla="*/ 469 h 727"/>
                <a:gd name="T64" fmla="*/ 4 w 727"/>
                <a:gd name="T65" fmla="*/ 418 h 727"/>
                <a:gd name="T66" fmla="*/ 0 w 727"/>
                <a:gd name="T67" fmla="*/ 364 h 727"/>
                <a:gd name="T68" fmla="*/ 4 w 727"/>
                <a:gd name="T69" fmla="*/ 311 h 727"/>
                <a:gd name="T70" fmla="*/ 15 w 727"/>
                <a:gd name="T71" fmla="*/ 258 h 727"/>
                <a:gd name="T72" fmla="*/ 33 w 727"/>
                <a:gd name="T73" fmla="*/ 210 h 727"/>
                <a:gd name="T74" fmla="*/ 58 w 727"/>
                <a:gd name="T75" fmla="*/ 165 h 727"/>
                <a:gd name="T76" fmla="*/ 89 w 727"/>
                <a:gd name="T77" fmla="*/ 125 h 727"/>
                <a:gd name="T78" fmla="*/ 125 w 727"/>
                <a:gd name="T79" fmla="*/ 89 h 727"/>
                <a:gd name="T80" fmla="*/ 165 w 727"/>
                <a:gd name="T81" fmla="*/ 58 h 727"/>
                <a:gd name="T82" fmla="*/ 210 w 727"/>
                <a:gd name="T83" fmla="*/ 34 h 727"/>
                <a:gd name="T84" fmla="*/ 258 w 727"/>
                <a:gd name="T85" fmla="*/ 16 h 727"/>
                <a:gd name="T86" fmla="*/ 309 w 727"/>
                <a:gd name="T87" fmla="*/ 4 h 727"/>
                <a:gd name="T88" fmla="*/ 363 w 727"/>
                <a:gd name="T8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7">
                  <a:moveTo>
                    <a:pt x="363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5"/>
                  </a:lnTo>
                  <a:lnTo>
                    <a:pt x="693" y="210"/>
                  </a:lnTo>
                  <a:lnTo>
                    <a:pt x="713" y="258"/>
                  </a:lnTo>
                  <a:lnTo>
                    <a:pt x="723" y="311"/>
                  </a:lnTo>
                  <a:lnTo>
                    <a:pt x="727" y="364"/>
                  </a:lnTo>
                  <a:lnTo>
                    <a:pt x="723" y="418"/>
                  </a:lnTo>
                  <a:lnTo>
                    <a:pt x="713" y="469"/>
                  </a:lnTo>
                  <a:lnTo>
                    <a:pt x="693" y="518"/>
                  </a:lnTo>
                  <a:lnTo>
                    <a:pt x="669" y="562"/>
                  </a:lnTo>
                  <a:lnTo>
                    <a:pt x="638" y="603"/>
                  </a:lnTo>
                  <a:lnTo>
                    <a:pt x="603" y="638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3"/>
                  </a:lnTo>
                  <a:lnTo>
                    <a:pt x="418" y="723"/>
                  </a:lnTo>
                  <a:lnTo>
                    <a:pt x="363" y="727"/>
                  </a:lnTo>
                  <a:lnTo>
                    <a:pt x="309" y="723"/>
                  </a:lnTo>
                  <a:lnTo>
                    <a:pt x="258" y="713"/>
                  </a:lnTo>
                  <a:lnTo>
                    <a:pt x="210" y="694"/>
                  </a:lnTo>
                  <a:lnTo>
                    <a:pt x="165" y="669"/>
                  </a:lnTo>
                  <a:lnTo>
                    <a:pt x="125" y="638"/>
                  </a:lnTo>
                  <a:lnTo>
                    <a:pt x="89" y="603"/>
                  </a:lnTo>
                  <a:lnTo>
                    <a:pt x="58" y="562"/>
                  </a:lnTo>
                  <a:lnTo>
                    <a:pt x="33" y="518"/>
                  </a:lnTo>
                  <a:lnTo>
                    <a:pt x="15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1"/>
                  </a:lnTo>
                  <a:lnTo>
                    <a:pt x="15" y="258"/>
                  </a:lnTo>
                  <a:lnTo>
                    <a:pt x="33" y="210"/>
                  </a:lnTo>
                  <a:lnTo>
                    <a:pt x="58" y="165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0" y="34"/>
                  </a:lnTo>
                  <a:lnTo>
                    <a:pt x="258" y="16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76D14"/>
            </a:solidFill>
            <a:ln w="0">
              <a:solidFill>
                <a:srgbClr val="F76D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6" name="Freeform 2909"/>
            <p:cNvSpPr>
              <a:spLocks/>
            </p:cNvSpPr>
            <p:nvPr/>
          </p:nvSpPr>
          <p:spPr bwMode="auto">
            <a:xfrm>
              <a:off x="6799264" y="3032125"/>
              <a:ext cx="322263" cy="325438"/>
            </a:xfrm>
            <a:custGeom>
              <a:avLst/>
              <a:gdLst>
                <a:gd name="T0" fmla="*/ 0 w 203"/>
                <a:gd name="T1" fmla="*/ 0 h 205"/>
                <a:gd name="T2" fmla="*/ 62 w 203"/>
                <a:gd name="T3" fmla="*/ 0 h 205"/>
                <a:gd name="T4" fmla="*/ 203 w 203"/>
                <a:gd name="T5" fmla="*/ 103 h 205"/>
                <a:gd name="T6" fmla="*/ 62 w 203"/>
                <a:gd name="T7" fmla="*/ 205 h 205"/>
                <a:gd name="T8" fmla="*/ 0 w 203"/>
                <a:gd name="T9" fmla="*/ 205 h 205"/>
                <a:gd name="T10" fmla="*/ 142 w 203"/>
                <a:gd name="T11" fmla="*/ 103 h 205"/>
                <a:gd name="T12" fmla="*/ 0 w 203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05">
                  <a:moveTo>
                    <a:pt x="0" y="0"/>
                  </a:moveTo>
                  <a:lnTo>
                    <a:pt x="62" y="0"/>
                  </a:lnTo>
                  <a:lnTo>
                    <a:pt x="203" y="103"/>
                  </a:lnTo>
                  <a:lnTo>
                    <a:pt x="62" y="205"/>
                  </a:lnTo>
                  <a:lnTo>
                    <a:pt x="0" y="205"/>
                  </a:lnTo>
                  <a:lnTo>
                    <a:pt x="142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7" name="Freeform 2910"/>
            <p:cNvSpPr>
              <a:spLocks/>
            </p:cNvSpPr>
            <p:nvPr/>
          </p:nvSpPr>
          <p:spPr bwMode="auto">
            <a:xfrm>
              <a:off x="6946901" y="3032125"/>
              <a:ext cx="322263" cy="325438"/>
            </a:xfrm>
            <a:custGeom>
              <a:avLst/>
              <a:gdLst>
                <a:gd name="T0" fmla="*/ 0 w 203"/>
                <a:gd name="T1" fmla="*/ 0 h 205"/>
                <a:gd name="T2" fmla="*/ 62 w 203"/>
                <a:gd name="T3" fmla="*/ 0 h 205"/>
                <a:gd name="T4" fmla="*/ 203 w 203"/>
                <a:gd name="T5" fmla="*/ 103 h 205"/>
                <a:gd name="T6" fmla="*/ 62 w 203"/>
                <a:gd name="T7" fmla="*/ 205 h 205"/>
                <a:gd name="T8" fmla="*/ 0 w 203"/>
                <a:gd name="T9" fmla="*/ 205 h 205"/>
                <a:gd name="T10" fmla="*/ 142 w 203"/>
                <a:gd name="T11" fmla="*/ 103 h 205"/>
                <a:gd name="T12" fmla="*/ 0 w 203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05">
                  <a:moveTo>
                    <a:pt x="0" y="0"/>
                  </a:moveTo>
                  <a:lnTo>
                    <a:pt x="62" y="0"/>
                  </a:lnTo>
                  <a:lnTo>
                    <a:pt x="203" y="103"/>
                  </a:lnTo>
                  <a:lnTo>
                    <a:pt x="62" y="205"/>
                  </a:lnTo>
                  <a:lnTo>
                    <a:pt x="0" y="205"/>
                  </a:lnTo>
                  <a:lnTo>
                    <a:pt x="142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8" name="Freeform 2911"/>
            <p:cNvSpPr>
              <a:spLocks/>
            </p:cNvSpPr>
            <p:nvPr/>
          </p:nvSpPr>
          <p:spPr bwMode="auto">
            <a:xfrm>
              <a:off x="7094539" y="3032125"/>
              <a:ext cx="322263" cy="325438"/>
            </a:xfrm>
            <a:custGeom>
              <a:avLst/>
              <a:gdLst>
                <a:gd name="T0" fmla="*/ 0 w 203"/>
                <a:gd name="T1" fmla="*/ 0 h 205"/>
                <a:gd name="T2" fmla="*/ 62 w 203"/>
                <a:gd name="T3" fmla="*/ 0 h 205"/>
                <a:gd name="T4" fmla="*/ 203 w 203"/>
                <a:gd name="T5" fmla="*/ 103 h 205"/>
                <a:gd name="T6" fmla="*/ 62 w 203"/>
                <a:gd name="T7" fmla="*/ 205 h 205"/>
                <a:gd name="T8" fmla="*/ 0 w 203"/>
                <a:gd name="T9" fmla="*/ 205 h 205"/>
                <a:gd name="T10" fmla="*/ 142 w 203"/>
                <a:gd name="T11" fmla="*/ 103 h 205"/>
                <a:gd name="T12" fmla="*/ 0 w 203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05">
                  <a:moveTo>
                    <a:pt x="0" y="0"/>
                  </a:moveTo>
                  <a:lnTo>
                    <a:pt x="62" y="0"/>
                  </a:lnTo>
                  <a:lnTo>
                    <a:pt x="203" y="103"/>
                  </a:lnTo>
                  <a:lnTo>
                    <a:pt x="62" y="205"/>
                  </a:lnTo>
                  <a:lnTo>
                    <a:pt x="0" y="205"/>
                  </a:lnTo>
                  <a:lnTo>
                    <a:pt x="142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9" name="Freeform 2912"/>
            <p:cNvSpPr>
              <a:spLocks/>
            </p:cNvSpPr>
            <p:nvPr/>
          </p:nvSpPr>
          <p:spPr bwMode="auto">
            <a:xfrm>
              <a:off x="7242176" y="3032125"/>
              <a:ext cx="322263" cy="325438"/>
            </a:xfrm>
            <a:custGeom>
              <a:avLst/>
              <a:gdLst>
                <a:gd name="T0" fmla="*/ 0 w 203"/>
                <a:gd name="T1" fmla="*/ 0 h 205"/>
                <a:gd name="T2" fmla="*/ 62 w 203"/>
                <a:gd name="T3" fmla="*/ 0 h 205"/>
                <a:gd name="T4" fmla="*/ 203 w 203"/>
                <a:gd name="T5" fmla="*/ 103 h 205"/>
                <a:gd name="T6" fmla="*/ 62 w 203"/>
                <a:gd name="T7" fmla="*/ 205 h 205"/>
                <a:gd name="T8" fmla="*/ 0 w 203"/>
                <a:gd name="T9" fmla="*/ 205 h 205"/>
                <a:gd name="T10" fmla="*/ 140 w 203"/>
                <a:gd name="T11" fmla="*/ 103 h 205"/>
                <a:gd name="T12" fmla="*/ 0 w 203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05">
                  <a:moveTo>
                    <a:pt x="0" y="0"/>
                  </a:moveTo>
                  <a:lnTo>
                    <a:pt x="62" y="0"/>
                  </a:lnTo>
                  <a:lnTo>
                    <a:pt x="203" y="103"/>
                  </a:lnTo>
                  <a:lnTo>
                    <a:pt x="62" y="205"/>
                  </a:lnTo>
                  <a:lnTo>
                    <a:pt x="0" y="205"/>
                  </a:lnTo>
                  <a:lnTo>
                    <a:pt x="14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0" name="Freeform 2913"/>
            <p:cNvSpPr>
              <a:spLocks noEditPoints="1"/>
            </p:cNvSpPr>
            <p:nvPr/>
          </p:nvSpPr>
          <p:spPr bwMode="auto">
            <a:xfrm>
              <a:off x="7159626" y="2617788"/>
              <a:ext cx="577850" cy="1154113"/>
            </a:xfrm>
            <a:custGeom>
              <a:avLst/>
              <a:gdLst>
                <a:gd name="T0" fmla="*/ 0 w 364"/>
                <a:gd name="T1" fmla="*/ 359 h 727"/>
                <a:gd name="T2" fmla="*/ 8 w 364"/>
                <a:gd name="T3" fmla="*/ 364 h 727"/>
                <a:gd name="T4" fmla="*/ 0 w 364"/>
                <a:gd name="T5" fmla="*/ 368 h 727"/>
                <a:gd name="T6" fmla="*/ 0 w 364"/>
                <a:gd name="T7" fmla="*/ 359 h 727"/>
                <a:gd name="T8" fmla="*/ 0 w 364"/>
                <a:gd name="T9" fmla="*/ 291 h 727"/>
                <a:gd name="T10" fmla="*/ 101 w 364"/>
                <a:gd name="T11" fmla="*/ 364 h 727"/>
                <a:gd name="T12" fmla="*/ 0 w 364"/>
                <a:gd name="T13" fmla="*/ 436 h 727"/>
                <a:gd name="T14" fmla="*/ 0 w 364"/>
                <a:gd name="T15" fmla="*/ 414 h 727"/>
                <a:gd name="T16" fmla="*/ 69 w 364"/>
                <a:gd name="T17" fmla="*/ 364 h 727"/>
                <a:gd name="T18" fmla="*/ 0 w 364"/>
                <a:gd name="T19" fmla="*/ 313 h 727"/>
                <a:gd name="T20" fmla="*/ 0 w 364"/>
                <a:gd name="T21" fmla="*/ 291 h 727"/>
                <a:gd name="T22" fmla="*/ 52 w 364"/>
                <a:gd name="T23" fmla="*/ 261 h 727"/>
                <a:gd name="T24" fmla="*/ 192 w 364"/>
                <a:gd name="T25" fmla="*/ 364 h 727"/>
                <a:gd name="T26" fmla="*/ 52 w 364"/>
                <a:gd name="T27" fmla="*/ 466 h 727"/>
                <a:gd name="T28" fmla="*/ 114 w 364"/>
                <a:gd name="T29" fmla="*/ 466 h 727"/>
                <a:gd name="T30" fmla="*/ 255 w 364"/>
                <a:gd name="T31" fmla="*/ 364 h 727"/>
                <a:gd name="T32" fmla="*/ 114 w 364"/>
                <a:gd name="T33" fmla="*/ 261 h 727"/>
                <a:gd name="T34" fmla="*/ 52 w 364"/>
                <a:gd name="T35" fmla="*/ 261 h 727"/>
                <a:gd name="T36" fmla="*/ 0 w 364"/>
                <a:gd name="T37" fmla="*/ 0 h 727"/>
                <a:gd name="T38" fmla="*/ 55 w 364"/>
                <a:gd name="T39" fmla="*/ 4 h 727"/>
                <a:gd name="T40" fmla="*/ 106 w 364"/>
                <a:gd name="T41" fmla="*/ 16 h 727"/>
                <a:gd name="T42" fmla="*/ 155 w 364"/>
                <a:gd name="T43" fmla="*/ 34 h 727"/>
                <a:gd name="T44" fmla="*/ 199 w 364"/>
                <a:gd name="T45" fmla="*/ 58 h 727"/>
                <a:gd name="T46" fmla="*/ 240 w 364"/>
                <a:gd name="T47" fmla="*/ 89 h 727"/>
                <a:gd name="T48" fmla="*/ 275 w 364"/>
                <a:gd name="T49" fmla="*/ 125 h 727"/>
                <a:gd name="T50" fmla="*/ 306 w 364"/>
                <a:gd name="T51" fmla="*/ 165 h 727"/>
                <a:gd name="T52" fmla="*/ 330 w 364"/>
                <a:gd name="T53" fmla="*/ 210 h 727"/>
                <a:gd name="T54" fmla="*/ 350 w 364"/>
                <a:gd name="T55" fmla="*/ 258 h 727"/>
                <a:gd name="T56" fmla="*/ 360 w 364"/>
                <a:gd name="T57" fmla="*/ 311 h 727"/>
                <a:gd name="T58" fmla="*/ 364 w 364"/>
                <a:gd name="T59" fmla="*/ 364 h 727"/>
                <a:gd name="T60" fmla="*/ 360 w 364"/>
                <a:gd name="T61" fmla="*/ 418 h 727"/>
                <a:gd name="T62" fmla="*/ 350 w 364"/>
                <a:gd name="T63" fmla="*/ 469 h 727"/>
                <a:gd name="T64" fmla="*/ 330 w 364"/>
                <a:gd name="T65" fmla="*/ 518 h 727"/>
                <a:gd name="T66" fmla="*/ 306 w 364"/>
                <a:gd name="T67" fmla="*/ 562 h 727"/>
                <a:gd name="T68" fmla="*/ 275 w 364"/>
                <a:gd name="T69" fmla="*/ 603 h 727"/>
                <a:gd name="T70" fmla="*/ 240 w 364"/>
                <a:gd name="T71" fmla="*/ 638 h 727"/>
                <a:gd name="T72" fmla="*/ 199 w 364"/>
                <a:gd name="T73" fmla="*/ 669 h 727"/>
                <a:gd name="T74" fmla="*/ 155 w 364"/>
                <a:gd name="T75" fmla="*/ 694 h 727"/>
                <a:gd name="T76" fmla="*/ 106 w 364"/>
                <a:gd name="T77" fmla="*/ 713 h 727"/>
                <a:gd name="T78" fmla="*/ 55 w 364"/>
                <a:gd name="T79" fmla="*/ 723 h 727"/>
                <a:gd name="T80" fmla="*/ 0 w 364"/>
                <a:gd name="T81" fmla="*/ 727 h 727"/>
                <a:gd name="T82" fmla="*/ 0 w 364"/>
                <a:gd name="T83" fmla="*/ 466 h 727"/>
                <a:gd name="T84" fmla="*/ 21 w 364"/>
                <a:gd name="T85" fmla="*/ 466 h 727"/>
                <a:gd name="T86" fmla="*/ 162 w 364"/>
                <a:gd name="T87" fmla="*/ 364 h 727"/>
                <a:gd name="T88" fmla="*/ 21 w 364"/>
                <a:gd name="T89" fmla="*/ 261 h 727"/>
                <a:gd name="T90" fmla="*/ 0 w 364"/>
                <a:gd name="T91" fmla="*/ 261 h 727"/>
                <a:gd name="T92" fmla="*/ 0 w 364"/>
                <a:gd name="T9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4" h="727">
                  <a:moveTo>
                    <a:pt x="0" y="359"/>
                  </a:moveTo>
                  <a:lnTo>
                    <a:pt x="8" y="364"/>
                  </a:lnTo>
                  <a:lnTo>
                    <a:pt x="0" y="368"/>
                  </a:lnTo>
                  <a:lnTo>
                    <a:pt x="0" y="359"/>
                  </a:lnTo>
                  <a:close/>
                  <a:moveTo>
                    <a:pt x="0" y="291"/>
                  </a:moveTo>
                  <a:lnTo>
                    <a:pt x="101" y="364"/>
                  </a:lnTo>
                  <a:lnTo>
                    <a:pt x="0" y="436"/>
                  </a:lnTo>
                  <a:lnTo>
                    <a:pt x="0" y="414"/>
                  </a:lnTo>
                  <a:lnTo>
                    <a:pt x="69" y="364"/>
                  </a:lnTo>
                  <a:lnTo>
                    <a:pt x="0" y="313"/>
                  </a:lnTo>
                  <a:lnTo>
                    <a:pt x="0" y="291"/>
                  </a:lnTo>
                  <a:close/>
                  <a:moveTo>
                    <a:pt x="52" y="261"/>
                  </a:moveTo>
                  <a:lnTo>
                    <a:pt x="192" y="364"/>
                  </a:lnTo>
                  <a:lnTo>
                    <a:pt x="52" y="466"/>
                  </a:lnTo>
                  <a:lnTo>
                    <a:pt x="114" y="466"/>
                  </a:lnTo>
                  <a:lnTo>
                    <a:pt x="255" y="364"/>
                  </a:lnTo>
                  <a:lnTo>
                    <a:pt x="114" y="261"/>
                  </a:lnTo>
                  <a:lnTo>
                    <a:pt x="52" y="261"/>
                  </a:lnTo>
                  <a:close/>
                  <a:moveTo>
                    <a:pt x="0" y="0"/>
                  </a:moveTo>
                  <a:lnTo>
                    <a:pt x="55" y="4"/>
                  </a:lnTo>
                  <a:lnTo>
                    <a:pt x="106" y="16"/>
                  </a:lnTo>
                  <a:lnTo>
                    <a:pt x="155" y="34"/>
                  </a:lnTo>
                  <a:lnTo>
                    <a:pt x="199" y="58"/>
                  </a:lnTo>
                  <a:lnTo>
                    <a:pt x="240" y="89"/>
                  </a:lnTo>
                  <a:lnTo>
                    <a:pt x="275" y="125"/>
                  </a:lnTo>
                  <a:lnTo>
                    <a:pt x="306" y="165"/>
                  </a:lnTo>
                  <a:lnTo>
                    <a:pt x="330" y="210"/>
                  </a:lnTo>
                  <a:lnTo>
                    <a:pt x="350" y="258"/>
                  </a:lnTo>
                  <a:lnTo>
                    <a:pt x="360" y="311"/>
                  </a:lnTo>
                  <a:lnTo>
                    <a:pt x="364" y="364"/>
                  </a:lnTo>
                  <a:lnTo>
                    <a:pt x="360" y="418"/>
                  </a:lnTo>
                  <a:lnTo>
                    <a:pt x="350" y="469"/>
                  </a:lnTo>
                  <a:lnTo>
                    <a:pt x="330" y="518"/>
                  </a:lnTo>
                  <a:lnTo>
                    <a:pt x="306" y="562"/>
                  </a:lnTo>
                  <a:lnTo>
                    <a:pt x="275" y="603"/>
                  </a:lnTo>
                  <a:lnTo>
                    <a:pt x="240" y="638"/>
                  </a:lnTo>
                  <a:lnTo>
                    <a:pt x="199" y="669"/>
                  </a:lnTo>
                  <a:lnTo>
                    <a:pt x="155" y="694"/>
                  </a:lnTo>
                  <a:lnTo>
                    <a:pt x="106" y="713"/>
                  </a:lnTo>
                  <a:lnTo>
                    <a:pt x="55" y="723"/>
                  </a:lnTo>
                  <a:lnTo>
                    <a:pt x="0" y="727"/>
                  </a:lnTo>
                  <a:lnTo>
                    <a:pt x="0" y="466"/>
                  </a:lnTo>
                  <a:lnTo>
                    <a:pt x="21" y="466"/>
                  </a:lnTo>
                  <a:lnTo>
                    <a:pt x="162" y="364"/>
                  </a:lnTo>
                  <a:lnTo>
                    <a:pt x="21" y="261"/>
                  </a:lnTo>
                  <a:lnTo>
                    <a:pt x="0" y="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5C02"/>
            </a:solidFill>
            <a:ln w="0">
              <a:solidFill>
                <a:srgbClr val="D15C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1" name="Freeform 2914"/>
            <p:cNvSpPr>
              <a:spLocks/>
            </p:cNvSpPr>
            <p:nvPr/>
          </p:nvSpPr>
          <p:spPr bwMode="auto">
            <a:xfrm>
              <a:off x="7159626" y="3114675"/>
              <a:ext cx="109538" cy="160338"/>
            </a:xfrm>
            <a:custGeom>
              <a:avLst/>
              <a:gdLst>
                <a:gd name="T0" fmla="*/ 0 w 69"/>
                <a:gd name="T1" fmla="*/ 0 h 101"/>
                <a:gd name="T2" fmla="*/ 69 w 69"/>
                <a:gd name="T3" fmla="*/ 51 h 101"/>
                <a:gd name="T4" fmla="*/ 0 w 69"/>
                <a:gd name="T5" fmla="*/ 101 h 101"/>
                <a:gd name="T6" fmla="*/ 0 w 69"/>
                <a:gd name="T7" fmla="*/ 55 h 101"/>
                <a:gd name="T8" fmla="*/ 8 w 69"/>
                <a:gd name="T9" fmla="*/ 51 h 101"/>
                <a:gd name="T10" fmla="*/ 0 w 69"/>
                <a:gd name="T11" fmla="*/ 46 h 101"/>
                <a:gd name="T12" fmla="*/ 0 w 6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01">
                  <a:moveTo>
                    <a:pt x="0" y="0"/>
                  </a:moveTo>
                  <a:lnTo>
                    <a:pt x="69" y="51"/>
                  </a:lnTo>
                  <a:lnTo>
                    <a:pt x="0" y="101"/>
                  </a:lnTo>
                  <a:lnTo>
                    <a:pt x="0" y="55"/>
                  </a:lnTo>
                  <a:lnTo>
                    <a:pt x="8" y="5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2" name="Freeform 2915"/>
            <p:cNvSpPr>
              <a:spLocks/>
            </p:cNvSpPr>
            <p:nvPr/>
          </p:nvSpPr>
          <p:spPr bwMode="auto">
            <a:xfrm>
              <a:off x="7159626" y="3032125"/>
              <a:ext cx="257175" cy="325438"/>
            </a:xfrm>
            <a:custGeom>
              <a:avLst/>
              <a:gdLst>
                <a:gd name="T0" fmla="*/ 0 w 162"/>
                <a:gd name="T1" fmla="*/ 0 h 205"/>
                <a:gd name="T2" fmla="*/ 21 w 162"/>
                <a:gd name="T3" fmla="*/ 0 h 205"/>
                <a:gd name="T4" fmla="*/ 162 w 162"/>
                <a:gd name="T5" fmla="*/ 103 h 205"/>
                <a:gd name="T6" fmla="*/ 21 w 162"/>
                <a:gd name="T7" fmla="*/ 205 h 205"/>
                <a:gd name="T8" fmla="*/ 0 w 162"/>
                <a:gd name="T9" fmla="*/ 205 h 205"/>
                <a:gd name="T10" fmla="*/ 0 w 162"/>
                <a:gd name="T11" fmla="*/ 175 h 205"/>
                <a:gd name="T12" fmla="*/ 101 w 162"/>
                <a:gd name="T13" fmla="*/ 103 h 205"/>
                <a:gd name="T14" fmla="*/ 0 w 162"/>
                <a:gd name="T15" fmla="*/ 30 h 205"/>
                <a:gd name="T16" fmla="*/ 0 w 162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05">
                  <a:moveTo>
                    <a:pt x="0" y="0"/>
                  </a:moveTo>
                  <a:lnTo>
                    <a:pt x="21" y="0"/>
                  </a:lnTo>
                  <a:lnTo>
                    <a:pt x="162" y="103"/>
                  </a:lnTo>
                  <a:lnTo>
                    <a:pt x="21" y="205"/>
                  </a:lnTo>
                  <a:lnTo>
                    <a:pt x="0" y="205"/>
                  </a:lnTo>
                  <a:lnTo>
                    <a:pt x="0" y="175"/>
                  </a:lnTo>
                  <a:lnTo>
                    <a:pt x="101" y="103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3" name="Freeform 2916"/>
            <p:cNvSpPr>
              <a:spLocks/>
            </p:cNvSpPr>
            <p:nvPr/>
          </p:nvSpPr>
          <p:spPr bwMode="auto">
            <a:xfrm>
              <a:off x="7242176" y="3032125"/>
              <a:ext cx="322263" cy="325438"/>
            </a:xfrm>
            <a:custGeom>
              <a:avLst/>
              <a:gdLst>
                <a:gd name="T0" fmla="*/ 0 w 203"/>
                <a:gd name="T1" fmla="*/ 0 h 205"/>
                <a:gd name="T2" fmla="*/ 62 w 203"/>
                <a:gd name="T3" fmla="*/ 0 h 205"/>
                <a:gd name="T4" fmla="*/ 203 w 203"/>
                <a:gd name="T5" fmla="*/ 103 h 205"/>
                <a:gd name="T6" fmla="*/ 62 w 203"/>
                <a:gd name="T7" fmla="*/ 205 h 205"/>
                <a:gd name="T8" fmla="*/ 0 w 203"/>
                <a:gd name="T9" fmla="*/ 205 h 205"/>
                <a:gd name="T10" fmla="*/ 140 w 203"/>
                <a:gd name="T11" fmla="*/ 103 h 205"/>
                <a:gd name="T12" fmla="*/ 0 w 203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05">
                  <a:moveTo>
                    <a:pt x="0" y="0"/>
                  </a:moveTo>
                  <a:lnTo>
                    <a:pt x="62" y="0"/>
                  </a:lnTo>
                  <a:lnTo>
                    <a:pt x="203" y="103"/>
                  </a:lnTo>
                  <a:lnTo>
                    <a:pt x="62" y="205"/>
                  </a:lnTo>
                  <a:lnTo>
                    <a:pt x="0" y="205"/>
                  </a:lnTo>
                  <a:lnTo>
                    <a:pt x="14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4" name="그룹 3053"/>
          <p:cNvGrpSpPr/>
          <p:nvPr/>
        </p:nvGrpSpPr>
        <p:grpSpPr>
          <a:xfrm>
            <a:off x="2571024" y="3996444"/>
            <a:ext cx="1152103" cy="1152103"/>
            <a:chOff x="1311276" y="3924300"/>
            <a:chExt cx="1244600" cy="1244600"/>
          </a:xfrm>
        </p:grpSpPr>
        <p:sp>
          <p:nvSpPr>
            <p:cNvPr id="2984" name="Freeform 2917"/>
            <p:cNvSpPr>
              <a:spLocks/>
            </p:cNvSpPr>
            <p:nvPr/>
          </p:nvSpPr>
          <p:spPr bwMode="auto">
            <a:xfrm>
              <a:off x="1400176" y="4013200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3 w 728"/>
                <a:gd name="T27" fmla="*/ 469 h 728"/>
                <a:gd name="T28" fmla="*/ 694 w 728"/>
                <a:gd name="T29" fmla="*/ 517 h 728"/>
                <a:gd name="T30" fmla="*/ 669 w 728"/>
                <a:gd name="T31" fmla="*/ 561 h 728"/>
                <a:gd name="T32" fmla="*/ 639 w 728"/>
                <a:gd name="T33" fmla="*/ 602 h 728"/>
                <a:gd name="T34" fmla="*/ 602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9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6 w 728"/>
                <a:gd name="T63" fmla="*/ 469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9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5" name="Freeform 2918"/>
            <p:cNvSpPr>
              <a:spLocks/>
            </p:cNvSpPr>
            <p:nvPr/>
          </p:nvSpPr>
          <p:spPr bwMode="auto">
            <a:xfrm>
              <a:off x="1311276" y="3924300"/>
              <a:ext cx="1155700" cy="1152525"/>
            </a:xfrm>
            <a:custGeom>
              <a:avLst/>
              <a:gdLst>
                <a:gd name="T0" fmla="*/ 364 w 728"/>
                <a:gd name="T1" fmla="*/ 0 h 726"/>
                <a:gd name="T2" fmla="*/ 417 w 728"/>
                <a:gd name="T3" fmla="*/ 3 h 726"/>
                <a:gd name="T4" fmla="*/ 469 w 728"/>
                <a:gd name="T5" fmla="*/ 15 h 726"/>
                <a:gd name="T6" fmla="*/ 517 w 728"/>
                <a:gd name="T7" fmla="*/ 34 h 726"/>
                <a:gd name="T8" fmla="*/ 562 w 728"/>
                <a:gd name="T9" fmla="*/ 58 h 726"/>
                <a:gd name="T10" fmla="*/ 602 w 728"/>
                <a:gd name="T11" fmla="*/ 89 h 726"/>
                <a:gd name="T12" fmla="*/ 639 w 728"/>
                <a:gd name="T13" fmla="*/ 124 h 726"/>
                <a:gd name="T14" fmla="*/ 669 w 728"/>
                <a:gd name="T15" fmla="*/ 165 h 726"/>
                <a:gd name="T16" fmla="*/ 694 w 728"/>
                <a:gd name="T17" fmla="*/ 210 h 726"/>
                <a:gd name="T18" fmla="*/ 712 w 728"/>
                <a:gd name="T19" fmla="*/ 257 h 726"/>
                <a:gd name="T20" fmla="*/ 724 w 728"/>
                <a:gd name="T21" fmla="*/ 310 h 726"/>
                <a:gd name="T22" fmla="*/ 728 w 728"/>
                <a:gd name="T23" fmla="*/ 363 h 726"/>
                <a:gd name="T24" fmla="*/ 724 w 728"/>
                <a:gd name="T25" fmla="*/ 417 h 726"/>
                <a:gd name="T26" fmla="*/ 712 w 728"/>
                <a:gd name="T27" fmla="*/ 468 h 726"/>
                <a:gd name="T28" fmla="*/ 694 w 728"/>
                <a:gd name="T29" fmla="*/ 517 h 726"/>
                <a:gd name="T30" fmla="*/ 669 w 728"/>
                <a:gd name="T31" fmla="*/ 561 h 726"/>
                <a:gd name="T32" fmla="*/ 639 w 728"/>
                <a:gd name="T33" fmla="*/ 602 h 726"/>
                <a:gd name="T34" fmla="*/ 602 w 728"/>
                <a:gd name="T35" fmla="*/ 637 h 726"/>
                <a:gd name="T36" fmla="*/ 562 w 728"/>
                <a:gd name="T37" fmla="*/ 669 h 726"/>
                <a:gd name="T38" fmla="*/ 517 w 728"/>
                <a:gd name="T39" fmla="*/ 693 h 726"/>
                <a:gd name="T40" fmla="*/ 469 w 728"/>
                <a:gd name="T41" fmla="*/ 712 h 726"/>
                <a:gd name="T42" fmla="*/ 417 w 728"/>
                <a:gd name="T43" fmla="*/ 722 h 726"/>
                <a:gd name="T44" fmla="*/ 364 w 728"/>
                <a:gd name="T45" fmla="*/ 726 h 726"/>
                <a:gd name="T46" fmla="*/ 310 w 728"/>
                <a:gd name="T47" fmla="*/ 722 h 726"/>
                <a:gd name="T48" fmla="*/ 259 w 728"/>
                <a:gd name="T49" fmla="*/ 712 h 726"/>
                <a:gd name="T50" fmla="*/ 211 w 728"/>
                <a:gd name="T51" fmla="*/ 693 h 726"/>
                <a:gd name="T52" fmla="*/ 166 w 728"/>
                <a:gd name="T53" fmla="*/ 669 h 726"/>
                <a:gd name="T54" fmla="*/ 125 w 728"/>
                <a:gd name="T55" fmla="*/ 637 h 726"/>
                <a:gd name="T56" fmla="*/ 89 w 728"/>
                <a:gd name="T57" fmla="*/ 602 h 726"/>
                <a:gd name="T58" fmla="*/ 59 w 728"/>
                <a:gd name="T59" fmla="*/ 561 h 726"/>
                <a:gd name="T60" fmla="*/ 34 w 728"/>
                <a:gd name="T61" fmla="*/ 517 h 726"/>
                <a:gd name="T62" fmla="*/ 15 w 728"/>
                <a:gd name="T63" fmla="*/ 468 h 726"/>
                <a:gd name="T64" fmla="*/ 4 w 728"/>
                <a:gd name="T65" fmla="*/ 417 h 726"/>
                <a:gd name="T66" fmla="*/ 0 w 728"/>
                <a:gd name="T67" fmla="*/ 363 h 726"/>
                <a:gd name="T68" fmla="*/ 4 w 728"/>
                <a:gd name="T69" fmla="*/ 310 h 726"/>
                <a:gd name="T70" fmla="*/ 15 w 728"/>
                <a:gd name="T71" fmla="*/ 257 h 726"/>
                <a:gd name="T72" fmla="*/ 34 w 728"/>
                <a:gd name="T73" fmla="*/ 210 h 726"/>
                <a:gd name="T74" fmla="*/ 59 w 728"/>
                <a:gd name="T75" fmla="*/ 165 h 726"/>
                <a:gd name="T76" fmla="*/ 89 w 728"/>
                <a:gd name="T77" fmla="*/ 124 h 726"/>
                <a:gd name="T78" fmla="*/ 125 w 728"/>
                <a:gd name="T79" fmla="*/ 89 h 726"/>
                <a:gd name="T80" fmla="*/ 166 w 728"/>
                <a:gd name="T81" fmla="*/ 58 h 726"/>
                <a:gd name="T82" fmla="*/ 211 w 728"/>
                <a:gd name="T83" fmla="*/ 34 h 726"/>
                <a:gd name="T84" fmla="*/ 259 w 728"/>
                <a:gd name="T85" fmla="*/ 15 h 726"/>
                <a:gd name="T86" fmla="*/ 310 w 728"/>
                <a:gd name="T87" fmla="*/ 3 h 726"/>
                <a:gd name="T88" fmla="*/ 364 w 728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6">
                  <a:moveTo>
                    <a:pt x="364" y="0"/>
                  </a:moveTo>
                  <a:lnTo>
                    <a:pt x="417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9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7"/>
                  </a:lnTo>
                  <a:lnTo>
                    <a:pt x="724" y="310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7" y="722"/>
                  </a:lnTo>
                  <a:lnTo>
                    <a:pt x="364" y="726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5" y="257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5" y="89"/>
                  </a:lnTo>
                  <a:lnTo>
                    <a:pt x="166" y="58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3ECC62"/>
            </a:solidFill>
            <a:ln w="0">
              <a:solidFill>
                <a:srgbClr val="3ECC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6" name="Freeform 2919"/>
            <p:cNvSpPr>
              <a:spLocks/>
            </p:cNvSpPr>
            <p:nvPr/>
          </p:nvSpPr>
          <p:spPr bwMode="auto">
            <a:xfrm>
              <a:off x="1741489" y="4164013"/>
              <a:ext cx="500063" cy="674688"/>
            </a:xfrm>
            <a:custGeom>
              <a:avLst/>
              <a:gdLst>
                <a:gd name="T0" fmla="*/ 0 w 315"/>
                <a:gd name="T1" fmla="*/ 0 h 425"/>
                <a:gd name="T2" fmla="*/ 105 w 315"/>
                <a:gd name="T3" fmla="*/ 0 h 425"/>
                <a:gd name="T4" fmla="*/ 315 w 315"/>
                <a:gd name="T5" fmla="*/ 212 h 425"/>
                <a:gd name="T6" fmla="*/ 106 w 315"/>
                <a:gd name="T7" fmla="*/ 423 h 425"/>
                <a:gd name="T8" fmla="*/ 1 w 315"/>
                <a:gd name="T9" fmla="*/ 425 h 425"/>
                <a:gd name="T10" fmla="*/ 215 w 315"/>
                <a:gd name="T11" fmla="*/ 210 h 425"/>
                <a:gd name="T12" fmla="*/ 0 w 315"/>
                <a:gd name="T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425">
                  <a:moveTo>
                    <a:pt x="0" y="0"/>
                  </a:moveTo>
                  <a:lnTo>
                    <a:pt x="105" y="0"/>
                  </a:lnTo>
                  <a:lnTo>
                    <a:pt x="315" y="212"/>
                  </a:lnTo>
                  <a:lnTo>
                    <a:pt x="106" y="423"/>
                  </a:lnTo>
                  <a:lnTo>
                    <a:pt x="1" y="425"/>
                  </a:lnTo>
                  <a:lnTo>
                    <a:pt x="21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7" name="Freeform 2920"/>
            <p:cNvSpPr>
              <a:spLocks/>
            </p:cNvSpPr>
            <p:nvPr/>
          </p:nvSpPr>
          <p:spPr bwMode="auto">
            <a:xfrm>
              <a:off x="1647826" y="4283075"/>
              <a:ext cx="323850" cy="436563"/>
            </a:xfrm>
            <a:custGeom>
              <a:avLst/>
              <a:gdLst>
                <a:gd name="T0" fmla="*/ 0 w 204"/>
                <a:gd name="T1" fmla="*/ 0 h 275"/>
                <a:gd name="T2" fmla="*/ 67 w 204"/>
                <a:gd name="T3" fmla="*/ 0 h 275"/>
                <a:gd name="T4" fmla="*/ 204 w 204"/>
                <a:gd name="T5" fmla="*/ 137 h 275"/>
                <a:gd name="T6" fmla="*/ 68 w 204"/>
                <a:gd name="T7" fmla="*/ 275 h 275"/>
                <a:gd name="T8" fmla="*/ 0 w 204"/>
                <a:gd name="T9" fmla="*/ 275 h 275"/>
                <a:gd name="T10" fmla="*/ 0 w 204"/>
                <a:gd name="T1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75">
                  <a:moveTo>
                    <a:pt x="0" y="0"/>
                  </a:moveTo>
                  <a:lnTo>
                    <a:pt x="67" y="0"/>
                  </a:lnTo>
                  <a:lnTo>
                    <a:pt x="204" y="137"/>
                  </a:lnTo>
                  <a:lnTo>
                    <a:pt x="68" y="275"/>
                  </a:lnTo>
                  <a:lnTo>
                    <a:pt x="0" y="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8" name="Freeform 2921"/>
            <p:cNvSpPr>
              <a:spLocks noEditPoints="1"/>
            </p:cNvSpPr>
            <p:nvPr/>
          </p:nvSpPr>
          <p:spPr bwMode="auto">
            <a:xfrm>
              <a:off x="1889126" y="3924300"/>
              <a:ext cx="577850" cy="1152525"/>
            </a:xfrm>
            <a:custGeom>
              <a:avLst/>
              <a:gdLst>
                <a:gd name="T0" fmla="*/ 0 w 364"/>
                <a:gd name="T1" fmla="*/ 242 h 726"/>
                <a:gd name="T2" fmla="*/ 122 w 364"/>
                <a:gd name="T3" fmla="*/ 361 h 726"/>
                <a:gd name="T4" fmla="*/ 0 w 364"/>
                <a:gd name="T5" fmla="*/ 484 h 726"/>
                <a:gd name="T6" fmla="*/ 0 w 364"/>
                <a:gd name="T7" fmla="*/ 416 h 726"/>
                <a:gd name="T8" fmla="*/ 52 w 364"/>
                <a:gd name="T9" fmla="*/ 363 h 726"/>
                <a:gd name="T10" fmla="*/ 0 w 364"/>
                <a:gd name="T11" fmla="*/ 310 h 726"/>
                <a:gd name="T12" fmla="*/ 0 w 364"/>
                <a:gd name="T13" fmla="*/ 242 h 726"/>
                <a:gd name="T14" fmla="*/ 0 w 364"/>
                <a:gd name="T15" fmla="*/ 0 h 726"/>
                <a:gd name="T16" fmla="*/ 53 w 364"/>
                <a:gd name="T17" fmla="*/ 3 h 726"/>
                <a:gd name="T18" fmla="*/ 105 w 364"/>
                <a:gd name="T19" fmla="*/ 15 h 726"/>
                <a:gd name="T20" fmla="*/ 153 w 364"/>
                <a:gd name="T21" fmla="*/ 34 h 726"/>
                <a:gd name="T22" fmla="*/ 198 w 364"/>
                <a:gd name="T23" fmla="*/ 58 h 726"/>
                <a:gd name="T24" fmla="*/ 238 w 364"/>
                <a:gd name="T25" fmla="*/ 89 h 726"/>
                <a:gd name="T26" fmla="*/ 275 w 364"/>
                <a:gd name="T27" fmla="*/ 124 h 726"/>
                <a:gd name="T28" fmla="*/ 305 w 364"/>
                <a:gd name="T29" fmla="*/ 165 h 726"/>
                <a:gd name="T30" fmla="*/ 330 w 364"/>
                <a:gd name="T31" fmla="*/ 210 h 726"/>
                <a:gd name="T32" fmla="*/ 348 w 364"/>
                <a:gd name="T33" fmla="*/ 257 h 726"/>
                <a:gd name="T34" fmla="*/ 360 w 364"/>
                <a:gd name="T35" fmla="*/ 310 h 726"/>
                <a:gd name="T36" fmla="*/ 364 w 364"/>
                <a:gd name="T37" fmla="*/ 363 h 726"/>
                <a:gd name="T38" fmla="*/ 360 w 364"/>
                <a:gd name="T39" fmla="*/ 417 h 726"/>
                <a:gd name="T40" fmla="*/ 348 w 364"/>
                <a:gd name="T41" fmla="*/ 468 h 726"/>
                <a:gd name="T42" fmla="*/ 330 w 364"/>
                <a:gd name="T43" fmla="*/ 517 h 726"/>
                <a:gd name="T44" fmla="*/ 305 w 364"/>
                <a:gd name="T45" fmla="*/ 561 h 726"/>
                <a:gd name="T46" fmla="*/ 275 w 364"/>
                <a:gd name="T47" fmla="*/ 602 h 726"/>
                <a:gd name="T48" fmla="*/ 238 w 364"/>
                <a:gd name="T49" fmla="*/ 637 h 726"/>
                <a:gd name="T50" fmla="*/ 198 w 364"/>
                <a:gd name="T51" fmla="*/ 669 h 726"/>
                <a:gd name="T52" fmla="*/ 153 w 364"/>
                <a:gd name="T53" fmla="*/ 693 h 726"/>
                <a:gd name="T54" fmla="*/ 105 w 364"/>
                <a:gd name="T55" fmla="*/ 712 h 726"/>
                <a:gd name="T56" fmla="*/ 53 w 364"/>
                <a:gd name="T57" fmla="*/ 722 h 726"/>
                <a:gd name="T58" fmla="*/ 0 w 364"/>
                <a:gd name="T59" fmla="*/ 726 h 726"/>
                <a:gd name="T60" fmla="*/ 0 w 364"/>
                <a:gd name="T61" fmla="*/ 574 h 726"/>
                <a:gd name="T62" fmla="*/ 13 w 364"/>
                <a:gd name="T63" fmla="*/ 574 h 726"/>
                <a:gd name="T64" fmla="*/ 222 w 364"/>
                <a:gd name="T65" fmla="*/ 363 h 726"/>
                <a:gd name="T66" fmla="*/ 12 w 364"/>
                <a:gd name="T67" fmla="*/ 151 h 726"/>
                <a:gd name="T68" fmla="*/ 0 w 364"/>
                <a:gd name="T69" fmla="*/ 151 h 726"/>
                <a:gd name="T70" fmla="*/ 0 w 364"/>
                <a:gd name="T71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4" h="726">
                  <a:moveTo>
                    <a:pt x="0" y="242"/>
                  </a:moveTo>
                  <a:lnTo>
                    <a:pt x="122" y="361"/>
                  </a:lnTo>
                  <a:lnTo>
                    <a:pt x="0" y="484"/>
                  </a:lnTo>
                  <a:lnTo>
                    <a:pt x="0" y="416"/>
                  </a:lnTo>
                  <a:lnTo>
                    <a:pt x="52" y="363"/>
                  </a:lnTo>
                  <a:lnTo>
                    <a:pt x="0" y="310"/>
                  </a:lnTo>
                  <a:lnTo>
                    <a:pt x="0" y="242"/>
                  </a:lnTo>
                  <a:close/>
                  <a:moveTo>
                    <a:pt x="0" y="0"/>
                  </a:moveTo>
                  <a:lnTo>
                    <a:pt x="53" y="3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5" y="124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7"/>
                  </a:lnTo>
                  <a:lnTo>
                    <a:pt x="360" y="310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5" y="602"/>
                  </a:lnTo>
                  <a:lnTo>
                    <a:pt x="238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3" y="722"/>
                  </a:lnTo>
                  <a:lnTo>
                    <a:pt x="0" y="726"/>
                  </a:lnTo>
                  <a:lnTo>
                    <a:pt x="0" y="574"/>
                  </a:lnTo>
                  <a:lnTo>
                    <a:pt x="13" y="574"/>
                  </a:lnTo>
                  <a:lnTo>
                    <a:pt x="222" y="363"/>
                  </a:lnTo>
                  <a:lnTo>
                    <a:pt x="12" y="151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D4C"/>
            </a:solidFill>
            <a:ln w="0">
              <a:solidFill>
                <a:srgbClr val="29AD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9" name="Freeform 2922"/>
            <p:cNvSpPr>
              <a:spLocks/>
            </p:cNvSpPr>
            <p:nvPr/>
          </p:nvSpPr>
          <p:spPr bwMode="auto">
            <a:xfrm>
              <a:off x="1889126" y="4164013"/>
              <a:ext cx="352425" cy="671513"/>
            </a:xfrm>
            <a:custGeom>
              <a:avLst/>
              <a:gdLst>
                <a:gd name="T0" fmla="*/ 0 w 222"/>
                <a:gd name="T1" fmla="*/ 0 h 423"/>
                <a:gd name="T2" fmla="*/ 12 w 222"/>
                <a:gd name="T3" fmla="*/ 0 h 423"/>
                <a:gd name="T4" fmla="*/ 222 w 222"/>
                <a:gd name="T5" fmla="*/ 212 h 423"/>
                <a:gd name="T6" fmla="*/ 13 w 222"/>
                <a:gd name="T7" fmla="*/ 423 h 423"/>
                <a:gd name="T8" fmla="*/ 0 w 222"/>
                <a:gd name="T9" fmla="*/ 423 h 423"/>
                <a:gd name="T10" fmla="*/ 0 w 222"/>
                <a:gd name="T11" fmla="*/ 333 h 423"/>
                <a:gd name="T12" fmla="*/ 122 w 222"/>
                <a:gd name="T13" fmla="*/ 210 h 423"/>
                <a:gd name="T14" fmla="*/ 0 w 222"/>
                <a:gd name="T15" fmla="*/ 91 h 423"/>
                <a:gd name="T16" fmla="*/ 0 w 222"/>
                <a:gd name="T1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423">
                  <a:moveTo>
                    <a:pt x="0" y="0"/>
                  </a:moveTo>
                  <a:lnTo>
                    <a:pt x="12" y="0"/>
                  </a:lnTo>
                  <a:lnTo>
                    <a:pt x="222" y="212"/>
                  </a:lnTo>
                  <a:lnTo>
                    <a:pt x="13" y="423"/>
                  </a:lnTo>
                  <a:lnTo>
                    <a:pt x="0" y="423"/>
                  </a:lnTo>
                  <a:lnTo>
                    <a:pt x="0" y="333"/>
                  </a:lnTo>
                  <a:lnTo>
                    <a:pt x="122" y="210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0" name="Freeform 2923"/>
            <p:cNvSpPr>
              <a:spLocks/>
            </p:cNvSpPr>
            <p:nvPr/>
          </p:nvSpPr>
          <p:spPr bwMode="auto">
            <a:xfrm>
              <a:off x="1889126" y="4416425"/>
              <a:ext cx="82550" cy="168275"/>
            </a:xfrm>
            <a:custGeom>
              <a:avLst/>
              <a:gdLst>
                <a:gd name="T0" fmla="*/ 0 w 52"/>
                <a:gd name="T1" fmla="*/ 0 h 106"/>
                <a:gd name="T2" fmla="*/ 52 w 52"/>
                <a:gd name="T3" fmla="*/ 53 h 106"/>
                <a:gd name="T4" fmla="*/ 0 w 52"/>
                <a:gd name="T5" fmla="*/ 106 h 106"/>
                <a:gd name="T6" fmla="*/ 0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0"/>
                  </a:moveTo>
                  <a:lnTo>
                    <a:pt x="52" y="53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1" name="그룹 3060"/>
          <p:cNvGrpSpPr/>
          <p:nvPr/>
        </p:nvGrpSpPr>
        <p:grpSpPr>
          <a:xfrm>
            <a:off x="4045179" y="3996444"/>
            <a:ext cx="1153573" cy="1152103"/>
            <a:chOff x="2628901" y="3924300"/>
            <a:chExt cx="1246188" cy="1244600"/>
          </a:xfrm>
        </p:grpSpPr>
        <p:sp>
          <p:nvSpPr>
            <p:cNvPr id="2991" name="Freeform 2924"/>
            <p:cNvSpPr>
              <a:spLocks/>
            </p:cNvSpPr>
            <p:nvPr/>
          </p:nvSpPr>
          <p:spPr bwMode="auto">
            <a:xfrm>
              <a:off x="2717801" y="4013200"/>
              <a:ext cx="1157288" cy="1155700"/>
            </a:xfrm>
            <a:custGeom>
              <a:avLst/>
              <a:gdLst>
                <a:gd name="T0" fmla="*/ 364 w 729"/>
                <a:gd name="T1" fmla="*/ 0 h 728"/>
                <a:gd name="T2" fmla="*/ 418 w 729"/>
                <a:gd name="T3" fmla="*/ 4 h 728"/>
                <a:gd name="T4" fmla="*/ 469 w 729"/>
                <a:gd name="T5" fmla="*/ 16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40 w 729"/>
                <a:gd name="T13" fmla="*/ 126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7 h 728"/>
                <a:gd name="T26" fmla="*/ 713 w 729"/>
                <a:gd name="T27" fmla="*/ 469 h 728"/>
                <a:gd name="T28" fmla="*/ 695 w 729"/>
                <a:gd name="T29" fmla="*/ 517 h 728"/>
                <a:gd name="T30" fmla="*/ 670 w 729"/>
                <a:gd name="T31" fmla="*/ 561 h 728"/>
                <a:gd name="T32" fmla="*/ 640 w 729"/>
                <a:gd name="T33" fmla="*/ 602 h 728"/>
                <a:gd name="T34" fmla="*/ 603 w 729"/>
                <a:gd name="T35" fmla="*/ 639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4 w 729"/>
                <a:gd name="T45" fmla="*/ 728 h 728"/>
                <a:gd name="T46" fmla="*/ 311 w 729"/>
                <a:gd name="T47" fmla="*/ 724 h 728"/>
                <a:gd name="T48" fmla="*/ 260 w 729"/>
                <a:gd name="T49" fmla="*/ 712 h 728"/>
                <a:gd name="T50" fmla="*/ 211 w 729"/>
                <a:gd name="T51" fmla="*/ 694 h 728"/>
                <a:gd name="T52" fmla="*/ 167 w 729"/>
                <a:gd name="T53" fmla="*/ 669 h 728"/>
                <a:gd name="T54" fmla="*/ 126 w 729"/>
                <a:gd name="T55" fmla="*/ 639 h 728"/>
                <a:gd name="T56" fmla="*/ 89 w 729"/>
                <a:gd name="T57" fmla="*/ 602 h 728"/>
                <a:gd name="T58" fmla="*/ 59 w 729"/>
                <a:gd name="T59" fmla="*/ 561 h 728"/>
                <a:gd name="T60" fmla="*/ 34 w 729"/>
                <a:gd name="T61" fmla="*/ 517 h 728"/>
                <a:gd name="T62" fmla="*/ 16 w 729"/>
                <a:gd name="T63" fmla="*/ 469 h 728"/>
                <a:gd name="T64" fmla="*/ 4 w 729"/>
                <a:gd name="T65" fmla="*/ 417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4 w 729"/>
                <a:gd name="T73" fmla="*/ 211 h 728"/>
                <a:gd name="T74" fmla="*/ 59 w 729"/>
                <a:gd name="T75" fmla="*/ 166 h 728"/>
                <a:gd name="T76" fmla="*/ 89 w 729"/>
                <a:gd name="T77" fmla="*/ 126 h 728"/>
                <a:gd name="T78" fmla="*/ 126 w 729"/>
                <a:gd name="T79" fmla="*/ 89 h 728"/>
                <a:gd name="T80" fmla="*/ 167 w 729"/>
                <a:gd name="T81" fmla="*/ 59 h 728"/>
                <a:gd name="T82" fmla="*/ 211 w 729"/>
                <a:gd name="T83" fmla="*/ 34 h 728"/>
                <a:gd name="T84" fmla="*/ 260 w 729"/>
                <a:gd name="T85" fmla="*/ 16 h 728"/>
                <a:gd name="T86" fmla="*/ 311 w 729"/>
                <a:gd name="T87" fmla="*/ 4 h 728"/>
                <a:gd name="T88" fmla="*/ 364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40" y="126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9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40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60" y="712"/>
                  </a:lnTo>
                  <a:lnTo>
                    <a:pt x="211" y="694"/>
                  </a:lnTo>
                  <a:lnTo>
                    <a:pt x="167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7" y="59"/>
                  </a:lnTo>
                  <a:lnTo>
                    <a:pt x="211" y="34"/>
                  </a:lnTo>
                  <a:lnTo>
                    <a:pt x="260" y="16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2" name="Freeform 2925"/>
            <p:cNvSpPr>
              <a:spLocks/>
            </p:cNvSpPr>
            <p:nvPr/>
          </p:nvSpPr>
          <p:spPr bwMode="auto">
            <a:xfrm>
              <a:off x="2628901" y="3924300"/>
              <a:ext cx="1155700" cy="1152525"/>
            </a:xfrm>
            <a:custGeom>
              <a:avLst/>
              <a:gdLst>
                <a:gd name="T0" fmla="*/ 364 w 728"/>
                <a:gd name="T1" fmla="*/ 0 h 726"/>
                <a:gd name="T2" fmla="*/ 418 w 728"/>
                <a:gd name="T3" fmla="*/ 3 h 726"/>
                <a:gd name="T4" fmla="*/ 469 w 728"/>
                <a:gd name="T5" fmla="*/ 15 h 726"/>
                <a:gd name="T6" fmla="*/ 517 w 728"/>
                <a:gd name="T7" fmla="*/ 34 h 726"/>
                <a:gd name="T8" fmla="*/ 562 w 728"/>
                <a:gd name="T9" fmla="*/ 58 h 726"/>
                <a:gd name="T10" fmla="*/ 603 w 728"/>
                <a:gd name="T11" fmla="*/ 89 h 726"/>
                <a:gd name="T12" fmla="*/ 638 w 728"/>
                <a:gd name="T13" fmla="*/ 124 h 726"/>
                <a:gd name="T14" fmla="*/ 669 w 728"/>
                <a:gd name="T15" fmla="*/ 165 h 726"/>
                <a:gd name="T16" fmla="*/ 694 w 728"/>
                <a:gd name="T17" fmla="*/ 210 h 726"/>
                <a:gd name="T18" fmla="*/ 713 w 728"/>
                <a:gd name="T19" fmla="*/ 257 h 726"/>
                <a:gd name="T20" fmla="*/ 724 w 728"/>
                <a:gd name="T21" fmla="*/ 310 h 726"/>
                <a:gd name="T22" fmla="*/ 728 w 728"/>
                <a:gd name="T23" fmla="*/ 363 h 726"/>
                <a:gd name="T24" fmla="*/ 724 w 728"/>
                <a:gd name="T25" fmla="*/ 417 h 726"/>
                <a:gd name="T26" fmla="*/ 713 w 728"/>
                <a:gd name="T27" fmla="*/ 468 h 726"/>
                <a:gd name="T28" fmla="*/ 694 w 728"/>
                <a:gd name="T29" fmla="*/ 517 h 726"/>
                <a:gd name="T30" fmla="*/ 669 w 728"/>
                <a:gd name="T31" fmla="*/ 561 h 726"/>
                <a:gd name="T32" fmla="*/ 638 w 728"/>
                <a:gd name="T33" fmla="*/ 602 h 726"/>
                <a:gd name="T34" fmla="*/ 603 w 728"/>
                <a:gd name="T35" fmla="*/ 637 h 726"/>
                <a:gd name="T36" fmla="*/ 562 w 728"/>
                <a:gd name="T37" fmla="*/ 669 h 726"/>
                <a:gd name="T38" fmla="*/ 517 w 728"/>
                <a:gd name="T39" fmla="*/ 693 h 726"/>
                <a:gd name="T40" fmla="*/ 469 w 728"/>
                <a:gd name="T41" fmla="*/ 712 h 726"/>
                <a:gd name="T42" fmla="*/ 418 w 728"/>
                <a:gd name="T43" fmla="*/ 722 h 726"/>
                <a:gd name="T44" fmla="*/ 364 w 728"/>
                <a:gd name="T45" fmla="*/ 726 h 726"/>
                <a:gd name="T46" fmla="*/ 310 w 728"/>
                <a:gd name="T47" fmla="*/ 722 h 726"/>
                <a:gd name="T48" fmla="*/ 259 w 728"/>
                <a:gd name="T49" fmla="*/ 712 h 726"/>
                <a:gd name="T50" fmla="*/ 211 w 728"/>
                <a:gd name="T51" fmla="*/ 693 h 726"/>
                <a:gd name="T52" fmla="*/ 165 w 728"/>
                <a:gd name="T53" fmla="*/ 669 h 726"/>
                <a:gd name="T54" fmla="*/ 124 w 728"/>
                <a:gd name="T55" fmla="*/ 637 h 726"/>
                <a:gd name="T56" fmla="*/ 89 w 728"/>
                <a:gd name="T57" fmla="*/ 602 h 726"/>
                <a:gd name="T58" fmla="*/ 59 w 728"/>
                <a:gd name="T59" fmla="*/ 561 h 726"/>
                <a:gd name="T60" fmla="*/ 34 w 728"/>
                <a:gd name="T61" fmla="*/ 517 h 726"/>
                <a:gd name="T62" fmla="*/ 16 w 728"/>
                <a:gd name="T63" fmla="*/ 468 h 726"/>
                <a:gd name="T64" fmla="*/ 4 w 728"/>
                <a:gd name="T65" fmla="*/ 417 h 726"/>
                <a:gd name="T66" fmla="*/ 0 w 728"/>
                <a:gd name="T67" fmla="*/ 363 h 726"/>
                <a:gd name="T68" fmla="*/ 4 w 728"/>
                <a:gd name="T69" fmla="*/ 310 h 726"/>
                <a:gd name="T70" fmla="*/ 16 w 728"/>
                <a:gd name="T71" fmla="*/ 257 h 726"/>
                <a:gd name="T72" fmla="*/ 34 w 728"/>
                <a:gd name="T73" fmla="*/ 210 h 726"/>
                <a:gd name="T74" fmla="*/ 59 w 728"/>
                <a:gd name="T75" fmla="*/ 165 h 726"/>
                <a:gd name="T76" fmla="*/ 89 w 728"/>
                <a:gd name="T77" fmla="*/ 124 h 726"/>
                <a:gd name="T78" fmla="*/ 124 w 728"/>
                <a:gd name="T79" fmla="*/ 89 h 726"/>
                <a:gd name="T80" fmla="*/ 165 w 728"/>
                <a:gd name="T81" fmla="*/ 58 h 726"/>
                <a:gd name="T82" fmla="*/ 211 w 728"/>
                <a:gd name="T83" fmla="*/ 34 h 726"/>
                <a:gd name="T84" fmla="*/ 259 w 728"/>
                <a:gd name="T85" fmla="*/ 15 h 726"/>
                <a:gd name="T86" fmla="*/ 310 w 728"/>
                <a:gd name="T87" fmla="*/ 3 h 726"/>
                <a:gd name="T88" fmla="*/ 364 w 728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3" y="257"/>
                  </a:lnTo>
                  <a:lnTo>
                    <a:pt x="724" y="310"/>
                  </a:lnTo>
                  <a:lnTo>
                    <a:pt x="728" y="363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0" y="722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4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C2C37"/>
            </a:solidFill>
            <a:ln w="0">
              <a:solidFill>
                <a:srgbClr val="FC2C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3" name="Freeform 2926"/>
            <p:cNvSpPr>
              <a:spLocks/>
            </p:cNvSpPr>
            <p:nvPr/>
          </p:nvSpPr>
          <p:spPr bwMode="auto">
            <a:xfrm>
              <a:off x="3271839" y="421322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4 w 39"/>
                <a:gd name="T5" fmla="*/ 5 h 39"/>
                <a:gd name="T6" fmla="*/ 39 w 39"/>
                <a:gd name="T7" fmla="*/ 14 h 39"/>
                <a:gd name="T8" fmla="*/ 39 w 39"/>
                <a:gd name="T9" fmla="*/ 24 h 39"/>
                <a:gd name="T10" fmla="*/ 34 w 39"/>
                <a:gd name="T11" fmla="*/ 34 h 39"/>
                <a:gd name="T12" fmla="*/ 30 w 39"/>
                <a:gd name="T13" fmla="*/ 36 h 39"/>
                <a:gd name="T14" fmla="*/ 25 w 39"/>
                <a:gd name="T15" fmla="*/ 39 h 39"/>
                <a:gd name="T16" fmla="*/ 19 w 39"/>
                <a:gd name="T17" fmla="*/ 39 h 39"/>
                <a:gd name="T18" fmla="*/ 14 w 39"/>
                <a:gd name="T19" fmla="*/ 39 h 39"/>
                <a:gd name="T20" fmla="*/ 10 w 39"/>
                <a:gd name="T21" fmla="*/ 36 h 39"/>
                <a:gd name="T22" fmla="*/ 6 w 39"/>
                <a:gd name="T23" fmla="*/ 34 h 39"/>
                <a:gd name="T24" fmla="*/ 0 w 39"/>
                <a:gd name="T25" fmla="*/ 24 h 39"/>
                <a:gd name="T26" fmla="*/ 0 w 39"/>
                <a:gd name="T27" fmla="*/ 14 h 39"/>
                <a:gd name="T28" fmla="*/ 5 w 39"/>
                <a:gd name="T29" fmla="*/ 5 h 39"/>
                <a:gd name="T30" fmla="*/ 14 w 39"/>
                <a:gd name="T31" fmla="*/ 0 h 39"/>
                <a:gd name="T32" fmla="*/ 25 w 3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4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5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4" name="Freeform 2927"/>
            <p:cNvSpPr>
              <a:spLocks/>
            </p:cNvSpPr>
            <p:nvPr/>
          </p:nvSpPr>
          <p:spPr bwMode="auto">
            <a:xfrm>
              <a:off x="3335339" y="4276725"/>
              <a:ext cx="63500" cy="61913"/>
            </a:xfrm>
            <a:custGeom>
              <a:avLst/>
              <a:gdLst>
                <a:gd name="T0" fmla="*/ 15 w 40"/>
                <a:gd name="T1" fmla="*/ 0 h 39"/>
                <a:gd name="T2" fmla="*/ 25 w 40"/>
                <a:gd name="T3" fmla="*/ 0 h 39"/>
                <a:gd name="T4" fmla="*/ 34 w 40"/>
                <a:gd name="T5" fmla="*/ 5 h 39"/>
                <a:gd name="T6" fmla="*/ 34 w 40"/>
                <a:gd name="T7" fmla="*/ 5 h 39"/>
                <a:gd name="T8" fmla="*/ 40 w 40"/>
                <a:gd name="T9" fmla="*/ 15 h 39"/>
                <a:gd name="T10" fmla="*/ 40 w 40"/>
                <a:gd name="T11" fmla="*/ 25 h 39"/>
                <a:gd name="T12" fmla="*/ 34 w 40"/>
                <a:gd name="T13" fmla="*/ 34 h 39"/>
                <a:gd name="T14" fmla="*/ 30 w 40"/>
                <a:gd name="T15" fmla="*/ 37 h 39"/>
                <a:gd name="T16" fmla="*/ 25 w 40"/>
                <a:gd name="T17" fmla="*/ 39 h 39"/>
                <a:gd name="T18" fmla="*/ 20 w 40"/>
                <a:gd name="T19" fmla="*/ 39 h 39"/>
                <a:gd name="T20" fmla="*/ 15 w 40"/>
                <a:gd name="T21" fmla="*/ 39 h 39"/>
                <a:gd name="T22" fmla="*/ 11 w 40"/>
                <a:gd name="T23" fmla="*/ 37 h 39"/>
                <a:gd name="T24" fmla="*/ 6 w 40"/>
                <a:gd name="T25" fmla="*/ 34 h 39"/>
                <a:gd name="T26" fmla="*/ 6 w 40"/>
                <a:gd name="T27" fmla="*/ 33 h 39"/>
                <a:gd name="T28" fmla="*/ 0 w 40"/>
                <a:gd name="T29" fmla="*/ 24 h 39"/>
                <a:gd name="T30" fmla="*/ 0 w 40"/>
                <a:gd name="T31" fmla="*/ 15 h 39"/>
                <a:gd name="T32" fmla="*/ 6 w 40"/>
                <a:gd name="T33" fmla="*/ 5 h 39"/>
                <a:gd name="T34" fmla="*/ 15 w 40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15" y="0"/>
                  </a:moveTo>
                  <a:lnTo>
                    <a:pt x="25" y="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40" y="15"/>
                  </a:lnTo>
                  <a:lnTo>
                    <a:pt x="40" y="25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1" y="37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6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5" name="Freeform 2928"/>
            <p:cNvSpPr>
              <a:spLocks/>
            </p:cNvSpPr>
            <p:nvPr/>
          </p:nvSpPr>
          <p:spPr bwMode="auto">
            <a:xfrm>
              <a:off x="3465514" y="4405313"/>
              <a:ext cx="61913" cy="63500"/>
            </a:xfrm>
            <a:custGeom>
              <a:avLst/>
              <a:gdLst>
                <a:gd name="T0" fmla="*/ 14 w 39"/>
                <a:gd name="T1" fmla="*/ 0 h 40"/>
                <a:gd name="T2" fmla="*/ 24 w 39"/>
                <a:gd name="T3" fmla="*/ 0 h 40"/>
                <a:gd name="T4" fmla="*/ 34 w 39"/>
                <a:gd name="T5" fmla="*/ 6 h 40"/>
                <a:gd name="T6" fmla="*/ 34 w 39"/>
                <a:gd name="T7" fmla="*/ 6 h 40"/>
                <a:gd name="T8" fmla="*/ 39 w 39"/>
                <a:gd name="T9" fmla="*/ 15 h 40"/>
                <a:gd name="T10" fmla="*/ 39 w 39"/>
                <a:gd name="T11" fmla="*/ 25 h 40"/>
                <a:gd name="T12" fmla="*/ 34 w 39"/>
                <a:gd name="T13" fmla="*/ 34 h 40"/>
                <a:gd name="T14" fmla="*/ 30 w 39"/>
                <a:gd name="T15" fmla="*/ 37 h 40"/>
                <a:gd name="T16" fmla="*/ 24 w 39"/>
                <a:gd name="T17" fmla="*/ 40 h 40"/>
                <a:gd name="T18" fmla="*/ 19 w 39"/>
                <a:gd name="T19" fmla="*/ 40 h 40"/>
                <a:gd name="T20" fmla="*/ 15 w 39"/>
                <a:gd name="T21" fmla="*/ 40 h 40"/>
                <a:gd name="T22" fmla="*/ 10 w 39"/>
                <a:gd name="T23" fmla="*/ 37 h 40"/>
                <a:gd name="T24" fmla="*/ 6 w 39"/>
                <a:gd name="T25" fmla="*/ 34 h 40"/>
                <a:gd name="T26" fmla="*/ 5 w 39"/>
                <a:gd name="T27" fmla="*/ 33 h 40"/>
                <a:gd name="T28" fmla="*/ 0 w 39"/>
                <a:gd name="T29" fmla="*/ 24 h 40"/>
                <a:gd name="T30" fmla="*/ 0 w 39"/>
                <a:gd name="T31" fmla="*/ 15 h 40"/>
                <a:gd name="T32" fmla="*/ 5 w 39"/>
                <a:gd name="T33" fmla="*/ 6 h 40"/>
                <a:gd name="T34" fmla="*/ 14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14" y="0"/>
                  </a:moveTo>
                  <a:lnTo>
                    <a:pt x="24" y="0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5" y="40"/>
                  </a:lnTo>
                  <a:lnTo>
                    <a:pt x="10" y="37"/>
                  </a:lnTo>
                  <a:lnTo>
                    <a:pt x="6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6" name="Freeform 2929"/>
            <p:cNvSpPr>
              <a:spLocks/>
            </p:cNvSpPr>
            <p:nvPr/>
          </p:nvSpPr>
          <p:spPr bwMode="auto">
            <a:xfrm>
              <a:off x="3400426" y="4341813"/>
              <a:ext cx="61913" cy="61913"/>
            </a:xfrm>
            <a:custGeom>
              <a:avLst/>
              <a:gdLst>
                <a:gd name="T0" fmla="*/ 14 w 39"/>
                <a:gd name="T1" fmla="*/ 0 h 39"/>
                <a:gd name="T2" fmla="*/ 25 w 39"/>
                <a:gd name="T3" fmla="*/ 0 h 39"/>
                <a:gd name="T4" fmla="*/ 34 w 39"/>
                <a:gd name="T5" fmla="*/ 5 h 39"/>
                <a:gd name="T6" fmla="*/ 34 w 39"/>
                <a:gd name="T7" fmla="*/ 5 h 39"/>
                <a:gd name="T8" fmla="*/ 39 w 39"/>
                <a:gd name="T9" fmla="*/ 14 h 39"/>
                <a:gd name="T10" fmla="*/ 39 w 39"/>
                <a:gd name="T11" fmla="*/ 25 h 39"/>
                <a:gd name="T12" fmla="*/ 34 w 39"/>
                <a:gd name="T13" fmla="*/ 34 h 39"/>
                <a:gd name="T14" fmla="*/ 30 w 39"/>
                <a:gd name="T15" fmla="*/ 36 h 39"/>
                <a:gd name="T16" fmla="*/ 25 w 39"/>
                <a:gd name="T17" fmla="*/ 39 h 39"/>
                <a:gd name="T18" fmla="*/ 20 w 39"/>
                <a:gd name="T19" fmla="*/ 39 h 39"/>
                <a:gd name="T20" fmla="*/ 16 w 39"/>
                <a:gd name="T21" fmla="*/ 39 h 39"/>
                <a:gd name="T22" fmla="*/ 10 w 39"/>
                <a:gd name="T23" fmla="*/ 36 h 39"/>
                <a:gd name="T24" fmla="*/ 7 w 39"/>
                <a:gd name="T25" fmla="*/ 34 h 39"/>
                <a:gd name="T26" fmla="*/ 5 w 39"/>
                <a:gd name="T27" fmla="*/ 32 h 39"/>
                <a:gd name="T28" fmla="*/ 0 w 39"/>
                <a:gd name="T29" fmla="*/ 23 h 39"/>
                <a:gd name="T30" fmla="*/ 0 w 39"/>
                <a:gd name="T31" fmla="*/ 14 h 39"/>
                <a:gd name="T32" fmla="*/ 5 w 39"/>
                <a:gd name="T33" fmla="*/ 5 h 39"/>
                <a:gd name="T34" fmla="*/ 1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4" y="0"/>
                  </a:moveTo>
                  <a:lnTo>
                    <a:pt x="25" y="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6" y="39"/>
                  </a:lnTo>
                  <a:lnTo>
                    <a:pt x="10" y="36"/>
                  </a:lnTo>
                  <a:lnTo>
                    <a:pt x="7" y="34"/>
                  </a:lnTo>
                  <a:lnTo>
                    <a:pt x="5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7" name="Freeform 2930"/>
            <p:cNvSpPr>
              <a:spLocks/>
            </p:cNvSpPr>
            <p:nvPr/>
          </p:nvSpPr>
          <p:spPr bwMode="auto">
            <a:xfrm>
              <a:off x="3271839" y="472757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5 h 39"/>
                <a:gd name="T6" fmla="*/ 39 w 39"/>
                <a:gd name="T7" fmla="*/ 24 h 39"/>
                <a:gd name="T8" fmla="*/ 34 w 39"/>
                <a:gd name="T9" fmla="*/ 33 h 39"/>
                <a:gd name="T10" fmla="*/ 30 w 39"/>
                <a:gd name="T11" fmla="*/ 37 h 39"/>
                <a:gd name="T12" fmla="*/ 25 w 39"/>
                <a:gd name="T13" fmla="*/ 39 h 39"/>
                <a:gd name="T14" fmla="*/ 19 w 39"/>
                <a:gd name="T15" fmla="*/ 39 h 39"/>
                <a:gd name="T16" fmla="*/ 14 w 39"/>
                <a:gd name="T17" fmla="*/ 39 h 39"/>
                <a:gd name="T18" fmla="*/ 10 w 39"/>
                <a:gd name="T19" fmla="*/ 37 h 39"/>
                <a:gd name="T20" fmla="*/ 5 w 39"/>
                <a:gd name="T21" fmla="*/ 34 h 39"/>
                <a:gd name="T22" fmla="*/ 0 w 39"/>
                <a:gd name="T23" fmla="*/ 25 h 39"/>
                <a:gd name="T24" fmla="*/ 0 w 39"/>
                <a:gd name="T25" fmla="*/ 15 h 39"/>
                <a:gd name="T26" fmla="*/ 5 w 39"/>
                <a:gd name="T27" fmla="*/ 5 h 39"/>
                <a:gd name="T28" fmla="*/ 6 w 39"/>
                <a:gd name="T29" fmla="*/ 5 h 39"/>
                <a:gd name="T30" fmla="*/ 14 w 39"/>
                <a:gd name="T31" fmla="*/ 0 h 39"/>
                <a:gd name="T32" fmla="*/ 25 w 3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5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5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10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5"/>
                  </a:lnTo>
                  <a:lnTo>
                    <a:pt x="6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8" name="Freeform 2931"/>
            <p:cNvSpPr>
              <a:spLocks/>
            </p:cNvSpPr>
            <p:nvPr/>
          </p:nvSpPr>
          <p:spPr bwMode="auto">
            <a:xfrm>
              <a:off x="3465514" y="4533900"/>
              <a:ext cx="61913" cy="63500"/>
            </a:xfrm>
            <a:custGeom>
              <a:avLst/>
              <a:gdLst>
                <a:gd name="T0" fmla="*/ 24 w 39"/>
                <a:gd name="T1" fmla="*/ 0 h 40"/>
                <a:gd name="T2" fmla="*/ 34 w 39"/>
                <a:gd name="T3" fmla="*/ 6 h 40"/>
                <a:gd name="T4" fmla="*/ 39 w 39"/>
                <a:gd name="T5" fmla="*/ 15 h 40"/>
                <a:gd name="T6" fmla="*/ 39 w 39"/>
                <a:gd name="T7" fmla="*/ 24 h 40"/>
                <a:gd name="T8" fmla="*/ 34 w 39"/>
                <a:gd name="T9" fmla="*/ 33 h 40"/>
                <a:gd name="T10" fmla="*/ 34 w 39"/>
                <a:gd name="T11" fmla="*/ 34 h 40"/>
                <a:gd name="T12" fmla="*/ 30 w 39"/>
                <a:gd name="T13" fmla="*/ 37 h 40"/>
                <a:gd name="T14" fmla="*/ 24 w 39"/>
                <a:gd name="T15" fmla="*/ 40 h 40"/>
                <a:gd name="T16" fmla="*/ 19 w 39"/>
                <a:gd name="T17" fmla="*/ 40 h 40"/>
                <a:gd name="T18" fmla="*/ 14 w 39"/>
                <a:gd name="T19" fmla="*/ 40 h 40"/>
                <a:gd name="T20" fmla="*/ 9 w 39"/>
                <a:gd name="T21" fmla="*/ 37 h 40"/>
                <a:gd name="T22" fmla="*/ 5 w 39"/>
                <a:gd name="T23" fmla="*/ 34 h 40"/>
                <a:gd name="T24" fmla="*/ 0 w 39"/>
                <a:gd name="T25" fmla="*/ 25 h 40"/>
                <a:gd name="T26" fmla="*/ 0 w 39"/>
                <a:gd name="T27" fmla="*/ 15 h 40"/>
                <a:gd name="T28" fmla="*/ 5 w 39"/>
                <a:gd name="T29" fmla="*/ 6 h 40"/>
                <a:gd name="T30" fmla="*/ 6 w 39"/>
                <a:gd name="T31" fmla="*/ 6 h 40"/>
                <a:gd name="T32" fmla="*/ 14 w 39"/>
                <a:gd name="T33" fmla="*/ 0 h 40"/>
                <a:gd name="T34" fmla="*/ 24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24" y="0"/>
                  </a:moveTo>
                  <a:lnTo>
                    <a:pt x="34" y="6"/>
                  </a:lnTo>
                  <a:lnTo>
                    <a:pt x="39" y="15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4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6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9" name="Freeform 2932"/>
            <p:cNvSpPr>
              <a:spLocks/>
            </p:cNvSpPr>
            <p:nvPr/>
          </p:nvSpPr>
          <p:spPr bwMode="auto">
            <a:xfrm>
              <a:off x="3400426" y="4598988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4 h 39"/>
                <a:gd name="T8" fmla="*/ 34 w 39"/>
                <a:gd name="T9" fmla="*/ 33 h 39"/>
                <a:gd name="T10" fmla="*/ 34 w 39"/>
                <a:gd name="T11" fmla="*/ 34 h 39"/>
                <a:gd name="T12" fmla="*/ 30 w 39"/>
                <a:gd name="T13" fmla="*/ 37 h 39"/>
                <a:gd name="T14" fmla="*/ 25 w 39"/>
                <a:gd name="T15" fmla="*/ 39 h 39"/>
                <a:gd name="T16" fmla="*/ 20 w 39"/>
                <a:gd name="T17" fmla="*/ 39 h 39"/>
                <a:gd name="T18" fmla="*/ 14 w 39"/>
                <a:gd name="T19" fmla="*/ 39 h 39"/>
                <a:gd name="T20" fmla="*/ 9 w 39"/>
                <a:gd name="T21" fmla="*/ 37 h 39"/>
                <a:gd name="T22" fmla="*/ 5 w 39"/>
                <a:gd name="T23" fmla="*/ 34 h 39"/>
                <a:gd name="T24" fmla="*/ 0 w 39"/>
                <a:gd name="T25" fmla="*/ 25 h 39"/>
                <a:gd name="T26" fmla="*/ 0 w 39"/>
                <a:gd name="T27" fmla="*/ 14 h 39"/>
                <a:gd name="T28" fmla="*/ 5 w 39"/>
                <a:gd name="T29" fmla="*/ 5 h 39"/>
                <a:gd name="T30" fmla="*/ 7 w 39"/>
                <a:gd name="T31" fmla="*/ 5 h 39"/>
                <a:gd name="T32" fmla="*/ 14 w 39"/>
                <a:gd name="T33" fmla="*/ 0 h 39"/>
                <a:gd name="T34" fmla="*/ 2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5" y="5"/>
                  </a:lnTo>
                  <a:lnTo>
                    <a:pt x="7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0" name="Freeform 2933"/>
            <p:cNvSpPr>
              <a:spLocks/>
            </p:cNvSpPr>
            <p:nvPr/>
          </p:nvSpPr>
          <p:spPr bwMode="auto">
            <a:xfrm>
              <a:off x="3335339" y="4664075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4 w 40"/>
                <a:gd name="T3" fmla="*/ 5 h 39"/>
                <a:gd name="T4" fmla="*/ 40 w 40"/>
                <a:gd name="T5" fmla="*/ 14 h 39"/>
                <a:gd name="T6" fmla="*/ 40 w 40"/>
                <a:gd name="T7" fmla="*/ 23 h 39"/>
                <a:gd name="T8" fmla="*/ 34 w 40"/>
                <a:gd name="T9" fmla="*/ 32 h 39"/>
                <a:gd name="T10" fmla="*/ 34 w 40"/>
                <a:gd name="T11" fmla="*/ 34 h 39"/>
                <a:gd name="T12" fmla="*/ 30 w 40"/>
                <a:gd name="T13" fmla="*/ 36 h 39"/>
                <a:gd name="T14" fmla="*/ 25 w 40"/>
                <a:gd name="T15" fmla="*/ 39 h 39"/>
                <a:gd name="T16" fmla="*/ 20 w 40"/>
                <a:gd name="T17" fmla="*/ 39 h 39"/>
                <a:gd name="T18" fmla="*/ 15 w 40"/>
                <a:gd name="T19" fmla="*/ 39 h 39"/>
                <a:gd name="T20" fmla="*/ 10 w 40"/>
                <a:gd name="T21" fmla="*/ 36 h 39"/>
                <a:gd name="T22" fmla="*/ 6 w 40"/>
                <a:gd name="T23" fmla="*/ 34 h 39"/>
                <a:gd name="T24" fmla="*/ 0 w 40"/>
                <a:gd name="T25" fmla="*/ 24 h 39"/>
                <a:gd name="T26" fmla="*/ 0 w 40"/>
                <a:gd name="T27" fmla="*/ 14 h 39"/>
                <a:gd name="T28" fmla="*/ 6 w 40"/>
                <a:gd name="T29" fmla="*/ 5 h 39"/>
                <a:gd name="T30" fmla="*/ 6 w 40"/>
                <a:gd name="T31" fmla="*/ 5 h 39"/>
                <a:gd name="T32" fmla="*/ 15 w 40"/>
                <a:gd name="T33" fmla="*/ 0 h 39"/>
                <a:gd name="T34" fmla="*/ 25 w 40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4" y="5"/>
                  </a:lnTo>
                  <a:lnTo>
                    <a:pt x="40" y="14"/>
                  </a:lnTo>
                  <a:lnTo>
                    <a:pt x="40" y="23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6" y="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1" name="Freeform 2934"/>
            <p:cNvSpPr>
              <a:spLocks/>
            </p:cNvSpPr>
            <p:nvPr/>
          </p:nvSpPr>
          <p:spPr bwMode="auto">
            <a:xfrm>
              <a:off x="3529014" y="4470400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4 w 39"/>
                <a:gd name="T5" fmla="*/ 5 h 39"/>
                <a:gd name="T6" fmla="*/ 39 w 39"/>
                <a:gd name="T7" fmla="*/ 14 h 39"/>
                <a:gd name="T8" fmla="*/ 39 w 39"/>
                <a:gd name="T9" fmla="*/ 25 h 39"/>
                <a:gd name="T10" fmla="*/ 34 w 39"/>
                <a:gd name="T11" fmla="*/ 34 h 39"/>
                <a:gd name="T12" fmla="*/ 32 w 39"/>
                <a:gd name="T13" fmla="*/ 37 h 39"/>
                <a:gd name="T14" fmla="*/ 26 w 39"/>
                <a:gd name="T15" fmla="*/ 39 h 39"/>
                <a:gd name="T16" fmla="*/ 20 w 39"/>
                <a:gd name="T17" fmla="*/ 39 h 39"/>
                <a:gd name="T18" fmla="*/ 15 w 39"/>
                <a:gd name="T19" fmla="*/ 39 h 39"/>
                <a:gd name="T20" fmla="*/ 11 w 39"/>
                <a:gd name="T21" fmla="*/ 37 h 39"/>
                <a:gd name="T22" fmla="*/ 5 w 39"/>
                <a:gd name="T23" fmla="*/ 34 h 39"/>
                <a:gd name="T24" fmla="*/ 1 w 39"/>
                <a:gd name="T25" fmla="*/ 27 h 39"/>
                <a:gd name="T26" fmla="*/ 0 w 39"/>
                <a:gd name="T27" fmla="*/ 19 h 39"/>
                <a:gd name="T28" fmla="*/ 1 w 39"/>
                <a:gd name="T29" fmla="*/ 12 h 39"/>
                <a:gd name="T30" fmla="*/ 3 w 39"/>
                <a:gd name="T31" fmla="*/ 8 h 39"/>
                <a:gd name="T32" fmla="*/ 5 w 39"/>
                <a:gd name="T33" fmla="*/ 5 h 39"/>
                <a:gd name="T34" fmla="*/ 15 w 39"/>
                <a:gd name="T35" fmla="*/ 0 h 39"/>
                <a:gd name="T36" fmla="*/ 25 w 3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2" y="37"/>
                  </a:lnTo>
                  <a:lnTo>
                    <a:pt x="26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1" y="37"/>
                  </a:lnTo>
                  <a:lnTo>
                    <a:pt x="5" y="34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2" name="Freeform 2935"/>
            <p:cNvSpPr>
              <a:spLocks/>
            </p:cNvSpPr>
            <p:nvPr/>
          </p:nvSpPr>
          <p:spPr bwMode="auto">
            <a:xfrm>
              <a:off x="3140076" y="4213225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4 w 40"/>
                <a:gd name="T3" fmla="*/ 5 h 39"/>
                <a:gd name="T4" fmla="*/ 34 w 40"/>
                <a:gd name="T5" fmla="*/ 5 h 39"/>
                <a:gd name="T6" fmla="*/ 40 w 40"/>
                <a:gd name="T7" fmla="*/ 14 h 39"/>
                <a:gd name="T8" fmla="*/ 40 w 40"/>
                <a:gd name="T9" fmla="*/ 24 h 39"/>
                <a:gd name="T10" fmla="*/ 34 w 40"/>
                <a:gd name="T11" fmla="*/ 34 h 39"/>
                <a:gd name="T12" fmla="*/ 29 w 40"/>
                <a:gd name="T13" fmla="*/ 36 h 39"/>
                <a:gd name="T14" fmla="*/ 25 w 40"/>
                <a:gd name="T15" fmla="*/ 39 h 39"/>
                <a:gd name="T16" fmla="*/ 20 w 40"/>
                <a:gd name="T17" fmla="*/ 39 h 39"/>
                <a:gd name="T18" fmla="*/ 15 w 40"/>
                <a:gd name="T19" fmla="*/ 39 h 39"/>
                <a:gd name="T20" fmla="*/ 9 w 40"/>
                <a:gd name="T21" fmla="*/ 36 h 39"/>
                <a:gd name="T22" fmla="*/ 5 w 40"/>
                <a:gd name="T23" fmla="*/ 34 h 39"/>
                <a:gd name="T24" fmla="*/ 0 w 40"/>
                <a:gd name="T25" fmla="*/ 24 h 39"/>
                <a:gd name="T26" fmla="*/ 0 w 40"/>
                <a:gd name="T27" fmla="*/ 14 h 39"/>
                <a:gd name="T28" fmla="*/ 5 w 40"/>
                <a:gd name="T29" fmla="*/ 5 h 39"/>
                <a:gd name="T30" fmla="*/ 15 w 40"/>
                <a:gd name="T31" fmla="*/ 0 h 39"/>
                <a:gd name="T32" fmla="*/ 25 w 40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40" y="14"/>
                  </a:lnTo>
                  <a:lnTo>
                    <a:pt x="40" y="24"/>
                  </a:lnTo>
                  <a:lnTo>
                    <a:pt x="34" y="34"/>
                  </a:lnTo>
                  <a:lnTo>
                    <a:pt x="29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3" name="Freeform 2936"/>
            <p:cNvSpPr>
              <a:spLocks/>
            </p:cNvSpPr>
            <p:nvPr/>
          </p:nvSpPr>
          <p:spPr bwMode="auto">
            <a:xfrm>
              <a:off x="3205164" y="4276725"/>
              <a:ext cx="61913" cy="61913"/>
            </a:xfrm>
            <a:custGeom>
              <a:avLst/>
              <a:gdLst>
                <a:gd name="T0" fmla="*/ 14 w 39"/>
                <a:gd name="T1" fmla="*/ 0 h 39"/>
                <a:gd name="T2" fmla="*/ 23 w 39"/>
                <a:gd name="T3" fmla="*/ 0 h 39"/>
                <a:gd name="T4" fmla="*/ 33 w 39"/>
                <a:gd name="T5" fmla="*/ 5 h 39"/>
                <a:gd name="T6" fmla="*/ 34 w 39"/>
                <a:gd name="T7" fmla="*/ 5 h 39"/>
                <a:gd name="T8" fmla="*/ 39 w 39"/>
                <a:gd name="T9" fmla="*/ 15 h 39"/>
                <a:gd name="T10" fmla="*/ 39 w 39"/>
                <a:gd name="T11" fmla="*/ 25 h 39"/>
                <a:gd name="T12" fmla="*/ 34 w 39"/>
                <a:gd name="T13" fmla="*/ 34 h 39"/>
                <a:gd name="T14" fmla="*/ 29 w 39"/>
                <a:gd name="T15" fmla="*/ 37 h 39"/>
                <a:gd name="T16" fmla="*/ 25 w 39"/>
                <a:gd name="T17" fmla="*/ 39 h 39"/>
                <a:gd name="T18" fmla="*/ 19 w 39"/>
                <a:gd name="T19" fmla="*/ 39 h 39"/>
                <a:gd name="T20" fmla="*/ 14 w 39"/>
                <a:gd name="T21" fmla="*/ 39 h 39"/>
                <a:gd name="T22" fmla="*/ 9 w 39"/>
                <a:gd name="T23" fmla="*/ 37 h 39"/>
                <a:gd name="T24" fmla="*/ 5 w 39"/>
                <a:gd name="T25" fmla="*/ 34 h 39"/>
                <a:gd name="T26" fmla="*/ 5 w 39"/>
                <a:gd name="T27" fmla="*/ 33 h 39"/>
                <a:gd name="T28" fmla="*/ 0 w 39"/>
                <a:gd name="T29" fmla="*/ 24 h 39"/>
                <a:gd name="T30" fmla="*/ 0 w 39"/>
                <a:gd name="T31" fmla="*/ 15 h 39"/>
                <a:gd name="T32" fmla="*/ 5 w 39"/>
                <a:gd name="T33" fmla="*/ 5 h 39"/>
                <a:gd name="T34" fmla="*/ 1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4" y="0"/>
                  </a:moveTo>
                  <a:lnTo>
                    <a:pt x="23" y="0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25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4" name="Freeform 2937"/>
            <p:cNvSpPr>
              <a:spLocks/>
            </p:cNvSpPr>
            <p:nvPr/>
          </p:nvSpPr>
          <p:spPr bwMode="auto">
            <a:xfrm>
              <a:off x="3333751" y="4405313"/>
              <a:ext cx="61913" cy="63500"/>
            </a:xfrm>
            <a:custGeom>
              <a:avLst/>
              <a:gdLst>
                <a:gd name="T0" fmla="*/ 14 w 39"/>
                <a:gd name="T1" fmla="*/ 0 h 40"/>
                <a:gd name="T2" fmla="*/ 24 w 39"/>
                <a:gd name="T3" fmla="*/ 0 h 40"/>
                <a:gd name="T4" fmla="*/ 33 w 39"/>
                <a:gd name="T5" fmla="*/ 6 h 40"/>
                <a:gd name="T6" fmla="*/ 34 w 39"/>
                <a:gd name="T7" fmla="*/ 6 h 40"/>
                <a:gd name="T8" fmla="*/ 39 w 39"/>
                <a:gd name="T9" fmla="*/ 15 h 40"/>
                <a:gd name="T10" fmla="*/ 39 w 39"/>
                <a:gd name="T11" fmla="*/ 25 h 40"/>
                <a:gd name="T12" fmla="*/ 34 w 39"/>
                <a:gd name="T13" fmla="*/ 34 h 40"/>
                <a:gd name="T14" fmla="*/ 29 w 39"/>
                <a:gd name="T15" fmla="*/ 37 h 40"/>
                <a:gd name="T16" fmla="*/ 25 w 39"/>
                <a:gd name="T17" fmla="*/ 40 h 40"/>
                <a:gd name="T18" fmla="*/ 20 w 39"/>
                <a:gd name="T19" fmla="*/ 40 h 40"/>
                <a:gd name="T20" fmla="*/ 14 w 39"/>
                <a:gd name="T21" fmla="*/ 40 h 40"/>
                <a:gd name="T22" fmla="*/ 9 w 39"/>
                <a:gd name="T23" fmla="*/ 37 h 40"/>
                <a:gd name="T24" fmla="*/ 5 w 39"/>
                <a:gd name="T25" fmla="*/ 34 h 40"/>
                <a:gd name="T26" fmla="*/ 5 w 39"/>
                <a:gd name="T27" fmla="*/ 33 h 40"/>
                <a:gd name="T28" fmla="*/ 0 w 39"/>
                <a:gd name="T29" fmla="*/ 24 h 40"/>
                <a:gd name="T30" fmla="*/ 0 w 39"/>
                <a:gd name="T31" fmla="*/ 15 h 40"/>
                <a:gd name="T32" fmla="*/ 5 w 39"/>
                <a:gd name="T33" fmla="*/ 6 h 40"/>
                <a:gd name="T34" fmla="*/ 14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14" y="0"/>
                  </a:moveTo>
                  <a:lnTo>
                    <a:pt x="24" y="0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25" y="40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5" name="Freeform 2938"/>
            <p:cNvSpPr>
              <a:spLocks/>
            </p:cNvSpPr>
            <p:nvPr/>
          </p:nvSpPr>
          <p:spPr bwMode="auto">
            <a:xfrm>
              <a:off x="3268664" y="4341813"/>
              <a:ext cx="63500" cy="61913"/>
            </a:xfrm>
            <a:custGeom>
              <a:avLst/>
              <a:gdLst>
                <a:gd name="T0" fmla="*/ 15 w 40"/>
                <a:gd name="T1" fmla="*/ 0 h 39"/>
                <a:gd name="T2" fmla="*/ 24 w 40"/>
                <a:gd name="T3" fmla="*/ 0 h 39"/>
                <a:gd name="T4" fmla="*/ 33 w 40"/>
                <a:gd name="T5" fmla="*/ 5 h 39"/>
                <a:gd name="T6" fmla="*/ 35 w 40"/>
                <a:gd name="T7" fmla="*/ 5 h 39"/>
                <a:gd name="T8" fmla="*/ 40 w 40"/>
                <a:gd name="T9" fmla="*/ 14 h 39"/>
                <a:gd name="T10" fmla="*/ 40 w 40"/>
                <a:gd name="T11" fmla="*/ 25 h 39"/>
                <a:gd name="T12" fmla="*/ 35 w 40"/>
                <a:gd name="T13" fmla="*/ 34 h 39"/>
                <a:gd name="T14" fmla="*/ 29 w 40"/>
                <a:gd name="T15" fmla="*/ 36 h 39"/>
                <a:gd name="T16" fmla="*/ 25 w 40"/>
                <a:gd name="T17" fmla="*/ 39 h 39"/>
                <a:gd name="T18" fmla="*/ 20 w 40"/>
                <a:gd name="T19" fmla="*/ 39 h 39"/>
                <a:gd name="T20" fmla="*/ 15 w 40"/>
                <a:gd name="T21" fmla="*/ 39 h 39"/>
                <a:gd name="T22" fmla="*/ 10 w 40"/>
                <a:gd name="T23" fmla="*/ 36 h 39"/>
                <a:gd name="T24" fmla="*/ 6 w 40"/>
                <a:gd name="T25" fmla="*/ 34 h 39"/>
                <a:gd name="T26" fmla="*/ 6 w 40"/>
                <a:gd name="T27" fmla="*/ 32 h 39"/>
                <a:gd name="T28" fmla="*/ 0 w 40"/>
                <a:gd name="T29" fmla="*/ 23 h 39"/>
                <a:gd name="T30" fmla="*/ 0 w 40"/>
                <a:gd name="T31" fmla="*/ 14 h 39"/>
                <a:gd name="T32" fmla="*/ 6 w 40"/>
                <a:gd name="T33" fmla="*/ 5 h 39"/>
                <a:gd name="T34" fmla="*/ 15 w 40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15" y="0"/>
                  </a:moveTo>
                  <a:lnTo>
                    <a:pt x="24" y="0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40" y="14"/>
                  </a:lnTo>
                  <a:lnTo>
                    <a:pt x="40" y="25"/>
                  </a:lnTo>
                  <a:lnTo>
                    <a:pt x="35" y="34"/>
                  </a:lnTo>
                  <a:lnTo>
                    <a:pt x="29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6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6" name="Freeform 2939"/>
            <p:cNvSpPr>
              <a:spLocks/>
            </p:cNvSpPr>
            <p:nvPr/>
          </p:nvSpPr>
          <p:spPr bwMode="auto">
            <a:xfrm>
              <a:off x="3140076" y="4727575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4 w 40"/>
                <a:gd name="T3" fmla="*/ 5 h 39"/>
                <a:gd name="T4" fmla="*/ 40 w 40"/>
                <a:gd name="T5" fmla="*/ 15 h 39"/>
                <a:gd name="T6" fmla="*/ 40 w 40"/>
                <a:gd name="T7" fmla="*/ 24 h 39"/>
                <a:gd name="T8" fmla="*/ 34 w 40"/>
                <a:gd name="T9" fmla="*/ 33 h 39"/>
                <a:gd name="T10" fmla="*/ 29 w 40"/>
                <a:gd name="T11" fmla="*/ 37 h 39"/>
                <a:gd name="T12" fmla="*/ 25 w 40"/>
                <a:gd name="T13" fmla="*/ 39 h 39"/>
                <a:gd name="T14" fmla="*/ 20 w 40"/>
                <a:gd name="T15" fmla="*/ 39 h 39"/>
                <a:gd name="T16" fmla="*/ 15 w 40"/>
                <a:gd name="T17" fmla="*/ 39 h 39"/>
                <a:gd name="T18" fmla="*/ 9 w 40"/>
                <a:gd name="T19" fmla="*/ 37 h 39"/>
                <a:gd name="T20" fmla="*/ 5 w 40"/>
                <a:gd name="T21" fmla="*/ 34 h 39"/>
                <a:gd name="T22" fmla="*/ 0 w 40"/>
                <a:gd name="T23" fmla="*/ 25 h 39"/>
                <a:gd name="T24" fmla="*/ 0 w 40"/>
                <a:gd name="T25" fmla="*/ 15 h 39"/>
                <a:gd name="T26" fmla="*/ 5 w 40"/>
                <a:gd name="T27" fmla="*/ 5 h 39"/>
                <a:gd name="T28" fmla="*/ 5 w 40"/>
                <a:gd name="T29" fmla="*/ 5 h 39"/>
                <a:gd name="T30" fmla="*/ 15 w 40"/>
                <a:gd name="T31" fmla="*/ 0 h 39"/>
                <a:gd name="T32" fmla="*/ 25 w 40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4" y="5"/>
                  </a:lnTo>
                  <a:lnTo>
                    <a:pt x="40" y="15"/>
                  </a:lnTo>
                  <a:lnTo>
                    <a:pt x="40" y="24"/>
                  </a:lnTo>
                  <a:lnTo>
                    <a:pt x="34" y="33"/>
                  </a:lnTo>
                  <a:lnTo>
                    <a:pt x="29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7" name="Freeform 2940"/>
            <p:cNvSpPr>
              <a:spLocks/>
            </p:cNvSpPr>
            <p:nvPr/>
          </p:nvSpPr>
          <p:spPr bwMode="auto">
            <a:xfrm>
              <a:off x="3268664" y="4598988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5 w 40"/>
                <a:gd name="T3" fmla="*/ 5 h 39"/>
                <a:gd name="T4" fmla="*/ 40 w 40"/>
                <a:gd name="T5" fmla="*/ 14 h 39"/>
                <a:gd name="T6" fmla="*/ 40 w 40"/>
                <a:gd name="T7" fmla="*/ 24 h 39"/>
                <a:gd name="T8" fmla="*/ 35 w 40"/>
                <a:gd name="T9" fmla="*/ 33 h 39"/>
                <a:gd name="T10" fmla="*/ 33 w 40"/>
                <a:gd name="T11" fmla="*/ 34 h 39"/>
                <a:gd name="T12" fmla="*/ 29 w 40"/>
                <a:gd name="T13" fmla="*/ 37 h 39"/>
                <a:gd name="T14" fmla="*/ 24 w 40"/>
                <a:gd name="T15" fmla="*/ 39 h 39"/>
                <a:gd name="T16" fmla="*/ 20 w 40"/>
                <a:gd name="T17" fmla="*/ 39 h 39"/>
                <a:gd name="T18" fmla="*/ 15 w 40"/>
                <a:gd name="T19" fmla="*/ 39 h 39"/>
                <a:gd name="T20" fmla="*/ 10 w 40"/>
                <a:gd name="T21" fmla="*/ 37 h 39"/>
                <a:gd name="T22" fmla="*/ 6 w 40"/>
                <a:gd name="T23" fmla="*/ 34 h 39"/>
                <a:gd name="T24" fmla="*/ 0 w 40"/>
                <a:gd name="T25" fmla="*/ 25 h 39"/>
                <a:gd name="T26" fmla="*/ 0 w 40"/>
                <a:gd name="T27" fmla="*/ 14 h 39"/>
                <a:gd name="T28" fmla="*/ 6 w 40"/>
                <a:gd name="T29" fmla="*/ 5 h 39"/>
                <a:gd name="T30" fmla="*/ 6 w 40"/>
                <a:gd name="T31" fmla="*/ 5 h 39"/>
                <a:gd name="T32" fmla="*/ 15 w 40"/>
                <a:gd name="T33" fmla="*/ 0 h 39"/>
                <a:gd name="T34" fmla="*/ 25 w 40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5" y="5"/>
                  </a:lnTo>
                  <a:lnTo>
                    <a:pt x="40" y="14"/>
                  </a:lnTo>
                  <a:lnTo>
                    <a:pt x="40" y="24"/>
                  </a:lnTo>
                  <a:lnTo>
                    <a:pt x="35" y="33"/>
                  </a:lnTo>
                  <a:lnTo>
                    <a:pt x="33" y="34"/>
                  </a:lnTo>
                  <a:lnTo>
                    <a:pt x="29" y="37"/>
                  </a:lnTo>
                  <a:lnTo>
                    <a:pt x="24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0" y="37"/>
                  </a:lnTo>
                  <a:lnTo>
                    <a:pt x="6" y="34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6" y="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8" name="Freeform 2941"/>
            <p:cNvSpPr>
              <a:spLocks/>
            </p:cNvSpPr>
            <p:nvPr/>
          </p:nvSpPr>
          <p:spPr bwMode="auto">
            <a:xfrm>
              <a:off x="3333751" y="4533900"/>
              <a:ext cx="61913" cy="63500"/>
            </a:xfrm>
            <a:custGeom>
              <a:avLst/>
              <a:gdLst>
                <a:gd name="T0" fmla="*/ 25 w 39"/>
                <a:gd name="T1" fmla="*/ 0 h 40"/>
                <a:gd name="T2" fmla="*/ 34 w 39"/>
                <a:gd name="T3" fmla="*/ 6 h 40"/>
                <a:gd name="T4" fmla="*/ 39 w 39"/>
                <a:gd name="T5" fmla="*/ 15 h 40"/>
                <a:gd name="T6" fmla="*/ 39 w 39"/>
                <a:gd name="T7" fmla="*/ 24 h 40"/>
                <a:gd name="T8" fmla="*/ 34 w 39"/>
                <a:gd name="T9" fmla="*/ 33 h 40"/>
                <a:gd name="T10" fmla="*/ 33 w 39"/>
                <a:gd name="T11" fmla="*/ 34 h 40"/>
                <a:gd name="T12" fmla="*/ 29 w 39"/>
                <a:gd name="T13" fmla="*/ 37 h 40"/>
                <a:gd name="T14" fmla="*/ 24 w 39"/>
                <a:gd name="T15" fmla="*/ 40 h 40"/>
                <a:gd name="T16" fmla="*/ 20 w 39"/>
                <a:gd name="T17" fmla="*/ 40 h 40"/>
                <a:gd name="T18" fmla="*/ 14 w 39"/>
                <a:gd name="T19" fmla="*/ 40 h 40"/>
                <a:gd name="T20" fmla="*/ 9 w 39"/>
                <a:gd name="T21" fmla="*/ 37 h 40"/>
                <a:gd name="T22" fmla="*/ 5 w 39"/>
                <a:gd name="T23" fmla="*/ 34 h 40"/>
                <a:gd name="T24" fmla="*/ 0 w 39"/>
                <a:gd name="T25" fmla="*/ 25 h 40"/>
                <a:gd name="T26" fmla="*/ 0 w 39"/>
                <a:gd name="T27" fmla="*/ 15 h 40"/>
                <a:gd name="T28" fmla="*/ 5 w 39"/>
                <a:gd name="T29" fmla="*/ 6 h 40"/>
                <a:gd name="T30" fmla="*/ 5 w 39"/>
                <a:gd name="T31" fmla="*/ 6 h 40"/>
                <a:gd name="T32" fmla="*/ 14 w 39"/>
                <a:gd name="T33" fmla="*/ 0 h 40"/>
                <a:gd name="T34" fmla="*/ 25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25" y="0"/>
                  </a:moveTo>
                  <a:lnTo>
                    <a:pt x="34" y="6"/>
                  </a:lnTo>
                  <a:lnTo>
                    <a:pt x="39" y="15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3" y="34"/>
                  </a:lnTo>
                  <a:lnTo>
                    <a:pt x="29" y="37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9" name="Freeform 2942"/>
            <p:cNvSpPr>
              <a:spLocks/>
            </p:cNvSpPr>
            <p:nvPr/>
          </p:nvSpPr>
          <p:spPr bwMode="auto">
            <a:xfrm>
              <a:off x="3205164" y="466407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3 h 39"/>
                <a:gd name="T8" fmla="*/ 34 w 39"/>
                <a:gd name="T9" fmla="*/ 32 h 39"/>
                <a:gd name="T10" fmla="*/ 33 w 39"/>
                <a:gd name="T11" fmla="*/ 34 h 39"/>
                <a:gd name="T12" fmla="*/ 29 w 39"/>
                <a:gd name="T13" fmla="*/ 36 h 39"/>
                <a:gd name="T14" fmla="*/ 23 w 39"/>
                <a:gd name="T15" fmla="*/ 39 h 39"/>
                <a:gd name="T16" fmla="*/ 19 w 39"/>
                <a:gd name="T17" fmla="*/ 39 h 39"/>
                <a:gd name="T18" fmla="*/ 14 w 39"/>
                <a:gd name="T19" fmla="*/ 39 h 39"/>
                <a:gd name="T20" fmla="*/ 9 w 39"/>
                <a:gd name="T21" fmla="*/ 36 h 39"/>
                <a:gd name="T22" fmla="*/ 5 w 39"/>
                <a:gd name="T23" fmla="*/ 34 h 39"/>
                <a:gd name="T24" fmla="*/ 0 w 39"/>
                <a:gd name="T25" fmla="*/ 24 h 39"/>
                <a:gd name="T26" fmla="*/ 0 w 39"/>
                <a:gd name="T27" fmla="*/ 14 h 39"/>
                <a:gd name="T28" fmla="*/ 5 w 39"/>
                <a:gd name="T29" fmla="*/ 5 h 39"/>
                <a:gd name="T30" fmla="*/ 5 w 39"/>
                <a:gd name="T31" fmla="*/ 5 h 39"/>
                <a:gd name="T32" fmla="*/ 14 w 39"/>
                <a:gd name="T33" fmla="*/ 0 h 39"/>
                <a:gd name="T34" fmla="*/ 2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3"/>
                  </a:lnTo>
                  <a:lnTo>
                    <a:pt x="34" y="32"/>
                  </a:lnTo>
                  <a:lnTo>
                    <a:pt x="33" y="34"/>
                  </a:lnTo>
                  <a:lnTo>
                    <a:pt x="29" y="36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5" y="5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0" name="Freeform 2943"/>
            <p:cNvSpPr>
              <a:spLocks/>
            </p:cNvSpPr>
            <p:nvPr/>
          </p:nvSpPr>
          <p:spPr bwMode="auto">
            <a:xfrm>
              <a:off x="3395664" y="4470400"/>
              <a:ext cx="65088" cy="61913"/>
            </a:xfrm>
            <a:custGeom>
              <a:avLst/>
              <a:gdLst>
                <a:gd name="T0" fmla="*/ 25 w 41"/>
                <a:gd name="T1" fmla="*/ 0 h 39"/>
                <a:gd name="T2" fmla="*/ 34 w 41"/>
                <a:gd name="T3" fmla="*/ 5 h 39"/>
                <a:gd name="T4" fmla="*/ 36 w 41"/>
                <a:gd name="T5" fmla="*/ 5 h 39"/>
                <a:gd name="T6" fmla="*/ 41 w 41"/>
                <a:gd name="T7" fmla="*/ 14 h 39"/>
                <a:gd name="T8" fmla="*/ 41 w 41"/>
                <a:gd name="T9" fmla="*/ 25 h 39"/>
                <a:gd name="T10" fmla="*/ 36 w 41"/>
                <a:gd name="T11" fmla="*/ 34 h 39"/>
                <a:gd name="T12" fmla="*/ 32 w 41"/>
                <a:gd name="T13" fmla="*/ 37 h 39"/>
                <a:gd name="T14" fmla="*/ 27 w 41"/>
                <a:gd name="T15" fmla="*/ 39 h 39"/>
                <a:gd name="T16" fmla="*/ 21 w 41"/>
                <a:gd name="T17" fmla="*/ 39 h 39"/>
                <a:gd name="T18" fmla="*/ 16 w 41"/>
                <a:gd name="T19" fmla="*/ 39 h 39"/>
                <a:gd name="T20" fmla="*/ 11 w 41"/>
                <a:gd name="T21" fmla="*/ 37 h 39"/>
                <a:gd name="T22" fmla="*/ 7 w 41"/>
                <a:gd name="T23" fmla="*/ 34 h 39"/>
                <a:gd name="T24" fmla="*/ 2 w 41"/>
                <a:gd name="T25" fmla="*/ 27 h 39"/>
                <a:gd name="T26" fmla="*/ 0 w 41"/>
                <a:gd name="T27" fmla="*/ 19 h 39"/>
                <a:gd name="T28" fmla="*/ 2 w 41"/>
                <a:gd name="T29" fmla="*/ 12 h 39"/>
                <a:gd name="T30" fmla="*/ 4 w 41"/>
                <a:gd name="T31" fmla="*/ 8 h 39"/>
                <a:gd name="T32" fmla="*/ 7 w 41"/>
                <a:gd name="T33" fmla="*/ 5 h 39"/>
                <a:gd name="T34" fmla="*/ 16 w 41"/>
                <a:gd name="T35" fmla="*/ 0 h 39"/>
                <a:gd name="T36" fmla="*/ 25 w 41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39">
                  <a:moveTo>
                    <a:pt x="25" y="0"/>
                  </a:moveTo>
                  <a:lnTo>
                    <a:pt x="34" y="5"/>
                  </a:lnTo>
                  <a:lnTo>
                    <a:pt x="36" y="5"/>
                  </a:lnTo>
                  <a:lnTo>
                    <a:pt x="41" y="14"/>
                  </a:lnTo>
                  <a:lnTo>
                    <a:pt x="41" y="25"/>
                  </a:lnTo>
                  <a:lnTo>
                    <a:pt x="36" y="34"/>
                  </a:lnTo>
                  <a:lnTo>
                    <a:pt x="32" y="37"/>
                  </a:lnTo>
                  <a:lnTo>
                    <a:pt x="27" y="39"/>
                  </a:lnTo>
                  <a:lnTo>
                    <a:pt x="21" y="39"/>
                  </a:lnTo>
                  <a:lnTo>
                    <a:pt x="16" y="39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1" name="Freeform 2944"/>
            <p:cNvSpPr>
              <a:spLocks/>
            </p:cNvSpPr>
            <p:nvPr/>
          </p:nvSpPr>
          <p:spPr bwMode="auto">
            <a:xfrm>
              <a:off x="3006726" y="4213225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4 w 40"/>
                <a:gd name="T3" fmla="*/ 5 h 39"/>
                <a:gd name="T4" fmla="*/ 34 w 40"/>
                <a:gd name="T5" fmla="*/ 5 h 39"/>
                <a:gd name="T6" fmla="*/ 40 w 40"/>
                <a:gd name="T7" fmla="*/ 14 h 39"/>
                <a:gd name="T8" fmla="*/ 40 w 40"/>
                <a:gd name="T9" fmla="*/ 24 h 39"/>
                <a:gd name="T10" fmla="*/ 34 w 40"/>
                <a:gd name="T11" fmla="*/ 34 h 39"/>
                <a:gd name="T12" fmla="*/ 31 w 40"/>
                <a:gd name="T13" fmla="*/ 36 h 39"/>
                <a:gd name="T14" fmla="*/ 25 w 40"/>
                <a:gd name="T15" fmla="*/ 39 h 39"/>
                <a:gd name="T16" fmla="*/ 20 w 40"/>
                <a:gd name="T17" fmla="*/ 39 h 39"/>
                <a:gd name="T18" fmla="*/ 15 w 40"/>
                <a:gd name="T19" fmla="*/ 39 h 39"/>
                <a:gd name="T20" fmla="*/ 11 w 40"/>
                <a:gd name="T21" fmla="*/ 36 h 39"/>
                <a:gd name="T22" fmla="*/ 6 w 40"/>
                <a:gd name="T23" fmla="*/ 34 h 39"/>
                <a:gd name="T24" fmla="*/ 0 w 40"/>
                <a:gd name="T25" fmla="*/ 24 h 39"/>
                <a:gd name="T26" fmla="*/ 0 w 40"/>
                <a:gd name="T27" fmla="*/ 14 h 39"/>
                <a:gd name="T28" fmla="*/ 6 w 40"/>
                <a:gd name="T29" fmla="*/ 5 h 39"/>
                <a:gd name="T30" fmla="*/ 15 w 40"/>
                <a:gd name="T31" fmla="*/ 0 h 39"/>
                <a:gd name="T32" fmla="*/ 25 w 40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40" y="14"/>
                  </a:lnTo>
                  <a:lnTo>
                    <a:pt x="40" y="24"/>
                  </a:lnTo>
                  <a:lnTo>
                    <a:pt x="34" y="34"/>
                  </a:lnTo>
                  <a:lnTo>
                    <a:pt x="31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1" y="36"/>
                  </a:lnTo>
                  <a:lnTo>
                    <a:pt x="6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6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2" name="Freeform 2945"/>
            <p:cNvSpPr>
              <a:spLocks/>
            </p:cNvSpPr>
            <p:nvPr/>
          </p:nvSpPr>
          <p:spPr bwMode="auto">
            <a:xfrm>
              <a:off x="3200401" y="4405313"/>
              <a:ext cx="63500" cy="63500"/>
            </a:xfrm>
            <a:custGeom>
              <a:avLst/>
              <a:gdLst>
                <a:gd name="T0" fmla="*/ 15 w 40"/>
                <a:gd name="T1" fmla="*/ 0 h 40"/>
                <a:gd name="T2" fmla="*/ 25 w 40"/>
                <a:gd name="T3" fmla="*/ 0 h 40"/>
                <a:gd name="T4" fmla="*/ 34 w 40"/>
                <a:gd name="T5" fmla="*/ 6 h 40"/>
                <a:gd name="T6" fmla="*/ 34 w 40"/>
                <a:gd name="T7" fmla="*/ 6 h 40"/>
                <a:gd name="T8" fmla="*/ 40 w 40"/>
                <a:gd name="T9" fmla="*/ 15 h 40"/>
                <a:gd name="T10" fmla="*/ 40 w 40"/>
                <a:gd name="T11" fmla="*/ 25 h 40"/>
                <a:gd name="T12" fmla="*/ 34 w 40"/>
                <a:gd name="T13" fmla="*/ 34 h 40"/>
                <a:gd name="T14" fmla="*/ 30 w 40"/>
                <a:gd name="T15" fmla="*/ 37 h 40"/>
                <a:gd name="T16" fmla="*/ 25 w 40"/>
                <a:gd name="T17" fmla="*/ 40 h 40"/>
                <a:gd name="T18" fmla="*/ 20 w 40"/>
                <a:gd name="T19" fmla="*/ 40 h 40"/>
                <a:gd name="T20" fmla="*/ 15 w 40"/>
                <a:gd name="T21" fmla="*/ 40 h 40"/>
                <a:gd name="T22" fmla="*/ 11 w 40"/>
                <a:gd name="T23" fmla="*/ 37 h 40"/>
                <a:gd name="T24" fmla="*/ 5 w 40"/>
                <a:gd name="T25" fmla="*/ 34 h 40"/>
                <a:gd name="T26" fmla="*/ 5 w 40"/>
                <a:gd name="T27" fmla="*/ 33 h 40"/>
                <a:gd name="T28" fmla="*/ 0 w 40"/>
                <a:gd name="T29" fmla="*/ 24 h 40"/>
                <a:gd name="T30" fmla="*/ 0 w 40"/>
                <a:gd name="T31" fmla="*/ 15 h 40"/>
                <a:gd name="T32" fmla="*/ 5 w 40"/>
                <a:gd name="T33" fmla="*/ 6 h 40"/>
                <a:gd name="T34" fmla="*/ 15 w 40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5" y="0"/>
                  </a:moveTo>
                  <a:lnTo>
                    <a:pt x="25" y="0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0" y="15"/>
                  </a:lnTo>
                  <a:lnTo>
                    <a:pt x="40" y="25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1" y="37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3" name="Freeform 2946"/>
            <p:cNvSpPr>
              <a:spLocks/>
            </p:cNvSpPr>
            <p:nvPr/>
          </p:nvSpPr>
          <p:spPr bwMode="auto">
            <a:xfrm>
              <a:off x="3071814" y="4276725"/>
              <a:ext cx="61913" cy="61913"/>
            </a:xfrm>
            <a:custGeom>
              <a:avLst/>
              <a:gdLst>
                <a:gd name="T0" fmla="*/ 14 w 39"/>
                <a:gd name="T1" fmla="*/ 0 h 39"/>
                <a:gd name="T2" fmla="*/ 25 w 39"/>
                <a:gd name="T3" fmla="*/ 0 h 39"/>
                <a:gd name="T4" fmla="*/ 34 w 39"/>
                <a:gd name="T5" fmla="*/ 5 h 39"/>
                <a:gd name="T6" fmla="*/ 34 w 39"/>
                <a:gd name="T7" fmla="*/ 5 h 39"/>
                <a:gd name="T8" fmla="*/ 39 w 39"/>
                <a:gd name="T9" fmla="*/ 15 h 39"/>
                <a:gd name="T10" fmla="*/ 39 w 39"/>
                <a:gd name="T11" fmla="*/ 25 h 39"/>
                <a:gd name="T12" fmla="*/ 34 w 39"/>
                <a:gd name="T13" fmla="*/ 34 h 39"/>
                <a:gd name="T14" fmla="*/ 30 w 39"/>
                <a:gd name="T15" fmla="*/ 37 h 39"/>
                <a:gd name="T16" fmla="*/ 25 w 39"/>
                <a:gd name="T17" fmla="*/ 39 h 39"/>
                <a:gd name="T18" fmla="*/ 20 w 39"/>
                <a:gd name="T19" fmla="*/ 39 h 39"/>
                <a:gd name="T20" fmla="*/ 14 w 39"/>
                <a:gd name="T21" fmla="*/ 39 h 39"/>
                <a:gd name="T22" fmla="*/ 11 w 39"/>
                <a:gd name="T23" fmla="*/ 37 h 39"/>
                <a:gd name="T24" fmla="*/ 5 w 39"/>
                <a:gd name="T25" fmla="*/ 34 h 39"/>
                <a:gd name="T26" fmla="*/ 5 w 39"/>
                <a:gd name="T27" fmla="*/ 33 h 39"/>
                <a:gd name="T28" fmla="*/ 0 w 39"/>
                <a:gd name="T29" fmla="*/ 24 h 39"/>
                <a:gd name="T30" fmla="*/ 0 w 39"/>
                <a:gd name="T31" fmla="*/ 15 h 39"/>
                <a:gd name="T32" fmla="*/ 5 w 39"/>
                <a:gd name="T33" fmla="*/ 5 h 39"/>
                <a:gd name="T34" fmla="*/ 1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4" y="0"/>
                  </a:moveTo>
                  <a:lnTo>
                    <a:pt x="25" y="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4" y="39"/>
                  </a:lnTo>
                  <a:lnTo>
                    <a:pt x="11" y="37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4" name="Freeform 2947"/>
            <p:cNvSpPr>
              <a:spLocks/>
            </p:cNvSpPr>
            <p:nvPr/>
          </p:nvSpPr>
          <p:spPr bwMode="auto">
            <a:xfrm>
              <a:off x="3136901" y="4341813"/>
              <a:ext cx="61913" cy="61913"/>
            </a:xfrm>
            <a:custGeom>
              <a:avLst/>
              <a:gdLst>
                <a:gd name="T0" fmla="*/ 14 w 39"/>
                <a:gd name="T1" fmla="*/ 0 h 39"/>
                <a:gd name="T2" fmla="*/ 25 w 39"/>
                <a:gd name="T3" fmla="*/ 0 h 39"/>
                <a:gd name="T4" fmla="*/ 34 w 39"/>
                <a:gd name="T5" fmla="*/ 5 h 39"/>
                <a:gd name="T6" fmla="*/ 34 w 39"/>
                <a:gd name="T7" fmla="*/ 5 h 39"/>
                <a:gd name="T8" fmla="*/ 39 w 39"/>
                <a:gd name="T9" fmla="*/ 14 h 39"/>
                <a:gd name="T10" fmla="*/ 39 w 39"/>
                <a:gd name="T11" fmla="*/ 25 h 39"/>
                <a:gd name="T12" fmla="*/ 34 w 39"/>
                <a:gd name="T13" fmla="*/ 34 h 39"/>
                <a:gd name="T14" fmla="*/ 30 w 39"/>
                <a:gd name="T15" fmla="*/ 36 h 39"/>
                <a:gd name="T16" fmla="*/ 25 w 39"/>
                <a:gd name="T17" fmla="*/ 39 h 39"/>
                <a:gd name="T18" fmla="*/ 19 w 39"/>
                <a:gd name="T19" fmla="*/ 39 h 39"/>
                <a:gd name="T20" fmla="*/ 14 w 39"/>
                <a:gd name="T21" fmla="*/ 39 h 39"/>
                <a:gd name="T22" fmla="*/ 10 w 39"/>
                <a:gd name="T23" fmla="*/ 36 h 39"/>
                <a:gd name="T24" fmla="*/ 5 w 39"/>
                <a:gd name="T25" fmla="*/ 34 h 39"/>
                <a:gd name="T26" fmla="*/ 5 w 39"/>
                <a:gd name="T27" fmla="*/ 32 h 39"/>
                <a:gd name="T28" fmla="*/ 0 w 39"/>
                <a:gd name="T29" fmla="*/ 23 h 39"/>
                <a:gd name="T30" fmla="*/ 0 w 39"/>
                <a:gd name="T31" fmla="*/ 14 h 39"/>
                <a:gd name="T32" fmla="*/ 5 w 39"/>
                <a:gd name="T33" fmla="*/ 5 h 39"/>
                <a:gd name="T34" fmla="*/ 1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4" y="0"/>
                  </a:moveTo>
                  <a:lnTo>
                    <a:pt x="25" y="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5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10" y="36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5" name="Freeform 2948"/>
            <p:cNvSpPr>
              <a:spLocks/>
            </p:cNvSpPr>
            <p:nvPr/>
          </p:nvSpPr>
          <p:spPr bwMode="auto">
            <a:xfrm>
              <a:off x="3006726" y="4727575"/>
              <a:ext cx="63500" cy="61913"/>
            </a:xfrm>
            <a:custGeom>
              <a:avLst/>
              <a:gdLst>
                <a:gd name="T0" fmla="*/ 25 w 40"/>
                <a:gd name="T1" fmla="*/ 0 h 39"/>
                <a:gd name="T2" fmla="*/ 34 w 40"/>
                <a:gd name="T3" fmla="*/ 5 h 39"/>
                <a:gd name="T4" fmla="*/ 40 w 40"/>
                <a:gd name="T5" fmla="*/ 15 h 39"/>
                <a:gd name="T6" fmla="*/ 40 w 40"/>
                <a:gd name="T7" fmla="*/ 24 h 39"/>
                <a:gd name="T8" fmla="*/ 34 w 40"/>
                <a:gd name="T9" fmla="*/ 33 h 39"/>
                <a:gd name="T10" fmla="*/ 31 w 40"/>
                <a:gd name="T11" fmla="*/ 37 h 39"/>
                <a:gd name="T12" fmla="*/ 25 w 40"/>
                <a:gd name="T13" fmla="*/ 39 h 39"/>
                <a:gd name="T14" fmla="*/ 20 w 40"/>
                <a:gd name="T15" fmla="*/ 39 h 39"/>
                <a:gd name="T16" fmla="*/ 15 w 40"/>
                <a:gd name="T17" fmla="*/ 39 h 39"/>
                <a:gd name="T18" fmla="*/ 11 w 40"/>
                <a:gd name="T19" fmla="*/ 37 h 39"/>
                <a:gd name="T20" fmla="*/ 6 w 40"/>
                <a:gd name="T21" fmla="*/ 34 h 39"/>
                <a:gd name="T22" fmla="*/ 0 w 40"/>
                <a:gd name="T23" fmla="*/ 25 h 39"/>
                <a:gd name="T24" fmla="*/ 0 w 40"/>
                <a:gd name="T25" fmla="*/ 15 h 39"/>
                <a:gd name="T26" fmla="*/ 6 w 40"/>
                <a:gd name="T27" fmla="*/ 5 h 39"/>
                <a:gd name="T28" fmla="*/ 6 w 40"/>
                <a:gd name="T29" fmla="*/ 5 h 39"/>
                <a:gd name="T30" fmla="*/ 15 w 40"/>
                <a:gd name="T31" fmla="*/ 0 h 39"/>
                <a:gd name="T32" fmla="*/ 25 w 40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9">
                  <a:moveTo>
                    <a:pt x="25" y="0"/>
                  </a:moveTo>
                  <a:lnTo>
                    <a:pt x="34" y="5"/>
                  </a:lnTo>
                  <a:lnTo>
                    <a:pt x="40" y="15"/>
                  </a:lnTo>
                  <a:lnTo>
                    <a:pt x="40" y="24"/>
                  </a:lnTo>
                  <a:lnTo>
                    <a:pt x="34" y="33"/>
                  </a:lnTo>
                  <a:lnTo>
                    <a:pt x="31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11" y="37"/>
                  </a:lnTo>
                  <a:lnTo>
                    <a:pt x="6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6" name="Freeform 2949"/>
            <p:cNvSpPr>
              <a:spLocks/>
            </p:cNvSpPr>
            <p:nvPr/>
          </p:nvSpPr>
          <p:spPr bwMode="auto">
            <a:xfrm>
              <a:off x="3200401" y="4533900"/>
              <a:ext cx="63500" cy="63500"/>
            </a:xfrm>
            <a:custGeom>
              <a:avLst/>
              <a:gdLst>
                <a:gd name="T0" fmla="*/ 25 w 40"/>
                <a:gd name="T1" fmla="*/ 0 h 40"/>
                <a:gd name="T2" fmla="*/ 34 w 40"/>
                <a:gd name="T3" fmla="*/ 6 h 40"/>
                <a:gd name="T4" fmla="*/ 40 w 40"/>
                <a:gd name="T5" fmla="*/ 15 h 40"/>
                <a:gd name="T6" fmla="*/ 40 w 40"/>
                <a:gd name="T7" fmla="*/ 24 h 40"/>
                <a:gd name="T8" fmla="*/ 34 w 40"/>
                <a:gd name="T9" fmla="*/ 33 h 40"/>
                <a:gd name="T10" fmla="*/ 34 w 40"/>
                <a:gd name="T11" fmla="*/ 34 h 40"/>
                <a:gd name="T12" fmla="*/ 30 w 40"/>
                <a:gd name="T13" fmla="*/ 37 h 40"/>
                <a:gd name="T14" fmla="*/ 25 w 40"/>
                <a:gd name="T15" fmla="*/ 40 h 40"/>
                <a:gd name="T16" fmla="*/ 20 w 40"/>
                <a:gd name="T17" fmla="*/ 40 h 40"/>
                <a:gd name="T18" fmla="*/ 15 w 40"/>
                <a:gd name="T19" fmla="*/ 40 h 40"/>
                <a:gd name="T20" fmla="*/ 9 w 40"/>
                <a:gd name="T21" fmla="*/ 37 h 40"/>
                <a:gd name="T22" fmla="*/ 5 w 40"/>
                <a:gd name="T23" fmla="*/ 34 h 40"/>
                <a:gd name="T24" fmla="*/ 0 w 40"/>
                <a:gd name="T25" fmla="*/ 25 h 40"/>
                <a:gd name="T26" fmla="*/ 0 w 40"/>
                <a:gd name="T27" fmla="*/ 15 h 40"/>
                <a:gd name="T28" fmla="*/ 5 w 40"/>
                <a:gd name="T29" fmla="*/ 6 h 40"/>
                <a:gd name="T30" fmla="*/ 5 w 40"/>
                <a:gd name="T31" fmla="*/ 6 h 40"/>
                <a:gd name="T32" fmla="*/ 15 w 40"/>
                <a:gd name="T33" fmla="*/ 0 h 40"/>
                <a:gd name="T34" fmla="*/ 25 w 40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25" y="0"/>
                  </a:moveTo>
                  <a:lnTo>
                    <a:pt x="34" y="6"/>
                  </a:lnTo>
                  <a:lnTo>
                    <a:pt x="40" y="15"/>
                  </a:lnTo>
                  <a:lnTo>
                    <a:pt x="40" y="24"/>
                  </a:lnTo>
                  <a:lnTo>
                    <a:pt x="34" y="33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7" name="Freeform 2950"/>
            <p:cNvSpPr>
              <a:spLocks/>
            </p:cNvSpPr>
            <p:nvPr/>
          </p:nvSpPr>
          <p:spPr bwMode="auto">
            <a:xfrm>
              <a:off x="3136901" y="4598988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4 h 39"/>
                <a:gd name="T8" fmla="*/ 34 w 39"/>
                <a:gd name="T9" fmla="*/ 33 h 39"/>
                <a:gd name="T10" fmla="*/ 34 w 39"/>
                <a:gd name="T11" fmla="*/ 34 h 39"/>
                <a:gd name="T12" fmla="*/ 30 w 39"/>
                <a:gd name="T13" fmla="*/ 37 h 39"/>
                <a:gd name="T14" fmla="*/ 25 w 39"/>
                <a:gd name="T15" fmla="*/ 39 h 39"/>
                <a:gd name="T16" fmla="*/ 19 w 39"/>
                <a:gd name="T17" fmla="*/ 39 h 39"/>
                <a:gd name="T18" fmla="*/ 14 w 39"/>
                <a:gd name="T19" fmla="*/ 39 h 39"/>
                <a:gd name="T20" fmla="*/ 9 w 39"/>
                <a:gd name="T21" fmla="*/ 37 h 39"/>
                <a:gd name="T22" fmla="*/ 5 w 39"/>
                <a:gd name="T23" fmla="*/ 34 h 39"/>
                <a:gd name="T24" fmla="*/ 0 w 39"/>
                <a:gd name="T25" fmla="*/ 25 h 39"/>
                <a:gd name="T26" fmla="*/ 0 w 39"/>
                <a:gd name="T27" fmla="*/ 14 h 39"/>
                <a:gd name="T28" fmla="*/ 5 w 39"/>
                <a:gd name="T29" fmla="*/ 5 h 39"/>
                <a:gd name="T30" fmla="*/ 5 w 39"/>
                <a:gd name="T31" fmla="*/ 5 h 39"/>
                <a:gd name="T32" fmla="*/ 14 w 39"/>
                <a:gd name="T33" fmla="*/ 0 h 39"/>
                <a:gd name="T34" fmla="*/ 2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5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5" y="5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8" name="Freeform 2951"/>
            <p:cNvSpPr>
              <a:spLocks/>
            </p:cNvSpPr>
            <p:nvPr/>
          </p:nvSpPr>
          <p:spPr bwMode="auto">
            <a:xfrm>
              <a:off x="3071814" y="466407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3 h 39"/>
                <a:gd name="T8" fmla="*/ 34 w 39"/>
                <a:gd name="T9" fmla="*/ 32 h 39"/>
                <a:gd name="T10" fmla="*/ 34 w 39"/>
                <a:gd name="T11" fmla="*/ 34 h 39"/>
                <a:gd name="T12" fmla="*/ 30 w 39"/>
                <a:gd name="T13" fmla="*/ 36 h 39"/>
                <a:gd name="T14" fmla="*/ 25 w 39"/>
                <a:gd name="T15" fmla="*/ 39 h 39"/>
                <a:gd name="T16" fmla="*/ 20 w 39"/>
                <a:gd name="T17" fmla="*/ 39 h 39"/>
                <a:gd name="T18" fmla="*/ 14 w 39"/>
                <a:gd name="T19" fmla="*/ 39 h 39"/>
                <a:gd name="T20" fmla="*/ 9 w 39"/>
                <a:gd name="T21" fmla="*/ 36 h 39"/>
                <a:gd name="T22" fmla="*/ 5 w 39"/>
                <a:gd name="T23" fmla="*/ 34 h 39"/>
                <a:gd name="T24" fmla="*/ 0 w 39"/>
                <a:gd name="T25" fmla="*/ 24 h 39"/>
                <a:gd name="T26" fmla="*/ 0 w 39"/>
                <a:gd name="T27" fmla="*/ 14 h 39"/>
                <a:gd name="T28" fmla="*/ 5 w 39"/>
                <a:gd name="T29" fmla="*/ 5 h 39"/>
                <a:gd name="T30" fmla="*/ 5 w 39"/>
                <a:gd name="T31" fmla="*/ 5 h 39"/>
                <a:gd name="T32" fmla="*/ 14 w 39"/>
                <a:gd name="T33" fmla="*/ 0 h 39"/>
                <a:gd name="T34" fmla="*/ 2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3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4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5" y="5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9" name="Freeform 2952"/>
            <p:cNvSpPr>
              <a:spLocks/>
            </p:cNvSpPr>
            <p:nvPr/>
          </p:nvSpPr>
          <p:spPr bwMode="auto">
            <a:xfrm>
              <a:off x="3265489" y="4470400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4 w 39"/>
                <a:gd name="T5" fmla="*/ 5 h 39"/>
                <a:gd name="T6" fmla="*/ 39 w 39"/>
                <a:gd name="T7" fmla="*/ 14 h 39"/>
                <a:gd name="T8" fmla="*/ 39 w 39"/>
                <a:gd name="T9" fmla="*/ 25 h 39"/>
                <a:gd name="T10" fmla="*/ 34 w 39"/>
                <a:gd name="T11" fmla="*/ 34 h 39"/>
                <a:gd name="T12" fmla="*/ 31 w 39"/>
                <a:gd name="T13" fmla="*/ 37 h 39"/>
                <a:gd name="T14" fmla="*/ 26 w 39"/>
                <a:gd name="T15" fmla="*/ 39 h 39"/>
                <a:gd name="T16" fmla="*/ 19 w 39"/>
                <a:gd name="T17" fmla="*/ 39 h 39"/>
                <a:gd name="T18" fmla="*/ 14 w 39"/>
                <a:gd name="T19" fmla="*/ 39 h 39"/>
                <a:gd name="T20" fmla="*/ 9 w 39"/>
                <a:gd name="T21" fmla="*/ 37 h 39"/>
                <a:gd name="T22" fmla="*/ 5 w 39"/>
                <a:gd name="T23" fmla="*/ 34 h 39"/>
                <a:gd name="T24" fmla="*/ 1 w 39"/>
                <a:gd name="T25" fmla="*/ 27 h 39"/>
                <a:gd name="T26" fmla="*/ 0 w 39"/>
                <a:gd name="T27" fmla="*/ 19 h 39"/>
                <a:gd name="T28" fmla="*/ 1 w 39"/>
                <a:gd name="T29" fmla="*/ 12 h 39"/>
                <a:gd name="T30" fmla="*/ 2 w 39"/>
                <a:gd name="T31" fmla="*/ 8 h 39"/>
                <a:gd name="T32" fmla="*/ 5 w 39"/>
                <a:gd name="T33" fmla="*/ 5 h 39"/>
                <a:gd name="T34" fmla="*/ 14 w 39"/>
                <a:gd name="T35" fmla="*/ 0 h 39"/>
                <a:gd name="T36" fmla="*/ 25 w 3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1" y="37"/>
                  </a:lnTo>
                  <a:lnTo>
                    <a:pt x="26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2" y="8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0" name="Freeform 2953"/>
            <p:cNvSpPr>
              <a:spLocks/>
            </p:cNvSpPr>
            <p:nvPr/>
          </p:nvSpPr>
          <p:spPr bwMode="auto">
            <a:xfrm>
              <a:off x="2876551" y="421322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4 w 39"/>
                <a:gd name="T5" fmla="*/ 5 h 39"/>
                <a:gd name="T6" fmla="*/ 39 w 39"/>
                <a:gd name="T7" fmla="*/ 14 h 39"/>
                <a:gd name="T8" fmla="*/ 39 w 39"/>
                <a:gd name="T9" fmla="*/ 24 h 39"/>
                <a:gd name="T10" fmla="*/ 34 w 39"/>
                <a:gd name="T11" fmla="*/ 34 h 39"/>
                <a:gd name="T12" fmla="*/ 29 w 39"/>
                <a:gd name="T13" fmla="*/ 36 h 39"/>
                <a:gd name="T14" fmla="*/ 25 w 39"/>
                <a:gd name="T15" fmla="*/ 39 h 39"/>
                <a:gd name="T16" fmla="*/ 20 w 39"/>
                <a:gd name="T17" fmla="*/ 39 h 39"/>
                <a:gd name="T18" fmla="*/ 14 w 39"/>
                <a:gd name="T19" fmla="*/ 39 h 39"/>
                <a:gd name="T20" fmla="*/ 9 w 39"/>
                <a:gd name="T21" fmla="*/ 36 h 39"/>
                <a:gd name="T22" fmla="*/ 5 w 39"/>
                <a:gd name="T23" fmla="*/ 34 h 39"/>
                <a:gd name="T24" fmla="*/ 0 w 39"/>
                <a:gd name="T25" fmla="*/ 24 h 39"/>
                <a:gd name="T26" fmla="*/ 0 w 39"/>
                <a:gd name="T27" fmla="*/ 14 h 39"/>
                <a:gd name="T28" fmla="*/ 5 w 39"/>
                <a:gd name="T29" fmla="*/ 5 h 39"/>
                <a:gd name="T30" fmla="*/ 14 w 39"/>
                <a:gd name="T31" fmla="*/ 0 h 39"/>
                <a:gd name="T32" fmla="*/ 25 w 3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4"/>
                  </a:lnTo>
                  <a:lnTo>
                    <a:pt x="34" y="34"/>
                  </a:lnTo>
                  <a:lnTo>
                    <a:pt x="29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4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1" name="Freeform 2954"/>
            <p:cNvSpPr>
              <a:spLocks/>
            </p:cNvSpPr>
            <p:nvPr/>
          </p:nvSpPr>
          <p:spPr bwMode="auto">
            <a:xfrm>
              <a:off x="2941639" y="4276725"/>
              <a:ext cx="61913" cy="61913"/>
            </a:xfrm>
            <a:custGeom>
              <a:avLst/>
              <a:gdLst>
                <a:gd name="T0" fmla="*/ 14 w 39"/>
                <a:gd name="T1" fmla="*/ 0 h 39"/>
                <a:gd name="T2" fmla="*/ 23 w 39"/>
                <a:gd name="T3" fmla="*/ 0 h 39"/>
                <a:gd name="T4" fmla="*/ 32 w 39"/>
                <a:gd name="T5" fmla="*/ 5 h 39"/>
                <a:gd name="T6" fmla="*/ 34 w 39"/>
                <a:gd name="T7" fmla="*/ 5 h 39"/>
                <a:gd name="T8" fmla="*/ 39 w 39"/>
                <a:gd name="T9" fmla="*/ 15 h 39"/>
                <a:gd name="T10" fmla="*/ 39 w 39"/>
                <a:gd name="T11" fmla="*/ 25 h 39"/>
                <a:gd name="T12" fmla="*/ 34 w 39"/>
                <a:gd name="T13" fmla="*/ 34 h 39"/>
                <a:gd name="T14" fmla="*/ 28 w 39"/>
                <a:gd name="T15" fmla="*/ 37 h 39"/>
                <a:gd name="T16" fmla="*/ 24 w 39"/>
                <a:gd name="T17" fmla="*/ 39 h 39"/>
                <a:gd name="T18" fmla="*/ 19 w 39"/>
                <a:gd name="T19" fmla="*/ 39 h 39"/>
                <a:gd name="T20" fmla="*/ 14 w 39"/>
                <a:gd name="T21" fmla="*/ 39 h 39"/>
                <a:gd name="T22" fmla="*/ 9 w 39"/>
                <a:gd name="T23" fmla="*/ 37 h 39"/>
                <a:gd name="T24" fmla="*/ 5 w 39"/>
                <a:gd name="T25" fmla="*/ 34 h 39"/>
                <a:gd name="T26" fmla="*/ 3 w 39"/>
                <a:gd name="T27" fmla="*/ 33 h 39"/>
                <a:gd name="T28" fmla="*/ 0 w 39"/>
                <a:gd name="T29" fmla="*/ 24 h 39"/>
                <a:gd name="T30" fmla="*/ 0 w 39"/>
                <a:gd name="T31" fmla="*/ 15 h 39"/>
                <a:gd name="T32" fmla="*/ 5 w 39"/>
                <a:gd name="T33" fmla="*/ 5 h 39"/>
                <a:gd name="T34" fmla="*/ 1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4" y="0"/>
                  </a:moveTo>
                  <a:lnTo>
                    <a:pt x="23" y="0"/>
                  </a:lnTo>
                  <a:lnTo>
                    <a:pt x="32" y="5"/>
                  </a:lnTo>
                  <a:lnTo>
                    <a:pt x="34" y="5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28" y="37"/>
                  </a:lnTo>
                  <a:lnTo>
                    <a:pt x="24" y="39"/>
                  </a:lnTo>
                  <a:lnTo>
                    <a:pt x="19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2" name="Freeform 2955"/>
            <p:cNvSpPr>
              <a:spLocks/>
            </p:cNvSpPr>
            <p:nvPr/>
          </p:nvSpPr>
          <p:spPr bwMode="auto">
            <a:xfrm>
              <a:off x="3070226" y="4405313"/>
              <a:ext cx="61913" cy="63500"/>
            </a:xfrm>
            <a:custGeom>
              <a:avLst/>
              <a:gdLst>
                <a:gd name="T0" fmla="*/ 14 w 39"/>
                <a:gd name="T1" fmla="*/ 0 h 40"/>
                <a:gd name="T2" fmla="*/ 23 w 39"/>
                <a:gd name="T3" fmla="*/ 0 h 40"/>
                <a:gd name="T4" fmla="*/ 32 w 39"/>
                <a:gd name="T5" fmla="*/ 6 h 40"/>
                <a:gd name="T6" fmla="*/ 34 w 39"/>
                <a:gd name="T7" fmla="*/ 6 h 40"/>
                <a:gd name="T8" fmla="*/ 39 w 39"/>
                <a:gd name="T9" fmla="*/ 15 h 40"/>
                <a:gd name="T10" fmla="*/ 39 w 39"/>
                <a:gd name="T11" fmla="*/ 25 h 40"/>
                <a:gd name="T12" fmla="*/ 34 w 39"/>
                <a:gd name="T13" fmla="*/ 34 h 40"/>
                <a:gd name="T14" fmla="*/ 29 w 39"/>
                <a:gd name="T15" fmla="*/ 37 h 40"/>
                <a:gd name="T16" fmla="*/ 25 w 39"/>
                <a:gd name="T17" fmla="*/ 40 h 40"/>
                <a:gd name="T18" fmla="*/ 19 w 39"/>
                <a:gd name="T19" fmla="*/ 40 h 40"/>
                <a:gd name="T20" fmla="*/ 14 w 39"/>
                <a:gd name="T21" fmla="*/ 40 h 40"/>
                <a:gd name="T22" fmla="*/ 9 w 39"/>
                <a:gd name="T23" fmla="*/ 37 h 40"/>
                <a:gd name="T24" fmla="*/ 5 w 39"/>
                <a:gd name="T25" fmla="*/ 34 h 40"/>
                <a:gd name="T26" fmla="*/ 5 w 39"/>
                <a:gd name="T27" fmla="*/ 33 h 40"/>
                <a:gd name="T28" fmla="*/ 0 w 39"/>
                <a:gd name="T29" fmla="*/ 24 h 40"/>
                <a:gd name="T30" fmla="*/ 0 w 39"/>
                <a:gd name="T31" fmla="*/ 15 h 40"/>
                <a:gd name="T32" fmla="*/ 5 w 39"/>
                <a:gd name="T33" fmla="*/ 6 h 40"/>
                <a:gd name="T34" fmla="*/ 14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14" y="0"/>
                  </a:moveTo>
                  <a:lnTo>
                    <a:pt x="23" y="0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25" y="40"/>
                  </a:lnTo>
                  <a:lnTo>
                    <a:pt x="19" y="40"/>
                  </a:lnTo>
                  <a:lnTo>
                    <a:pt x="14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0" y="24"/>
                  </a:lnTo>
                  <a:lnTo>
                    <a:pt x="0" y="15"/>
                  </a:lnTo>
                  <a:lnTo>
                    <a:pt x="5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3" name="Freeform 2956"/>
            <p:cNvSpPr>
              <a:spLocks/>
            </p:cNvSpPr>
            <p:nvPr/>
          </p:nvSpPr>
          <p:spPr bwMode="auto">
            <a:xfrm>
              <a:off x="3005139" y="4341813"/>
              <a:ext cx="61913" cy="61913"/>
            </a:xfrm>
            <a:custGeom>
              <a:avLst/>
              <a:gdLst>
                <a:gd name="T0" fmla="*/ 15 w 39"/>
                <a:gd name="T1" fmla="*/ 0 h 39"/>
                <a:gd name="T2" fmla="*/ 24 w 39"/>
                <a:gd name="T3" fmla="*/ 0 h 39"/>
                <a:gd name="T4" fmla="*/ 33 w 39"/>
                <a:gd name="T5" fmla="*/ 5 h 39"/>
                <a:gd name="T6" fmla="*/ 34 w 39"/>
                <a:gd name="T7" fmla="*/ 5 h 39"/>
                <a:gd name="T8" fmla="*/ 39 w 39"/>
                <a:gd name="T9" fmla="*/ 14 h 39"/>
                <a:gd name="T10" fmla="*/ 39 w 39"/>
                <a:gd name="T11" fmla="*/ 25 h 39"/>
                <a:gd name="T12" fmla="*/ 34 w 39"/>
                <a:gd name="T13" fmla="*/ 34 h 39"/>
                <a:gd name="T14" fmla="*/ 29 w 39"/>
                <a:gd name="T15" fmla="*/ 36 h 39"/>
                <a:gd name="T16" fmla="*/ 25 w 39"/>
                <a:gd name="T17" fmla="*/ 39 h 39"/>
                <a:gd name="T18" fmla="*/ 20 w 39"/>
                <a:gd name="T19" fmla="*/ 39 h 39"/>
                <a:gd name="T20" fmla="*/ 15 w 39"/>
                <a:gd name="T21" fmla="*/ 39 h 39"/>
                <a:gd name="T22" fmla="*/ 9 w 39"/>
                <a:gd name="T23" fmla="*/ 36 h 39"/>
                <a:gd name="T24" fmla="*/ 5 w 39"/>
                <a:gd name="T25" fmla="*/ 34 h 39"/>
                <a:gd name="T26" fmla="*/ 5 w 39"/>
                <a:gd name="T27" fmla="*/ 32 h 39"/>
                <a:gd name="T28" fmla="*/ 0 w 39"/>
                <a:gd name="T29" fmla="*/ 23 h 39"/>
                <a:gd name="T30" fmla="*/ 0 w 39"/>
                <a:gd name="T31" fmla="*/ 14 h 39"/>
                <a:gd name="T32" fmla="*/ 5 w 39"/>
                <a:gd name="T33" fmla="*/ 5 h 39"/>
                <a:gd name="T34" fmla="*/ 1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15" y="0"/>
                  </a:moveTo>
                  <a:lnTo>
                    <a:pt x="24" y="0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39" y="14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29" y="36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5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5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4" name="Freeform 2957"/>
            <p:cNvSpPr>
              <a:spLocks/>
            </p:cNvSpPr>
            <p:nvPr/>
          </p:nvSpPr>
          <p:spPr bwMode="auto">
            <a:xfrm>
              <a:off x="2876551" y="4727575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5 h 39"/>
                <a:gd name="T6" fmla="*/ 39 w 39"/>
                <a:gd name="T7" fmla="*/ 24 h 39"/>
                <a:gd name="T8" fmla="*/ 34 w 39"/>
                <a:gd name="T9" fmla="*/ 33 h 39"/>
                <a:gd name="T10" fmla="*/ 29 w 39"/>
                <a:gd name="T11" fmla="*/ 37 h 39"/>
                <a:gd name="T12" fmla="*/ 25 w 39"/>
                <a:gd name="T13" fmla="*/ 39 h 39"/>
                <a:gd name="T14" fmla="*/ 20 w 39"/>
                <a:gd name="T15" fmla="*/ 39 h 39"/>
                <a:gd name="T16" fmla="*/ 14 w 39"/>
                <a:gd name="T17" fmla="*/ 39 h 39"/>
                <a:gd name="T18" fmla="*/ 9 w 39"/>
                <a:gd name="T19" fmla="*/ 37 h 39"/>
                <a:gd name="T20" fmla="*/ 5 w 39"/>
                <a:gd name="T21" fmla="*/ 34 h 39"/>
                <a:gd name="T22" fmla="*/ 0 w 39"/>
                <a:gd name="T23" fmla="*/ 25 h 39"/>
                <a:gd name="T24" fmla="*/ 0 w 39"/>
                <a:gd name="T25" fmla="*/ 15 h 39"/>
                <a:gd name="T26" fmla="*/ 5 w 39"/>
                <a:gd name="T27" fmla="*/ 5 h 39"/>
                <a:gd name="T28" fmla="*/ 5 w 39"/>
                <a:gd name="T29" fmla="*/ 5 h 39"/>
                <a:gd name="T30" fmla="*/ 14 w 39"/>
                <a:gd name="T31" fmla="*/ 0 h 39"/>
                <a:gd name="T32" fmla="*/ 25 w 39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5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29" y="37"/>
                  </a:lnTo>
                  <a:lnTo>
                    <a:pt x="25" y="39"/>
                  </a:lnTo>
                  <a:lnTo>
                    <a:pt x="20" y="39"/>
                  </a:lnTo>
                  <a:lnTo>
                    <a:pt x="14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5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5" name="Freeform 2958"/>
            <p:cNvSpPr>
              <a:spLocks/>
            </p:cNvSpPr>
            <p:nvPr/>
          </p:nvSpPr>
          <p:spPr bwMode="auto">
            <a:xfrm>
              <a:off x="3070226" y="4533900"/>
              <a:ext cx="61913" cy="63500"/>
            </a:xfrm>
            <a:custGeom>
              <a:avLst/>
              <a:gdLst>
                <a:gd name="T0" fmla="*/ 25 w 39"/>
                <a:gd name="T1" fmla="*/ 0 h 40"/>
                <a:gd name="T2" fmla="*/ 34 w 39"/>
                <a:gd name="T3" fmla="*/ 6 h 40"/>
                <a:gd name="T4" fmla="*/ 39 w 39"/>
                <a:gd name="T5" fmla="*/ 15 h 40"/>
                <a:gd name="T6" fmla="*/ 39 w 39"/>
                <a:gd name="T7" fmla="*/ 24 h 40"/>
                <a:gd name="T8" fmla="*/ 34 w 39"/>
                <a:gd name="T9" fmla="*/ 33 h 40"/>
                <a:gd name="T10" fmla="*/ 32 w 39"/>
                <a:gd name="T11" fmla="*/ 34 h 40"/>
                <a:gd name="T12" fmla="*/ 29 w 39"/>
                <a:gd name="T13" fmla="*/ 37 h 40"/>
                <a:gd name="T14" fmla="*/ 23 w 39"/>
                <a:gd name="T15" fmla="*/ 40 h 40"/>
                <a:gd name="T16" fmla="*/ 18 w 39"/>
                <a:gd name="T17" fmla="*/ 40 h 40"/>
                <a:gd name="T18" fmla="*/ 14 w 39"/>
                <a:gd name="T19" fmla="*/ 40 h 40"/>
                <a:gd name="T20" fmla="*/ 9 w 39"/>
                <a:gd name="T21" fmla="*/ 37 h 40"/>
                <a:gd name="T22" fmla="*/ 5 w 39"/>
                <a:gd name="T23" fmla="*/ 34 h 40"/>
                <a:gd name="T24" fmla="*/ 0 w 39"/>
                <a:gd name="T25" fmla="*/ 25 h 40"/>
                <a:gd name="T26" fmla="*/ 0 w 39"/>
                <a:gd name="T27" fmla="*/ 15 h 40"/>
                <a:gd name="T28" fmla="*/ 5 w 39"/>
                <a:gd name="T29" fmla="*/ 6 h 40"/>
                <a:gd name="T30" fmla="*/ 5 w 39"/>
                <a:gd name="T31" fmla="*/ 6 h 40"/>
                <a:gd name="T32" fmla="*/ 14 w 39"/>
                <a:gd name="T33" fmla="*/ 0 h 40"/>
                <a:gd name="T34" fmla="*/ 25 w 39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0">
                  <a:moveTo>
                    <a:pt x="25" y="0"/>
                  </a:moveTo>
                  <a:lnTo>
                    <a:pt x="34" y="6"/>
                  </a:lnTo>
                  <a:lnTo>
                    <a:pt x="39" y="15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2" y="34"/>
                  </a:lnTo>
                  <a:lnTo>
                    <a:pt x="29" y="37"/>
                  </a:lnTo>
                  <a:lnTo>
                    <a:pt x="23" y="40"/>
                  </a:lnTo>
                  <a:lnTo>
                    <a:pt x="18" y="40"/>
                  </a:lnTo>
                  <a:lnTo>
                    <a:pt x="14" y="40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6" name="Freeform 2959"/>
            <p:cNvSpPr>
              <a:spLocks/>
            </p:cNvSpPr>
            <p:nvPr/>
          </p:nvSpPr>
          <p:spPr bwMode="auto">
            <a:xfrm>
              <a:off x="2941639" y="4664075"/>
              <a:ext cx="61913" cy="61913"/>
            </a:xfrm>
            <a:custGeom>
              <a:avLst/>
              <a:gdLst>
                <a:gd name="T0" fmla="*/ 24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3 h 39"/>
                <a:gd name="T8" fmla="*/ 34 w 39"/>
                <a:gd name="T9" fmla="*/ 32 h 39"/>
                <a:gd name="T10" fmla="*/ 32 w 39"/>
                <a:gd name="T11" fmla="*/ 34 h 39"/>
                <a:gd name="T12" fmla="*/ 28 w 39"/>
                <a:gd name="T13" fmla="*/ 36 h 39"/>
                <a:gd name="T14" fmla="*/ 23 w 39"/>
                <a:gd name="T15" fmla="*/ 39 h 39"/>
                <a:gd name="T16" fmla="*/ 18 w 39"/>
                <a:gd name="T17" fmla="*/ 39 h 39"/>
                <a:gd name="T18" fmla="*/ 14 w 39"/>
                <a:gd name="T19" fmla="*/ 39 h 39"/>
                <a:gd name="T20" fmla="*/ 9 w 39"/>
                <a:gd name="T21" fmla="*/ 36 h 39"/>
                <a:gd name="T22" fmla="*/ 5 w 39"/>
                <a:gd name="T23" fmla="*/ 34 h 39"/>
                <a:gd name="T24" fmla="*/ 0 w 39"/>
                <a:gd name="T25" fmla="*/ 24 h 39"/>
                <a:gd name="T26" fmla="*/ 0 w 39"/>
                <a:gd name="T27" fmla="*/ 14 h 39"/>
                <a:gd name="T28" fmla="*/ 3 w 39"/>
                <a:gd name="T29" fmla="*/ 5 h 39"/>
                <a:gd name="T30" fmla="*/ 5 w 39"/>
                <a:gd name="T31" fmla="*/ 5 h 39"/>
                <a:gd name="T32" fmla="*/ 14 w 39"/>
                <a:gd name="T33" fmla="*/ 0 h 39"/>
                <a:gd name="T34" fmla="*/ 24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4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3"/>
                  </a:lnTo>
                  <a:lnTo>
                    <a:pt x="34" y="32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3" y="39"/>
                  </a:lnTo>
                  <a:lnTo>
                    <a:pt x="18" y="39"/>
                  </a:lnTo>
                  <a:lnTo>
                    <a:pt x="14" y="39"/>
                  </a:lnTo>
                  <a:lnTo>
                    <a:pt x="9" y="36"/>
                  </a:lnTo>
                  <a:lnTo>
                    <a:pt x="5" y="34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3" y="5"/>
                  </a:lnTo>
                  <a:lnTo>
                    <a:pt x="5" y="5"/>
                  </a:lnTo>
                  <a:lnTo>
                    <a:pt x="1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7" name="Freeform 2960"/>
            <p:cNvSpPr>
              <a:spLocks/>
            </p:cNvSpPr>
            <p:nvPr/>
          </p:nvSpPr>
          <p:spPr bwMode="auto">
            <a:xfrm>
              <a:off x="3005139" y="4598988"/>
              <a:ext cx="61913" cy="61913"/>
            </a:xfrm>
            <a:custGeom>
              <a:avLst/>
              <a:gdLst>
                <a:gd name="T0" fmla="*/ 25 w 39"/>
                <a:gd name="T1" fmla="*/ 0 h 39"/>
                <a:gd name="T2" fmla="*/ 34 w 39"/>
                <a:gd name="T3" fmla="*/ 5 h 39"/>
                <a:gd name="T4" fmla="*/ 39 w 39"/>
                <a:gd name="T5" fmla="*/ 14 h 39"/>
                <a:gd name="T6" fmla="*/ 39 w 39"/>
                <a:gd name="T7" fmla="*/ 24 h 39"/>
                <a:gd name="T8" fmla="*/ 34 w 39"/>
                <a:gd name="T9" fmla="*/ 33 h 39"/>
                <a:gd name="T10" fmla="*/ 33 w 39"/>
                <a:gd name="T11" fmla="*/ 34 h 39"/>
                <a:gd name="T12" fmla="*/ 29 w 39"/>
                <a:gd name="T13" fmla="*/ 37 h 39"/>
                <a:gd name="T14" fmla="*/ 24 w 39"/>
                <a:gd name="T15" fmla="*/ 39 h 39"/>
                <a:gd name="T16" fmla="*/ 18 w 39"/>
                <a:gd name="T17" fmla="*/ 39 h 39"/>
                <a:gd name="T18" fmla="*/ 15 w 39"/>
                <a:gd name="T19" fmla="*/ 39 h 39"/>
                <a:gd name="T20" fmla="*/ 9 w 39"/>
                <a:gd name="T21" fmla="*/ 37 h 39"/>
                <a:gd name="T22" fmla="*/ 5 w 39"/>
                <a:gd name="T23" fmla="*/ 34 h 39"/>
                <a:gd name="T24" fmla="*/ 0 w 39"/>
                <a:gd name="T25" fmla="*/ 25 h 39"/>
                <a:gd name="T26" fmla="*/ 0 w 39"/>
                <a:gd name="T27" fmla="*/ 14 h 39"/>
                <a:gd name="T28" fmla="*/ 5 w 39"/>
                <a:gd name="T29" fmla="*/ 5 h 39"/>
                <a:gd name="T30" fmla="*/ 5 w 39"/>
                <a:gd name="T31" fmla="*/ 5 h 39"/>
                <a:gd name="T32" fmla="*/ 15 w 39"/>
                <a:gd name="T33" fmla="*/ 0 h 39"/>
                <a:gd name="T34" fmla="*/ 25 w 39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9">
                  <a:moveTo>
                    <a:pt x="25" y="0"/>
                  </a:moveTo>
                  <a:lnTo>
                    <a:pt x="34" y="5"/>
                  </a:lnTo>
                  <a:lnTo>
                    <a:pt x="39" y="14"/>
                  </a:lnTo>
                  <a:lnTo>
                    <a:pt x="39" y="24"/>
                  </a:lnTo>
                  <a:lnTo>
                    <a:pt x="34" y="33"/>
                  </a:lnTo>
                  <a:lnTo>
                    <a:pt x="33" y="34"/>
                  </a:lnTo>
                  <a:lnTo>
                    <a:pt x="29" y="37"/>
                  </a:lnTo>
                  <a:lnTo>
                    <a:pt x="24" y="39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9" y="37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5" y="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8" name="Freeform 2961"/>
            <p:cNvSpPr>
              <a:spLocks/>
            </p:cNvSpPr>
            <p:nvPr/>
          </p:nvSpPr>
          <p:spPr bwMode="auto">
            <a:xfrm>
              <a:off x="3132139" y="4470400"/>
              <a:ext cx="65088" cy="61913"/>
            </a:xfrm>
            <a:custGeom>
              <a:avLst/>
              <a:gdLst>
                <a:gd name="T0" fmla="*/ 25 w 41"/>
                <a:gd name="T1" fmla="*/ 0 h 39"/>
                <a:gd name="T2" fmla="*/ 34 w 41"/>
                <a:gd name="T3" fmla="*/ 5 h 39"/>
                <a:gd name="T4" fmla="*/ 35 w 41"/>
                <a:gd name="T5" fmla="*/ 5 h 39"/>
                <a:gd name="T6" fmla="*/ 41 w 41"/>
                <a:gd name="T7" fmla="*/ 14 h 39"/>
                <a:gd name="T8" fmla="*/ 41 w 41"/>
                <a:gd name="T9" fmla="*/ 25 h 39"/>
                <a:gd name="T10" fmla="*/ 35 w 41"/>
                <a:gd name="T11" fmla="*/ 34 h 39"/>
                <a:gd name="T12" fmla="*/ 31 w 41"/>
                <a:gd name="T13" fmla="*/ 37 h 39"/>
                <a:gd name="T14" fmla="*/ 26 w 41"/>
                <a:gd name="T15" fmla="*/ 39 h 39"/>
                <a:gd name="T16" fmla="*/ 21 w 41"/>
                <a:gd name="T17" fmla="*/ 39 h 39"/>
                <a:gd name="T18" fmla="*/ 16 w 41"/>
                <a:gd name="T19" fmla="*/ 39 h 39"/>
                <a:gd name="T20" fmla="*/ 10 w 41"/>
                <a:gd name="T21" fmla="*/ 37 h 39"/>
                <a:gd name="T22" fmla="*/ 7 w 41"/>
                <a:gd name="T23" fmla="*/ 34 h 39"/>
                <a:gd name="T24" fmla="*/ 1 w 41"/>
                <a:gd name="T25" fmla="*/ 27 h 39"/>
                <a:gd name="T26" fmla="*/ 0 w 41"/>
                <a:gd name="T27" fmla="*/ 19 h 39"/>
                <a:gd name="T28" fmla="*/ 1 w 41"/>
                <a:gd name="T29" fmla="*/ 12 h 39"/>
                <a:gd name="T30" fmla="*/ 4 w 41"/>
                <a:gd name="T31" fmla="*/ 8 h 39"/>
                <a:gd name="T32" fmla="*/ 7 w 41"/>
                <a:gd name="T33" fmla="*/ 5 h 39"/>
                <a:gd name="T34" fmla="*/ 16 w 41"/>
                <a:gd name="T35" fmla="*/ 0 h 39"/>
                <a:gd name="T36" fmla="*/ 25 w 41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39">
                  <a:moveTo>
                    <a:pt x="25" y="0"/>
                  </a:moveTo>
                  <a:lnTo>
                    <a:pt x="34" y="5"/>
                  </a:lnTo>
                  <a:lnTo>
                    <a:pt x="35" y="5"/>
                  </a:lnTo>
                  <a:lnTo>
                    <a:pt x="41" y="14"/>
                  </a:lnTo>
                  <a:lnTo>
                    <a:pt x="41" y="25"/>
                  </a:lnTo>
                  <a:lnTo>
                    <a:pt x="35" y="34"/>
                  </a:lnTo>
                  <a:lnTo>
                    <a:pt x="31" y="37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6" y="39"/>
                  </a:lnTo>
                  <a:lnTo>
                    <a:pt x="10" y="37"/>
                  </a:lnTo>
                  <a:lnTo>
                    <a:pt x="7" y="34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9" name="Freeform 2962"/>
            <p:cNvSpPr>
              <a:spLocks noEditPoints="1"/>
            </p:cNvSpPr>
            <p:nvPr/>
          </p:nvSpPr>
          <p:spPr bwMode="auto">
            <a:xfrm>
              <a:off x="3206751" y="3924300"/>
              <a:ext cx="577850" cy="1152525"/>
            </a:xfrm>
            <a:custGeom>
              <a:avLst/>
              <a:gdLst>
                <a:gd name="T0" fmla="*/ 41 w 364"/>
                <a:gd name="T1" fmla="*/ 531 h 726"/>
                <a:gd name="T2" fmla="*/ 75 w 364"/>
                <a:gd name="T3" fmla="*/ 539 h 726"/>
                <a:gd name="T4" fmla="*/ 101 w 364"/>
                <a:gd name="T5" fmla="*/ 464 h 726"/>
                <a:gd name="T6" fmla="*/ 87 w 364"/>
                <a:gd name="T7" fmla="*/ 500 h 726"/>
                <a:gd name="T8" fmla="*/ 115 w 364"/>
                <a:gd name="T9" fmla="*/ 498 h 726"/>
                <a:gd name="T10" fmla="*/ 142 w 364"/>
                <a:gd name="T11" fmla="*/ 424 h 726"/>
                <a:gd name="T12" fmla="*/ 127 w 364"/>
                <a:gd name="T13" fmla="*/ 459 h 726"/>
                <a:gd name="T14" fmla="*/ 156 w 364"/>
                <a:gd name="T15" fmla="*/ 458 h 726"/>
                <a:gd name="T16" fmla="*/ 59 w 364"/>
                <a:gd name="T17" fmla="*/ 424 h 726"/>
                <a:gd name="T18" fmla="*/ 45 w 364"/>
                <a:gd name="T19" fmla="*/ 459 h 726"/>
                <a:gd name="T20" fmla="*/ 74 w 364"/>
                <a:gd name="T21" fmla="*/ 458 h 726"/>
                <a:gd name="T22" fmla="*/ 182 w 364"/>
                <a:gd name="T23" fmla="*/ 383 h 726"/>
                <a:gd name="T24" fmla="*/ 168 w 364"/>
                <a:gd name="T25" fmla="*/ 418 h 726"/>
                <a:gd name="T26" fmla="*/ 197 w 364"/>
                <a:gd name="T27" fmla="*/ 417 h 726"/>
                <a:gd name="T28" fmla="*/ 100 w 364"/>
                <a:gd name="T29" fmla="*/ 383 h 726"/>
                <a:gd name="T30" fmla="*/ 85 w 364"/>
                <a:gd name="T31" fmla="*/ 418 h 726"/>
                <a:gd name="T32" fmla="*/ 114 w 364"/>
                <a:gd name="T33" fmla="*/ 417 h 726"/>
                <a:gd name="T34" fmla="*/ 223 w 364"/>
                <a:gd name="T35" fmla="*/ 343 h 726"/>
                <a:gd name="T36" fmla="*/ 204 w 364"/>
                <a:gd name="T37" fmla="*/ 371 h 726"/>
                <a:gd name="T38" fmla="*/ 237 w 364"/>
                <a:gd name="T39" fmla="*/ 378 h 726"/>
                <a:gd name="T40" fmla="*/ 223 w 364"/>
                <a:gd name="T41" fmla="*/ 343 h 726"/>
                <a:gd name="T42" fmla="*/ 119 w 364"/>
                <a:gd name="T43" fmla="*/ 363 h 726"/>
                <a:gd name="T44" fmla="*/ 151 w 364"/>
                <a:gd name="T45" fmla="*/ 381 h 726"/>
                <a:gd name="T46" fmla="*/ 146 w 364"/>
                <a:gd name="T47" fmla="*/ 344 h 726"/>
                <a:gd name="T48" fmla="*/ 38 w 364"/>
                <a:gd name="T49" fmla="*/ 356 h 726"/>
                <a:gd name="T50" fmla="*/ 63 w 364"/>
                <a:gd name="T51" fmla="*/ 383 h 726"/>
                <a:gd name="T52" fmla="*/ 67 w 364"/>
                <a:gd name="T53" fmla="*/ 345 h 726"/>
                <a:gd name="T54" fmla="*/ 163 w 364"/>
                <a:gd name="T55" fmla="*/ 318 h 726"/>
                <a:gd name="T56" fmla="*/ 187 w 364"/>
                <a:gd name="T57" fmla="*/ 343 h 726"/>
                <a:gd name="T58" fmla="*/ 193 w 364"/>
                <a:gd name="T59" fmla="*/ 305 h 726"/>
                <a:gd name="T60" fmla="*/ 80 w 364"/>
                <a:gd name="T61" fmla="*/ 318 h 726"/>
                <a:gd name="T62" fmla="*/ 105 w 364"/>
                <a:gd name="T63" fmla="*/ 343 h 726"/>
                <a:gd name="T64" fmla="*/ 109 w 364"/>
                <a:gd name="T65" fmla="*/ 305 h 726"/>
                <a:gd name="T66" fmla="*/ 122 w 364"/>
                <a:gd name="T67" fmla="*/ 277 h 726"/>
                <a:gd name="T68" fmla="*/ 147 w 364"/>
                <a:gd name="T69" fmla="*/ 302 h 726"/>
                <a:gd name="T70" fmla="*/ 152 w 364"/>
                <a:gd name="T71" fmla="*/ 264 h 726"/>
                <a:gd name="T72" fmla="*/ 39 w 364"/>
                <a:gd name="T73" fmla="*/ 277 h 726"/>
                <a:gd name="T74" fmla="*/ 64 w 364"/>
                <a:gd name="T75" fmla="*/ 302 h 726"/>
                <a:gd name="T76" fmla="*/ 68 w 364"/>
                <a:gd name="T77" fmla="*/ 264 h 726"/>
                <a:gd name="T78" fmla="*/ 81 w 364"/>
                <a:gd name="T79" fmla="*/ 237 h 726"/>
                <a:gd name="T80" fmla="*/ 106 w 364"/>
                <a:gd name="T81" fmla="*/ 261 h 726"/>
                <a:gd name="T82" fmla="*/ 111 w 364"/>
                <a:gd name="T83" fmla="*/ 223 h 726"/>
                <a:gd name="T84" fmla="*/ 41 w 364"/>
                <a:gd name="T85" fmla="*/ 196 h 726"/>
                <a:gd name="T86" fmla="*/ 71 w 364"/>
                <a:gd name="T87" fmla="*/ 218 h 726"/>
                <a:gd name="T88" fmla="*/ 66 w 364"/>
                <a:gd name="T89" fmla="*/ 182 h 726"/>
                <a:gd name="T90" fmla="*/ 239 w 364"/>
                <a:gd name="T91" fmla="*/ 89 h 726"/>
                <a:gd name="T92" fmla="*/ 360 w 364"/>
                <a:gd name="T93" fmla="*/ 417 h 726"/>
                <a:gd name="T94" fmla="*/ 153 w 364"/>
                <a:gd name="T95" fmla="*/ 693 h 726"/>
                <a:gd name="T96" fmla="*/ 8 w 364"/>
                <a:gd name="T97" fmla="*/ 502 h 726"/>
                <a:gd name="T98" fmla="*/ 38 w 364"/>
                <a:gd name="T99" fmla="*/ 489 h 726"/>
                <a:gd name="T100" fmla="*/ 8 w 364"/>
                <a:gd name="T101" fmla="*/ 467 h 726"/>
                <a:gd name="T102" fmla="*/ 5 w 364"/>
                <a:gd name="T103" fmla="*/ 421 h 726"/>
                <a:gd name="T104" fmla="*/ 36 w 364"/>
                <a:gd name="T105" fmla="*/ 408 h 726"/>
                <a:gd name="T106" fmla="*/ 7 w 364"/>
                <a:gd name="T107" fmla="*/ 386 h 726"/>
                <a:gd name="T108" fmla="*/ 7 w 364"/>
                <a:gd name="T109" fmla="*/ 340 h 726"/>
                <a:gd name="T110" fmla="*/ 36 w 364"/>
                <a:gd name="T111" fmla="*/ 318 h 726"/>
                <a:gd name="T112" fmla="*/ 5 w 364"/>
                <a:gd name="T113" fmla="*/ 305 h 726"/>
                <a:gd name="T114" fmla="*/ 8 w 364"/>
                <a:gd name="T115" fmla="*/ 259 h 726"/>
                <a:gd name="T116" fmla="*/ 38 w 364"/>
                <a:gd name="T117" fmla="*/ 237 h 726"/>
                <a:gd name="T118" fmla="*/ 8 w 364"/>
                <a:gd name="T119" fmla="*/ 22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4" h="726">
                  <a:moveTo>
                    <a:pt x="60" y="505"/>
                  </a:moveTo>
                  <a:lnTo>
                    <a:pt x="55" y="506"/>
                  </a:lnTo>
                  <a:lnTo>
                    <a:pt x="51" y="507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1" y="521"/>
                  </a:lnTo>
                  <a:lnTo>
                    <a:pt x="41" y="531"/>
                  </a:lnTo>
                  <a:lnTo>
                    <a:pt x="46" y="540"/>
                  </a:lnTo>
                  <a:lnTo>
                    <a:pt x="51" y="543"/>
                  </a:lnTo>
                  <a:lnTo>
                    <a:pt x="55" y="545"/>
                  </a:lnTo>
                  <a:lnTo>
                    <a:pt x="60" y="545"/>
                  </a:lnTo>
                  <a:lnTo>
                    <a:pt x="66" y="545"/>
                  </a:lnTo>
                  <a:lnTo>
                    <a:pt x="71" y="543"/>
                  </a:lnTo>
                  <a:lnTo>
                    <a:pt x="75" y="539"/>
                  </a:lnTo>
                  <a:lnTo>
                    <a:pt x="80" y="530"/>
                  </a:lnTo>
                  <a:lnTo>
                    <a:pt x="80" y="521"/>
                  </a:lnTo>
                  <a:lnTo>
                    <a:pt x="75" y="511"/>
                  </a:lnTo>
                  <a:lnTo>
                    <a:pt x="71" y="507"/>
                  </a:lnTo>
                  <a:lnTo>
                    <a:pt x="66" y="506"/>
                  </a:lnTo>
                  <a:lnTo>
                    <a:pt x="60" y="505"/>
                  </a:lnTo>
                  <a:close/>
                  <a:moveTo>
                    <a:pt x="101" y="464"/>
                  </a:moveTo>
                  <a:lnTo>
                    <a:pt x="96" y="466"/>
                  </a:lnTo>
                  <a:lnTo>
                    <a:pt x="92" y="467"/>
                  </a:lnTo>
                  <a:lnTo>
                    <a:pt x="87" y="471"/>
                  </a:lnTo>
                  <a:lnTo>
                    <a:pt x="87" y="471"/>
                  </a:lnTo>
                  <a:lnTo>
                    <a:pt x="81" y="480"/>
                  </a:lnTo>
                  <a:lnTo>
                    <a:pt x="81" y="490"/>
                  </a:lnTo>
                  <a:lnTo>
                    <a:pt x="87" y="500"/>
                  </a:lnTo>
                  <a:lnTo>
                    <a:pt x="91" y="502"/>
                  </a:lnTo>
                  <a:lnTo>
                    <a:pt x="96" y="505"/>
                  </a:lnTo>
                  <a:lnTo>
                    <a:pt x="101" y="505"/>
                  </a:lnTo>
                  <a:lnTo>
                    <a:pt x="106" y="505"/>
                  </a:lnTo>
                  <a:lnTo>
                    <a:pt x="111" y="502"/>
                  </a:lnTo>
                  <a:lnTo>
                    <a:pt x="115" y="500"/>
                  </a:lnTo>
                  <a:lnTo>
                    <a:pt x="115" y="498"/>
                  </a:lnTo>
                  <a:lnTo>
                    <a:pt x="121" y="489"/>
                  </a:lnTo>
                  <a:lnTo>
                    <a:pt x="121" y="480"/>
                  </a:lnTo>
                  <a:lnTo>
                    <a:pt x="115" y="471"/>
                  </a:lnTo>
                  <a:lnTo>
                    <a:pt x="111" y="467"/>
                  </a:lnTo>
                  <a:lnTo>
                    <a:pt x="106" y="466"/>
                  </a:lnTo>
                  <a:lnTo>
                    <a:pt x="101" y="464"/>
                  </a:lnTo>
                  <a:close/>
                  <a:moveTo>
                    <a:pt x="142" y="424"/>
                  </a:moveTo>
                  <a:lnTo>
                    <a:pt x="138" y="425"/>
                  </a:lnTo>
                  <a:lnTo>
                    <a:pt x="132" y="426"/>
                  </a:lnTo>
                  <a:lnTo>
                    <a:pt x="129" y="430"/>
                  </a:lnTo>
                  <a:lnTo>
                    <a:pt x="127" y="430"/>
                  </a:lnTo>
                  <a:lnTo>
                    <a:pt x="122" y="439"/>
                  </a:lnTo>
                  <a:lnTo>
                    <a:pt x="122" y="450"/>
                  </a:lnTo>
                  <a:lnTo>
                    <a:pt x="127" y="459"/>
                  </a:lnTo>
                  <a:lnTo>
                    <a:pt x="131" y="462"/>
                  </a:lnTo>
                  <a:lnTo>
                    <a:pt x="136" y="464"/>
                  </a:lnTo>
                  <a:lnTo>
                    <a:pt x="142" y="464"/>
                  </a:lnTo>
                  <a:lnTo>
                    <a:pt x="147" y="464"/>
                  </a:lnTo>
                  <a:lnTo>
                    <a:pt x="152" y="462"/>
                  </a:lnTo>
                  <a:lnTo>
                    <a:pt x="156" y="459"/>
                  </a:lnTo>
                  <a:lnTo>
                    <a:pt x="156" y="458"/>
                  </a:lnTo>
                  <a:lnTo>
                    <a:pt x="161" y="449"/>
                  </a:lnTo>
                  <a:lnTo>
                    <a:pt x="161" y="439"/>
                  </a:lnTo>
                  <a:lnTo>
                    <a:pt x="156" y="430"/>
                  </a:lnTo>
                  <a:lnTo>
                    <a:pt x="152" y="426"/>
                  </a:lnTo>
                  <a:lnTo>
                    <a:pt x="147" y="425"/>
                  </a:lnTo>
                  <a:lnTo>
                    <a:pt x="142" y="424"/>
                  </a:lnTo>
                  <a:close/>
                  <a:moveTo>
                    <a:pt x="59" y="424"/>
                  </a:moveTo>
                  <a:lnTo>
                    <a:pt x="54" y="425"/>
                  </a:lnTo>
                  <a:lnTo>
                    <a:pt x="49" y="426"/>
                  </a:lnTo>
                  <a:lnTo>
                    <a:pt x="45" y="430"/>
                  </a:lnTo>
                  <a:lnTo>
                    <a:pt x="45" y="430"/>
                  </a:lnTo>
                  <a:lnTo>
                    <a:pt x="39" y="439"/>
                  </a:lnTo>
                  <a:lnTo>
                    <a:pt x="39" y="450"/>
                  </a:lnTo>
                  <a:lnTo>
                    <a:pt x="45" y="459"/>
                  </a:lnTo>
                  <a:lnTo>
                    <a:pt x="49" y="462"/>
                  </a:lnTo>
                  <a:lnTo>
                    <a:pt x="54" y="464"/>
                  </a:lnTo>
                  <a:lnTo>
                    <a:pt x="59" y="464"/>
                  </a:lnTo>
                  <a:lnTo>
                    <a:pt x="63" y="464"/>
                  </a:lnTo>
                  <a:lnTo>
                    <a:pt x="68" y="462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9" y="449"/>
                  </a:lnTo>
                  <a:lnTo>
                    <a:pt x="79" y="439"/>
                  </a:lnTo>
                  <a:lnTo>
                    <a:pt x="74" y="430"/>
                  </a:lnTo>
                  <a:lnTo>
                    <a:pt x="68" y="426"/>
                  </a:lnTo>
                  <a:lnTo>
                    <a:pt x="64" y="425"/>
                  </a:lnTo>
                  <a:lnTo>
                    <a:pt x="59" y="424"/>
                  </a:lnTo>
                  <a:close/>
                  <a:moveTo>
                    <a:pt x="182" y="383"/>
                  </a:moveTo>
                  <a:lnTo>
                    <a:pt x="178" y="384"/>
                  </a:lnTo>
                  <a:lnTo>
                    <a:pt x="173" y="386"/>
                  </a:lnTo>
                  <a:lnTo>
                    <a:pt x="169" y="390"/>
                  </a:lnTo>
                  <a:lnTo>
                    <a:pt x="168" y="390"/>
                  </a:lnTo>
                  <a:lnTo>
                    <a:pt x="163" y="399"/>
                  </a:lnTo>
                  <a:lnTo>
                    <a:pt x="163" y="409"/>
                  </a:lnTo>
                  <a:lnTo>
                    <a:pt x="168" y="418"/>
                  </a:lnTo>
                  <a:lnTo>
                    <a:pt x="172" y="421"/>
                  </a:lnTo>
                  <a:lnTo>
                    <a:pt x="177" y="424"/>
                  </a:lnTo>
                  <a:lnTo>
                    <a:pt x="182" y="424"/>
                  </a:lnTo>
                  <a:lnTo>
                    <a:pt x="187" y="424"/>
                  </a:lnTo>
                  <a:lnTo>
                    <a:pt x="193" y="421"/>
                  </a:lnTo>
                  <a:lnTo>
                    <a:pt x="197" y="418"/>
                  </a:lnTo>
                  <a:lnTo>
                    <a:pt x="197" y="417"/>
                  </a:lnTo>
                  <a:lnTo>
                    <a:pt x="202" y="408"/>
                  </a:lnTo>
                  <a:lnTo>
                    <a:pt x="202" y="399"/>
                  </a:lnTo>
                  <a:lnTo>
                    <a:pt x="197" y="390"/>
                  </a:lnTo>
                  <a:lnTo>
                    <a:pt x="193" y="386"/>
                  </a:lnTo>
                  <a:lnTo>
                    <a:pt x="187" y="384"/>
                  </a:lnTo>
                  <a:lnTo>
                    <a:pt x="182" y="383"/>
                  </a:lnTo>
                  <a:close/>
                  <a:moveTo>
                    <a:pt x="100" y="383"/>
                  </a:moveTo>
                  <a:lnTo>
                    <a:pt x="94" y="384"/>
                  </a:lnTo>
                  <a:lnTo>
                    <a:pt x="89" y="386"/>
                  </a:lnTo>
                  <a:lnTo>
                    <a:pt x="85" y="390"/>
                  </a:lnTo>
                  <a:lnTo>
                    <a:pt x="85" y="390"/>
                  </a:lnTo>
                  <a:lnTo>
                    <a:pt x="80" y="399"/>
                  </a:lnTo>
                  <a:lnTo>
                    <a:pt x="80" y="409"/>
                  </a:lnTo>
                  <a:lnTo>
                    <a:pt x="85" y="418"/>
                  </a:lnTo>
                  <a:lnTo>
                    <a:pt x="89" y="421"/>
                  </a:lnTo>
                  <a:lnTo>
                    <a:pt x="94" y="424"/>
                  </a:lnTo>
                  <a:lnTo>
                    <a:pt x="100" y="424"/>
                  </a:lnTo>
                  <a:lnTo>
                    <a:pt x="104" y="424"/>
                  </a:lnTo>
                  <a:lnTo>
                    <a:pt x="109" y="421"/>
                  </a:lnTo>
                  <a:lnTo>
                    <a:pt x="113" y="418"/>
                  </a:lnTo>
                  <a:lnTo>
                    <a:pt x="114" y="417"/>
                  </a:lnTo>
                  <a:lnTo>
                    <a:pt x="119" y="408"/>
                  </a:lnTo>
                  <a:lnTo>
                    <a:pt x="119" y="399"/>
                  </a:lnTo>
                  <a:lnTo>
                    <a:pt x="114" y="390"/>
                  </a:lnTo>
                  <a:lnTo>
                    <a:pt x="109" y="386"/>
                  </a:lnTo>
                  <a:lnTo>
                    <a:pt x="105" y="384"/>
                  </a:lnTo>
                  <a:lnTo>
                    <a:pt x="100" y="383"/>
                  </a:lnTo>
                  <a:close/>
                  <a:moveTo>
                    <a:pt x="223" y="343"/>
                  </a:moveTo>
                  <a:lnTo>
                    <a:pt x="218" y="344"/>
                  </a:lnTo>
                  <a:lnTo>
                    <a:pt x="214" y="345"/>
                  </a:lnTo>
                  <a:lnTo>
                    <a:pt x="208" y="349"/>
                  </a:lnTo>
                  <a:lnTo>
                    <a:pt x="206" y="352"/>
                  </a:lnTo>
                  <a:lnTo>
                    <a:pt x="204" y="356"/>
                  </a:lnTo>
                  <a:lnTo>
                    <a:pt x="203" y="363"/>
                  </a:lnTo>
                  <a:lnTo>
                    <a:pt x="204" y="371"/>
                  </a:lnTo>
                  <a:lnTo>
                    <a:pt x="208" y="378"/>
                  </a:lnTo>
                  <a:lnTo>
                    <a:pt x="214" y="381"/>
                  </a:lnTo>
                  <a:lnTo>
                    <a:pt x="218" y="383"/>
                  </a:lnTo>
                  <a:lnTo>
                    <a:pt x="223" y="383"/>
                  </a:lnTo>
                  <a:lnTo>
                    <a:pt x="229" y="383"/>
                  </a:lnTo>
                  <a:lnTo>
                    <a:pt x="235" y="381"/>
                  </a:lnTo>
                  <a:lnTo>
                    <a:pt x="237" y="378"/>
                  </a:lnTo>
                  <a:lnTo>
                    <a:pt x="242" y="369"/>
                  </a:lnTo>
                  <a:lnTo>
                    <a:pt x="242" y="358"/>
                  </a:lnTo>
                  <a:lnTo>
                    <a:pt x="237" y="349"/>
                  </a:lnTo>
                  <a:lnTo>
                    <a:pt x="237" y="349"/>
                  </a:lnTo>
                  <a:lnTo>
                    <a:pt x="233" y="345"/>
                  </a:lnTo>
                  <a:lnTo>
                    <a:pt x="228" y="344"/>
                  </a:lnTo>
                  <a:lnTo>
                    <a:pt x="223" y="343"/>
                  </a:lnTo>
                  <a:close/>
                  <a:moveTo>
                    <a:pt x="140" y="343"/>
                  </a:moveTo>
                  <a:lnTo>
                    <a:pt x="135" y="344"/>
                  </a:lnTo>
                  <a:lnTo>
                    <a:pt x="130" y="345"/>
                  </a:lnTo>
                  <a:lnTo>
                    <a:pt x="126" y="349"/>
                  </a:lnTo>
                  <a:lnTo>
                    <a:pt x="123" y="352"/>
                  </a:lnTo>
                  <a:lnTo>
                    <a:pt x="121" y="356"/>
                  </a:lnTo>
                  <a:lnTo>
                    <a:pt x="119" y="363"/>
                  </a:lnTo>
                  <a:lnTo>
                    <a:pt x="121" y="371"/>
                  </a:lnTo>
                  <a:lnTo>
                    <a:pt x="126" y="378"/>
                  </a:lnTo>
                  <a:lnTo>
                    <a:pt x="130" y="381"/>
                  </a:lnTo>
                  <a:lnTo>
                    <a:pt x="135" y="383"/>
                  </a:lnTo>
                  <a:lnTo>
                    <a:pt x="140" y="383"/>
                  </a:lnTo>
                  <a:lnTo>
                    <a:pt x="146" y="383"/>
                  </a:lnTo>
                  <a:lnTo>
                    <a:pt x="151" y="381"/>
                  </a:lnTo>
                  <a:lnTo>
                    <a:pt x="155" y="378"/>
                  </a:lnTo>
                  <a:lnTo>
                    <a:pt x="160" y="369"/>
                  </a:lnTo>
                  <a:lnTo>
                    <a:pt x="160" y="358"/>
                  </a:lnTo>
                  <a:lnTo>
                    <a:pt x="155" y="349"/>
                  </a:lnTo>
                  <a:lnTo>
                    <a:pt x="153" y="349"/>
                  </a:lnTo>
                  <a:lnTo>
                    <a:pt x="149" y="345"/>
                  </a:lnTo>
                  <a:lnTo>
                    <a:pt x="146" y="344"/>
                  </a:lnTo>
                  <a:lnTo>
                    <a:pt x="140" y="343"/>
                  </a:lnTo>
                  <a:close/>
                  <a:moveTo>
                    <a:pt x="56" y="343"/>
                  </a:moveTo>
                  <a:lnTo>
                    <a:pt x="51" y="344"/>
                  </a:lnTo>
                  <a:lnTo>
                    <a:pt x="46" y="345"/>
                  </a:lnTo>
                  <a:lnTo>
                    <a:pt x="42" y="349"/>
                  </a:lnTo>
                  <a:lnTo>
                    <a:pt x="39" y="352"/>
                  </a:lnTo>
                  <a:lnTo>
                    <a:pt x="38" y="356"/>
                  </a:lnTo>
                  <a:lnTo>
                    <a:pt x="37" y="363"/>
                  </a:lnTo>
                  <a:lnTo>
                    <a:pt x="38" y="371"/>
                  </a:lnTo>
                  <a:lnTo>
                    <a:pt x="42" y="378"/>
                  </a:lnTo>
                  <a:lnTo>
                    <a:pt x="46" y="381"/>
                  </a:lnTo>
                  <a:lnTo>
                    <a:pt x="51" y="383"/>
                  </a:lnTo>
                  <a:lnTo>
                    <a:pt x="56" y="383"/>
                  </a:lnTo>
                  <a:lnTo>
                    <a:pt x="63" y="383"/>
                  </a:lnTo>
                  <a:lnTo>
                    <a:pt x="68" y="381"/>
                  </a:lnTo>
                  <a:lnTo>
                    <a:pt x="71" y="378"/>
                  </a:lnTo>
                  <a:lnTo>
                    <a:pt x="76" y="369"/>
                  </a:lnTo>
                  <a:lnTo>
                    <a:pt x="76" y="358"/>
                  </a:lnTo>
                  <a:lnTo>
                    <a:pt x="71" y="349"/>
                  </a:lnTo>
                  <a:lnTo>
                    <a:pt x="71" y="349"/>
                  </a:lnTo>
                  <a:lnTo>
                    <a:pt x="67" y="345"/>
                  </a:lnTo>
                  <a:lnTo>
                    <a:pt x="62" y="344"/>
                  </a:lnTo>
                  <a:lnTo>
                    <a:pt x="56" y="343"/>
                  </a:lnTo>
                  <a:close/>
                  <a:moveTo>
                    <a:pt x="182" y="302"/>
                  </a:moveTo>
                  <a:lnTo>
                    <a:pt x="177" y="303"/>
                  </a:lnTo>
                  <a:lnTo>
                    <a:pt x="172" y="305"/>
                  </a:lnTo>
                  <a:lnTo>
                    <a:pt x="168" y="309"/>
                  </a:lnTo>
                  <a:lnTo>
                    <a:pt x="163" y="318"/>
                  </a:lnTo>
                  <a:lnTo>
                    <a:pt x="163" y="327"/>
                  </a:lnTo>
                  <a:lnTo>
                    <a:pt x="168" y="336"/>
                  </a:lnTo>
                  <a:lnTo>
                    <a:pt x="169" y="337"/>
                  </a:lnTo>
                  <a:lnTo>
                    <a:pt x="173" y="340"/>
                  </a:lnTo>
                  <a:lnTo>
                    <a:pt x="178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3" y="340"/>
                  </a:lnTo>
                  <a:lnTo>
                    <a:pt x="197" y="337"/>
                  </a:lnTo>
                  <a:lnTo>
                    <a:pt x="202" y="328"/>
                  </a:lnTo>
                  <a:lnTo>
                    <a:pt x="202" y="318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93" y="305"/>
                  </a:lnTo>
                  <a:lnTo>
                    <a:pt x="187" y="303"/>
                  </a:lnTo>
                  <a:lnTo>
                    <a:pt x="182" y="302"/>
                  </a:lnTo>
                  <a:close/>
                  <a:moveTo>
                    <a:pt x="100" y="302"/>
                  </a:moveTo>
                  <a:lnTo>
                    <a:pt x="94" y="303"/>
                  </a:lnTo>
                  <a:lnTo>
                    <a:pt x="89" y="305"/>
                  </a:lnTo>
                  <a:lnTo>
                    <a:pt x="85" y="309"/>
                  </a:lnTo>
                  <a:lnTo>
                    <a:pt x="80" y="318"/>
                  </a:lnTo>
                  <a:lnTo>
                    <a:pt x="80" y="327"/>
                  </a:lnTo>
                  <a:lnTo>
                    <a:pt x="85" y="336"/>
                  </a:lnTo>
                  <a:lnTo>
                    <a:pt x="85" y="337"/>
                  </a:lnTo>
                  <a:lnTo>
                    <a:pt x="89" y="340"/>
                  </a:lnTo>
                  <a:lnTo>
                    <a:pt x="94" y="343"/>
                  </a:lnTo>
                  <a:lnTo>
                    <a:pt x="100" y="343"/>
                  </a:lnTo>
                  <a:lnTo>
                    <a:pt x="105" y="343"/>
                  </a:lnTo>
                  <a:lnTo>
                    <a:pt x="109" y="340"/>
                  </a:lnTo>
                  <a:lnTo>
                    <a:pt x="114" y="337"/>
                  </a:lnTo>
                  <a:lnTo>
                    <a:pt x="119" y="328"/>
                  </a:lnTo>
                  <a:lnTo>
                    <a:pt x="119" y="318"/>
                  </a:lnTo>
                  <a:lnTo>
                    <a:pt x="114" y="309"/>
                  </a:lnTo>
                  <a:lnTo>
                    <a:pt x="113" y="309"/>
                  </a:lnTo>
                  <a:lnTo>
                    <a:pt x="109" y="305"/>
                  </a:lnTo>
                  <a:lnTo>
                    <a:pt x="104" y="303"/>
                  </a:lnTo>
                  <a:lnTo>
                    <a:pt x="100" y="302"/>
                  </a:lnTo>
                  <a:close/>
                  <a:moveTo>
                    <a:pt x="142" y="261"/>
                  </a:moveTo>
                  <a:lnTo>
                    <a:pt x="136" y="263"/>
                  </a:lnTo>
                  <a:lnTo>
                    <a:pt x="131" y="264"/>
                  </a:lnTo>
                  <a:lnTo>
                    <a:pt x="127" y="268"/>
                  </a:lnTo>
                  <a:lnTo>
                    <a:pt x="122" y="277"/>
                  </a:lnTo>
                  <a:lnTo>
                    <a:pt x="122" y="286"/>
                  </a:lnTo>
                  <a:lnTo>
                    <a:pt x="127" y="295"/>
                  </a:lnTo>
                  <a:lnTo>
                    <a:pt x="129" y="297"/>
                  </a:lnTo>
                  <a:lnTo>
                    <a:pt x="132" y="299"/>
                  </a:lnTo>
                  <a:lnTo>
                    <a:pt x="138" y="302"/>
                  </a:lnTo>
                  <a:lnTo>
                    <a:pt x="142" y="302"/>
                  </a:lnTo>
                  <a:lnTo>
                    <a:pt x="147" y="302"/>
                  </a:lnTo>
                  <a:lnTo>
                    <a:pt x="152" y="299"/>
                  </a:lnTo>
                  <a:lnTo>
                    <a:pt x="156" y="297"/>
                  </a:lnTo>
                  <a:lnTo>
                    <a:pt x="161" y="288"/>
                  </a:lnTo>
                  <a:lnTo>
                    <a:pt x="161" y="277"/>
                  </a:lnTo>
                  <a:lnTo>
                    <a:pt x="156" y="268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47" y="263"/>
                  </a:lnTo>
                  <a:lnTo>
                    <a:pt x="142" y="261"/>
                  </a:lnTo>
                  <a:close/>
                  <a:moveTo>
                    <a:pt x="59" y="261"/>
                  </a:moveTo>
                  <a:lnTo>
                    <a:pt x="54" y="263"/>
                  </a:lnTo>
                  <a:lnTo>
                    <a:pt x="49" y="264"/>
                  </a:lnTo>
                  <a:lnTo>
                    <a:pt x="45" y="268"/>
                  </a:lnTo>
                  <a:lnTo>
                    <a:pt x="39" y="277"/>
                  </a:lnTo>
                  <a:lnTo>
                    <a:pt x="39" y="286"/>
                  </a:lnTo>
                  <a:lnTo>
                    <a:pt x="45" y="295"/>
                  </a:lnTo>
                  <a:lnTo>
                    <a:pt x="45" y="297"/>
                  </a:lnTo>
                  <a:lnTo>
                    <a:pt x="49" y="299"/>
                  </a:lnTo>
                  <a:lnTo>
                    <a:pt x="54" y="302"/>
                  </a:lnTo>
                  <a:lnTo>
                    <a:pt x="59" y="302"/>
                  </a:lnTo>
                  <a:lnTo>
                    <a:pt x="64" y="302"/>
                  </a:lnTo>
                  <a:lnTo>
                    <a:pt x="68" y="299"/>
                  </a:lnTo>
                  <a:lnTo>
                    <a:pt x="74" y="297"/>
                  </a:lnTo>
                  <a:lnTo>
                    <a:pt x="79" y="288"/>
                  </a:lnTo>
                  <a:lnTo>
                    <a:pt x="79" y="277"/>
                  </a:lnTo>
                  <a:lnTo>
                    <a:pt x="74" y="268"/>
                  </a:lnTo>
                  <a:lnTo>
                    <a:pt x="72" y="268"/>
                  </a:lnTo>
                  <a:lnTo>
                    <a:pt x="68" y="264"/>
                  </a:lnTo>
                  <a:lnTo>
                    <a:pt x="63" y="263"/>
                  </a:lnTo>
                  <a:lnTo>
                    <a:pt x="59" y="261"/>
                  </a:lnTo>
                  <a:close/>
                  <a:moveTo>
                    <a:pt x="101" y="221"/>
                  </a:moveTo>
                  <a:lnTo>
                    <a:pt x="96" y="222"/>
                  </a:lnTo>
                  <a:lnTo>
                    <a:pt x="91" y="223"/>
                  </a:lnTo>
                  <a:lnTo>
                    <a:pt x="87" y="227"/>
                  </a:lnTo>
                  <a:lnTo>
                    <a:pt x="81" y="237"/>
                  </a:lnTo>
                  <a:lnTo>
                    <a:pt x="81" y="246"/>
                  </a:lnTo>
                  <a:lnTo>
                    <a:pt x="87" y="255"/>
                  </a:lnTo>
                  <a:lnTo>
                    <a:pt x="87" y="256"/>
                  </a:lnTo>
                  <a:lnTo>
                    <a:pt x="92" y="259"/>
                  </a:lnTo>
                  <a:lnTo>
                    <a:pt x="96" y="261"/>
                  </a:lnTo>
                  <a:lnTo>
                    <a:pt x="101" y="261"/>
                  </a:lnTo>
                  <a:lnTo>
                    <a:pt x="106" y="261"/>
                  </a:lnTo>
                  <a:lnTo>
                    <a:pt x="111" y="259"/>
                  </a:lnTo>
                  <a:lnTo>
                    <a:pt x="115" y="256"/>
                  </a:lnTo>
                  <a:lnTo>
                    <a:pt x="121" y="247"/>
                  </a:lnTo>
                  <a:lnTo>
                    <a:pt x="121" y="237"/>
                  </a:lnTo>
                  <a:lnTo>
                    <a:pt x="115" y="227"/>
                  </a:lnTo>
                  <a:lnTo>
                    <a:pt x="115" y="227"/>
                  </a:lnTo>
                  <a:lnTo>
                    <a:pt x="111" y="223"/>
                  </a:lnTo>
                  <a:lnTo>
                    <a:pt x="106" y="222"/>
                  </a:lnTo>
                  <a:lnTo>
                    <a:pt x="101" y="221"/>
                  </a:lnTo>
                  <a:close/>
                  <a:moveTo>
                    <a:pt x="60" y="180"/>
                  </a:moveTo>
                  <a:lnTo>
                    <a:pt x="55" y="182"/>
                  </a:lnTo>
                  <a:lnTo>
                    <a:pt x="51" y="183"/>
                  </a:lnTo>
                  <a:lnTo>
                    <a:pt x="46" y="187"/>
                  </a:lnTo>
                  <a:lnTo>
                    <a:pt x="41" y="196"/>
                  </a:lnTo>
                  <a:lnTo>
                    <a:pt x="41" y="206"/>
                  </a:lnTo>
                  <a:lnTo>
                    <a:pt x="47" y="216"/>
                  </a:lnTo>
                  <a:lnTo>
                    <a:pt x="51" y="218"/>
                  </a:lnTo>
                  <a:lnTo>
                    <a:pt x="55" y="221"/>
                  </a:lnTo>
                  <a:lnTo>
                    <a:pt x="60" y="221"/>
                  </a:lnTo>
                  <a:lnTo>
                    <a:pt x="66" y="221"/>
                  </a:lnTo>
                  <a:lnTo>
                    <a:pt x="71" y="218"/>
                  </a:lnTo>
                  <a:lnTo>
                    <a:pt x="75" y="216"/>
                  </a:lnTo>
                  <a:lnTo>
                    <a:pt x="80" y="206"/>
                  </a:lnTo>
                  <a:lnTo>
                    <a:pt x="80" y="196"/>
                  </a:lnTo>
                  <a:lnTo>
                    <a:pt x="75" y="187"/>
                  </a:lnTo>
                  <a:lnTo>
                    <a:pt x="75" y="187"/>
                  </a:lnTo>
                  <a:lnTo>
                    <a:pt x="71" y="183"/>
                  </a:lnTo>
                  <a:lnTo>
                    <a:pt x="66" y="182"/>
                  </a:lnTo>
                  <a:lnTo>
                    <a:pt x="60" y="180"/>
                  </a:lnTo>
                  <a:close/>
                  <a:moveTo>
                    <a:pt x="0" y="0"/>
                  </a:moveTo>
                  <a:lnTo>
                    <a:pt x="54" y="3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9" y="89"/>
                  </a:lnTo>
                  <a:lnTo>
                    <a:pt x="274" y="124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9" y="257"/>
                  </a:lnTo>
                  <a:lnTo>
                    <a:pt x="360" y="310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49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4" y="602"/>
                  </a:lnTo>
                  <a:lnTo>
                    <a:pt x="239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2"/>
                  </a:lnTo>
                  <a:lnTo>
                    <a:pt x="0" y="726"/>
                  </a:lnTo>
                  <a:lnTo>
                    <a:pt x="0" y="494"/>
                  </a:lnTo>
                  <a:lnTo>
                    <a:pt x="1" y="497"/>
                  </a:lnTo>
                  <a:lnTo>
                    <a:pt x="4" y="500"/>
                  </a:lnTo>
                  <a:lnTo>
                    <a:pt x="8" y="502"/>
                  </a:lnTo>
                  <a:lnTo>
                    <a:pt x="13" y="505"/>
                  </a:lnTo>
                  <a:lnTo>
                    <a:pt x="18" y="505"/>
                  </a:lnTo>
                  <a:lnTo>
                    <a:pt x="22" y="505"/>
                  </a:lnTo>
                  <a:lnTo>
                    <a:pt x="28" y="502"/>
                  </a:lnTo>
                  <a:lnTo>
                    <a:pt x="32" y="500"/>
                  </a:lnTo>
                  <a:lnTo>
                    <a:pt x="33" y="498"/>
                  </a:lnTo>
                  <a:lnTo>
                    <a:pt x="38" y="489"/>
                  </a:lnTo>
                  <a:lnTo>
                    <a:pt x="38" y="480"/>
                  </a:lnTo>
                  <a:lnTo>
                    <a:pt x="33" y="471"/>
                  </a:lnTo>
                  <a:lnTo>
                    <a:pt x="28" y="467"/>
                  </a:lnTo>
                  <a:lnTo>
                    <a:pt x="24" y="466"/>
                  </a:lnTo>
                  <a:lnTo>
                    <a:pt x="18" y="464"/>
                  </a:lnTo>
                  <a:lnTo>
                    <a:pt x="13" y="466"/>
                  </a:lnTo>
                  <a:lnTo>
                    <a:pt x="8" y="467"/>
                  </a:lnTo>
                  <a:lnTo>
                    <a:pt x="4" y="471"/>
                  </a:lnTo>
                  <a:lnTo>
                    <a:pt x="4" y="471"/>
                  </a:lnTo>
                  <a:lnTo>
                    <a:pt x="1" y="473"/>
                  </a:lnTo>
                  <a:lnTo>
                    <a:pt x="0" y="476"/>
                  </a:lnTo>
                  <a:lnTo>
                    <a:pt x="0" y="416"/>
                  </a:lnTo>
                  <a:lnTo>
                    <a:pt x="1" y="418"/>
                  </a:lnTo>
                  <a:lnTo>
                    <a:pt x="5" y="421"/>
                  </a:lnTo>
                  <a:lnTo>
                    <a:pt x="11" y="424"/>
                  </a:lnTo>
                  <a:lnTo>
                    <a:pt x="16" y="424"/>
                  </a:lnTo>
                  <a:lnTo>
                    <a:pt x="21" y="424"/>
                  </a:lnTo>
                  <a:lnTo>
                    <a:pt x="26" y="421"/>
                  </a:lnTo>
                  <a:lnTo>
                    <a:pt x="30" y="418"/>
                  </a:lnTo>
                  <a:lnTo>
                    <a:pt x="30" y="417"/>
                  </a:lnTo>
                  <a:lnTo>
                    <a:pt x="36" y="408"/>
                  </a:lnTo>
                  <a:lnTo>
                    <a:pt x="36" y="399"/>
                  </a:lnTo>
                  <a:lnTo>
                    <a:pt x="30" y="390"/>
                  </a:lnTo>
                  <a:lnTo>
                    <a:pt x="26" y="386"/>
                  </a:lnTo>
                  <a:lnTo>
                    <a:pt x="21" y="384"/>
                  </a:lnTo>
                  <a:lnTo>
                    <a:pt x="16" y="383"/>
                  </a:lnTo>
                  <a:lnTo>
                    <a:pt x="11" y="384"/>
                  </a:lnTo>
                  <a:lnTo>
                    <a:pt x="7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0" y="392"/>
                  </a:lnTo>
                  <a:lnTo>
                    <a:pt x="0" y="335"/>
                  </a:lnTo>
                  <a:lnTo>
                    <a:pt x="1" y="336"/>
                  </a:lnTo>
                  <a:lnTo>
                    <a:pt x="1" y="337"/>
                  </a:lnTo>
                  <a:lnTo>
                    <a:pt x="7" y="340"/>
                  </a:lnTo>
                  <a:lnTo>
                    <a:pt x="11" y="343"/>
                  </a:lnTo>
                  <a:lnTo>
                    <a:pt x="16" y="343"/>
                  </a:lnTo>
                  <a:lnTo>
                    <a:pt x="21" y="343"/>
                  </a:lnTo>
                  <a:lnTo>
                    <a:pt x="26" y="340"/>
                  </a:lnTo>
                  <a:lnTo>
                    <a:pt x="30" y="337"/>
                  </a:lnTo>
                  <a:lnTo>
                    <a:pt x="36" y="328"/>
                  </a:lnTo>
                  <a:lnTo>
                    <a:pt x="36" y="318"/>
                  </a:lnTo>
                  <a:lnTo>
                    <a:pt x="30" y="309"/>
                  </a:lnTo>
                  <a:lnTo>
                    <a:pt x="30" y="309"/>
                  </a:lnTo>
                  <a:lnTo>
                    <a:pt x="26" y="305"/>
                  </a:lnTo>
                  <a:lnTo>
                    <a:pt x="21" y="303"/>
                  </a:lnTo>
                  <a:lnTo>
                    <a:pt x="16" y="302"/>
                  </a:lnTo>
                  <a:lnTo>
                    <a:pt x="11" y="303"/>
                  </a:lnTo>
                  <a:lnTo>
                    <a:pt x="5" y="305"/>
                  </a:lnTo>
                  <a:lnTo>
                    <a:pt x="1" y="309"/>
                  </a:lnTo>
                  <a:lnTo>
                    <a:pt x="0" y="310"/>
                  </a:lnTo>
                  <a:lnTo>
                    <a:pt x="0" y="250"/>
                  </a:lnTo>
                  <a:lnTo>
                    <a:pt x="1" y="252"/>
                  </a:lnTo>
                  <a:lnTo>
                    <a:pt x="4" y="255"/>
                  </a:lnTo>
                  <a:lnTo>
                    <a:pt x="4" y="256"/>
                  </a:lnTo>
                  <a:lnTo>
                    <a:pt x="8" y="259"/>
                  </a:lnTo>
                  <a:lnTo>
                    <a:pt x="13" y="261"/>
                  </a:lnTo>
                  <a:lnTo>
                    <a:pt x="18" y="261"/>
                  </a:lnTo>
                  <a:lnTo>
                    <a:pt x="24" y="261"/>
                  </a:lnTo>
                  <a:lnTo>
                    <a:pt x="28" y="259"/>
                  </a:lnTo>
                  <a:lnTo>
                    <a:pt x="33" y="256"/>
                  </a:lnTo>
                  <a:lnTo>
                    <a:pt x="38" y="247"/>
                  </a:lnTo>
                  <a:lnTo>
                    <a:pt x="38" y="237"/>
                  </a:lnTo>
                  <a:lnTo>
                    <a:pt x="33" y="227"/>
                  </a:lnTo>
                  <a:lnTo>
                    <a:pt x="32" y="227"/>
                  </a:lnTo>
                  <a:lnTo>
                    <a:pt x="28" y="223"/>
                  </a:lnTo>
                  <a:lnTo>
                    <a:pt x="22" y="222"/>
                  </a:lnTo>
                  <a:lnTo>
                    <a:pt x="18" y="221"/>
                  </a:lnTo>
                  <a:lnTo>
                    <a:pt x="13" y="222"/>
                  </a:lnTo>
                  <a:lnTo>
                    <a:pt x="8" y="223"/>
                  </a:lnTo>
                  <a:lnTo>
                    <a:pt x="4" y="227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2024"/>
            </a:solidFill>
            <a:ln w="0">
              <a:solidFill>
                <a:srgbClr val="D72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0" name="Freeform 2963"/>
            <p:cNvSpPr>
              <a:spLocks/>
            </p:cNvSpPr>
            <p:nvPr/>
          </p:nvSpPr>
          <p:spPr bwMode="auto">
            <a:xfrm>
              <a:off x="3271839" y="4210050"/>
              <a:ext cx="61913" cy="65088"/>
            </a:xfrm>
            <a:custGeom>
              <a:avLst/>
              <a:gdLst>
                <a:gd name="T0" fmla="*/ 19 w 39"/>
                <a:gd name="T1" fmla="*/ 0 h 41"/>
                <a:gd name="T2" fmla="*/ 25 w 39"/>
                <a:gd name="T3" fmla="*/ 2 h 41"/>
                <a:gd name="T4" fmla="*/ 30 w 39"/>
                <a:gd name="T5" fmla="*/ 3 h 41"/>
                <a:gd name="T6" fmla="*/ 34 w 39"/>
                <a:gd name="T7" fmla="*/ 7 h 41"/>
                <a:gd name="T8" fmla="*/ 34 w 39"/>
                <a:gd name="T9" fmla="*/ 7 h 41"/>
                <a:gd name="T10" fmla="*/ 39 w 39"/>
                <a:gd name="T11" fmla="*/ 16 h 41"/>
                <a:gd name="T12" fmla="*/ 39 w 39"/>
                <a:gd name="T13" fmla="*/ 26 h 41"/>
                <a:gd name="T14" fmla="*/ 34 w 39"/>
                <a:gd name="T15" fmla="*/ 36 h 41"/>
                <a:gd name="T16" fmla="*/ 30 w 39"/>
                <a:gd name="T17" fmla="*/ 38 h 41"/>
                <a:gd name="T18" fmla="*/ 25 w 39"/>
                <a:gd name="T19" fmla="*/ 41 h 41"/>
                <a:gd name="T20" fmla="*/ 19 w 39"/>
                <a:gd name="T21" fmla="*/ 41 h 41"/>
                <a:gd name="T22" fmla="*/ 14 w 39"/>
                <a:gd name="T23" fmla="*/ 41 h 41"/>
                <a:gd name="T24" fmla="*/ 10 w 39"/>
                <a:gd name="T25" fmla="*/ 38 h 41"/>
                <a:gd name="T26" fmla="*/ 6 w 39"/>
                <a:gd name="T27" fmla="*/ 36 h 41"/>
                <a:gd name="T28" fmla="*/ 0 w 39"/>
                <a:gd name="T29" fmla="*/ 26 h 41"/>
                <a:gd name="T30" fmla="*/ 0 w 39"/>
                <a:gd name="T31" fmla="*/ 16 h 41"/>
                <a:gd name="T32" fmla="*/ 5 w 39"/>
                <a:gd name="T33" fmla="*/ 7 h 41"/>
                <a:gd name="T34" fmla="*/ 10 w 39"/>
                <a:gd name="T35" fmla="*/ 3 h 41"/>
                <a:gd name="T36" fmla="*/ 14 w 39"/>
                <a:gd name="T37" fmla="*/ 2 h 41"/>
                <a:gd name="T38" fmla="*/ 19 w 39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1">
                  <a:moveTo>
                    <a:pt x="19" y="0"/>
                  </a:moveTo>
                  <a:lnTo>
                    <a:pt x="25" y="2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25" y="41"/>
                  </a:lnTo>
                  <a:lnTo>
                    <a:pt x="19" y="41"/>
                  </a:lnTo>
                  <a:lnTo>
                    <a:pt x="14" y="41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5" y="7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1" name="Freeform 2964"/>
            <p:cNvSpPr>
              <a:spLocks/>
            </p:cNvSpPr>
            <p:nvPr/>
          </p:nvSpPr>
          <p:spPr bwMode="auto">
            <a:xfrm>
              <a:off x="3335339" y="4275138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5 w 40"/>
                <a:gd name="T3" fmla="*/ 1 h 40"/>
                <a:gd name="T4" fmla="*/ 30 w 40"/>
                <a:gd name="T5" fmla="*/ 2 h 40"/>
                <a:gd name="T6" fmla="*/ 34 w 40"/>
                <a:gd name="T7" fmla="*/ 6 h 40"/>
                <a:gd name="T8" fmla="*/ 34 w 40"/>
                <a:gd name="T9" fmla="*/ 6 h 40"/>
                <a:gd name="T10" fmla="*/ 40 w 40"/>
                <a:gd name="T11" fmla="*/ 16 h 40"/>
                <a:gd name="T12" fmla="*/ 40 w 40"/>
                <a:gd name="T13" fmla="*/ 26 h 40"/>
                <a:gd name="T14" fmla="*/ 34 w 40"/>
                <a:gd name="T15" fmla="*/ 35 h 40"/>
                <a:gd name="T16" fmla="*/ 30 w 40"/>
                <a:gd name="T17" fmla="*/ 38 h 40"/>
                <a:gd name="T18" fmla="*/ 25 w 40"/>
                <a:gd name="T19" fmla="*/ 40 h 40"/>
                <a:gd name="T20" fmla="*/ 20 w 40"/>
                <a:gd name="T21" fmla="*/ 40 h 40"/>
                <a:gd name="T22" fmla="*/ 15 w 40"/>
                <a:gd name="T23" fmla="*/ 40 h 40"/>
                <a:gd name="T24" fmla="*/ 11 w 40"/>
                <a:gd name="T25" fmla="*/ 38 h 40"/>
                <a:gd name="T26" fmla="*/ 6 w 40"/>
                <a:gd name="T27" fmla="*/ 35 h 40"/>
                <a:gd name="T28" fmla="*/ 6 w 40"/>
                <a:gd name="T29" fmla="*/ 34 h 40"/>
                <a:gd name="T30" fmla="*/ 0 w 40"/>
                <a:gd name="T31" fmla="*/ 25 h 40"/>
                <a:gd name="T32" fmla="*/ 0 w 40"/>
                <a:gd name="T33" fmla="*/ 16 h 40"/>
                <a:gd name="T34" fmla="*/ 6 w 40"/>
                <a:gd name="T35" fmla="*/ 6 h 40"/>
                <a:gd name="T36" fmla="*/ 10 w 40"/>
                <a:gd name="T37" fmla="*/ 2 h 40"/>
                <a:gd name="T38" fmla="*/ 15 w 40"/>
                <a:gd name="T39" fmla="*/ 1 h 40"/>
                <a:gd name="T40" fmla="*/ 20 w 40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5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40" y="16"/>
                  </a:lnTo>
                  <a:lnTo>
                    <a:pt x="40" y="26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5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2" name="Freeform 2965"/>
            <p:cNvSpPr>
              <a:spLocks/>
            </p:cNvSpPr>
            <p:nvPr/>
          </p:nvSpPr>
          <p:spPr bwMode="auto">
            <a:xfrm>
              <a:off x="3465514" y="4403725"/>
              <a:ext cx="61913" cy="65088"/>
            </a:xfrm>
            <a:custGeom>
              <a:avLst/>
              <a:gdLst>
                <a:gd name="T0" fmla="*/ 19 w 39"/>
                <a:gd name="T1" fmla="*/ 0 h 41"/>
                <a:gd name="T2" fmla="*/ 24 w 39"/>
                <a:gd name="T3" fmla="*/ 1 h 41"/>
                <a:gd name="T4" fmla="*/ 30 w 39"/>
                <a:gd name="T5" fmla="*/ 3 h 41"/>
                <a:gd name="T6" fmla="*/ 34 w 39"/>
                <a:gd name="T7" fmla="*/ 7 h 41"/>
                <a:gd name="T8" fmla="*/ 34 w 39"/>
                <a:gd name="T9" fmla="*/ 7 h 41"/>
                <a:gd name="T10" fmla="*/ 39 w 39"/>
                <a:gd name="T11" fmla="*/ 16 h 41"/>
                <a:gd name="T12" fmla="*/ 39 w 39"/>
                <a:gd name="T13" fmla="*/ 26 h 41"/>
                <a:gd name="T14" fmla="*/ 34 w 39"/>
                <a:gd name="T15" fmla="*/ 35 h 41"/>
                <a:gd name="T16" fmla="*/ 30 w 39"/>
                <a:gd name="T17" fmla="*/ 38 h 41"/>
                <a:gd name="T18" fmla="*/ 24 w 39"/>
                <a:gd name="T19" fmla="*/ 41 h 41"/>
                <a:gd name="T20" fmla="*/ 19 w 39"/>
                <a:gd name="T21" fmla="*/ 41 h 41"/>
                <a:gd name="T22" fmla="*/ 15 w 39"/>
                <a:gd name="T23" fmla="*/ 41 h 41"/>
                <a:gd name="T24" fmla="*/ 10 w 39"/>
                <a:gd name="T25" fmla="*/ 38 h 41"/>
                <a:gd name="T26" fmla="*/ 6 w 39"/>
                <a:gd name="T27" fmla="*/ 35 h 41"/>
                <a:gd name="T28" fmla="*/ 5 w 39"/>
                <a:gd name="T29" fmla="*/ 34 h 41"/>
                <a:gd name="T30" fmla="*/ 0 w 39"/>
                <a:gd name="T31" fmla="*/ 25 h 41"/>
                <a:gd name="T32" fmla="*/ 0 w 39"/>
                <a:gd name="T33" fmla="*/ 16 h 41"/>
                <a:gd name="T34" fmla="*/ 5 w 39"/>
                <a:gd name="T35" fmla="*/ 7 h 41"/>
                <a:gd name="T36" fmla="*/ 9 w 39"/>
                <a:gd name="T37" fmla="*/ 3 h 41"/>
                <a:gd name="T38" fmla="*/ 14 w 39"/>
                <a:gd name="T39" fmla="*/ 1 h 41"/>
                <a:gd name="T40" fmla="*/ 19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19" y="0"/>
                  </a:moveTo>
                  <a:lnTo>
                    <a:pt x="24" y="1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3" name="Freeform 2966"/>
            <p:cNvSpPr>
              <a:spLocks/>
            </p:cNvSpPr>
            <p:nvPr/>
          </p:nvSpPr>
          <p:spPr bwMode="auto">
            <a:xfrm>
              <a:off x="3400426" y="4338638"/>
              <a:ext cx="61913" cy="65088"/>
            </a:xfrm>
            <a:custGeom>
              <a:avLst/>
              <a:gdLst>
                <a:gd name="T0" fmla="*/ 20 w 39"/>
                <a:gd name="T1" fmla="*/ 0 h 41"/>
                <a:gd name="T2" fmla="*/ 25 w 39"/>
                <a:gd name="T3" fmla="*/ 2 h 41"/>
                <a:gd name="T4" fmla="*/ 30 w 39"/>
                <a:gd name="T5" fmla="*/ 3 h 41"/>
                <a:gd name="T6" fmla="*/ 34 w 39"/>
                <a:gd name="T7" fmla="*/ 7 h 41"/>
                <a:gd name="T8" fmla="*/ 34 w 39"/>
                <a:gd name="T9" fmla="*/ 7 h 41"/>
                <a:gd name="T10" fmla="*/ 39 w 39"/>
                <a:gd name="T11" fmla="*/ 16 h 41"/>
                <a:gd name="T12" fmla="*/ 39 w 39"/>
                <a:gd name="T13" fmla="*/ 27 h 41"/>
                <a:gd name="T14" fmla="*/ 34 w 39"/>
                <a:gd name="T15" fmla="*/ 36 h 41"/>
                <a:gd name="T16" fmla="*/ 30 w 39"/>
                <a:gd name="T17" fmla="*/ 38 h 41"/>
                <a:gd name="T18" fmla="*/ 25 w 39"/>
                <a:gd name="T19" fmla="*/ 41 h 41"/>
                <a:gd name="T20" fmla="*/ 20 w 39"/>
                <a:gd name="T21" fmla="*/ 41 h 41"/>
                <a:gd name="T22" fmla="*/ 16 w 39"/>
                <a:gd name="T23" fmla="*/ 41 h 41"/>
                <a:gd name="T24" fmla="*/ 10 w 39"/>
                <a:gd name="T25" fmla="*/ 38 h 41"/>
                <a:gd name="T26" fmla="*/ 7 w 39"/>
                <a:gd name="T27" fmla="*/ 36 h 41"/>
                <a:gd name="T28" fmla="*/ 5 w 39"/>
                <a:gd name="T29" fmla="*/ 34 h 41"/>
                <a:gd name="T30" fmla="*/ 0 w 39"/>
                <a:gd name="T31" fmla="*/ 25 h 41"/>
                <a:gd name="T32" fmla="*/ 0 w 39"/>
                <a:gd name="T33" fmla="*/ 16 h 41"/>
                <a:gd name="T34" fmla="*/ 5 w 39"/>
                <a:gd name="T35" fmla="*/ 7 h 41"/>
                <a:gd name="T36" fmla="*/ 9 w 39"/>
                <a:gd name="T37" fmla="*/ 3 h 41"/>
                <a:gd name="T38" fmla="*/ 14 w 39"/>
                <a:gd name="T39" fmla="*/ 2 h 41"/>
                <a:gd name="T40" fmla="*/ 20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0" y="0"/>
                  </a:moveTo>
                  <a:lnTo>
                    <a:pt x="25" y="2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7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1"/>
                  </a:lnTo>
                  <a:lnTo>
                    <a:pt x="10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4" name="Freeform 2967"/>
            <p:cNvSpPr>
              <a:spLocks/>
            </p:cNvSpPr>
            <p:nvPr/>
          </p:nvSpPr>
          <p:spPr bwMode="auto">
            <a:xfrm>
              <a:off x="3271839" y="4725988"/>
              <a:ext cx="61913" cy="6350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1 h 40"/>
                <a:gd name="T4" fmla="*/ 30 w 39"/>
                <a:gd name="T5" fmla="*/ 2 h 40"/>
                <a:gd name="T6" fmla="*/ 34 w 39"/>
                <a:gd name="T7" fmla="*/ 6 h 40"/>
                <a:gd name="T8" fmla="*/ 39 w 39"/>
                <a:gd name="T9" fmla="*/ 16 h 40"/>
                <a:gd name="T10" fmla="*/ 39 w 39"/>
                <a:gd name="T11" fmla="*/ 25 h 40"/>
                <a:gd name="T12" fmla="*/ 34 w 39"/>
                <a:gd name="T13" fmla="*/ 34 h 40"/>
                <a:gd name="T14" fmla="*/ 30 w 39"/>
                <a:gd name="T15" fmla="*/ 38 h 40"/>
                <a:gd name="T16" fmla="*/ 25 w 39"/>
                <a:gd name="T17" fmla="*/ 40 h 40"/>
                <a:gd name="T18" fmla="*/ 19 w 39"/>
                <a:gd name="T19" fmla="*/ 40 h 40"/>
                <a:gd name="T20" fmla="*/ 14 w 39"/>
                <a:gd name="T21" fmla="*/ 40 h 40"/>
                <a:gd name="T22" fmla="*/ 10 w 39"/>
                <a:gd name="T23" fmla="*/ 38 h 40"/>
                <a:gd name="T24" fmla="*/ 5 w 39"/>
                <a:gd name="T25" fmla="*/ 35 h 40"/>
                <a:gd name="T26" fmla="*/ 0 w 39"/>
                <a:gd name="T27" fmla="*/ 26 h 40"/>
                <a:gd name="T28" fmla="*/ 0 w 39"/>
                <a:gd name="T29" fmla="*/ 16 h 40"/>
                <a:gd name="T30" fmla="*/ 5 w 39"/>
                <a:gd name="T31" fmla="*/ 6 h 40"/>
                <a:gd name="T32" fmla="*/ 6 w 39"/>
                <a:gd name="T33" fmla="*/ 6 h 40"/>
                <a:gd name="T34" fmla="*/ 10 w 39"/>
                <a:gd name="T35" fmla="*/ 2 h 40"/>
                <a:gd name="T36" fmla="*/ 14 w 39"/>
                <a:gd name="T37" fmla="*/ 1 h 40"/>
                <a:gd name="T38" fmla="*/ 19 w 39"/>
                <a:gd name="T3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9" y="16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0"/>
                  </a:lnTo>
                  <a:lnTo>
                    <a:pt x="19" y="40"/>
                  </a:lnTo>
                  <a:lnTo>
                    <a:pt x="14" y="40"/>
                  </a:lnTo>
                  <a:lnTo>
                    <a:pt x="10" y="38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5" y="6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5" name="Freeform 2968"/>
            <p:cNvSpPr>
              <a:spLocks/>
            </p:cNvSpPr>
            <p:nvPr/>
          </p:nvSpPr>
          <p:spPr bwMode="auto">
            <a:xfrm>
              <a:off x="3465514" y="4532313"/>
              <a:ext cx="61913" cy="65088"/>
            </a:xfrm>
            <a:custGeom>
              <a:avLst/>
              <a:gdLst>
                <a:gd name="T0" fmla="*/ 19 w 39"/>
                <a:gd name="T1" fmla="*/ 0 h 41"/>
                <a:gd name="T2" fmla="*/ 24 w 39"/>
                <a:gd name="T3" fmla="*/ 1 h 41"/>
                <a:gd name="T4" fmla="*/ 30 w 39"/>
                <a:gd name="T5" fmla="*/ 3 h 41"/>
                <a:gd name="T6" fmla="*/ 34 w 39"/>
                <a:gd name="T7" fmla="*/ 7 h 41"/>
                <a:gd name="T8" fmla="*/ 39 w 39"/>
                <a:gd name="T9" fmla="*/ 16 h 41"/>
                <a:gd name="T10" fmla="*/ 39 w 39"/>
                <a:gd name="T11" fmla="*/ 25 h 41"/>
                <a:gd name="T12" fmla="*/ 34 w 39"/>
                <a:gd name="T13" fmla="*/ 34 h 41"/>
                <a:gd name="T14" fmla="*/ 34 w 39"/>
                <a:gd name="T15" fmla="*/ 35 h 41"/>
                <a:gd name="T16" fmla="*/ 30 w 39"/>
                <a:gd name="T17" fmla="*/ 38 h 41"/>
                <a:gd name="T18" fmla="*/ 24 w 39"/>
                <a:gd name="T19" fmla="*/ 41 h 41"/>
                <a:gd name="T20" fmla="*/ 19 w 39"/>
                <a:gd name="T21" fmla="*/ 41 h 41"/>
                <a:gd name="T22" fmla="*/ 14 w 39"/>
                <a:gd name="T23" fmla="*/ 41 h 41"/>
                <a:gd name="T24" fmla="*/ 9 w 39"/>
                <a:gd name="T25" fmla="*/ 38 h 41"/>
                <a:gd name="T26" fmla="*/ 5 w 39"/>
                <a:gd name="T27" fmla="*/ 35 h 41"/>
                <a:gd name="T28" fmla="*/ 0 w 39"/>
                <a:gd name="T29" fmla="*/ 26 h 41"/>
                <a:gd name="T30" fmla="*/ 0 w 39"/>
                <a:gd name="T31" fmla="*/ 16 h 41"/>
                <a:gd name="T32" fmla="*/ 5 w 39"/>
                <a:gd name="T33" fmla="*/ 7 h 41"/>
                <a:gd name="T34" fmla="*/ 6 w 39"/>
                <a:gd name="T35" fmla="*/ 7 h 41"/>
                <a:gd name="T36" fmla="*/ 10 w 39"/>
                <a:gd name="T37" fmla="*/ 3 h 41"/>
                <a:gd name="T38" fmla="*/ 15 w 39"/>
                <a:gd name="T39" fmla="*/ 1 h 41"/>
                <a:gd name="T40" fmla="*/ 19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19" y="0"/>
                  </a:moveTo>
                  <a:lnTo>
                    <a:pt x="24" y="1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5" y="7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6" name="Freeform 2969"/>
            <p:cNvSpPr>
              <a:spLocks/>
            </p:cNvSpPr>
            <p:nvPr/>
          </p:nvSpPr>
          <p:spPr bwMode="auto">
            <a:xfrm>
              <a:off x="3400426" y="4597400"/>
              <a:ext cx="61913" cy="63500"/>
            </a:xfrm>
            <a:custGeom>
              <a:avLst/>
              <a:gdLst>
                <a:gd name="T0" fmla="*/ 20 w 39"/>
                <a:gd name="T1" fmla="*/ 0 h 40"/>
                <a:gd name="T2" fmla="*/ 25 w 39"/>
                <a:gd name="T3" fmla="*/ 1 h 40"/>
                <a:gd name="T4" fmla="*/ 30 w 39"/>
                <a:gd name="T5" fmla="*/ 2 h 40"/>
                <a:gd name="T6" fmla="*/ 34 w 39"/>
                <a:gd name="T7" fmla="*/ 6 h 40"/>
                <a:gd name="T8" fmla="*/ 39 w 39"/>
                <a:gd name="T9" fmla="*/ 15 h 40"/>
                <a:gd name="T10" fmla="*/ 39 w 39"/>
                <a:gd name="T11" fmla="*/ 25 h 40"/>
                <a:gd name="T12" fmla="*/ 34 w 39"/>
                <a:gd name="T13" fmla="*/ 34 h 40"/>
                <a:gd name="T14" fmla="*/ 34 w 39"/>
                <a:gd name="T15" fmla="*/ 35 h 40"/>
                <a:gd name="T16" fmla="*/ 30 w 39"/>
                <a:gd name="T17" fmla="*/ 38 h 40"/>
                <a:gd name="T18" fmla="*/ 25 w 39"/>
                <a:gd name="T19" fmla="*/ 40 h 40"/>
                <a:gd name="T20" fmla="*/ 20 w 39"/>
                <a:gd name="T21" fmla="*/ 40 h 40"/>
                <a:gd name="T22" fmla="*/ 14 w 39"/>
                <a:gd name="T23" fmla="*/ 40 h 40"/>
                <a:gd name="T24" fmla="*/ 9 w 39"/>
                <a:gd name="T25" fmla="*/ 38 h 40"/>
                <a:gd name="T26" fmla="*/ 5 w 39"/>
                <a:gd name="T27" fmla="*/ 35 h 40"/>
                <a:gd name="T28" fmla="*/ 0 w 39"/>
                <a:gd name="T29" fmla="*/ 26 h 40"/>
                <a:gd name="T30" fmla="*/ 0 w 39"/>
                <a:gd name="T31" fmla="*/ 15 h 40"/>
                <a:gd name="T32" fmla="*/ 5 w 39"/>
                <a:gd name="T33" fmla="*/ 6 h 40"/>
                <a:gd name="T34" fmla="*/ 7 w 39"/>
                <a:gd name="T35" fmla="*/ 6 h 40"/>
                <a:gd name="T36" fmla="*/ 10 w 39"/>
                <a:gd name="T37" fmla="*/ 2 h 40"/>
                <a:gd name="T38" fmla="*/ 16 w 39"/>
                <a:gd name="T39" fmla="*/ 1 h 40"/>
                <a:gd name="T40" fmla="*/ 20 w 39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lnTo>
                    <a:pt x="25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4" y="35"/>
                  </a:lnTo>
                  <a:lnTo>
                    <a:pt x="30" y="38"/>
                  </a:lnTo>
                  <a:lnTo>
                    <a:pt x="25" y="40"/>
                  </a:lnTo>
                  <a:lnTo>
                    <a:pt x="20" y="40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0" y="15"/>
                  </a:lnTo>
                  <a:lnTo>
                    <a:pt x="5" y="6"/>
                  </a:lnTo>
                  <a:lnTo>
                    <a:pt x="7" y="6"/>
                  </a:lnTo>
                  <a:lnTo>
                    <a:pt x="10" y="2"/>
                  </a:lnTo>
                  <a:lnTo>
                    <a:pt x="16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7" name="Freeform 2970"/>
            <p:cNvSpPr>
              <a:spLocks/>
            </p:cNvSpPr>
            <p:nvPr/>
          </p:nvSpPr>
          <p:spPr bwMode="auto">
            <a:xfrm>
              <a:off x="3335339" y="4660900"/>
              <a:ext cx="63500" cy="65088"/>
            </a:xfrm>
            <a:custGeom>
              <a:avLst/>
              <a:gdLst>
                <a:gd name="T0" fmla="*/ 20 w 40"/>
                <a:gd name="T1" fmla="*/ 0 h 41"/>
                <a:gd name="T2" fmla="*/ 25 w 40"/>
                <a:gd name="T3" fmla="*/ 2 h 41"/>
                <a:gd name="T4" fmla="*/ 30 w 40"/>
                <a:gd name="T5" fmla="*/ 3 h 41"/>
                <a:gd name="T6" fmla="*/ 34 w 40"/>
                <a:gd name="T7" fmla="*/ 7 h 41"/>
                <a:gd name="T8" fmla="*/ 40 w 40"/>
                <a:gd name="T9" fmla="*/ 16 h 41"/>
                <a:gd name="T10" fmla="*/ 40 w 40"/>
                <a:gd name="T11" fmla="*/ 25 h 41"/>
                <a:gd name="T12" fmla="*/ 34 w 40"/>
                <a:gd name="T13" fmla="*/ 34 h 41"/>
                <a:gd name="T14" fmla="*/ 34 w 40"/>
                <a:gd name="T15" fmla="*/ 36 h 41"/>
                <a:gd name="T16" fmla="*/ 30 w 40"/>
                <a:gd name="T17" fmla="*/ 38 h 41"/>
                <a:gd name="T18" fmla="*/ 25 w 40"/>
                <a:gd name="T19" fmla="*/ 41 h 41"/>
                <a:gd name="T20" fmla="*/ 20 w 40"/>
                <a:gd name="T21" fmla="*/ 41 h 41"/>
                <a:gd name="T22" fmla="*/ 15 w 40"/>
                <a:gd name="T23" fmla="*/ 41 h 41"/>
                <a:gd name="T24" fmla="*/ 10 w 40"/>
                <a:gd name="T25" fmla="*/ 38 h 41"/>
                <a:gd name="T26" fmla="*/ 6 w 40"/>
                <a:gd name="T27" fmla="*/ 36 h 41"/>
                <a:gd name="T28" fmla="*/ 0 w 40"/>
                <a:gd name="T29" fmla="*/ 26 h 41"/>
                <a:gd name="T30" fmla="*/ 0 w 40"/>
                <a:gd name="T31" fmla="*/ 16 h 41"/>
                <a:gd name="T32" fmla="*/ 6 w 40"/>
                <a:gd name="T33" fmla="*/ 7 h 41"/>
                <a:gd name="T34" fmla="*/ 6 w 40"/>
                <a:gd name="T35" fmla="*/ 7 h 41"/>
                <a:gd name="T36" fmla="*/ 11 w 40"/>
                <a:gd name="T37" fmla="*/ 3 h 41"/>
                <a:gd name="T38" fmla="*/ 15 w 40"/>
                <a:gd name="T39" fmla="*/ 2 h 41"/>
                <a:gd name="T40" fmla="*/ 20 w 40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lnTo>
                    <a:pt x="25" y="2"/>
                  </a:lnTo>
                  <a:lnTo>
                    <a:pt x="30" y="3"/>
                  </a:lnTo>
                  <a:lnTo>
                    <a:pt x="34" y="7"/>
                  </a:lnTo>
                  <a:lnTo>
                    <a:pt x="40" y="16"/>
                  </a:lnTo>
                  <a:lnTo>
                    <a:pt x="40" y="25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7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8" name="Freeform 2971"/>
            <p:cNvSpPr>
              <a:spLocks/>
            </p:cNvSpPr>
            <p:nvPr/>
          </p:nvSpPr>
          <p:spPr bwMode="auto">
            <a:xfrm>
              <a:off x="3529014" y="4468813"/>
              <a:ext cx="61913" cy="63500"/>
            </a:xfrm>
            <a:custGeom>
              <a:avLst/>
              <a:gdLst>
                <a:gd name="T0" fmla="*/ 20 w 39"/>
                <a:gd name="T1" fmla="*/ 0 h 40"/>
                <a:gd name="T2" fmla="*/ 25 w 39"/>
                <a:gd name="T3" fmla="*/ 1 h 40"/>
                <a:gd name="T4" fmla="*/ 30 w 39"/>
                <a:gd name="T5" fmla="*/ 2 h 40"/>
                <a:gd name="T6" fmla="*/ 34 w 39"/>
                <a:gd name="T7" fmla="*/ 6 h 40"/>
                <a:gd name="T8" fmla="*/ 34 w 39"/>
                <a:gd name="T9" fmla="*/ 6 h 40"/>
                <a:gd name="T10" fmla="*/ 39 w 39"/>
                <a:gd name="T11" fmla="*/ 15 h 40"/>
                <a:gd name="T12" fmla="*/ 39 w 39"/>
                <a:gd name="T13" fmla="*/ 26 h 40"/>
                <a:gd name="T14" fmla="*/ 34 w 39"/>
                <a:gd name="T15" fmla="*/ 35 h 40"/>
                <a:gd name="T16" fmla="*/ 32 w 39"/>
                <a:gd name="T17" fmla="*/ 38 h 40"/>
                <a:gd name="T18" fmla="*/ 26 w 39"/>
                <a:gd name="T19" fmla="*/ 40 h 40"/>
                <a:gd name="T20" fmla="*/ 20 w 39"/>
                <a:gd name="T21" fmla="*/ 40 h 40"/>
                <a:gd name="T22" fmla="*/ 15 w 39"/>
                <a:gd name="T23" fmla="*/ 40 h 40"/>
                <a:gd name="T24" fmla="*/ 11 w 39"/>
                <a:gd name="T25" fmla="*/ 38 h 40"/>
                <a:gd name="T26" fmla="*/ 5 w 39"/>
                <a:gd name="T27" fmla="*/ 35 h 40"/>
                <a:gd name="T28" fmla="*/ 1 w 39"/>
                <a:gd name="T29" fmla="*/ 28 h 40"/>
                <a:gd name="T30" fmla="*/ 0 w 39"/>
                <a:gd name="T31" fmla="*/ 20 h 40"/>
                <a:gd name="T32" fmla="*/ 1 w 39"/>
                <a:gd name="T33" fmla="*/ 13 h 40"/>
                <a:gd name="T34" fmla="*/ 3 w 39"/>
                <a:gd name="T35" fmla="*/ 9 h 40"/>
                <a:gd name="T36" fmla="*/ 5 w 39"/>
                <a:gd name="T37" fmla="*/ 6 h 40"/>
                <a:gd name="T38" fmla="*/ 11 w 39"/>
                <a:gd name="T39" fmla="*/ 2 h 40"/>
                <a:gd name="T40" fmla="*/ 15 w 39"/>
                <a:gd name="T41" fmla="*/ 1 h 40"/>
                <a:gd name="T42" fmla="*/ 20 w 39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lnTo>
                    <a:pt x="25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6"/>
                  </a:lnTo>
                  <a:lnTo>
                    <a:pt x="34" y="35"/>
                  </a:lnTo>
                  <a:lnTo>
                    <a:pt x="32" y="38"/>
                  </a:lnTo>
                  <a:lnTo>
                    <a:pt x="26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5" y="35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9" name="Freeform 2972"/>
            <p:cNvSpPr>
              <a:spLocks/>
            </p:cNvSpPr>
            <p:nvPr/>
          </p:nvSpPr>
          <p:spPr bwMode="auto">
            <a:xfrm>
              <a:off x="3206751" y="4275138"/>
              <a:ext cx="60325" cy="63500"/>
            </a:xfrm>
            <a:custGeom>
              <a:avLst/>
              <a:gdLst>
                <a:gd name="T0" fmla="*/ 18 w 38"/>
                <a:gd name="T1" fmla="*/ 0 h 40"/>
                <a:gd name="T2" fmla="*/ 22 w 38"/>
                <a:gd name="T3" fmla="*/ 1 h 40"/>
                <a:gd name="T4" fmla="*/ 28 w 38"/>
                <a:gd name="T5" fmla="*/ 2 h 40"/>
                <a:gd name="T6" fmla="*/ 32 w 38"/>
                <a:gd name="T7" fmla="*/ 6 h 40"/>
                <a:gd name="T8" fmla="*/ 33 w 38"/>
                <a:gd name="T9" fmla="*/ 6 h 40"/>
                <a:gd name="T10" fmla="*/ 38 w 38"/>
                <a:gd name="T11" fmla="*/ 16 h 40"/>
                <a:gd name="T12" fmla="*/ 38 w 38"/>
                <a:gd name="T13" fmla="*/ 26 h 40"/>
                <a:gd name="T14" fmla="*/ 33 w 38"/>
                <a:gd name="T15" fmla="*/ 35 h 40"/>
                <a:gd name="T16" fmla="*/ 28 w 38"/>
                <a:gd name="T17" fmla="*/ 38 h 40"/>
                <a:gd name="T18" fmla="*/ 24 w 38"/>
                <a:gd name="T19" fmla="*/ 40 h 40"/>
                <a:gd name="T20" fmla="*/ 18 w 38"/>
                <a:gd name="T21" fmla="*/ 40 h 40"/>
                <a:gd name="T22" fmla="*/ 13 w 38"/>
                <a:gd name="T23" fmla="*/ 40 h 40"/>
                <a:gd name="T24" fmla="*/ 8 w 38"/>
                <a:gd name="T25" fmla="*/ 38 h 40"/>
                <a:gd name="T26" fmla="*/ 4 w 38"/>
                <a:gd name="T27" fmla="*/ 35 h 40"/>
                <a:gd name="T28" fmla="*/ 4 w 38"/>
                <a:gd name="T29" fmla="*/ 34 h 40"/>
                <a:gd name="T30" fmla="*/ 1 w 38"/>
                <a:gd name="T31" fmla="*/ 31 h 40"/>
                <a:gd name="T32" fmla="*/ 0 w 38"/>
                <a:gd name="T33" fmla="*/ 29 h 40"/>
                <a:gd name="T34" fmla="*/ 0 w 38"/>
                <a:gd name="T35" fmla="*/ 12 h 40"/>
                <a:gd name="T36" fmla="*/ 1 w 38"/>
                <a:gd name="T37" fmla="*/ 8 h 40"/>
                <a:gd name="T38" fmla="*/ 4 w 38"/>
                <a:gd name="T39" fmla="*/ 6 h 40"/>
                <a:gd name="T40" fmla="*/ 8 w 38"/>
                <a:gd name="T41" fmla="*/ 2 h 40"/>
                <a:gd name="T42" fmla="*/ 13 w 38"/>
                <a:gd name="T43" fmla="*/ 1 h 40"/>
                <a:gd name="T44" fmla="*/ 18 w 38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40">
                  <a:moveTo>
                    <a:pt x="18" y="0"/>
                  </a:moveTo>
                  <a:lnTo>
                    <a:pt x="22" y="1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3" y="6"/>
                  </a:lnTo>
                  <a:lnTo>
                    <a:pt x="38" y="16"/>
                  </a:lnTo>
                  <a:lnTo>
                    <a:pt x="38" y="26"/>
                  </a:lnTo>
                  <a:lnTo>
                    <a:pt x="33" y="35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8" y="40"/>
                  </a:lnTo>
                  <a:lnTo>
                    <a:pt x="13" y="40"/>
                  </a:lnTo>
                  <a:lnTo>
                    <a:pt x="8" y="38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1" y="31"/>
                  </a:lnTo>
                  <a:lnTo>
                    <a:pt x="0" y="29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0" name="Freeform 2973"/>
            <p:cNvSpPr>
              <a:spLocks/>
            </p:cNvSpPr>
            <p:nvPr/>
          </p:nvSpPr>
          <p:spPr bwMode="auto">
            <a:xfrm>
              <a:off x="3333751" y="4403725"/>
              <a:ext cx="61913" cy="65088"/>
            </a:xfrm>
            <a:custGeom>
              <a:avLst/>
              <a:gdLst>
                <a:gd name="T0" fmla="*/ 20 w 39"/>
                <a:gd name="T1" fmla="*/ 0 h 41"/>
                <a:gd name="T2" fmla="*/ 24 w 39"/>
                <a:gd name="T3" fmla="*/ 1 h 41"/>
                <a:gd name="T4" fmla="*/ 29 w 39"/>
                <a:gd name="T5" fmla="*/ 3 h 41"/>
                <a:gd name="T6" fmla="*/ 33 w 39"/>
                <a:gd name="T7" fmla="*/ 7 h 41"/>
                <a:gd name="T8" fmla="*/ 34 w 39"/>
                <a:gd name="T9" fmla="*/ 7 h 41"/>
                <a:gd name="T10" fmla="*/ 39 w 39"/>
                <a:gd name="T11" fmla="*/ 16 h 41"/>
                <a:gd name="T12" fmla="*/ 39 w 39"/>
                <a:gd name="T13" fmla="*/ 26 h 41"/>
                <a:gd name="T14" fmla="*/ 34 w 39"/>
                <a:gd name="T15" fmla="*/ 35 h 41"/>
                <a:gd name="T16" fmla="*/ 29 w 39"/>
                <a:gd name="T17" fmla="*/ 38 h 41"/>
                <a:gd name="T18" fmla="*/ 25 w 39"/>
                <a:gd name="T19" fmla="*/ 41 h 41"/>
                <a:gd name="T20" fmla="*/ 20 w 39"/>
                <a:gd name="T21" fmla="*/ 41 h 41"/>
                <a:gd name="T22" fmla="*/ 14 w 39"/>
                <a:gd name="T23" fmla="*/ 41 h 41"/>
                <a:gd name="T24" fmla="*/ 9 w 39"/>
                <a:gd name="T25" fmla="*/ 38 h 41"/>
                <a:gd name="T26" fmla="*/ 5 w 39"/>
                <a:gd name="T27" fmla="*/ 35 h 41"/>
                <a:gd name="T28" fmla="*/ 5 w 39"/>
                <a:gd name="T29" fmla="*/ 34 h 41"/>
                <a:gd name="T30" fmla="*/ 0 w 39"/>
                <a:gd name="T31" fmla="*/ 25 h 41"/>
                <a:gd name="T32" fmla="*/ 0 w 39"/>
                <a:gd name="T33" fmla="*/ 16 h 41"/>
                <a:gd name="T34" fmla="*/ 5 w 39"/>
                <a:gd name="T35" fmla="*/ 7 h 41"/>
                <a:gd name="T36" fmla="*/ 9 w 39"/>
                <a:gd name="T37" fmla="*/ 3 h 41"/>
                <a:gd name="T38" fmla="*/ 14 w 39"/>
                <a:gd name="T39" fmla="*/ 1 h 41"/>
                <a:gd name="T40" fmla="*/ 20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0" y="0"/>
                  </a:moveTo>
                  <a:lnTo>
                    <a:pt x="24" y="1"/>
                  </a:lnTo>
                  <a:lnTo>
                    <a:pt x="29" y="3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4" y="35"/>
                  </a:lnTo>
                  <a:lnTo>
                    <a:pt x="29" y="38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1" name="Freeform 2974"/>
            <p:cNvSpPr>
              <a:spLocks/>
            </p:cNvSpPr>
            <p:nvPr/>
          </p:nvSpPr>
          <p:spPr bwMode="auto">
            <a:xfrm>
              <a:off x="3268664" y="4338638"/>
              <a:ext cx="63500" cy="65088"/>
            </a:xfrm>
            <a:custGeom>
              <a:avLst/>
              <a:gdLst>
                <a:gd name="T0" fmla="*/ 20 w 40"/>
                <a:gd name="T1" fmla="*/ 0 h 41"/>
                <a:gd name="T2" fmla="*/ 24 w 40"/>
                <a:gd name="T3" fmla="*/ 2 h 41"/>
                <a:gd name="T4" fmla="*/ 29 w 40"/>
                <a:gd name="T5" fmla="*/ 3 h 41"/>
                <a:gd name="T6" fmla="*/ 33 w 40"/>
                <a:gd name="T7" fmla="*/ 7 h 41"/>
                <a:gd name="T8" fmla="*/ 35 w 40"/>
                <a:gd name="T9" fmla="*/ 7 h 41"/>
                <a:gd name="T10" fmla="*/ 40 w 40"/>
                <a:gd name="T11" fmla="*/ 16 h 41"/>
                <a:gd name="T12" fmla="*/ 40 w 40"/>
                <a:gd name="T13" fmla="*/ 27 h 41"/>
                <a:gd name="T14" fmla="*/ 35 w 40"/>
                <a:gd name="T15" fmla="*/ 36 h 41"/>
                <a:gd name="T16" fmla="*/ 29 w 40"/>
                <a:gd name="T17" fmla="*/ 38 h 41"/>
                <a:gd name="T18" fmla="*/ 25 w 40"/>
                <a:gd name="T19" fmla="*/ 41 h 41"/>
                <a:gd name="T20" fmla="*/ 20 w 40"/>
                <a:gd name="T21" fmla="*/ 41 h 41"/>
                <a:gd name="T22" fmla="*/ 15 w 40"/>
                <a:gd name="T23" fmla="*/ 41 h 41"/>
                <a:gd name="T24" fmla="*/ 10 w 40"/>
                <a:gd name="T25" fmla="*/ 38 h 41"/>
                <a:gd name="T26" fmla="*/ 6 w 40"/>
                <a:gd name="T27" fmla="*/ 36 h 41"/>
                <a:gd name="T28" fmla="*/ 6 w 40"/>
                <a:gd name="T29" fmla="*/ 34 h 41"/>
                <a:gd name="T30" fmla="*/ 0 w 40"/>
                <a:gd name="T31" fmla="*/ 25 h 41"/>
                <a:gd name="T32" fmla="*/ 0 w 40"/>
                <a:gd name="T33" fmla="*/ 16 h 41"/>
                <a:gd name="T34" fmla="*/ 6 w 40"/>
                <a:gd name="T35" fmla="*/ 7 h 41"/>
                <a:gd name="T36" fmla="*/ 10 w 40"/>
                <a:gd name="T37" fmla="*/ 3 h 41"/>
                <a:gd name="T38" fmla="*/ 15 w 40"/>
                <a:gd name="T39" fmla="*/ 2 h 41"/>
                <a:gd name="T40" fmla="*/ 20 w 40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lnTo>
                    <a:pt x="24" y="2"/>
                  </a:lnTo>
                  <a:lnTo>
                    <a:pt x="29" y="3"/>
                  </a:lnTo>
                  <a:lnTo>
                    <a:pt x="33" y="7"/>
                  </a:lnTo>
                  <a:lnTo>
                    <a:pt x="35" y="7"/>
                  </a:lnTo>
                  <a:lnTo>
                    <a:pt x="40" y="16"/>
                  </a:lnTo>
                  <a:lnTo>
                    <a:pt x="40" y="27"/>
                  </a:lnTo>
                  <a:lnTo>
                    <a:pt x="35" y="36"/>
                  </a:lnTo>
                  <a:lnTo>
                    <a:pt x="29" y="38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6"/>
                  </a:lnTo>
                  <a:lnTo>
                    <a:pt x="6" y="34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5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2" name="Freeform 2975"/>
            <p:cNvSpPr>
              <a:spLocks/>
            </p:cNvSpPr>
            <p:nvPr/>
          </p:nvSpPr>
          <p:spPr bwMode="auto">
            <a:xfrm>
              <a:off x="3268664" y="4597400"/>
              <a:ext cx="63500" cy="63500"/>
            </a:xfrm>
            <a:custGeom>
              <a:avLst/>
              <a:gdLst>
                <a:gd name="T0" fmla="*/ 20 w 40"/>
                <a:gd name="T1" fmla="*/ 0 h 40"/>
                <a:gd name="T2" fmla="*/ 25 w 40"/>
                <a:gd name="T3" fmla="*/ 1 h 40"/>
                <a:gd name="T4" fmla="*/ 29 w 40"/>
                <a:gd name="T5" fmla="*/ 2 h 40"/>
                <a:gd name="T6" fmla="*/ 35 w 40"/>
                <a:gd name="T7" fmla="*/ 6 h 40"/>
                <a:gd name="T8" fmla="*/ 40 w 40"/>
                <a:gd name="T9" fmla="*/ 15 h 40"/>
                <a:gd name="T10" fmla="*/ 40 w 40"/>
                <a:gd name="T11" fmla="*/ 25 h 40"/>
                <a:gd name="T12" fmla="*/ 35 w 40"/>
                <a:gd name="T13" fmla="*/ 34 h 40"/>
                <a:gd name="T14" fmla="*/ 33 w 40"/>
                <a:gd name="T15" fmla="*/ 35 h 40"/>
                <a:gd name="T16" fmla="*/ 29 w 40"/>
                <a:gd name="T17" fmla="*/ 38 h 40"/>
                <a:gd name="T18" fmla="*/ 24 w 40"/>
                <a:gd name="T19" fmla="*/ 40 h 40"/>
                <a:gd name="T20" fmla="*/ 20 w 40"/>
                <a:gd name="T21" fmla="*/ 40 h 40"/>
                <a:gd name="T22" fmla="*/ 15 w 40"/>
                <a:gd name="T23" fmla="*/ 40 h 40"/>
                <a:gd name="T24" fmla="*/ 10 w 40"/>
                <a:gd name="T25" fmla="*/ 38 h 40"/>
                <a:gd name="T26" fmla="*/ 6 w 40"/>
                <a:gd name="T27" fmla="*/ 35 h 40"/>
                <a:gd name="T28" fmla="*/ 0 w 40"/>
                <a:gd name="T29" fmla="*/ 26 h 40"/>
                <a:gd name="T30" fmla="*/ 0 w 40"/>
                <a:gd name="T31" fmla="*/ 15 h 40"/>
                <a:gd name="T32" fmla="*/ 6 w 40"/>
                <a:gd name="T33" fmla="*/ 6 h 40"/>
                <a:gd name="T34" fmla="*/ 6 w 40"/>
                <a:gd name="T35" fmla="*/ 6 h 40"/>
                <a:gd name="T36" fmla="*/ 10 w 40"/>
                <a:gd name="T37" fmla="*/ 2 h 40"/>
                <a:gd name="T38" fmla="*/ 15 w 40"/>
                <a:gd name="T39" fmla="*/ 1 h 40"/>
                <a:gd name="T40" fmla="*/ 20 w 40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5" y="1"/>
                  </a:lnTo>
                  <a:lnTo>
                    <a:pt x="29" y="2"/>
                  </a:lnTo>
                  <a:lnTo>
                    <a:pt x="35" y="6"/>
                  </a:lnTo>
                  <a:lnTo>
                    <a:pt x="40" y="15"/>
                  </a:lnTo>
                  <a:lnTo>
                    <a:pt x="40" y="25"/>
                  </a:lnTo>
                  <a:lnTo>
                    <a:pt x="35" y="34"/>
                  </a:lnTo>
                  <a:lnTo>
                    <a:pt x="33" y="35"/>
                  </a:lnTo>
                  <a:lnTo>
                    <a:pt x="29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6" y="35"/>
                  </a:lnTo>
                  <a:lnTo>
                    <a:pt x="0" y="26"/>
                  </a:lnTo>
                  <a:lnTo>
                    <a:pt x="0" y="1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3" name="Freeform 2976"/>
            <p:cNvSpPr>
              <a:spLocks/>
            </p:cNvSpPr>
            <p:nvPr/>
          </p:nvSpPr>
          <p:spPr bwMode="auto">
            <a:xfrm>
              <a:off x="3333751" y="4532313"/>
              <a:ext cx="61913" cy="65088"/>
            </a:xfrm>
            <a:custGeom>
              <a:avLst/>
              <a:gdLst>
                <a:gd name="T0" fmla="*/ 20 w 39"/>
                <a:gd name="T1" fmla="*/ 0 h 41"/>
                <a:gd name="T2" fmla="*/ 25 w 39"/>
                <a:gd name="T3" fmla="*/ 1 h 41"/>
                <a:gd name="T4" fmla="*/ 29 w 39"/>
                <a:gd name="T5" fmla="*/ 3 h 41"/>
                <a:gd name="T6" fmla="*/ 34 w 39"/>
                <a:gd name="T7" fmla="*/ 7 h 41"/>
                <a:gd name="T8" fmla="*/ 39 w 39"/>
                <a:gd name="T9" fmla="*/ 16 h 41"/>
                <a:gd name="T10" fmla="*/ 39 w 39"/>
                <a:gd name="T11" fmla="*/ 25 h 41"/>
                <a:gd name="T12" fmla="*/ 34 w 39"/>
                <a:gd name="T13" fmla="*/ 34 h 41"/>
                <a:gd name="T14" fmla="*/ 33 w 39"/>
                <a:gd name="T15" fmla="*/ 35 h 41"/>
                <a:gd name="T16" fmla="*/ 29 w 39"/>
                <a:gd name="T17" fmla="*/ 38 h 41"/>
                <a:gd name="T18" fmla="*/ 24 w 39"/>
                <a:gd name="T19" fmla="*/ 41 h 41"/>
                <a:gd name="T20" fmla="*/ 20 w 39"/>
                <a:gd name="T21" fmla="*/ 41 h 41"/>
                <a:gd name="T22" fmla="*/ 14 w 39"/>
                <a:gd name="T23" fmla="*/ 41 h 41"/>
                <a:gd name="T24" fmla="*/ 9 w 39"/>
                <a:gd name="T25" fmla="*/ 38 h 41"/>
                <a:gd name="T26" fmla="*/ 5 w 39"/>
                <a:gd name="T27" fmla="*/ 35 h 41"/>
                <a:gd name="T28" fmla="*/ 0 w 39"/>
                <a:gd name="T29" fmla="*/ 26 h 41"/>
                <a:gd name="T30" fmla="*/ 0 w 39"/>
                <a:gd name="T31" fmla="*/ 16 h 41"/>
                <a:gd name="T32" fmla="*/ 5 w 39"/>
                <a:gd name="T33" fmla="*/ 7 h 41"/>
                <a:gd name="T34" fmla="*/ 5 w 39"/>
                <a:gd name="T35" fmla="*/ 7 h 41"/>
                <a:gd name="T36" fmla="*/ 9 w 39"/>
                <a:gd name="T37" fmla="*/ 3 h 41"/>
                <a:gd name="T38" fmla="*/ 14 w 39"/>
                <a:gd name="T39" fmla="*/ 1 h 41"/>
                <a:gd name="T40" fmla="*/ 20 w 39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1">
                  <a:moveTo>
                    <a:pt x="20" y="0"/>
                  </a:moveTo>
                  <a:lnTo>
                    <a:pt x="25" y="1"/>
                  </a:lnTo>
                  <a:lnTo>
                    <a:pt x="29" y="3"/>
                  </a:lnTo>
                  <a:lnTo>
                    <a:pt x="34" y="7"/>
                  </a:lnTo>
                  <a:lnTo>
                    <a:pt x="39" y="16"/>
                  </a:lnTo>
                  <a:lnTo>
                    <a:pt x="39" y="25"/>
                  </a:lnTo>
                  <a:lnTo>
                    <a:pt x="34" y="34"/>
                  </a:lnTo>
                  <a:lnTo>
                    <a:pt x="33" y="35"/>
                  </a:lnTo>
                  <a:lnTo>
                    <a:pt x="29" y="38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14" y="41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3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4" name="Freeform 2977"/>
            <p:cNvSpPr>
              <a:spLocks/>
            </p:cNvSpPr>
            <p:nvPr/>
          </p:nvSpPr>
          <p:spPr bwMode="auto">
            <a:xfrm>
              <a:off x="3206751" y="4660900"/>
              <a:ext cx="60325" cy="65088"/>
            </a:xfrm>
            <a:custGeom>
              <a:avLst/>
              <a:gdLst>
                <a:gd name="T0" fmla="*/ 18 w 38"/>
                <a:gd name="T1" fmla="*/ 0 h 41"/>
                <a:gd name="T2" fmla="*/ 24 w 38"/>
                <a:gd name="T3" fmla="*/ 2 h 41"/>
                <a:gd name="T4" fmla="*/ 28 w 38"/>
                <a:gd name="T5" fmla="*/ 3 h 41"/>
                <a:gd name="T6" fmla="*/ 33 w 38"/>
                <a:gd name="T7" fmla="*/ 7 h 41"/>
                <a:gd name="T8" fmla="*/ 38 w 38"/>
                <a:gd name="T9" fmla="*/ 16 h 41"/>
                <a:gd name="T10" fmla="*/ 38 w 38"/>
                <a:gd name="T11" fmla="*/ 25 h 41"/>
                <a:gd name="T12" fmla="*/ 33 w 38"/>
                <a:gd name="T13" fmla="*/ 34 h 41"/>
                <a:gd name="T14" fmla="*/ 32 w 38"/>
                <a:gd name="T15" fmla="*/ 36 h 41"/>
                <a:gd name="T16" fmla="*/ 28 w 38"/>
                <a:gd name="T17" fmla="*/ 38 h 41"/>
                <a:gd name="T18" fmla="*/ 22 w 38"/>
                <a:gd name="T19" fmla="*/ 41 h 41"/>
                <a:gd name="T20" fmla="*/ 18 w 38"/>
                <a:gd name="T21" fmla="*/ 41 h 41"/>
                <a:gd name="T22" fmla="*/ 13 w 38"/>
                <a:gd name="T23" fmla="*/ 41 h 41"/>
                <a:gd name="T24" fmla="*/ 8 w 38"/>
                <a:gd name="T25" fmla="*/ 38 h 41"/>
                <a:gd name="T26" fmla="*/ 4 w 38"/>
                <a:gd name="T27" fmla="*/ 36 h 41"/>
                <a:gd name="T28" fmla="*/ 1 w 38"/>
                <a:gd name="T29" fmla="*/ 33 h 41"/>
                <a:gd name="T30" fmla="*/ 0 w 38"/>
                <a:gd name="T31" fmla="*/ 30 h 41"/>
                <a:gd name="T32" fmla="*/ 0 w 38"/>
                <a:gd name="T33" fmla="*/ 12 h 41"/>
                <a:gd name="T34" fmla="*/ 1 w 38"/>
                <a:gd name="T35" fmla="*/ 9 h 41"/>
                <a:gd name="T36" fmla="*/ 4 w 38"/>
                <a:gd name="T37" fmla="*/ 7 h 41"/>
                <a:gd name="T38" fmla="*/ 4 w 38"/>
                <a:gd name="T39" fmla="*/ 7 h 41"/>
                <a:gd name="T40" fmla="*/ 8 w 38"/>
                <a:gd name="T41" fmla="*/ 3 h 41"/>
                <a:gd name="T42" fmla="*/ 13 w 38"/>
                <a:gd name="T43" fmla="*/ 2 h 41"/>
                <a:gd name="T44" fmla="*/ 18 w 38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41">
                  <a:moveTo>
                    <a:pt x="18" y="0"/>
                  </a:moveTo>
                  <a:lnTo>
                    <a:pt x="24" y="2"/>
                  </a:lnTo>
                  <a:lnTo>
                    <a:pt x="28" y="3"/>
                  </a:lnTo>
                  <a:lnTo>
                    <a:pt x="33" y="7"/>
                  </a:lnTo>
                  <a:lnTo>
                    <a:pt x="38" y="16"/>
                  </a:lnTo>
                  <a:lnTo>
                    <a:pt x="38" y="25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28" y="38"/>
                  </a:lnTo>
                  <a:lnTo>
                    <a:pt x="22" y="41"/>
                  </a:lnTo>
                  <a:lnTo>
                    <a:pt x="18" y="41"/>
                  </a:lnTo>
                  <a:lnTo>
                    <a:pt x="13" y="41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12"/>
                  </a:lnTo>
                  <a:lnTo>
                    <a:pt x="1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8" y="3"/>
                  </a:lnTo>
                  <a:lnTo>
                    <a:pt x="13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5" name="Freeform 2978"/>
            <p:cNvSpPr>
              <a:spLocks/>
            </p:cNvSpPr>
            <p:nvPr/>
          </p:nvSpPr>
          <p:spPr bwMode="auto">
            <a:xfrm>
              <a:off x="3395664" y="4468813"/>
              <a:ext cx="65088" cy="63500"/>
            </a:xfrm>
            <a:custGeom>
              <a:avLst/>
              <a:gdLst>
                <a:gd name="T0" fmla="*/ 21 w 41"/>
                <a:gd name="T1" fmla="*/ 0 h 40"/>
                <a:gd name="T2" fmla="*/ 27 w 41"/>
                <a:gd name="T3" fmla="*/ 1 h 40"/>
                <a:gd name="T4" fmla="*/ 30 w 41"/>
                <a:gd name="T5" fmla="*/ 2 h 40"/>
                <a:gd name="T6" fmla="*/ 34 w 41"/>
                <a:gd name="T7" fmla="*/ 6 h 40"/>
                <a:gd name="T8" fmla="*/ 36 w 41"/>
                <a:gd name="T9" fmla="*/ 6 h 40"/>
                <a:gd name="T10" fmla="*/ 41 w 41"/>
                <a:gd name="T11" fmla="*/ 15 h 40"/>
                <a:gd name="T12" fmla="*/ 41 w 41"/>
                <a:gd name="T13" fmla="*/ 26 h 40"/>
                <a:gd name="T14" fmla="*/ 36 w 41"/>
                <a:gd name="T15" fmla="*/ 35 h 40"/>
                <a:gd name="T16" fmla="*/ 32 w 41"/>
                <a:gd name="T17" fmla="*/ 38 h 40"/>
                <a:gd name="T18" fmla="*/ 27 w 41"/>
                <a:gd name="T19" fmla="*/ 40 h 40"/>
                <a:gd name="T20" fmla="*/ 21 w 41"/>
                <a:gd name="T21" fmla="*/ 40 h 40"/>
                <a:gd name="T22" fmla="*/ 16 w 41"/>
                <a:gd name="T23" fmla="*/ 40 h 40"/>
                <a:gd name="T24" fmla="*/ 11 w 41"/>
                <a:gd name="T25" fmla="*/ 38 h 40"/>
                <a:gd name="T26" fmla="*/ 7 w 41"/>
                <a:gd name="T27" fmla="*/ 35 h 40"/>
                <a:gd name="T28" fmla="*/ 2 w 41"/>
                <a:gd name="T29" fmla="*/ 28 h 40"/>
                <a:gd name="T30" fmla="*/ 0 w 41"/>
                <a:gd name="T31" fmla="*/ 20 h 40"/>
                <a:gd name="T32" fmla="*/ 2 w 41"/>
                <a:gd name="T33" fmla="*/ 13 h 40"/>
                <a:gd name="T34" fmla="*/ 4 w 41"/>
                <a:gd name="T35" fmla="*/ 9 h 40"/>
                <a:gd name="T36" fmla="*/ 7 w 41"/>
                <a:gd name="T37" fmla="*/ 6 h 40"/>
                <a:gd name="T38" fmla="*/ 11 w 41"/>
                <a:gd name="T39" fmla="*/ 2 h 40"/>
                <a:gd name="T40" fmla="*/ 16 w 41"/>
                <a:gd name="T41" fmla="*/ 1 h 40"/>
                <a:gd name="T42" fmla="*/ 21 w 41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0">
                  <a:moveTo>
                    <a:pt x="21" y="0"/>
                  </a:moveTo>
                  <a:lnTo>
                    <a:pt x="27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15"/>
                  </a:lnTo>
                  <a:lnTo>
                    <a:pt x="41" y="26"/>
                  </a:lnTo>
                  <a:lnTo>
                    <a:pt x="36" y="35"/>
                  </a:lnTo>
                  <a:lnTo>
                    <a:pt x="32" y="38"/>
                  </a:lnTo>
                  <a:lnTo>
                    <a:pt x="27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1" y="38"/>
                  </a:lnTo>
                  <a:lnTo>
                    <a:pt x="7" y="35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4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6" name="Freeform 2979"/>
            <p:cNvSpPr>
              <a:spLocks/>
            </p:cNvSpPr>
            <p:nvPr/>
          </p:nvSpPr>
          <p:spPr bwMode="auto">
            <a:xfrm>
              <a:off x="3206751" y="4403725"/>
              <a:ext cx="57150" cy="65088"/>
            </a:xfrm>
            <a:custGeom>
              <a:avLst/>
              <a:gdLst>
                <a:gd name="T0" fmla="*/ 16 w 36"/>
                <a:gd name="T1" fmla="*/ 0 h 41"/>
                <a:gd name="T2" fmla="*/ 21 w 36"/>
                <a:gd name="T3" fmla="*/ 1 h 41"/>
                <a:gd name="T4" fmla="*/ 26 w 36"/>
                <a:gd name="T5" fmla="*/ 3 h 41"/>
                <a:gd name="T6" fmla="*/ 30 w 36"/>
                <a:gd name="T7" fmla="*/ 7 h 41"/>
                <a:gd name="T8" fmla="*/ 30 w 36"/>
                <a:gd name="T9" fmla="*/ 7 h 41"/>
                <a:gd name="T10" fmla="*/ 36 w 36"/>
                <a:gd name="T11" fmla="*/ 16 h 41"/>
                <a:gd name="T12" fmla="*/ 36 w 36"/>
                <a:gd name="T13" fmla="*/ 26 h 41"/>
                <a:gd name="T14" fmla="*/ 30 w 36"/>
                <a:gd name="T15" fmla="*/ 35 h 41"/>
                <a:gd name="T16" fmla="*/ 26 w 36"/>
                <a:gd name="T17" fmla="*/ 38 h 41"/>
                <a:gd name="T18" fmla="*/ 21 w 36"/>
                <a:gd name="T19" fmla="*/ 41 h 41"/>
                <a:gd name="T20" fmla="*/ 16 w 36"/>
                <a:gd name="T21" fmla="*/ 41 h 41"/>
                <a:gd name="T22" fmla="*/ 11 w 36"/>
                <a:gd name="T23" fmla="*/ 41 h 41"/>
                <a:gd name="T24" fmla="*/ 7 w 36"/>
                <a:gd name="T25" fmla="*/ 38 h 41"/>
                <a:gd name="T26" fmla="*/ 1 w 36"/>
                <a:gd name="T27" fmla="*/ 35 h 41"/>
                <a:gd name="T28" fmla="*/ 1 w 36"/>
                <a:gd name="T29" fmla="*/ 34 h 41"/>
                <a:gd name="T30" fmla="*/ 0 w 36"/>
                <a:gd name="T31" fmla="*/ 33 h 41"/>
                <a:gd name="T32" fmla="*/ 0 w 36"/>
                <a:gd name="T33" fmla="*/ 8 h 41"/>
                <a:gd name="T34" fmla="*/ 1 w 36"/>
                <a:gd name="T35" fmla="*/ 7 h 41"/>
                <a:gd name="T36" fmla="*/ 5 w 36"/>
                <a:gd name="T37" fmla="*/ 3 h 41"/>
                <a:gd name="T38" fmla="*/ 11 w 36"/>
                <a:gd name="T39" fmla="*/ 1 h 41"/>
                <a:gd name="T40" fmla="*/ 16 w 36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1">
                  <a:moveTo>
                    <a:pt x="16" y="0"/>
                  </a:moveTo>
                  <a:lnTo>
                    <a:pt x="21" y="1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6" y="16"/>
                  </a:lnTo>
                  <a:lnTo>
                    <a:pt x="36" y="26"/>
                  </a:lnTo>
                  <a:lnTo>
                    <a:pt x="30" y="35"/>
                  </a:lnTo>
                  <a:lnTo>
                    <a:pt x="26" y="38"/>
                  </a:lnTo>
                  <a:lnTo>
                    <a:pt x="21" y="41"/>
                  </a:lnTo>
                  <a:lnTo>
                    <a:pt x="16" y="41"/>
                  </a:lnTo>
                  <a:lnTo>
                    <a:pt x="11" y="41"/>
                  </a:lnTo>
                  <a:lnTo>
                    <a:pt x="7" y="38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0" y="33"/>
                  </a:lnTo>
                  <a:lnTo>
                    <a:pt x="0" y="8"/>
                  </a:lnTo>
                  <a:lnTo>
                    <a:pt x="1" y="7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7" name="Freeform 2980"/>
            <p:cNvSpPr>
              <a:spLocks/>
            </p:cNvSpPr>
            <p:nvPr/>
          </p:nvSpPr>
          <p:spPr bwMode="auto">
            <a:xfrm>
              <a:off x="3206751" y="4532313"/>
              <a:ext cx="57150" cy="65088"/>
            </a:xfrm>
            <a:custGeom>
              <a:avLst/>
              <a:gdLst>
                <a:gd name="T0" fmla="*/ 16 w 36"/>
                <a:gd name="T1" fmla="*/ 0 h 41"/>
                <a:gd name="T2" fmla="*/ 21 w 36"/>
                <a:gd name="T3" fmla="*/ 1 h 41"/>
                <a:gd name="T4" fmla="*/ 26 w 36"/>
                <a:gd name="T5" fmla="*/ 3 h 41"/>
                <a:gd name="T6" fmla="*/ 30 w 36"/>
                <a:gd name="T7" fmla="*/ 7 h 41"/>
                <a:gd name="T8" fmla="*/ 36 w 36"/>
                <a:gd name="T9" fmla="*/ 16 h 41"/>
                <a:gd name="T10" fmla="*/ 36 w 36"/>
                <a:gd name="T11" fmla="*/ 25 h 41"/>
                <a:gd name="T12" fmla="*/ 30 w 36"/>
                <a:gd name="T13" fmla="*/ 34 h 41"/>
                <a:gd name="T14" fmla="*/ 30 w 36"/>
                <a:gd name="T15" fmla="*/ 35 h 41"/>
                <a:gd name="T16" fmla="*/ 26 w 36"/>
                <a:gd name="T17" fmla="*/ 38 h 41"/>
                <a:gd name="T18" fmla="*/ 21 w 36"/>
                <a:gd name="T19" fmla="*/ 41 h 41"/>
                <a:gd name="T20" fmla="*/ 16 w 36"/>
                <a:gd name="T21" fmla="*/ 41 h 41"/>
                <a:gd name="T22" fmla="*/ 11 w 36"/>
                <a:gd name="T23" fmla="*/ 41 h 41"/>
                <a:gd name="T24" fmla="*/ 5 w 36"/>
                <a:gd name="T25" fmla="*/ 38 h 41"/>
                <a:gd name="T26" fmla="*/ 1 w 36"/>
                <a:gd name="T27" fmla="*/ 35 h 41"/>
                <a:gd name="T28" fmla="*/ 0 w 36"/>
                <a:gd name="T29" fmla="*/ 33 h 41"/>
                <a:gd name="T30" fmla="*/ 0 w 36"/>
                <a:gd name="T31" fmla="*/ 9 h 41"/>
                <a:gd name="T32" fmla="*/ 1 w 36"/>
                <a:gd name="T33" fmla="*/ 7 h 41"/>
                <a:gd name="T34" fmla="*/ 1 w 36"/>
                <a:gd name="T35" fmla="*/ 7 h 41"/>
                <a:gd name="T36" fmla="*/ 7 w 36"/>
                <a:gd name="T37" fmla="*/ 3 h 41"/>
                <a:gd name="T38" fmla="*/ 11 w 36"/>
                <a:gd name="T39" fmla="*/ 1 h 41"/>
                <a:gd name="T40" fmla="*/ 16 w 36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1">
                  <a:moveTo>
                    <a:pt x="16" y="0"/>
                  </a:moveTo>
                  <a:lnTo>
                    <a:pt x="21" y="1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6" y="16"/>
                  </a:lnTo>
                  <a:lnTo>
                    <a:pt x="36" y="25"/>
                  </a:lnTo>
                  <a:lnTo>
                    <a:pt x="30" y="34"/>
                  </a:lnTo>
                  <a:lnTo>
                    <a:pt x="30" y="35"/>
                  </a:lnTo>
                  <a:lnTo>
                    <a:pt x="26" y="38"/>
                  </a:lnTo>
                  <a:lnTo>
                    <a:pt x="21" y="41"/>
                  </a:lnTo>
                  <a:lnTo>
                    <a:pt x="16" y="41"/>
                  </a:lnTo>
                  <a:lnTo>
                    <a:pt x="11" y="41"/>
                  </a:lnTo>
                  <a:lnTo>
                    <a:pt x="5" y="38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8" name="Freeform 2981"/>
            <p:cNvSpPr>
              <a:spLocks/>
            </p:cNvSpPr>
            <p:nvPr/>
          </p:nvSpPr>
          <p:spPr bwMode="auto">
            <a:xfrm>
              <a:off x="3265489" y="4468813"/>
              <a:ext cx="61913" cy="63500"/>
            </a:xfrm>
            <a:custGeom>
              <a:avLst/>
              <a:gdLst>
                <a:gd name="T0" fmla="*/ 19 w 39"/>
                <a:gd name="T1" fmla="*/ 0 h 40"/>
                <a:gd name="T2" fmla="*/ 25 w 39"/>
                <a:gd name="T3" fmla="*/ 1 h 40"/>
                <a:gd name="T4" fmla="*/ 30 w 39"/>
                <a:gd name="T5" fmla="*/ 2 h 40"/>
                <a:gd name="T6" fmla="*/ 34 w 39"/>
                <a:gd name="T7" fmla="*/ 6 h 40"/>
                <a:gd name="T8" fmla="*/ 34 w 39"/>
                <a:gd name="T9" fmla="*/ 6 h 40"/>
                <a:gd name="T10" fmla="*/ 39 w 39"/>
                <a:gd name="T11" fmla="*/ 15 h 40"/>
                <a:gd name="T12" fmla="*/ 39 w 39"/>
                <a:gd name="T13" fmla="*/ 26 h 40"/>
                <a:gd name="T14" fmla="*/ 34 w 39"/>
                <a:gd name="T15" fmla="*/ 35 h 40"/>
                <a:gd name="T16" fmla="*/ 31 w 39"/>
                <a:gd name="T17" fmla="*/ 38 h 40"/>
                <a:gd name="T18" fmla="*/ 26 w 39"/>
                <a:gd name="T19" fmla="*/ 40 h 40"/>
                <a:gd name="T20" fmla="*/ 19 w 39"/>
                <a:gd name="T21" fmla="*/ 40 h 40"/>
                <a:gd name="T22" fmla="*/ 14 w 39"/>
                <a:gd name="T23" fmla="*/ 40 h 40"/>
                <a:gd name="T24" fmla="*/ 9 w 39"/>
                <a:gd name="T25" fmla="*/ 38 h 40"/>
                <a:gd name="T26" fmla="*/ 5 w 39"/>
                <a:gd name="T27" fmla="*/ 35 h 40"/>
                <a:gd name="T28" fmla="*/ 1 w 39"/>
                <a:gd name="T29" fmla="*/ 28 h 40"/>
                <a:gd name="T30" fmla="*/ 0 w 39"/>
                <a:gd name="T31" fmla="*/ 20 h 40"/>
                <a:gd name="T32" fmla="*/ 1 w 39"/>
                <a:gd name="T33" fmla="*/ 13 h 40"/>
                <a:gd name="T34" fmla="*/ 2 w 39"/>
                <a:gd name="T35" fmla="*/ 9 h 40"/>
                <a:gd name="T36" fmla="*/ 5 w 39"/>
                <a:gd name="T37" fmla="*/ 6 h 40"/>
                <a:gd name="T38" fmla="*/ 9 w 39"/>
                <a:gd name="T39" fmla="*/ 2 h 40"/>
                <a:gd name="T40" fmla="*/ 14 w 39"/>
                <a:gd name="T41" fmla="*/ 1 h 40"/>
                <a:gd name="T42" fmla="*/ 19 w 39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40">
                  <a:moveTo>
                    <a:pt x="19" y="0"/>
                  </a:moveTo>
                  <a:lnTo>
                    <a:pt x="25" y="1"/>
                  </a:lnTo>
                  <a:lnTo>
                    <a:pt x="30" y="2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9" y="15"/>
                  </a:lnTo>
                  <a:lnTo>
                    <a:pt x="39" y="26"/>
                  </a:lnTo>
                  <a:lnTo>
                    <a:pt x="34" y="35"/>
                  </a:lnTo>
                  <a:lnTo>
                    <a:pt x="31" y="38"/>
                  </a:lnTo>
                  <a:lnTo>
                    <a:pt x="26" y="40"/>
                  </a:lnTo>
                  <a:lnTo>
                    <a:pt x="19" y="40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5" y="35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2" y="9"/>
                  </a:lnTo>
                  <a:lnTo>
                    <a:pt x="5" y="6"/>
                  </a:lnTo>
                  <a:lnTo>
                    <a:pt x="9" y="2"/>
                  </a:lnTo>
                  <a:lnTo>
                    <a:pt x="14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6" name="그룹 3065"/>
          <p:cNvGrpSpPr/>
          <p:nvPr/>
        </p:nvGrpSpPr>
        <p:grpSpPr>
          <a:xfrm>
            <a:off x="5520922" y="3996444"/>
            <a:ext cx="1153573" cy="1152103"/>
            <a:chOff x="3946526" y="3924300"/>
            <a:chExt cx="1246188" cy="1244600"/>
          </a:xfrm>
        </p:grpSpPr>
        <p:sp>
          <p:nvSpPr>
            <p:cNvPr id="3049" name="Freeform 2982"/>
            <p:cNvSpPr>
              <a:spLocks/>
            </p:cNvSpPr>
            <p:nvPr/>
          </p:nvSpPr>
          <p:spPr bwMode="auto">
            <a:xfrm>
              <a:off x="4037014" y="4013200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2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2 w 728"/>
                <a:gd name="T27" fmla="*/ 469 h 728"/>
                <a:gd name="T28" fmla="*/ 694 w 728"/>
                <a:gd name="T29" fmla="*/ 517 h 728"/>
                <a:gd name="T30" fmla="*/ 669 w 728"/>
                <a:gd name="T31" fmla="*/ 561 h 728"/>
                <a:gd name="T32" fmla="*/ 639 w 728"/>
                <a:gd name="T33" fmla="*/ 602 h 728"/>
                <a:gd name="T34" fmla="*/ 602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5 w 728"/>
                <a:gd name="T55" fmla="*/ 639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5 w 728"/>
                <a:gd name="T63" fmla="*/ 469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5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5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2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2" y="469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9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9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4" name="Freeform 2984"/>
            <p:cNvSpPr>
              <a:spLocks/>
            </p:cNvSpPr>
            <p:nvPr/>
          </p:nvSpPr>
          <p:spPr bwMode="auto">
            <a:xfrm>
              <a:off x="3946526" y="3924300"/>
              <a:ext cx="1154113" cy="1152525"/>
            </a:xfrm>
            <a:custGeom>
              <a:avLst/>
              <a:gdLst>
                <a:gd name="T0" fmla="*/ 365 w 727"/>
                <a:gd name="T1" fmla="*/ 0 h 726"/>
                <a:gd name="T2" fmla="*/ 418 w 727"/>
                <a:gd name="T3" fmla="*/ 3 h 726"/>
                <a:gd name="T4" fmla="*/ 469 w 727"/>
                <a:gd name="T5" fmla="*/ 15 h 726"/>
                <a:gd name="T6" fmla="*/ 518 w 727"/>
                <a:gd name="T7" fmla="*/ 34 h 726"/>
                <a:gd name="T8" fmla="*/ 562 w 727"/>
                <a:gd name="T9" fmla="*/ 58 h 726"/>
                <a:gd name="T10" fmla="*/ 603 w 727"/>
                <a:gd name="T11" fmla="*/ 89 h 726"/>
                <a:gd name="T12" fmla="*/ 638 w 727"/>
                <a:gd name="T13" fmla="*/ 124 h 726"/>
                <a:gd name="T14" fmla="*/ 670 w 727"/>
                <a:gd name="T15" fmla="*/ 165 h 726"/>
                <a:gd name="T16" fmla="*/ 695 w 727"/>
                <a:gd name="T17" fmla="*/ 210 h 726"/>
                <a:gd name="T18" fmla="*/ 713 w 727"/>
                <a:gd name="T19" fmla="*/ 257 h 726"/>
                <a:gd name="T20" fmla="*/ 723 w 727"/>
                <a:gd name="T21" fmla="*/ 310 h 726"/>
                <a:gd name="T22" fmla="*/ 727 w 727"/>
                <a:gd name="T23" fmla="*/ 363 h 726"/>
                <a:gd name="T24" fmla="*/ 723 w 727"/>
                <a:gd name="T25" fmla="*/ 417 h 726"/>
                <a:gd name="T26" fmla="*/ 713 w 727"/>
                <a:gd name="T27" fmla="*/ 468 h 726"/>
                <a:gd name="T28" fmla="*/ 695 w 727"/>
                <a:gd name="T29" fmla="*/ 517 h 726"/>
                <a:gd name="T30" fmla="*/ 670 w 727"/>
                <a:gd name="T31" fmla="*/ 561 h 726"/>
                <a:gd name="T32" fmla="*/ 638 w 727"/>
                <a:gd name="T33" fmla="*/ 602 h 726"/>
                <a:gd name="T34" fmla="*/ 603 w 727"/>
                <a:gd name="T35" fmla="*/ 637 h 726"/>
                <a:gd name="T36" fmla="*/ 562 w 727"/>
                <a:gd name="T37" fmla="*/ 669 h 726"/>
                <a:gd name="T38" fmla="*/ 518 w 727"/>
                <a:gd name="T39" fmla="*/ 693 h 726"/>
                <a:gd name="T40" fmla="*/ 469 w 727"/>
                <a:gd name="T41" fmla="*/ 712 h 726"/>
                <a:gd name="T42" fmla="*/ 418 w 727"/>
                <a:gd name="T43" fmla="*/ 722 h 726"/>
                <a:gd name="T44" fmla="*/ 365 w 727"/>
                <a:gd name="T45" fmla="*/ 726 h 726"/>
                <a:gd name="T46" fmla="*/ 311 w 727"/>
                <a:gd name="T47" fmla="*/ 722 h 726"/>
                <a:gd name="T48" fmla="*/ 258 w 727"/>
                <a:gd name="T49" fmla="*/ 712 h 726"/>
                <a:gd name="T50" fmla="*/ 211 w 727"/>
                <a:gd name="T51" fmla="*/ 693 h 726"/>
                <a:gd name="T52" fmla="*/ 165 w 727"/>
                <a:gd name="T53" fmla="*/ 669 h 726"/>
                <a:gd name="T54" fmla="*/ 125 w 727"/>
                <a:gd name="T55" fmla="*/ 637 h 726"/>
                <a:gd name="T56" fmla="*/ 89 w 727"/>
                <a:gd name="T57" fmla="*/ 602 h 726"/>
                <a:gd name="T58" fmla="*/ 59 w 727"/>
                <a:gd name="T59" fmla="*/ 561 h 726"/>
                <a:gd name="T60" fmla="*/ 34 w 727"/>
                <a:gd name="T61" fmla="*/ 517 h 726"/>
                <a:gd name="T62" fmla="*/ 16 w 727"/>
                <a:gd name="T63" fmla="*/ 468 h 726"/>
                <a:gd name="T64" fmla="*/ 4 w 727"/>
                <a:gd name="T65" fmla="*/ 417 h 726"/>
                <a:gd name="T66" fmla="*/ 0 w 727"/>
                <a:gd name="T67" fmla="*/ 363 h 726"/>
                <a:gd name="T68" fmla="*/ 4 w 727"/>
                <a:gd name="T69" fmla="*/ 310 h 726"/>
                <a:gd name="T70" fmla="*/ 16 w 727"/>
                <a:gd name="T71" fmla="*/ 257 h 726"/>
                <a:gd name="T72" fmla="*/ 34 w 727"/>
                <a:gd name="T73" fmla="*/ 210 h 726"/>
                <a:gd name="T74" fmla="*/ 59 w 727"/>
                <a:gd name="T75" fmla="*/ 165 h 726"/>
                <a:gd name="T76" fmla="*/ 89 w 727"/>
                <a:gd name="T77" fmla="*/ 124 h 726"/>
                <a:gd name="T78" fmla="*/ 125 w 727"/>
                <a:gd name="T79" fmla="*/ 89 h 726"/>
                <a:gd name="T80" fmla="*/ 165 w 727"/>
                <a:gd name="T81" fmla="*/ 58 h 726"/>
                <a:gd name="T82" fmla="*/ 211 w 727"/>
                <a:gd name="T83" fmla="*/ 34 h 726"/>
                <a:gd name="T84" fmla="*/ 258 w 727"/>
                <a:gd name="T85" fmla="*/ 15 h 726"/>
                <a:gd name="T86" fmla="*/ 311 w 727"/>
                <a:gd name="T87" fmla="*/ 3 h 726"/>
                <a:gd name="T88" fmla="*/ 365 w 727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6">
                  <a:moveTo>
                    <a:pt x="365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70" y="165"/>
                  </a:lnTo>
                  <a:lnTo>
                    <a:pt x="695" y="210"/>
                  </a:lnTo>
                  <a:lnTo>
                    <a:pt x="713" y="257"/>
                  </a:lnTo>
                  <a:lnTo>
                    <a:pt x="723" y="310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5" y="726"/>
                  </a:lnTo>
                  <a:lnTo>
                    <a:pt x="311" y="722"/>
                  </a:lnTo>
                  <a:lnTo>
                    <a:pt x="258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6" y="257"/>
                  </a:lnTo>
                  <a:lnTo>
                    <a:pt x="34" y="210"/>
                  </a:lnTo>
                  <a:lnTo>
                    <a:pt x="59" y="165"/>
                  </a:lnTo>
                  <a:lnTo>
                    <a:pt x="89" y="124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1" y="34"/>
                  </a:lnTo>
                  <a:lnTo>
                    <a:pt x="258" y="15"/>
                  </a:lnTo>
                  <a:lnTo>
                    <a:pt x="311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7A62FF"/>
            </a:solidFill>
            <a:ln w="0">
              <a:solidFill>
                <a:srgbClr val="7A6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5" name="Freeform 2985"/>
            <p:cNvSpPr>
              <a:spLocks/>
            </p:cNvSpPr>
            <p:nvPr/>
          </p:nvSpPr>
          <p:spPr bwMode="auto">
            <a:xfrm>
              <a:off x="4151313" y="4359275"/>
              <a:ext cx="777875" cy="284163"/>
            </a:xfrm>
            <a:custGeom>
              <a:avLst/>
              <a:gdLst>
                <a:gd name="T0" fmla="*/ 0 w 490"/>
                <a:gd name="T1" fmla="*/ 0 h 179"/>
                <a:gd name="T2" fmla="*/ 310 w 490"/>
                <a:gd name="T3" fmla="*/ 62 h 179"/>
                <a:gd name="T4" fmla="*/ 277 w 490"/>
                <a:gd name="T5" fmla="*/ 0 h 179"/>
                <a:gd name="T6" fmla="*/ 490 w 490"/>
                <a:gd name="T7" fmla="*/ 89 h 179"/>
                <a:gd name="T8" fmla="*/ 277 w 490"/>
                <a:gd name="T9" fmla="*/ 179 h 179"/>
                <a:gd name="T10" fmla="*/ 310 w 490"/>
                <a:gd name="T11" fmla="*/ 116 h 179"/>
                <a:gd name="T12" fmla="*/ 0 w 490"/>
                <a:gd name="T13" fmla="*/ 179 h 179"/>
                <a:gd name="T14" fmla="*/ 141 w 490"/>
                <a:gd name="T15" fmla="*/ 89 h 179"/>
                <a:gd name="T16" fmla="*/ 0 w 490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179">
                  <a:moveTo>
                    <a:pt x="0" y="0"/>
                  </a:moveTo>
                  <a:lnTo>
                    <a:pt x="310" y="62"/>
                  </a:lnTo>
                  <a:lnTo>
                    <a:pt x="277" y="0"/>
                  </a:lnTo>
                  <a:lnTo>
                    <a:pt x="490" y="89"/>
                  </a:lnTo>
                  <a:lnTo>
                    <a:pt x="277" y="179"/>
                  </a:lnTo>
                  <a:lnTo>
                    <a:pt x="310" y="116"/>
                  </a:lnTo>
                  <a:lnTo>
                    <a:pt x="0" y="179"/>
                  </a:lnTo>
                  <a:lnTo>
                    <a:pt x="141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6" name="Freeform 2986"/>
            <p:cNvSpPr>
              <a:spLocks/>
            </p:cNvSpPr>
            <p:nvPr/>
          </p:nvSpPr>
          <p:spPr bwMode="auto">
            <a:xfrm>
              <a:off x="4525963" y="3924300"/>
              <a:ext cx="574675" cy="1152525"/>
            </a:xfrm>
            <a:custGeom>
              <a:avLst/>
              <a:gdLst>
                <a:gd name="T0" fmla="*/ 0 w 362"/>
                <a:gd name="T1" fmla="*/ 0 h 726"/>
                <a:gd name="T2" fmla="*/ 53 w 362"/>
                <a:gd name="T3" fmla="*/ 3 h 726"/>
                <a:gd name="T4" fmla="*/ 104 w 362"/>
                <a:gd name="T5" fmla="*/ 15 h 726"/>
                <a:gd name="T6" fmla="*/ 153 w 362"/>
                <a:gd name="T7" fmla="*/ 34 h 726"/>
                <a:gd name="T8" fmla="*/ 197 w 362"/>
                <a:gd name="T9" fmla="*/ 58 h 726"/>
                <a:gd name="T10" fmla="*/ 238 w 362"/>
                <a:gd name="T11" fmla="*/ 89 h 726"/>
                <a:gd name="T12" fmla="*/ 273 w 362"/>
                <a:gd name="T13" fmla="*/ 124 h 726"/>
                <a:gd name="T14" fmla="*/ 305 w 362"/>
                <a:gd name="T15" fmla="*/ 165 h 726"/>
                <a:gd name="T16" fmla="*/ 330 w 362"/>
                <a:gd name="T17" fmla="*/ 210 h 726"/>
                <a:gd name="T18" fmla="*/ 348 w 362"/>
                <a:gd name="T19" fmla="*/ 257 h 726"/>
                <a:gd name="T20" fmla="*/ 358 w 362"/>
                <a:gd name="T21" fmla="*/ 310 h 726"/>
                <a:gd name="T22" fmla="*/ 362 w 362"/>
                <a:gd name="T23" fmla="*/ 363 h 726"/>
                <a:gd name="T24" fmla="*/ 358 w 362"/>
                <a:gd name="T25" fmla="*/ 417 h 726"/>
                <a:gd name="T26" fmla="*/ 348 w 362"/>
                <a:gd name="T27" fmla="*/ 468 h 726"/>
                <a:gd name="T28" fmla="*/ 330 w 362"/>
                <a:gd name="T29" fmla="*/ 517 h 726"/>
                <a:gd name="T30" fmla="*/ 305 w 362"/>
                <a:gd name="T31" fmla="*/ 561 h 726"/>
                <a:gd name="T32" fmla="*/ 273 w 362"/>
                <a:gd name="T33" fmla="*/ 602 h 726"/>
                <a:gd name="T34" fmla="*/ 238 w 362"/>
                <a:gd name="T35" fmla="*/ 637 h 726"/>
                <a:gd name="T36" fmla="*/ 197 w 362"/>
                <a:gd name="T37" fmla="*/ 669 h 726"/>
                <a:gd name="T38" fmla="*/ 153 w 362"/>
                <a:gd name="T39" fmla="*/ 693 h 726"/>
                <a:gd name="T40" fmla="*/ 104 w 362"/>
                <a:gd name="T41" fmla="*/ 712 h 726"/>
                <a:gd name="T42" fmla="*/ 53 w 362"/>
                <a:gd name="T43" fmla="*/ 722 h 726"/>
                <a:gd name="T44" fmla="*/ 0 w 362"/>
                <a:gd name="T45" fmla="*/ 726 h 726"/>
                <a:gd name="T46" fmla="*/ 0 w 362"/>
                <a:gd name="T47" fmla="*/ 405 h 726"/>
                <a:gd name="T48" fmla="*/ 74 w 362"/>
                <a:gd name="T49" fmla="*/ 390 h 726"/>
                <a:gd name="T50" fmla="*/ 41 w 362"/>
                <a:gd name="T51" fmla="*/ 453 h 726"/>
                <a:gd name="T52" fmla="*/ 254 w 362"/>
                <a:gd name="T53" fmla="*/ 363 h 726"/>
                <a:gd name="T54" fmla="*/ 41 w 362"/>
                <a:gd name="T55" fmla="*/ 274 h 726"/>
                <a:gd name="T56" fmla="*/ 74 w 362"/>
                <a:gd name="T57" fmla="*/ 336 h 726"/>
                <a:gd name="T58" fmla="*/ 0 w 362"/>
                <a:gd name="T59" fmla="*/ 322 h 726"/>
                <a:gd name="T60" fmla="*/ 0 w 362"/>
                <a:gd name="T61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726">
                  <a:moveTo>
                    <a:pt x="0" y="0"/>
                  </a:moveTo>
                  <a:lnTo>
                    <a:pt x="53" y="3"/>
                  </a:lnTo>
                  <a:lnTo>
                    <a:pt x="104" y="15"/>
                  </a:lnTo>
                  <a:lnTo>
                    <a:pt x="153" y="34"/>
                  </a:lnTo>
                  <a:lnTo>
                    <a:pt x="197" y="58"/>
                  </a:lnTo>
                  <a:lnTo>
                    <a:pt x="238" y="89"/>
                  </a:lnTo>
                  <a:lnTo>
                    <a:pt x="273" y="124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7"/>
                  </a:lnTo>
                  <a:lnTo>
                    <a:pt x="358" y="310"/>
                  </a:lnTo>
                  <a:lnTo>
                    <a:pt x="362" y="363"/>
                  </a:lnTo>
                  <a:lnTo>
                    <a:pt x="358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3" y="602"/>
                  </a:lnTo>
                  <a:lnTo>
                    <a:pt x="238" y="637"/>
                  </a:lnTo>
                  <a:lnTo>
                    <a:pt x="197" y="669"/>
                  </a:lnTo>
                  <a:lnTo>
                    <a:pt x="153" y="693"/>
                  </a:lnTo>
                  <a:lnTo>
                    <a:pt x="104" y="712"/>
                  </a:lnTo>
                  <a:lnTo>
                    <a:pt x="53" y="722"/>
                  </a:lnTo>
                  <a:lnTo>
                    <a:pt x="0" y="726"/>
                  </a:lnTo>
                  <a:lnTo>
                    <a:pt x="0" y="405"/>
                  </a:lnTo>
                  <a:lnTo>
                    <a:pt x="74" y="390"/>
                  </a:lnTo>
                  <a:lnTo>
                    <a:pt x="41" y="453"/>
                  </a:lnTo>
                  <a:lnTo>
                    <a:pt x="254" y="363"/>
                  </a:lnTo>
                  <a:lnTo>
                    <a:pt x="41" y="274"/>
                  </a:lnTo>
                  <a:lnTo>
                    <a:pt x="74" y="336"/>
                  </a:lnTo>
                  <a:lnTo>
                    <a:pt x="0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7E5"/>
            </a:solidFill>
            <a:ln w="0">
              <a:solidFill>
                <a:srgbClr val="675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7" name="Freeform 2987"/>
            <p:cNvSpPr>
              <a:spLocks/>
            </p:cNvSpPr>
            <p:nvPr/>
          </p:nvSpPr>
          <p:spPr bwMode="auto">
            <a:xfrm>
              <a:off x="4525963" y="4359275"/>
              <a:ext cx="403225" cy="284163"/>
            </a:xfrm>
            <a:custGeom>
              <a:avLst/>
              <a:gdLst>
                <a:gd name="T0" fmla="*/ 41 w 254"/>
                <a:gd name="T1" fmla="*/ 0 h 179"/>
                <a:gd name="T2" fmla="*/ 254 w 254"/>
                <a:gd name="T3" fmla="*/ 89 h 179"/>
                <a:gd name="T4" fmla="*/ 41 w 254"/>
                <a:gd name="T5" fmla="*/ 179 h 179"/>
                <a:gd name="T6" fmla="*/ 74 w 254"/>
                <a:gd name="T7" fmla="*/ 116 h 179"/>
                <a:gd name="T8" fmla="*/ 0 w 254"/>
                <a:gd name="T9" fmla="*/ 131 h 179"/>
                <a:gd name="T10" fmla="*/ 0 w 254"/>
                <a:gd name="T11" fmla="*/ 48 h 179"/>
                <a:gd name="T12" fmla="*/ 74 w 254"/>
                <a:gd name="T13" fmla="*/ 62 h 179"/>
                <a:gd name="T14" fmla="*/ 41 w 254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179">
                  <a:moveTo>
                    <a:pt x="41" y="0"/>
                  </a:moveTo>
                  <a:lnTo>
                    <a:pt x="254" y="89"/>
                  </a:lnTo>
                  <a:lnTo>
                    <a:pt x="41" y="179"/>
                  </a:lnTo>
                  <a:lnTo>
                    <a:pt x="74" y="116"/>
                  </a:lnTo>
                  <a:lnTo>
                    <a:pt x="0" y="131"/>
                  </a:lnTo>
                  <a:lnTo>
                    <a:pt x="0" y="48"/>
                  </a:lnTo>
                  <a:lnTo>
                    <a:pt x="74" y="6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3" name="그룹 3072"/>
          <p:cNvGrpSpPr/>
          <p:nvPr/>
        </p:nvGrpSpPr>
        <p:grpSpPr>
          <a:xfrm>
            <a:off x="6996665" y="3996444"/>
            <a:ext cx="1152103" cy="1152103"/>
            <a:chOff x="5265738" y="3924300"/>
            <a:chExt cx="1244600" cy="1244600"/>
          </a:xfrm>
        </p:grpSpPr>
        <p:sp>
          <p:nvSpPr>
            <p:cNvPr id="2788" name="Freeform 2988"/>
            <p:cNvSpPr>
              <a:spLocks/>
            </p:cNvSpPr>
            <p:nvPr/>
          </p:nvSpPr>
          <p:spPr bwMode="auto">
            <a:xfrm>
              <a:off x="5354638" y="4013200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3 w 728"/>
                <a:gd name="T11" fmla="*/ 89 h 728"/>
                <a:gd name="T12" fmla="*/ 638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3 w 728"/>
                <a:gd name="T27" fmla="*/ 469 h 728"/>
                <a:gd name="T28" fmla="*/ 694 w 728"/>
                <a:gd name="T29" fmla="*/ 517 h 728"/>
                <a:gd name="T30" fmla="*/ 669 w 728"/>
                <a:gd name="T31" fmla="*/ 561 h 728"/>
                <a:gd name="T32" fmla="*/ 638 w 728"/>
                <a:gd name="T33" fmla="*/ 602 h 728"/>
                <a:gd name="T34" fmla="*/ 603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1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9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6 w 728"/>
                <a:gd name="T63" fmla="*/ 469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1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9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9" name="Freeform 2989"/>
            <p:cNvSpPr>
              <a:spLocks/>
            </p:cNvSpPr>
            <p:nvPr/>
          </p:nvSpPr>
          <p:spPr bwMode="auto">
            <a:xfrm>
              <a:off x="5265738" y="3924300"/>
              <a:ext cx="1154113" cy="1152525"/>
            </a:xfrm>
            <a:custGeom>
              <a:avLst/>
              <a:gdLst>
                <a:gd name="T0" fmla="*/ 364 w 727"/>
                <a:gd name="T1" fmla="*/ 0 h 726"/>
                <a:gd name="T2" fmla="*/ 418 w 727"/>
                <a:gd name="T3" fmla="*/ 3 h 726"/>
                <a:gd name="T4" fmla="*/ 469 w 727"/>
                <a:gd name="T5" fmla="*/ 15 h 726"/>
                <a:gd name="T6" fmla="*/ 517 w 727"/>
                <a:gd name="T7" fmla="*/ 34 h 726"/>
                <a:gd name="T8" fmla="*/ 562 w 727"/>
                <a:gd name="T9" fmla="*/ 58 h 726"/>
                <a:gd name="T10" fmla="*/ 602 w 727"/>
                <a:gd name="T11" fmla="*/ 89 h 726"/>
                <a:gd name="T12" fmla="*/ 638 w 727"/>
                <a:gd name="T13" fmla="*/ 124 h 726"/>
                <a:gd name="T14" fmla="*/ 669 w 727"/>
                <a:gd name="T15" fmla="*/ 165 h 726"/>
                <a:gd name="T16" fmla="*/ 694 w 727"/>
                <a:gd name="T17" fmla="*/ 210 h 726"/>
                <a:gd name="T18" fmla="*/ 712 w 727"/>
                <a:gd name="T19" fmla="*/ 257 h 726"/>
                <a:gd name="T20" fmla="*/ 723 w 727"/>
                <a:gd name="T21" fmla="*/ 310 h 726"/>
                <a:gd name="T22" fmla="*/ 727 w 727"/>
                <a:gd name="T23" fmla="*/ 363 h 726"/>
                <a:gd name="T24" fmla="*/ 723 w 727"/>
                <a:gd name="T25" fmla="*/ 417 h 726"/>
                <a:gd name="T26" fmla="*/ 712 w 727"/>
                <a:gd name="T27" fmla="*/ 468 h 726"/>
                <a:gd name="T28" fmla="*/ 694 w 727"/>
                <a:gd name="T29" fmla="*/ 517 h 726"/>
                <a:gd name="T30" fmla="*/ 669 w 727"/>
                <a:gd name="T31" fmla="*/ 561 h 726"/>
                <a:gd name="T32" fmla="*/ 638 w 727"/>
                <a:gd name="T33" fmla="*/ 602 h 726"/>
                <a:gd name="T34" fmla="*/ 602 w 727"/>
                <a:gd name="T35" fmla="*/ 637 h 726"/>
                <a:gd name="T36" fmla="*/ 562 w 727"/>
                <a:gd name="T37" fmla="*/ 669 h 726"/>
                <a:gd name="T38" fmla="*/ 517 w 727"/>
                <a:gd name="T39" fmla="*/ 693 h 726"/>
                <a:gd name="T40" fmla="*/ 469 w 727"/>
                <a:gd name="T41" fmla="*/ 712 h 726"/>
                <a:gd name="T42" fmla="*/ 418 w 727"/>
                <a:gd name="T43" fmla="*/ 722 h 726"/>
                <a:gd name="T44" fmla="*/ 364 w 727"/>
                <a:gd name="T45" fmla="*/ 726 h 726"/>
                <a:gd name="T46" fmla="*/ 310 w 727"/>
                <a:gd name="T47" fmla="*/ 722 h 726"/>
                <a:gd name="T48" fmla="*/ 258 w 727"/>
                <a:gd name="T49" fmla="*/ 712 h 726"/>
                <a:gd name="T50" fmla="*/ 209 w 727"/>
                <a:gd name="T51" fmla="*/ 693 h 726"/>
                <a:gd name="T52" fmla="*/ 165 w 727"/>
                <a:gd name="T53" fmla="*/ 669 h 726"/>
                <a:gd name="T54" fmla="*/ 124 w 727"/>
                <a:gd name="T55" fmla="*/ 637 h 726"/>
                <a:gd name="T56" fmla="*/ 89 w 727"/>
                <a:gd name="T57" fmla="*/ 602 h 726"/>
                <a:gd name="T58" fmla="*/ 57 w 727"/>
                <a:gd name="T59" fmla="*/ 561 h 726"/>
                <a:gd name="T60" fmla="*/ 34 w 727"/>
                <a:gd name="T61" fmla="*/ 517 h 726"/>
                <a:gd name="T62" fmla="*/ 14 w 727"/>
                <a:gd name="T63" fmla="*/ 468 h 726"/>
                <a:gd name="T64" fmla="*/ 4 w 727"/>
                <a:gd name="T65" fmla="*/ 417 h 726"/>
                <a:gd name="T66" fmla="*/ 0 w 727"/>
                <a:gd name="T67" fmla="*/ 363 h 726"/>
                <a:gd name="T68" fmla="*/ 4 w 727"/>
                <a:gd name="T69" fmla="*/ 310 h 726"/>
                <a:gd name="T70" fmla="*/ 14 w 727"/>
                <a:gd name="T71" fmla="*/ 257 h 726"/>
                <a:gd name="T72" fmla="*/ 34 w 727"/>
                <a:gd name="T73" fmla="*/ 210 h 726"/>
                <a:gd name="T74" fmla="*/ 57 w 727"/>
                <a:gd name="T75" fmla="*/ 165 h 726"/>
                <a:gd name="T76" fmla="*/ 89 w 727"/>
                <a:gd name="T77" fmla="*/ 124 h 726"/>
                <a:gd name="T78" fmla="*/ 124 w 727"/>
                <a:gd name="T79" fmla="*/ 89 h 726"/>
                <a:gd name="T80" fmla="*/ 165 w 727"/>
                <a:gd name="T81" fmla="*/ 58 h 726"/>
                <a:gd name="T82" fmla="*/ 209 w 727"/>
                <a:gd name="T83" fmla="*/ 34 h 726"/>
                <a:gd name="T84" fmla="*/ 258 w 727"/>
                <a:gd name="T85" fmla="*/ 15 h 726"/>
                <a:gd name="T86" fmla="*/ 310 w 727"/>
                <a:gd name="T87" fmla="*/ 3 h 726"/>
                <a:gd name="T88" fmla="*/ 364 w 727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6">
                  <a:moveTo>
                    <a:pt x="364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8"/>
                  </a:lnTo>
                  <a:lnTo>
                    <a:pt x="602" y="89"/>
                  </a:lnTo>
                  <a:lnTo>
                    <a:pt x="638" y="124"/>
                  </a:lnTo>
                  <a:lnTo>
                    <a:pt x="669" y="165"/>
                  </a:lnTo>
                  <a:lnTo>
                    <a:pt x="694" y="210"/>
                  </a:lnTo>
                  <a:lnTo>
                    <a:pt x="712" y="257"/>
                  </a:lnTo>
                  <a:lnTo>
                    <a:pt x="723" y="310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4" y="726"/>
                  </a:lnTo>
                  <a:lnTo>
                    <a:pt x="310" y="722"/>
                  </a:lnTo>
                  <a:lnTo>
                    <a:pt x="258" y="712"/>
                  </a:lnTo>
                  <a:lnTo>
                    <a:pt x="209" y="693"/>
                  </a:lnTo>
                  <a:lnTo>
                    <a:pt x="165" y="669"/>
                  </a:lnTo>
                  <a:lnTo>
                    <a:pt x="124" y="637"/>
                  </a:lnTo>
                  <a:lnTo>
                    <a:pt x="89" y="602"/>
                  </a:lnTo>
                  <a:lnTo>
                    <a:pt x="57" y="561"/>
                  </a:lnTo>
                  <a:lnTo>
                    <a:pt x="34" y="517"/>
                  </a:lnTo>
                  <a:lnTo>
                    <a:pt x="14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4" y="257"/>
                  </a:lnTo>
                  <a:lnTo>
                    <a:pt x="34" y="210"/>
                  </a:lnTo>
                  <a:lnTo>
                    <a:pt x="57" y="165"/>
                  </a:lnTo>
                  <a:lnTo>
                    <a:pt x="89" y="124"/>
                  </a:lnTo>
                  <a:lnTo>
                    <a:pt x="124" y="89"/>
                  </a:lnTo>
                  <a:lnTo>
                    <a:pt x="165" y="58"/>
                  </a:lnTo>
                  <a:lnTo>
                    <a:pt x="209" y="34"/>
                  </a:lnTo>
                  <a:lnTo>
                    <a:pt x="258" y="15"/>
                  </a:lnTo>
                  <a:lnTo>
                    <a:pt x="310" y="3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76D14"/>
            </a:solidFill>
            <a:ln w="0">
              <a:solidFill>
                <a:srgbClr val="F76D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0" name="Freeform 2990"/>
            <p:cNvSpPr>
              <a:spLocks/>
            </p:cNvSpPr>
            <p:nvPr/>
          </p:nvSpPr>
          <p:spPr bwMode="auto">
            <a:xfrm>
              <a:off x="5641976" y="4152900"/>
              <a:ext cx="441325" cy="696913"/>
            </a:xfrm>
            <a:custGeom>
              <a:avLst/>
              <a:gdLst>
                <a:gd name="T0" fmla="*/ 50 w 278"/>
                <a:gd name="T1" fmla="*/ 0 h 439"/>
                <a:gd name="T2" fmla="*/ 68 w 278"/>
                <a:gd name="T3" fmla="*/ 0 h 439"/>
                <a:gd name="T4" fmla="*/ 85 w 278"/>
                <a:gd name="T5" fmla="*/ 6 h 439"/>
                <a:gd name="T6" fmla="*/ 101 w 278"/>
                <a:gd name="T7" fmla="*/ 17 h 439"/>
                <a:gd name="T8" fmla="*/ 260 w 278"/>
                <a:gd name="T9" fmla="*/ 178 h 439"/>
                <a:gd name="T10" fmla="*/ 271 w 278"/>
                <a:gd name="T11" fmla="*/ 189 h 439"/>
                <a:gd name="T12" fmla="*/ 276 w 278"/>
                <a:gd name="T13" fmla="*/ 204 h 439"/>
                <a:gd name="T14" fmla="*/ 278 w 278"/>
                <a:gd name="T15" fmla="*/ 219 h 439"/>
                <a:gd name="T16" fmla="*/ 275 w 278"/>
                <a:gd name="T17" fmla="*/ 239 h 439"/>
                <a:gd name="T18" fmla="*/ 264 w 278"/>
                <a:gd name="T19" fmla="*/ 257 h 439"/>
                <a:gd name="T20" fmla="*/ 260 w 278"/>
                <a:gd name="T21" fmla="*/ 261 h 439"/>
                <a:gd name="T22" fmla="*/ 101 w 278"/>
                <a:gd name="T23" fmla="*/ 421 h 439"/>
                <a:gd name="T24" fmla="*/ 88 w 278"/>
                <a:gd name="T25" fmla="*/ 432 h 439"/>
                <a:gd name="T26" fmla="*/ 73 w 278"/>
                <a:gd name="T27" fmla="*/ 437 h 439"/>
                <a:gd name="T28" fmla="*/ 59 w 278"/>
                <a:gd name="T29" fmla="*/ 439 h 439"/>
                <a:gd name="T30" fmla="*/ 43 w 278"/>
                <a:gd name="T31" fmla="*/ 437 h 439"/>
                <a:gd name="T32" fmla="*/ 29 w 278"/>
                <a:gd name="T33" fmla="*/ 432 h 439"/>
                <a:gd name="T34" fmla="*/ 16 w 278"/>
                <a:gd name="T35" fmla="*/ 421 h 439"/>
                <a:gd name="T36" fmla="*/ 5 w 278"/>
                <a:gd name="T37" fmla="*/ 405 h 439"/>
                <a:gd name="T38" fmla="*/ 0 w 278"/>
                <a:gd name="T39" fmla="*/ 388 h 439"/>
                <a:gd name="T40" fmla="*/ 0 w 278"/>
                <a:gd name="T41" fmla="*/ 370 h 439"/>
                <a:gd name="T42" fmla="*/ 5 w 278"/>
                <a:gd name="T43" fmla="*/ 353 h 439"/>
                <a:gd name="T44" fmla="*/ 16 w 278"/>
                <a:gd name="T45" fmla="*/ 337 h 439"/>
                <a:gd name="T46" fmla="*/ 133 w 278"/>
                <a:gd name="T47" fmla="*/ 219 h 439"/>
                <a:gd name="T48" fmla="*/ 16 w 278"/>
                <a:gd name="T49" fmla="*/ 102 h 439"/>
                <a:gd name="T50" fmla="*/ 5 w 278"/>
                <a:gd name="T51" fmla="*/ 86 h 439"/>
                <a:gd name="T52" fmla="*/ 0 w 278"/>
                <a:gd name="T53" fmla="*/ 68 h 439"/>
                <a:gd name="T54" fmla="*/ 0 w 278"/>
                <a:gd name="T55" fmla="*/ 49 h 439"/>
                <a:gd name="T56" fmla="*/ 5 w 278"/>
                <a:gd name="T57" fmla="*/ 32 h 439"/>
                <a:gd name="T58" fmla="*/ 16 w 278"/>
                <a:gd name="T59" fmla="*/ 17 h 439"/>
                <a:gd name="T60" fmla="*/ 31 w 278"/>
                <a:gd name="T61" fmla="*/ 6 h 439"/>
                <a:gd name="T62" fmla="*/ 50 w 278"/>
                <a:gd name="T63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439">
                  <a:moveTo>
                    <a:pt x="50" y="0"/>
                  </a:moveTo>
                  <a:lnTo>
                    <a:pt x="68" y="0"/>
                  </a:lnTo>
                  <a:lnTo>
                    <a:pt x="85" y="6"/>
                  </a:lnTo>
                  <a:lnTo>
                    <a:pt x="101" y="17"/>
                  </a:lnTo>
                  <a:lnTo>
                    <a:pt x="260" y="178"/>
                  </a:lnTo>
                  <a:lnTo>
                    <a:pt x="271" y="189"/>
                  </a:lnTo>
                  <a:lnTo>
                    <a:pt x="276" y="204"/>
                  </a:lnTo>
                  <a:lnTo>
                    <a:pt x="278" y="219"/>
                  </a:lnTo>
                  <a:lnTo>
                    <a:pt x="275" y="239"/>
                  </a:lnTo>
                  <a:lnTo>
                    <a:pt x="264" y="257"/>
                  </a:lnTo>
                  <a:lnTo>
                    <a:pt x="260" y="261"/>
                  </a:lnTo>
                  <a:lnTo>
                    <a:pt x="101" y="421"/>
                  </a:lnTo>
                  <a:lnTo>
                    <a:pt x="88" y="432"/>
                  </a:lnTo>
                  <a:lnTo>
                    <a:pt x="73" y="437"/>
                  </a:lnTo>
                  <a:lnTo>
                    <a:pt x="59" y="439"/>
                  </a:lnTo>
                  <a:lnTo>
                    <a:pt x="43" y="437"/>
                  </a:lnTo>
                  <a:lnTo>
                    <a:pt x="29" y="432"/>
                  </a:lnTo>
                  <a:lnTo>
                    <a:pt x="16" y="421"/>
                  </a:lnTo>
                  <a:lnTo>
                    <a:pt x="5" y="405"/>
                  </a:lnTo>
                  <a:lnTo>
                    <a:pt x="0" y="388"/>
                  </a:lnTo>
                  <a:lnTo>
                    <a:pt x="0" y="370"/>
                  </a:lnTo>
                  <a:lnTo>
                    <a:pt x="5" y="353"/>
                  </a:lnTo>
                  <a:lnTo>
                    <a:pt x="16" y="337"/>
                  </a:lnTo>
                  <a:lnTo>
                    <a:pt x="133" y="219"/>
                  </a:lnTo>
                  <a:lnTo>
                    <a:pt x="16" y="102"/>
                  </a:lnTo>
                  <a:lnTo>
                    <a:pt x="5" y="86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5" y="32"/>
                  </a:lnTo>
                  <a:lnTo>
                    <a:pt x="16" y="17"/>
                  </a:lnTo>
                  <a:lnTo>
                    <a:pt x="31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1" name="Freeform 2991"/>
            <p:cNvSpPr>
              <a:spLocks noEditPoints="1"/>
            </p:cNvSpPr>
            <p:nvPr/>
          </p:nvSpPr>
          <p:spPr bwMode="auto">
            <a:xfrm>
              <a:off x="5843588" y="3924300"/>
              <a:ext cx="576263" cy="1152525"/>
            </a:xfrm>
            <a:custGeom>
              <a:avLst/>
              <a:gdLst>
                <a:gd name="T0" fmla="*/ 0 w 363"/>
                <a:gd name="T1" fmla="*/ 356 h 726"/>
                <a:gd name="T2" fmla="*/ 6 w 363"/>
                <a:gd name="T3" fmla="*/ 363 h 726"/>
                <a:gd name="T4" fmla="*/ 0 w 363"/>
                <a:gd name="T5" fmla="*/ 371 h 726"/>
                <a:gd name="T6" fmla="*/ 0 w 363"/>
                <a:gd name="T7" fmla="*/ 356 h 726"/>
                <a:gd name="T8" fmla="*/ 0 w 363"/>
                <a:gd name="T9" fmla="*/ 0 h 726"/>
                <a:gd name="T10" fmla="*/ 54 w 363"/>
                <a:gd name="T11" fmla="*/ 3 h 726"/>
                <a:gd name="T12" fmla="*/ 105 w 363"/>
                <a:gd name="T13" fmla="*/ 15 h 726"/>
                <a:gd name="T14" fmla="*/ 153 w 363"/>
                <a:gd name="T15" fmla="*/ 34 h 726"/>
                <a:gd name="T16" fmla="*/ 198 w 363"/>
                <a:gd name="T17" fmla="*/ 58 h 726"/>
                <a:gd name="T18" fmla="*/ 238 w 363"/>
                <a:gd name="T19" fmla="*/ 89 h 726"/>
                <a:gd name="T20" fmla="*/ 274 w 363"/>
                <a:gd name="T21" fmla="*/ 124 h 726"/>
                <a:gd name="T22" fmla="*/ 305 w 363"/>
                <a:gd name="T23" fmla="*/ 165 h 726"/>
                <a:gd name="T24" fmla="*/ 330 w 363"/>
                <a:gd name="T25" fmla="*/ 210 h 726"/>
                <a:gd name="T26" fmla="*/ 348 w 363"/>
                <a:gd name="T27" fmla="*/ 257 h 726"/>
                <a:gd name="T28" fmla="*/ 359 w 363"/>
                <a:gd name="T29" fmla="*/ 310 h 726"/>
                <a:gd name="T30" fmla="*/ 363 w 363"/>
                <a:gd name="T31" fmla="*/ 363 h 726"/>
                <a:gd name="T32" fmla="*/ 359 w 363"/>
                <a:gd name="T33" fmla="*/ 417 h 726"/>
                <a:gd name="T34" fmla="*/ 348 w 363"/>
                <a:gd name="T35" fmla="*/ 468 h 726"/>
                <a:gd name="T36" fmla="*/ 330 w 363"/>
                <a:gd name="T37" fmla="*/ 517 h 726"/>
                <a:gd name="T38" fmla="*/ 305 w 363"/>
                <a:gd name="T39" fmla="*/ 561 h 726"/>
                <a:gd name="T40" fmla="*/ 274 w 363"/>
                <a:gd name="T41" fmla="*/ 602 h 726"/>
                <a:gd name="T42" fmla="*/ 238 w 363"/>
                <a:gd name="T43" fmla="*/ 637 h 726"/>
                <a:gd name="T44" fmla="*/ 198 w 363"/>
                <a:gd name="T45" fmla="*/ 669 h 726"/>
                <a:gd name="T46" fmla="*/ 153 w 363"/>
                <a:gd name="T47" fmla="*/ 693 h 726"/>
                <a:gd name="T48" fmla="*/ 105 w 363"/>
                <a:gd name="T49" fmla="*/ 712 h 726"/>
                <a:gd name="T50" fmla="*/ 54 w 363"/>
                <a:gd name="T51" fmla="*/ 722 h 726"/>
                <a:gd name="T52" fmla="*/ 0 w 363"/>
                <a:gd name="T53" fmla="*/ 726 h 726"/>
                <a:gd name="T54" fmla="*/ 0 w 363"/>
                <a:gd name="T55" fmla="*/ 540 h 726"/>
                <a:gd name="T56" fmla="*/ 133 w 363"/>
                <a:gd name="T57" fmla="*/ 405 h 726"/>
                <a:gd name="T58" fmla="*/ 137 w 363"/>
                <a:gd name="T59" fmla="*/ 401 h 726"/>
                <a:gd name="T60" fmla="*/ 148 w 363"/>
                <a:gd name="T61" fmla="*/ 383 h 726"/>
                <a:gd name="T62" fmla="*/ 151 w 363"/>
                <a:gd name="T63" fmla="*/ 363 h 726"/>
                <a:gd name="T64" fmla="*/ 149 w 363"/>
                <a:gd name="T65" fmla="*/ 348 h 726"/>
                <a:gd name="T66" fmla="*/ 144 w 363"/>
                <a:gd name="T67" fmla="*/ 333 h 726"/>
                <a:gd name="T68" fmla="*/ 133 w 363"/>
                <a:gd name="T69" fmla="*/ 322 h 726"/>
                <a:gd name="T70" fmla="*/ 0 w 363"/>
                <a:gd name="T71" fmla="*/ 187 h 726"/>
                <a:gd name="T72" fmla="*/ 0 w 363"/>
                <a:gd name="T73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3" h="726">
                  <a:moveTo>
                    <a:pt x="0" y="356"/>
                  </a:moveTo>
                  <a:lnTo>
                    <a:pt x="6" y="363"/>
                  </a:lnTo>
                  <a:lnTo>
                    <a:pt x="0" y="371"/>
                  </a:lnTo>
                  <a:lnTo>
                    <a:pt x="0" y="356"/>
                  </a:lnTo>
                  <a:close/>
                  <a:moveTo>
                    <a:pt x="0" y="0"/>
                  </a:moveTo>
                  <a:lnTo>
                    <a:pt x="54" y="3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8"/>
                  </a:lnTo>
                  <a:lnTo>
                    <a:pt x="238" y="89"/>
                  </a:lnTo>
                  <a:lnTo>
                    <a:pt x="274" y="124"/>
                  </a:lnTo>
                  <a:lnTo>
                    <a:pt x="305" y="165"/>
                  </a:lnTo>
                  <a:lnTo>
                    <a:pt x="330" y="210"/>
                  </a:lnTo>
                  <a:lnTo>
                    <a:pt x="348" y="257"/>
                  </a:lnTo>
                  <a:lnTo>
                    <a:pt x="359" y="310"/>
                  </a:lnTo>
                  <a:lnTo>
                    <a:pt x="363" y="363"/>
                  </a:lnTo>
                  <a:lnTo>
                    <a:pt x="359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4" y="602"/>
                  </a:lnTo>
                  <a:lnTo>
                    <a:pt x="238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2"/>
                  </a:lnTo>
                  <a:lnTo>
                    <a:pt x="0" y="726"/>
                  </a:lnTo>
                  <a:lnTo>
                    <a:pt x="0" y="540"/>
                  </a:lnTo>
                  <a:lnTo>
                    <a:pt x="133" y="405"/>
                  </a:lnTo>
                  <a:lnTo>
                    <a:pt x="137" y="401"/>
                  </a:lnTo>
                  <a:lnTo>
                    <a:pt x="148" y="383"/>
                  </a:lnTo>
                  <a:lnTo>
                    <a:pt x="151" y="363"/>
                  </a:lnTo>
                  <a:lnTo>
                    <a:pt x="149" y="348"/>
                  </a:lnTo>
                  <a:lnTo>
                    <a:pt x="144" y="333"/>
                  </a:lnTo>
                  <a:lnTo>
                    <a:pt x="133" y="322"/>
                  </a:lnTo>
                  <a:lnTo>
                    <a:pt x="0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5C02"/>
            </a:solidFill>
            <a:ln w="0">
              <a:solidFill>
                <a:srgbClr val="D15C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2" name="Freeform 2992"/>
            <p:cNvSpPr>
              <a:spLocks/>
            </p:cNvSpPr>
            <p:nvPr/>
          </p:nvSpPr>
          <p:spPr bwMode="auto">
            <a:xfrm>
              <a:off x="5843588" y="4221163"/>
              <a:ext cx="239713" cy="560388"/>
            </a:xfrm>
            <a:custGeom>
              <a:avLst/>
              <a:gdLst>
                <a:gd name="T0" fmla="*/ 0 w 151"/>
                <a:gd name="T1" fmla="*/ 0 h 353"/>
                <a:gd name="T2" fmla="*/ 133 w 151"/>
                <a:gd name="T3" fmla="*/ 135 h 353"/>
                <a:gd name="T4" fmla="*/ 144 w 151"/>
                <a:gd name="T5" fmla="*/ 146 h 353"/>
                <a:gd name="T6" fmla="*/ 149 w 151"/>
                <a:gd name="T7" fmla="*/ 161 h 353"/>
                <a:gd name="T8" fmla="*/ 151 w 151"/>
                <a:gd name="T9" fmla="*/ 176 h 353"/>
                <a:gd name="T10" fmla="*/ 148 w 151"/>
                <a:gd name="T11" fmla="*/ 196 h 353"/>
                <a:gd name="T12" fmla="*/ 137 w 151"/>
                <a:gd name="T13" fmla="*/ 214 h 353"/>
                <a:gd name="T14" fmla="*/ 133 w 151"/>
                <a:gd name="T15" fmla="*/ 218 h 353"/>
                <a:gd name="T16" fmla="*/ 0 w 151"/>
                <a:gd name="T17" fmla="*/ 353 h 353"/>
                <a:gd name="T18" fmla="*/ 0 w 151"/>
                <a:gd name="T19" fmla="*/ 184 h 353"/>
                <a:gd name="T20" fmla="*/ 6 w 151"/>
                <a:gd name="T21" fmla="*/ 176 h 353"/>
                <a:gd name="T22" fmla="*/ 0 w 151"/>
                <a:gd name="T23" fmla="*/ 169 h 353"/>
                <a:gd name="T24" fmla="*/ 0 w 151"/>
                <a:gd name="T2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353">
                  <a:moveTo>
                    <a:pt x="0" y="0"/>
                  </a:moveTo>
                  <a:lnTo>
                    <a:pt x="133" y="135"/>
                  </a:lnTo>
                  <a:lnTo>
                    <a:pt x="144" y="146"/>
                  </a:lnTo>
                  <a:lnTo>
                    <a:pt x="149" y="161"/>
                  </a:lnTo>
                  <a:lnTo>
                    <a:pt x="151" y="176"/>
                  </a:lnTo>
                  <a:lnTo>
                    <a:pt x="148" y="196"/>
                  </a:lnTo>
                  <a:lnTo>
                    <a:pt x="137" y="214"/>
                  </a:lnTo>
                  <a:lnTo>
                    <a:pt x="133" y="218"/>
                  </a:lnTo>
                  <a:lnTo>
                    <a:pt x="0" y="353"/>
                  </a:lnTo>
                  <a:lnTo>
                    <a:pt x="0" y="184"/>
                  </a:lnTo>
                  <a:lnTo>
                    <a:pt x="6" y="176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7" name="그룹 3056"/>
          <p:cNvGrpSpPr/>
          <p:nvPr/>
        </p:nvGrpSpPr>
        <p:grpSpPr>
          <a:xfrm>
            <a:off x="8470819" y="3996444"/>
            <a:ext cx="1153573" cy="1152103"/>
            <a:chOff x="6583363" y="3924300"/>
            <a:chExt cx="1246188" cy="1244600"/>
          </a:xfrm>
        </p:grpSpPr>
        <p:sp>
          <p:nvSpPr>
            <p:cNvPr id="2793" name="Freeform 2993"/>
            <p:cNvSpPr>
              <a:spLocks/>
            </p:cNvSpPr>
            <p:nvPr/>
          </p:nvSpPr>
          <p:spPr bwMode="auto">
            <a:xfrm>
              <a:off x="6672263" y="4013200"/>
              <a:ext cx="1157288" cy="1155700"/>
            </a:xfrm>
            <a:custGeom>
              <a:avLst/>
              <a:gdLst>
                <a:gd name="T0" fmla="*/ 365 w 729"/>
                <a:gd name="T1" fmla="*/ 0 h 728"/>
                <a:gd name="T2" fmla="*/ 418 w 729"/>
                <a:gd name="T3" fmla="*/ 4 h 728"/>
                <a:gd name="T4" fmla="*/ 469 w 729"/>
                <a:gd name="T5" fmla="*/ 16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38 w 729"/>
                <a:gd name="T13" fmla="*/ 126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7 h 728"/>
                <a:gd name="T26" fmla="*/ 713 w 729"/>
                <a:gd name="T27" fmla="*/ 469 h 728"/>
                <a:gd name="T28" fmla="*/ 695 w 729"/>
                <a:gd name="T29" fmla="*/ 517 h 728"/>
                <a:gd name="T30" fmla="*/ 670 w 729"/>
                <a:gd name="T31" fmla="*/ 561 h 728"/>
                <a:gd name="T32" fmla="*/ 638 w 729"/>
                <a:gd name="T33" fmla="*/ 602 h 728"/>
                <a:gd name="T34" fmla="*/ 603 w 729"/>
                <a:gd name="T35" fmla="*/ 639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5 w 729"/>
                <a:gd name="T45" fmla="*/ 728 h 728"/>
                <a:gd name="T46" fmla="*/ 311 w 729"/>
                <a:gd name="T47" fmla="*/ 724 h 728"/>
                <a:gd name="T48" fmla="*/ 258 w 729"/>
                <a:gd name="T49" fmla="*/ 712 h 728"/>
                <a:gd name="T50" fmla="*/ 211 w 729"/>
                <a:gd name="T51" fmla="*/ 694 h 728"/>
                <a:gd name="T52" fmla="*/ 166 w 729"/>
                <a:gd name="T53" fmla="*/ 669 h 728"/>
                <a:gd name="T54" fmla="*/ 125 w 729"/>
                <a:gd name="T55" fmla="*/ 639 h 728"/>
                <a:gd name="T56" fmla="*/ 90 w 729"/>
                <a:gd name="T57" fmla="*/ 602 h 728"/>
                <a:gd name="T58" fmla="*/ 59 w 729"/>
                <a:gd name="T59" fmla="*/ 561 h 728"/>
                <a:gd name="T60" fmla="*/ 35 w 729"/>
                <a:gd name="T61" fmla="*/ 517 h 728"/>
                <a:gd name="T62" fmla="*/ 16 w 729"/>
                <a:gd name="T63" fmla="*/ 469 h 728"/>
                <a:gd name="T64" fmla="*/ 4 w 729"/>
                <a:gd name="T65" fmla="*/ 417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5 w 729"/>
                <a:gd name="T73" fmla="*/ 211 h 728"/>
                <a:gd name="T74" fmla="*/ 59 w 729"/>
                <a:gd name="T75" fmla="*/ 166 h 728"/>
                <a:gd name="T76" fmla="*/ 90 w 729"/>
                <a:gd name="T77" fmla="*/ 126 h 728"/>
                <a:gd name="T78" fmla="*/ 125 w 729"/>
                <a:gd name="T79" fmla="*/ 89 h 728"/>
                <a:gd name="T80" fmla="*/ 166 w 729"/>
                <a:gd name="T81" fmla="*/ 59 h 728"/>
                <a:gd name="T82" fmla="*/ 211 w 729"/>
                <a:gd name="T83" fmla="*/ 34 h 728"/>
                <a:gd name="T84" fmla="*/ 258 w 729"/>
                <a:gd name="T85" fmla="*/ 16 h 728"/>
                <a:gd name="T86" fmla="*/ 311 w 729"/>
                <a:gd name="T87" fmla="*/ 4 h 728"/>
                <a:gd name="T88" fmla="*/ 365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5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6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7"/>
                  </a:lnTo>
                  <a:lnTo>
                    <a:pt x="713" y="469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5" y="728"/>
                  </a:lnTo>
                  <a:lnTo>
                    <a:pt x="311" y="724"/>
                  </a:lnTo>
                  <a:lnTo>
                    <a:pt x="258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9"/>
                  </a:lnTo>
                  <a:lnTo>
                    <a:pt x="90" y="602"/>
                  </a:lnTo>
                  <a:lnTo>
                    <a:pt x="59" y="561"/>
                  </a:lnTo>
                  <a:lnTo>
                    <a:pt x="35" y="517"/>
                  </a:lnTo>
                  <a:lnTo>
                    <a:pt x="16" y="469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5" y="211"/>
                  </a:lnTo>
                  <a:lnTo>
                    <a:pt x="59" y="166"/>
                  </a:lnTo>
                  <a:lnTo>
                    <a:pt x="90" y="126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8" y="16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4" name="Freeform 2994"/>
            <p:cNvSpPr>
              <a:spLocks/>
            </p:cNvSpPr>
            <p:nvPr/>
          </p:nvSpPr>
          <p:spPr bwMode="auto">
            <a:xfrm>
              <a:off x="6583363" y="3924300"/>
              <a:ext cx="1154113" cy="1152525"/>
            </a:xfrm>
            <a:custGeom>
              <a:avLst/>
              <a:gdLst>
                <a:gd name="T0" fmla="*/ 363 w 727"/>
                <a:gd name="T1" fmla="*/ 0 h 726"/>
                <a:gd name="T2" fmla="*/ 418 w 727"/>
                <a:gd name="T3" fmla="*/ 3 h 726"/>
                <a:gd name="T4" fmla="*/ 469 w 727"/>
                <a:gd name="T5" fmla="*/ 15 h 726"/>
                <a:gd name="T6" fmla="*/ 518 w 727"/>
                <a:gd name="T7" fmla="*/ 34 h 726"/>
                <a:gd name="T8" fmla="*/ 562 w 727"/>
                <a:gd name="T9" fmla="*/ 58 h 726"/>
                <a:gd name="T10" fmla="*/ 603 w 727"/>
                <a:gd name="T11" fmla="*/ 89 h 726"/>
                <a:gd name="T12" fmla="*/ 638 w 727"/>
                <a:gd name="T13" fmla="*/ 124 h 726"/>
                <a:gd name="T14" fmla="*/ 669 w 727"/>
                <a:gd name="T15" fmla="*/ 165 h 726"/>
                <a:gd name="T16" fmla="*/ 693 w 727"/>
                <a:gd name="T17" fmla="*/ 210 h 726"/>
                <a:gd name="T18" fmla="*/ 713 w 727"/>
                <a:gd name="T19" fmla="*/ 257 h 726"/>
                <a:gd name="T20" fmla="*/ 723 w 727"/>
                <a:gd name="T21" fmla="*/ 310 h 726"/>
                <a:gd name="T22" fmla="*/ 727 w 727"/>
                <a:gd name="T23" fmla="*/ 363 h 726"/>
                <a:gd name="T24" fmla="*/ 723 w 727"/>
                <a:gd name="T25" fmla="*/ 417 h 726"/>
                <a:gd name="T26" fmla="*/ 713 w 727"/>
                <a:gd name="T27" fmla="*/ 468 h 726"/>
                <a:gd name="T28" fmla="*/ 693 w 727"/>
                <a:gd name="T29" fmla="*/ 517 h 726"/>
                <a:gd name="T30" fmla="*/ 669 w 727"/>
                <a:gd name="T31" fmla="*/ 561 h 726"/>
                <a:gd name="T32" fmla="*/ 638 w 727"/>
                <a:gd name="T33" fmla="*/ 602 h 726"/>
                <a:gd name="T34" fmla="*/ 603 w 727"/>
                <a:gd name="T35" fmla="*/ 637 h 726"/>
                <a:gd name="T36" fmla="*/ 562 w 727"/>
                <a:gd name="T37" fmla="*/ 669 h 726"/>
                <a:gd name="T38" fmla="*/ 518 w 727"/>
                <a:gd name="T39" fmla="*/ 693 h 726"/>
                <a:gd name="T40" fmla="*/ 469 w 727"/>
                <a:gd name="T41" fmla="*/ 712 h 726"/>
                <a:gd name="T42" fmla="*/ 418 w 727"/>
                <a:gd name="T43" fmla="*/ 722 h 726"/>
                <a:gd name="T44" fmla="*/ 363 w 727"/>
                <a:gd name="T45" fmla="*/ 726 h 726"/>
                <a:gd name="T46" fmla="*/ 309 w 727"/>
                <a:gd name="T47" fmla="*/ 722 h 726"/>
                <a:gd name="T48" fmla="*/ 258 w 727"/>
                <a:gd name="T49" fmla="*/ 712 h 726"/>
                <a:gd name="T50" fmla="*/ 210 w 727"/>
                <a:gd name="T51" fmla="*/ 693 h 726"/>
                <a:gd name="T52" fmla="*/ 165 w 727"/>
                <a:gd name="T53" fmla="*/ 669 h 726"/>
                <a:gd name="T54" fmla="*/ 125 w 727"/>
                <a:gd name="T55" fmla="*/ 637 h 726"/>
                <a:gd name="T56" fmla="*/ 89 w 727"/>
                <a:gd name="T57" fmla="*/ 602 h 726"/>
                <a:gd name="T58" fmla="*/ 58 w 727"/>
                <a:gd name="T59" fmla="*/ 561 h 726"/>
                <a:gd name="T60" fmla="*/ 33 w 727"/>
                <a:gd name="T61" fmla="*/ 517 h 726"/>
                <a:gd name="T62" fmla="*/ 15 w 727"/>
                <a:gd name="T63" fmla="*/ 468 h 726"/>
                <a:gd name="T64" fmla="*/ 4 w 727"/>
                <a:gd name="T65" fmla="*/ 417 h 726"/>
                <a:gd name="T66" fmla="*/ 0 w 727"/>
                <a:gd name="T67" fmla="*/ 363 h 726"/>
                <a:gd name="T68" fmla="*/ 4 w 727"/>
                <a:gd name="T69" fmla="*/ 310 h 726"/>
                <a:gd name="T70" fmla="*/ 15 w 727"/>
                <a:gd name="T71" fmla="*/ 257 h 726"/>
                <a:gd name="T72" fmla="*/ 33 w 727"/>
                <a:gd name="T73" fmla="*/ 210 h 726"/>
                <a:gd name="T74" fmla="*/ 58 w 727"/>
                <a:gd name="T75" fmla="*/ 165 h 726"/>
                <a:gd name="T76" fmla="*/ 89 w 727"/>
                <a:gd name="T77" fmla="*/ 124 h 726"/>
                <a:gd name="T78" fmla="*/ 125 w 727"/>
                <a:gd name="T79" fmla="*/ 89 h 726"/>
                <a:gd name="T80" fmla="*/ 165 w 727"/>
                <a:gd name="T81" fmla="*/ 58 h 726"/>
                <a:gd name="T82" fmla="*/ 210 w 727"/>
                <a:gd name="T83" fmla="*/ 34 h 726"/>
                <a:gd name="T84" fmla="*/ 258 w 727"/>
                <a:gd name="T85" fmla="*/ 15 h 726"/>
                <a:gd name="T86" fmla="*/ 309 w 727"/>
                <a:gd name="T87" fmla="*/ 3 h 726"/>
                <a:gd name="T88" fmla="*/ 363 w 727"/>
                <a:gd name="T89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6">
                  <a:moveTo>
                    <a:pt x="363" y="0"/>
                  </a:moveTo>
                  <a:lnTo>
                    <a:pt x="418" y="3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8"/>
                  </a:lnTo>
                  <a:lnTo>
                    <a:pt x="603" y="89"/>
                  </a:lnTo>
                  <a:lnTo>
                    <a:pt x="638" y="124"/>
                  </a:lnTo>
                  <a:lnTo>
                    <a:pt x="669" y="165"/>
                  </a:lnTo>
                  <a:lnTo>
                    <a:pt x="693" y="210"/>
                  </a:lnTo>
                  <a:lnTo>
                    <a:pt x="713" y="257"/>
                  </a:lnTo>
                  <a:lnTo>
                    <a:pt x="723" y="310"/>
                  </a:lnTo>
                  <a:lnTo>
                    <a:pt x="727" y="363"/>
                  </a:lnTo>
                  <a:lnTo>
                    <a:pt x="723" y="417"/>
                  </a:lnTo>
                  <a:lnTo>
                    <a:pt x="713" y="468"/>
                  </a:lnTo>
                  <a:lnTo>
                    <a:pt x="693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2"/>
                  </a:lnTo>
                  <a:lnTo>
                    <a:pt x="363" y="726"/>
                  </a:lnTo>
                  <a:lnTo>
                    <a:pt x="309" y="722"/>
                  </a:lnTo>
                  <a:lnTo>
                    <a:pt x="258" y="712"/>
                  </a:lnTo>
                  <a:lnTo>
                    <a:pt x="210" y="693"/>
                  </a:lnTo>
                  <a:lnTo>
                    <a:pt x="165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8" y="561"/>
                  </a:lnTo>
                  <a:lnTo>
                    <a:pt x="33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3"/>
                  </a:lnTo>
                  <a:lnTo>
                    <a:pt x="4" y="310"/>
                  </a:lnTo>
                  <a:lnTo>
                    <a:pt x="15" y="257"/>
                  </a:lnTo>
                  <a:lnTo>
                    <a:pt x="33" y="210"/>
                  </a:lnTo>
                  <a:lnTo>
                    <a:pt x="58" y="165"/>
                  </a:lnTo>
                  <a:lnTo>
                    <a:pt x="89" y="124"/>
                  </a:lnTo>
                  <a:lnTo>
                    <a:pt x="125" y="89"/>
                  </a:lnTo>
                  <a:lnTo>
                    <a:pt x="165" y="58"/>
                  </a:lnTo>
                  <a:lnTo>
                    <a:pt x="210" y="34"/>
                  </a:lnTo>
                  <a:lnTo>
                    <a:pt x="258" y="15"/>
                  </a:lnTo>
                  <a:lnTo>
                    <a:pt x="309" y="3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45F5BB"/>
            </a:solidFill>
            <a:ln w="0">
              <a:solidFill>
                <a:srgbClr val="45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5" name="Freeform 2995"/>
            <p:cNvSpPr>
              <a:spLocks/>
            </p:cNvSpPr>
            <p:nvPr/>
          </p:nvSpPr>
          <p:spPr bwMode="auto">
            <a:xfrm>
              <a:off x="6743701" y="4300538"/>
              <a:ext cx="830263" cy="401638"/>
            </a:xfrm>
            <a:custGeom>
              <a:avLst/>
              <a:gdLst>
                <a:gd name="T0" fmla="*/ 250 w 523"/>
                <a:gd name="T1" fmla="*/ 0 h 253"/>
                <a:gd name="T2" fmla="*/ 523 w 523"/>
                <a:gd name="T3" fmla="*/ 126 h 253"/>
                <a:gd name="T4" fmla="*/ 250 w 523"/>
                <a:gd name="T5" fmla="*/ 253 h 253"/>
                <a:gd name="T6" fmla="*/ 250 w 523"/>
                <a:gd name="T7" fmla="*/ 150 h 253"/>
                <a:gd name="T8" fmla="*/ 0 w 523"/>
                <a:gd name="T9" fmla="*/ 208 h 253"/>
                <a:gd name="T10" fmla="*/ 118 w 523"/>
                <a:gd name="T11" fmla="*/ 126 h 253"/>
                <a:gd name="T12" fmla="*/ 0 w 523"/>
                <a:gd name="T13" fmla="*/ 45 h 253"/>
                <a:gd name="T14" fmla="*/ 250 w 523"/>
                <a:gd name="T15" fmla="*/ 102 h 253"/>
                <a:gd name="T16" fmla="*/ 250 w 52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53">
                  <a:moveTo>
                    <a:pt x="250" y="0"/>
                  </a:moveTo>
                  <a:lnTo>
                    <a:pt x="523" y="126"/>
                  </a:lnTo>
                  <a:lnTo>
                    <a:pt x="250" y="253"/>
                  </a:lnTo>
                  <a:lnTo>
                    <a:pt x="250" y="150"/>
                  </a:lnTo>
                  <a:lnTo>
                    <a:pt x="0" y="208"/>
                  </a:lnTo>
                  <a:lnTo>
                    <a:pt x="118" y="126"/>
                  </a:lnTo>
                  <a:lnTo>
                    <a:pt x="0" y="45"/>
                  </a:lnTo>
                  <a:lnTo>
                    <a:pt x="250" y="10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6" name="Freeform 2996"/>
            <p:cNvSpPr>
              <a:spLocks/>
            </p:cNvSpPr>
            <p:nvPr/>
          </p:nvSpPr>
          <p:spPr bwMode="auto">
            <a:xfrm>
              <a:off x="7159626" y="3924300"/>
              <a:ext cx="577850" cy="1152525"/>
            </a:xfrm>
            <a:custGeom>
              <a:avLst/>
              <a:gdLst>
                <a:gd name="T0" fmla="*/ 0 w 364"/>
                <a:gd name="T1" fmla="*/ 0 h 726"/>
                <a:gd name="T2" fmla="*/ 55 w 364"/>
                <a:gd name="T3" fmla="*/ 3 h 726"/>
                <a:gd name="T4" fmla="*/ 106 w 364"/>
                <a:gd name="T5" fmla="*/ 15 h 726"/>
                <a:gd name="T6" fmla="*/ 155 w 364"/>
                <a:gd name="T7" fmla="*/ 34 h 726"/>
                <a:gd name="T8" fmla="*/ 199 w 364"/>
                <a:gd name="T9" fmla="*/ 58 h 726"/>
                <a:gd name="T10" fmla="*/ 240 w 364"/>
                <a:gd name="T11" fmla="*/ 89 h 726"/>
                <a:gd name="T12" fmla="*/ 275 w 364"/>
                <a:gd name="T13" fmla="*/ 124 h 726"/>
                <a:gd name="T14" fmla="*/ 306 w 364"/>
                <a:gd name="T15" fmla="*/ 165 h 726"/>
                <a:gd name="T16" fmla="*/ 330 w 364"/>
                <a:gd name="T17" fmla="*/ 210 h 726"/>
                <a:gd name="T18" fmla="*/ 350 w 364"/>
                <a:gd name="T19" fmla="*/ 257 h 726"/>
                <a:gd name="T20" fmla="*/ 360 w 364"/>
                <a:gd name="T21" fmla="*/ 310 h 726"/>
                <a:gd name="T22" fmla="*/ 364 w 364"/>
                <a:gd name="T23" fmla="*/ 363 h 726"/>
                <a:gd name="T24" fmla="*/ 360 w 364"/>
                <a:gd name="T25" fmla="*/ 417 h 726"/>
                <a:gd name="T26" fmla="*/ 350 w 364"/>
                <a:gd name="T27" fmla="*/ 468 h 726"/>
                <a:gd name="T28" fmla="*/ 330 w 364"/>
                <a:gd name="T29" fmla="*/ 517 h 726"/>
                <a:gd name="T30" fmla="*/ 306 w 364"/>
                <a:gd name="T31" fmla="*/ 561 h 726"/>
                <a:gd name="T32" fmla="*/ 275 w 364"/>
                <a:gd name="T33" fmla="*/ 602 h 726"/>
                <a:gd name="T34" fmla="*/ 240 w 364"/>
                <a:gd name="T35" fmla="*/ 637 h 726"/>
                <a:gd name="T36" fmla="*/ 199 w 364"/>
                <a:gd name="T37" fmla="*/ 669 h 726"/>
                <a:gd name="T38" fmla="*/ 155 w 364"/>
                <a:gd name="T39" fmla="*/ 693 h 726"/>
                <a:gd name="T40" fmla="*/ 106 w 364"/>
                <a:gd name="T41" fmla="*/ 712 h 726"/>
                <a:gd name="T42" fmla="*/ 55 w 364"/>
                <a:gd name="T43" fmla="*/ 722 h 726"/>
                <a:gd name="T44" fmla="*/ 0 w 364"/>
                <a:gd name="T45" fmla="*/ 726 h 726"/>
                <a:gd name="T46" fmla="*/ 0 w 364"/>
                <a:gd name="T47" fmla="*/ 485 h 726"/>
                <a:gd name="T48" fmla="*/ 261 w 364"/>
                <a:gd name="T49" fmla="*/ 363 h 726"/>
                <a:gd name="T50" fmla="*/ 0 w 364"/>
                <a:gd name="T51" fmla="*/ 242 h 726"/>
                <a:gd name="T52" fmla="*/ 0 w 364"/>
                <a:gd name="T53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4" h="726">
                  <a:moveTo>
                    <a:pt x="0" y="0"/>
                  </a:moveTo>
                  <a:lnTo>
                    <a:pt x="55" y="3"/>
                  </a:lnTo>
                  <a:lnTo>
                    <a:pt x="106" y="15"/>
                  </a:lnTo>
                  <a:lnTo>
                    <a:pt x="155" y="34"/>
                  </a:lnTo>
                  <a:lnTo>
                    <a:pt x="199" y="58"/>
                  </a:lnTo>
                  <a:lnTo>
                    <a:pt x="240" y="89"/>
                  </a:lnTo>
                  <a:lnTo>
                    <a:pt x="275" y="124"/>
                  </a:lnTo>
                  <a:lnTo>
                    <a:pt x="306" y="165"/>
                  </a:lnTo>
                  <a:lnTo>
                    <a:pt x="330" y="210"/>
                  </a:lnTo>
                  <a:lnTo>
                    <a:pt x="350" y="257"/>
                  </a:lnTo>
                  <a:lnTo>
                    <a:pt x="360" y="310"/>
                  </a:lnTo>
                  <a:lnTo>
                    <a:pt x="364" y="363"/>
                  </a:lnTo>
                  <a:lnTo>
                    <a:pt x="360" y="417"/>
                  </a:lnTo>
                  <a:lnTo>
                    <a:pt x="350" y="468"/>
                  </a:lnTo>
                  <a:lnTo>
                    <a:pt x="330" y="517"/>
                  </a:lnTo>
                  <a:lnTo>
                    <a:pt x="306" y="561"/>
                  </a:lnTo>
                  <a:lnTo>
                    <a:pt x="275" y="602"/>
                  </a:lnTo>
                  <a:lnTo>
                    <a:pt x="240" y="637"/>
                  </a:lnTo>
                  <a:lnTo>
                    <a:pt x="199" y="669"/>
                  </a:lnTo>
                  <a:lnTo>
                    <a:pt x="155" y="693"/>
                  </a:lnTo>
                  <a:lnTo>
                    <a:pt x="106" y="712"/>
                  </a:lnTo>
                  <a:lnTo>
                    <a:pt x="55" y="722"/>
                  </a:lnTo>
                  <a:lnTo>
                    <a:pt x="0" y="726"/>
                  </a:lnTo>
                  <a:lnTo>
                    <a:pt x="0" y="485"/>
                  </a:lnTo>
                  <a:lnTo>
                    <a:pt x="261" y="363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D4AA"/>
            </a:solidFill>
            <a:ln w="0">
              <a:solidFill>
                <a:srgbClr val="36D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7" name="Freeform 2997"/>
            <p:cNvSpPr>
              <a:spLocks/>
            </p:cNvSpPr>
            <p:nvPr/>
          </p:nvSpPr>
          <p:spPr bwMode="auto">
            <a:xfrm>
              <a:off x="7159626" y="4308475"/>
              <a:ext cx="414338" cy="385763"/>
            </a:xfrm>
            <a:custGeom>
              <a:avLst/>
              <a:gdLst>
                <a:gd name="T0" fmla="*/ 0 w 261"/>
                <a:gd name="T1" fmla="*/ 0 h 243"/>
                <a:gd name="T2" fmla="*/ 261 w 261"/>
                <a:gd name="T3" fmla="*/ 121 h 243"/>
                <a:gd name="T4" fmla="*/ 0 w 261"/>
                <a:gd name="T5" fmla="*/ 243 h 243"/>
                <a:gd name="T6" fmla="*/ 0 w 261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43">
                  <a:moveTo>
                    <a:pt x="0" y="0"/>
                  </a:moveTo>
                  <a:lnTo>
                    <a:pt x="261" y="121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5" name="그룹 3054"/>
          <p:cNvGrpSpPr/>
          <p:nvPr/>
        </p:nvGrpSpPr>
        <p:grpSpPr>
          <a:xfrm>
            <a:off x="2571024" y="5256585"/>
            <a:ext cx="1152103" cy="1152103"/>
            <a:chOff x="1311276" y="5229225"/>
            <a:chExt cx="1244600" cy="1244600"/>
          </a:xfrm>
        </p:grpSpPr>
        <p:sp>
          <p:nvSpPr>
            <p:cNvPr id="2798" name="Freeform 2998"/>
            <p:cNvSpPr>
              <a:spLocks/>
            </p:cNvSpPr>
            <p:nvPr/>
          </p:nvSpPr>
          <p:spPr bwMode="auto">
            <a:xfrm>
              <a:off x="1400176" y="531812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8 h 728"/>
                <a:gd name="T26" fmla="*/ 713 w 728"/>
                <a:gd name="T27" fmla="*/ 469 h 728"/>
                <a:gd name="T28" fmla="*/ 694 w 728"/>
                <a:gd name="T29" fmla="*/ 517 h 728"/>
                <a:gd name="T30" fmla="*/ 669 w 728"/>
                <a:gd name="T31" fmla="*/ 562 h 728"/>
                <a:gd name="T32" fmla="*/ 639 w 728"/>
                <a:gd name="T33" fmla="*/ 602 h 728"/>
                <a:gd name="T34" fmla="*/ 602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9 h 728"/>
                <a:gd name="T56" fmla="*/ 89 w 728"/>
                <a:gd name="T57" fmla="*/ 602 h 728"/>
                <a:gd name="T58" fmla="*/ 59 w 728"/>
                <a:gd name="T59" fmla="*/ 562 h 728"/>
                <a:gd name="T60" fmla="*/ 34 w 728"/>
                <a:gd name="T61" fmla="*/ 517 h 728"/>
                <a:gd name="T62" fmla="*/ 16 w 728"/>
                <a:gd name="T63" fmla="*/ 469 h 728"/>
                <a:gd name="T64" fmla="*/ 4 w 728"/>
                <a:gd name="T65" fmla="*/ 418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8"/>
                  </a:lnTo>
                  <a:lnTo>
                    <a:pt x="713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9" y="602"/>
                  </a:lnTo>
                  <a:lnTo>
                    <a:pt x="602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9" name="Freeform 2999"/>
            <p:cNvSpPr>
              <a:spLocks/>
            </p:cNvSpPr>
            <p:nvPr/>
          </p:nvSpPr>
          <p:spPr bwMode="auto">
            <a:xfrm>
              <a:off x="1311276" y="522922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7 w 728"/>
                <a:gd name="T3" fmla="*/ 4 h 728"/>
                <a:gd name="T4" fmla="*/ 469 w 728"/>
                <a:gd name="T5" fmla="*/ 15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5 h 728"/>
                <a:gd name="T14" fmla="*/ 669 w 728"/>
                <a:gd name="T15" fmla="*/ 166 h 728"/>
                <a:gd name="T16" fmla="*/ 694 w 728"/>
                <a:gd name="T17" fmla="*/ 210 h 728"/>
                <a:gd name="T18" fmla="*/ 712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2 w 728"/>
                <a:gd name="T27" fmla="*/ 468 h 728"/>
                <a:gd name="T28" fmla="*/ 694 w 728"/>
                <a:gd name="T29" fmla="*/ 517 h 728"/>
                <a:gd name="T30" fmla="*/ 669 w 728"/>
                <a:gd name="T31" fmla="*/ 561 h 728"/>
                <a:gd name="T32" fmla="*/ 639 w 728"/>
                <a:gd name="T33" fmla="*/ 602 h 728"/>
                <a:gd name="T34" fmla="*/ 602 w 728"/>
                <a:gd name="T35" fmla="*/ 637 h 728"/>
                <a:gd name="T36" fmla="*/ 562 w 728"/>
                <a:gd name="T37" fmla="*/ 669 h 728"/>
                <a:gd name="T38" fmla="*/ 517 w 728"/>
                <a:gd name="T39" fmla="*/ 693 h 728"/>
                <a:gd name="T40" fmla="*/ 469 w 728"/>
                <a:gd name="T41" fmla="*/ 712 h 728"/>
                <a:gd name="T42" fmla="*/ 417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3 h 728"/>
                <a:gd name="T52" fmla="*/ 166 w 728"/>
                <a:gd name="T53" fmla="*/ 669 h 728"/>
                <a:gd name="T54" fmla="*/ 125 w 728"/>
                <a:gd name="T55" fmla="*/ 637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5 w 728"/>
                <a:gd name="T63" fmla="*/ 468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5 w 728"/>
                <a:gd name="T71" fmla="*/ 259 h 728"/>
                <a:gd name="T72" fmla="*/ 34 w 728"/>
                <a:gd name="T73" fmla="*/ 210 h 728"/>
                <a:gd name="T74" fmla="*/ 59 w 728"/>
                <a:gd name="T75" fmla="*/ 166 h 728"/>
                <a:gd name="T76" fmla="*/ 89 w 728"/>
                <a:gd name="T77" fmla="*/ 125 h 728"/>
                <a:gd name="T78" fmla="*/ 125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5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7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5"/>
                  </a:lnTo>
                  <a:lnTo>
                    <a:pt x="669" y="166"/>
                  </a:lnTo>
                  <a:lnTo>
                    <a:pt x="694" y="210"/>
                  </a:lnTo>
                  <a:lnTo>
                    <a:pt x="712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9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7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6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9"/>
                  </a:lnTo>
                  <a:lnTo>
                    <a:pt x="34" y="210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C2C37"/>
            </a:solidFill>
            <a:ln w="0">
              <a:solidFill>
                <a:srgbClr val="FC2C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0" name="Freeform 3000"/>
            <p:cNvSpPr>
              <a:spLocks/>
            </p:cNvSpPr>
            <p:nvPr/>
          </p:nvSpPr>
          <p:spPr bwMode="auto">
            <a:xfrm>
              <a:off x="1630363" y="5457825"/>
              <a:ext cx="576263" cy="698500"/>
            </a:xfrm>
            <a:custGeom>
              <a:avLst/>
              <a:gdLst>
                <a:gd name="T0" fmla="*/ 0 w 363"/>
                <a:gd name="T1" fmla="*/ 0 h 440"/>
                <a:gd name="T2" fmla="*/ 363 w 363"/>
                <a:gd name="T3" fmla="*/ 220 h 440"/>
                <a:gd name="T4" fmla="*/ 0 w 363"/>
                <a:gd name="T5" fmla="*/ 440 h 440"/>
                <a:gd name="T6" fmla="*/ 144 w 363"/>
                <a:gd name="T7" fmla="*/ 220 h 440"/>
                <a:gd name="T8" fmla="*/ 0 w 363"/>
                <a:gd name="T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440">
                  <a:moveTo>
                    <a:pt x="0" y="0"/>
                  </a:moveTo>
                  <a:lnTo>
                    <a:pt x="363" y="220"/>
                  </a:lnTo>
                  <a:lnTo>
                    <a:pt x="0" y="440"/>
                  </a:lnTo>
                  <a:lnTo>
                    <a:pt x="144" y="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1" name="Freeform 3001"/>
            <p:cNvSpPr>
              <a:spLocks/>
            </p:cNvSpPr>
            <p:nvPr/>
          </p:nvSpPr>
          <p:spPr bwMode="auto">
            <a:xfrm>
              <a:off x="1889126" y="5229225"/>
              <a:ext cx="577850" cy="1155700"/>
            </a:xfrm>
            <a:custGeom>
              <a:avLst/>
              <a:gdLst>
                <a:gd name="T0" fmla="*/ 0 w 364"/>
                <a:gd name="T1" fmla="*/ 0 h 728"/>
                <a:gd name="T2" fmla="*/ 53 w 364"/>
                <a:gd name="T3" fmla="*/ 4 h 728"/>
                <a:gd name="T4" fmla="*/ 105 w 364"/>
                <a:gd name="T5" fmla="*/ 15 h 728"/>
                <a:gd name="T6" fmla="*/ 153 w 364"/>
                <a:gd name="T7" fmla="*/ 34 h 728"/>
                <a:gd name="T8" fmla="*/ 198 w 364"/>
                <a:gd name="T9" fmla="*/ 59 h 728"/>
                <a:gd name="T10" fmla="*/ 238 w 364"/>
                <a:gd name="T11" fmla="*/ 89 h 728"/>
                <a:gd name="T12" fmla="*/ 275 w 364"/>
                <a:gd name="T13" fmla="*/ 125 h 728"/>
                <a:gd name="T14" fmla="*/ 305 w 364"/>
                <a:gd name="T15" fmla="*/ 166 h 728"/>
                <a:gd name="T16" fmla="*/ 330 w 364"/>
                <a:gd name="T17" fmla="*/ 210 h 728"/>
                <a:gd name="T18" fmla="*/ 348 w 364"/>
                <a:gd name="T19" fmla="*/ 259 h 728"/>
                <a:gd name="T20" fmla="*/ 360 w 364"/>
                <a:gd name="T21" fmla="*/ 310 h 728"/>
                <a:gd name="T22" fmla="*/ 364 w 364"/>
                <a:gd name="T23" fmla="*/ 364 h 728"/>
                <a:gd name="T24" fmla="*/ 360 w 364"/>
                <a:gd name="T25" fmla="*/ 417 h 728"/>
                <a:gd name="T26" fmla="*/ 348 w 364"/>
                <a:gd name="T27" fmla="*/ 468 h 728"/>
                <a:gd name="T28" fmla="*/ 330 w 364"/>
                <a:gd name="T29" fmla="*/ 517 h 728"/>
                <a:gd name="T30" fmla="*/ 305 w 364"/>
                <a:gd name="T31" fmla="*/ 561 h 728"/>
                <a:gd name="T32" fmla="*/ 275 w 364"/>
                <a:gd name="T33" fmla="*/ 602 h 728"/>
                <a:gd name="T34" fmla="*/ 238 w 364"/>
                <a:gd name="T35" fmla="*/ 637 h 728"/>
                <a:gd name="T36" fmla="*/ 198 w 364"/>
                <a:gd name="T37" fmla="*/ 669 h 728"/>
                <a:gd name="T38" fmla="*/ 153 w 364"/>
                <a:gd name="T39" fmla="*/ 693 h 728"/>
                <a:gd name="T40" fmla="*/ 105 w 364"/>
                <a:gd name="T41" fmla="*/ 712 h 728"/>
                <a:gd name="T42" fmla="*/ 53 w 364"/>
                <a:gd name="T43" fmla="*/ 724 h 728"/>
                <a:gd name="T44" fmla="*/ 0 w 364"/>
                <a:gd name="T45" fmla="*/ 728 h 728"/>
                <a:gd name="T46" fmla="*/ 0 w 364"/>
                <a:gd name="T47" fmla="*/ 485 h 728"/>
                <a:gd name="T48" fmla="*/ 200 w 364"/>
                <a:gd name="T49" fmla="*/ 364 h 728"/>
                <a:gd name="T50" fmla="*/ 0 w 364"/>
                <a:gd name="T51" fmla="*/ 242 h 728"/>
                <a:gd name="T52" fmla="*/ 0 w 364"/>
                <a:gd name="T5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4" h="728">
                  <a:moveTo>
                    <a:pt x="0" y="0"/>
                  </a:moveTo>
                  <a:lnTo>
                    <a:pt x="53" y="4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9"/>
                  </a:lnTo>
                  <a:lnTo>
                    <a:pt x="238" y="89"/>
                  </a:lnTo>
                  <a:lnTo>
                    <a:pt x="275" y="125"/>
                  </a:lnTo>
                  <a:lnTo>
                    <a:pt x="305" y="166"/>
                  </a:lnTo>
                  <a:lnTo>
                    <a:pt x="330" y="210"/>
                  </a:lnTo>
                  <a:lnTo>
                    <a:pt x="348" y="259"/>
                  </a:lnTo>
                  <a:lnTo>
                    <a:pt x="360" y="310"/>
                  </a:lnTo>
                  <a:lnTo>
                    <a:pt x="364" y="364"/>
                  </a:lnTo>
                  <a:lnTo>
                    <a:pt x="360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5" y="602"/>
                  </a:lnTo>
                  <a:lnTo>
                    <a:pt x="238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3" y="724"/>
                  </a:lnTo>
                  <a:lnTo>
                    <a:pt x="0" y="728"/>
                  </a:lnTo>
                  <a:lnTo>
                    <a:pt x="0" y="485"/>
                  </a:lnTo>
                  <a:lnTo>
                    <a:pt x="200" y="364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2024"/>
            </a:solidFill>
            <a:ln w="0">
              <a:solidFill>
                <a:srgbClr val="D7202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2" name="Freeform 3002"/>
            <p:cNvSpPr>
              <a:spLocks/>
            </p:cNvSpPr>
            <p:nvPr/>
          </p:nvSpPr>
          <p:spPr bwMode="auto">
            <a:xfrm>
              <a:off x="1889126" y="5613400"/>
              <a:ext cx="317500" cy="385763"/>
            </a:xfrm>
            <a:custGeom>
              <a:avLst/>
              <a:gdLst>
                <a:gd name="T0" fmla="*/ 0 w 200"/>
                <a:gd name="T1" fmla="*/ 0 h 243"/>
                <a:gd name="T2" fmla="*/ 200 w 200"/>
                <a:gd name="T3" fmla="*/ 122 h 243"/>
                <a:gd name="T4" fmla="*/ 0 w 200"/>
                <a:gd name="T5" fmla="*/ 243 h 243"/>
                <a:gd name="T6" fmla="*/ 0 w 200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243">
                  <a:moveTo>
                    <a:pt x="0" y="0"/>
                  </a:moveTo>
                  <a:lnTo>
                    <a:pt x="200" y="122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0" name="그룹 3059"/>
          <p:cNvGrpSpPr/>
          <p:nvPr/>
        </p:nvGrpSpPr>
        <p:grpSpPr>
          <a:xfrm>
            <a:off x="4045179" y="5256585"/>
            <a:ext cx="1153573" cy="1152103"/>
            <a:chOff x="2628901" y="5229225"/>
            <a:chExt cx="1246188" cy="1244600"/>
          </a:xfrm>
        </p:grpSpPr>
        <p:sp>
          <p:nvSpPr>
            <p:cNvPr id="2803" name="Freeform 3003"/>
            <p:cNvSpPr>
              <a:spLocks/>
            </p:cNvSpPr>
            <p:nvPr/>
          </p:nvSpPr>
          <p:spPr bwMode="auto">
            <a:xfrm>
              <a:off x="2717801" y="5318125"/>
              <a:ext cx="1157288" cy="1155700"/>
            </a:xfrm>
            <a:custGeom>
              <a:avLst/>
              <a:gdLst>
                <a:gd name="T0" fmla="*/ 364 w 729"/>
                <a:gd name="T1" fmla="*/ 0 h 728"/>
                <a:gd name="T2" fmla="*/ 418 w 729"/>
                <a:gd name="T3" fmla="*/ 4 h 728"/>
                <a:gd name="T4" fmla="*/ 469 w 729"/>
                <a:gd name="T5" fmla="*/ 16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40 w 729"/>
                <a:gd name="T13" fmla="*/ 126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8 h 728"/>
                <a:gd name="T26" fmla="*/ 713 w 729"/>
                <a:gd name="T27" fmla="*/ 469 h 728"/>
                <a:gd name="T28" fmla="*/ 695 w 729"/>
                <a:gd name="T29" fmla="*/ 517 h 728"/>
                <a:gd name="T30" fmla="*/ 670 w 729"/>
                <a:gd name="T31" fmla="*/ 562 h 728"/>
                <a:gd name="T32" fmla="*/ 640 w 729"/>
                <a:gd name="T33" fmla="*/ 602 h 728"/>
                <a:gd name="T34" fmla="*/ 603 w 729"/>
                <a:gd name="T35" fmla="*/ 639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4 w 729"/>
                <a:gd name="T45" fmla="*/ 728 h 728"/>
                <a:gd name="T46" fmla="*/ 311 w 729"/>
                <a:gd name="T47" fmla="*/ 724 h 728"/>
                <a:gd name="T48" fmla="*/ 260 w 729"/>
                <a:gd name="T49" fmla="*/ 712 h 728"/>
                <a:gd name="T50" fmla="*/ 211 w 729"/>
                <a:gd name="T51" fmla="*/ 694 h 728"/>
                <a:gd name="T52" fmla="*/ 167 w 729"/>
                <a:gd name="T53" fmla="*/ 669 h 728"/>
                <a:gd name="T54" fmla="*/ 126 w 729"/>
                <a:gd name="T55" fmla="*/ 639 h 728"/>
                <a:gd name="T56" fmla="*/ 89 w 729"/>
                <a:gd name="T57" fmla="*/ 602 h 728"/>
                <a:gd name="T58" fmla="*/ 59 w 729"/>
                <a:gd name="T59" fmla="*/ 562 h 728"/>
                <a:gd name="T60" fmla="*/ 34 w 729"/>
                <a:gd name="T61" fmla="*/ 517 h 728"/>
                <a:gd name="T62" fmla="*/ 16 w 729"/>
                <a:gd name="T63" fmla="*/ 469 h 728"/>
                <a:gd name="T64" fmla="*/ 4 w 729"/>
                <a:gd name="T65" fmla="*/ 418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4 w 729"/>
                <a:gd name="T73" fmla="*/ 211 h 728"/>
                <a:gd name="T74" fmla="*/ 59 w 729"/>
                <a:gd name="T75" fmla="*/ 166 h 728"/>
                <a:gd name="T76" fmla="*/ 89 w 729"/>
                <a:gd name="T77" fmla="*/ 126 h 728"/>
                <a:gd name="T78" fmla="*/ 126 w 729"/>
                <a:gd name="T79" fmla="*/ 89 h 728"/>
                <a:gd name="T80" fmla="*/ 167 w 729"/>
                <a:gd name="T81" fmla="*/ 59 h 728"/>
                <a:gd name="T82" fmla="*/ 211 w 729"/>
                <a:gd name="T83" fmla="*/ 34 h 728"/>
                <a:gd name="T84" fmla="*/ 260 w 729"/>
                <a:gd name="T85" fmla="*/ 16 h 728"/>
                <a:gd name="T86" fmla="*/ 311 w 729"/>
                <a:gd name="T87" fmla="*/ 4 h 728"/>
                <a:gd name="T88" fmla="*/ 364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40" y="126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8"/>
                  </a:lnTo>
                  <a:lnTo>
                    <a:pt x="713" y="469"/>
                  </a:lnTo>
                  <a:lnTo>
                    <a:pt x="695" y="517"/>
                  </a:lnTo>
                  <a:lnTo>
                    <a:pt x="670" y="562"/>
                  </a:lnTo>
                  <a:lnTo>
                    <a:pt x="640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60" y="712"/>
                  </a:lnTo>
                  <a:lnTo>
                    <a:pt x="211" y="694"/>
                  </a:lnTo>
                  <a:lnTo>
                    <a:pt x="167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7" y="59"/>
                  </a:lnTo>
                  <a:lnTo>
                    <a:pt x="211" y="34"/>
                  </a:lnTo>
                  <a:lnTo>
                    <a:pt x="260" y="16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4" name="Freeform 3004"/>
            <p:cNvSpPr>
              <a:spLocks/>
            </p:cNvSpPr>
            <p:nvPr/>
          </p:nvSpPr>
          <p:spPr bwMode="auto">
            <a:xfrm>
              <a:off x="2628901" y="522922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5 h 728"/>
                <a:gd name="T6" fmla="*/ 517 w 728"/>
                <a:gd name="T7" fmla="*/ 34 h 728"/>
                <a:gd name="T8" fmla="*/ 562 w 728"/>
                <a:gd name="T9" fmla="*/ 59 h 728"/>
                <a:gd name="T10" fmla="*/ 603 w 728"/>
                <a:gd name="T11" fmla="*/ 89 h 728"/>
                <a:gd name="T12" fmla="*/ 638 w 728"/>
                <a:gd name="T13" fmla="*/ 125 h 728"/>
                <a:gd name="T14" fmla="*/ 669 w 728"/>
                <a:gd name="T15" fmla="*/ 166 h 728"/>
                <a:gd name="T16" fmla="*/ 694 w 728"/>
                <a:gd name="T17" fmla="*/ 210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7 h 728"/>
                <a:gd name="T26" fmla="*/ 713 w 728"/>
                <a:gd name="T27" fmla="*/ 468 h 728"/>
                <a:gd name="T28" fmla="*/ 694 w 728"/>
                <a:gd name="T29" fmla="*/ 517 h 728"/>
                <a:gd name="T30" fmla="*/ 669 w 728"/>
                <a:gd name="T31" fmla="*/ 561 h 728"/>
                <a:gd name="T32" fmla="*/ 638 w 728"/>
                <a:gd name="T33" fmla="*/ 602 h 728"/>
                <a:gd name="T34" fmla="*/ 603 w 728"/>
                <a:gd name="T35" fmla="*/ 637 h 728"/>
                <a:gd name="T36" fmla="*/ 562 w 728"/>
                <a:gd name="T37" fmla="*/ 669 h 728"/>
                <a:gd name="T38" fmla="*/ 517 w 728"/>
                <a:gd name="T39" fmla="*/ 693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3 h 728"/>
                <a:gd name="T52" fmla="*/ 165 w 728"/>
                <a:gd name="T53" fmla="*/ 669 h 728"/>
                <a:gd name="T54" fmla="*/ 124 w 728"/>
                <a:gd name="T55" fmla="*/ 637 h 728"/>
                <a:gd name="T56" fmla="*/ 89 w 728"/>
                <a:gd name="T57" fmla="*/ 602 h 728"/>
                <a:gd name="T58" fmla="*/ 59 w 728"/>
                <a:gd name="T59" fmla="*/ 561 h 728"/>
                <a:gd name="T60" fmla="*/ 34 w 728"/>
                <a:gd name="T61" fmla="*/ 517 h 728"/>
                <a:gd name="T62" fmla="*/ 16 w 728"/>
                <a:gd name="T63" fmla="*/ 468 h 728"/>
                <a:gd name="T64" fmla="*/ 4 w 728"/>
                <a:gd name="T65" fmla="*/ 417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0 h 728"/>
                <a:gd name="T74" fmla="*/ 59 w 728"/>
                <a:gd name="T75" fmla="*/ 166 h 728"/>
                <a:gd name="T76" fmla="*/ 89 w 728"/>
                <a:gd name="T77" fmla="*/ 125 h 728"/>
                <a:gd name="T78" fmla="*/ 124 w 728"/>
                <a:gd name="T79" fmla="*/ 89 h 728"/>
                <a:gd name="T80" fmla="*/ 165 w 728"/>
                <a:gd name="T81" fmla="*/ 59 h 728"/>
                <a:gd name="T82" fmla="*/ 211 w 728"/>
                <a:gd name="T83" fmla="*/ 34 h 728"/>
                <a:gd name="T84" fmla="*/ 259 w 728"/>
                <a:gd name="T85" fmla="*/ 15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6"/>
                  </a:lnTo>
                  <a:lnTo>
                    <a:pt x="694" y="210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7"/>
                  </a:lnTo>
                  <a:lnTo>
                    <a:pt x="713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4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0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9"/>
                  </a:lnTo>
                  <a:lnTo>
                    <a:pt x="211" y="34"/>
                  </a:lnTo>
                  <a:lnTo>
                    <a:pt x="259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7A62FF"/>
            </a:solidFill>
            <a:ln w="0">
              <a:solidFill>
                <a:srgbClr val="7A62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5" name="Freeform 3005"/>
            <p:cNvSpPr>
              <a:spLocks/>
            </p:cNvSpPr>
            <p:nvPr/>
          </p:nvSpPr>
          <p:spPr bwMode="auto">
            <a:xfrm>
              <a:off x="2884488" y="5646738"/>
              <a:ext cx="469900" cy="319088"/>
            </a:xfrm>
            <a:custGeom>
              <a:avLst/>
              <a:gdLst>
                <a:gd name="T0" fmla="*/ 0 w 296"/>
                <a:gd name="T1" fmla="*/ 0 h 201"/>
                <a:gd name="T2" fmla="*/ 280 w 296"/>
                <a:gd name="T3" fmla="*/ 78 h 201"/>
                <a:gd name="T4" fmla="*/ 296 w 296"/>
                <a:gd name="T5" fmla="*/ 101 h 201"/>
                <a:gd name="T6" fmla="*/ 280 w 296"/>
                <a:gd name="T7" fmla="*/ 122 h 201"/>
                <a:gd name="T8" fmla="*/ 0 w 296"/>
                <a:gd name="T9" fmla="*/ 201 h 201"/>
                <a:gd name="T10" fmla="*/ 118 w 296"/>
                <a:gd name="T11" fmla="*/ 101 h 201"/>
                <a:gd name="T12" fmla="*/ 0 w 296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201">
                  <a:moveTo>
                    <a:pt x="0" y="0"/>
                  </a:moveTo>
                  <a:lnTo>
                    <a:pt x="280" y="78"/>
                  </a:lnTo>
                  <a:lnTo>
                    <a:pt x="296" y="101"/>
                  </a:lnTo>
                  <a:lnTo>
                    <a:pt x="280" y="122"/>
                  </a:lnTo>
                  <a:lnTo>
                    <a:pt x="0" y="201"/>
                  </a:lnTo>
                  <a:lnTo>
                    <a:pt x="118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6" name="Freeform 3006"/>
            <p:cNvSpPr>
              <a:spLocks/>
            </p:cNvSpPr>
            <p:nvPr/>
          </p:nvSpPr>
          <p:spPr bwMode="auto">
            <a:xfrm>
              <a:off x="3284538" y="5634038"/>
              <a:ext cx="366713" cy="344488"/>
            </a:xfrm>
            <a:custGeom>
              <a:avLst/>
              <a:gdLst>
                <a:gd name="T0" fmla="*/ 0 w 231"/>
                <a:gd name="T1" fmla="*/ 0 h 217"/>
                <a:gd name="T2" fmla="*/ 231 w 231"/>
                <a:gd name="T3" fmla="*/ 109 h 217"/>
                <a:gd name="T4" fmla="*/ 0 w 231"/>
                <a:gd name="T5" fmla="*/ 217 h 217"/>
                <a:gd name="T6" fmla="*/ 76 w 231"/>
                <a:gd name="T7" fmla="*/ 109 h 217"/>
                <a:gd name="T8" fmla="*/ 0 w 231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17">
                  <a:moveTo>
                    <a:pt x="0" y="0"/>
                  </a:moveTo>
                  <a:lnTo>
                    <a:pt x="231" y="109"/>
                  </a:lnTo>
                  <a:lnTo>
                    <a:pt x="0" y="217"/>
                  </a:lnTo>
                  <a:lnTo>
                    <a:pt x="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7" name="Freeform 3007"/>
            <p:cNvSpPr>
              <a:spLocks noEditPoints="1"/>
            </p:cNvSpPr>
            <p:nvPr/>
          </p:nvSpPr>
          <p:spPr bwMode="auto">
            <a:xfrm>
              <a:off x="3206751" y="5229225"/>
              <a:ext cx="577850" cy="1155700"/>
            </a:xfrm>
            <a:custGeom>
              <a:avLst/>
              <a:gdLst>
                <a:gd name="T0" fmla="*/ 49 w 364"/>
                <a:gd name="T1" fmla="*/ 255 h 728"/>
                <a:gd name="T2" fmla="*/ 125 w 364"/>
                <a:gd name="T3" fmla="*/ 364 h 728"/>
                <a:gd name="T4" fmla="*/ 49 w 364"/>
                <a:gd name="T5" fmla="*/ 472 h 728"/>
                <a:gd name="T6" fmla="*/ 280 w 364"/>
                <a:gd name="T7" fmla="*/ 364 h 728"/>
                <a:gd name="T8" fmla="*/ 49 w 364"/>
                <a:gd name="T9" fmla="*/ 255 h 728"/>
                <a:gd name="T10" fmla="*/ 0 w 364"/>
                <a:gd name="T11" fmla="*/ 0 h 728"/>
                <a:gd name="T12" fmla="*/ 54 w 364"/>
                <a:gd name="T13" fmla="*/ 4 h 728"/>
                <a:gd name="T14" fmla="*/ 105 w 364"/>
                <a:gd name="T15" fmla="*/ 15 h 728"/>
                <a:gd name="T16" fmla="*/ 153 w 364"/>
                <a:gd name="T17" fmla="*/ 34 h 728"/>
                <a:gd name="T18" fmla="*/ 198 w 364"/>
                <a:gd name="T19" fmla="*/ 59 h 728"/>
                <a:gd name="T20" fmla="*/ 239 w 364"/>
                <a:gd name="T21" fmla="*/ 89 h 728"/>
                <a:gd name="T22" fmla="*/ 274 w 364"/>
                <a:gd name="T23" fmla="*/ 125 h 728"/>
                <a:gd name="T24" fmla="*/ 305 w 364"/>
                <a:gd name="T25" fmla="*/ 166 h 728"/>
                <a:gd name="T26" fmla="*/ 330 w 364"/>
                <a:gd name="T27" fmla="*/ 210 h 728"/>
                <a:gd name="T28" fmla="*/ 349 w 364"/>
                <a:gd name="T29" fmla="*/ 259 h 728"/>
                <a:gd name="T30" fmla="*/ 360 w 364"/>
                <a:gd name="T31" fmla="*/ 310 h 728"/>
                <a:gd name="T32" fmla="*/ 364 w 364"/>
                <a:gd name="T33" fmla="*/ 364 h 728"/>
                <a:gd name="T34" fmla="*/ 360 w 364"/>
                <a:gd name="T35" fmla="*/ 417 h 728"/>
                <a:gd name="T36" fmla="*/ 349 w 364"/>
                <a:gd name="T37" fmla="*/ 468 h 728"/>
                <a:gd name="T38" fmla="*/ 330 w 364"/>
                <a:gd name="T39" fmla="*/ 517 h 728"/>
                <a:gd name="T40" fmla="*/ 305 w 364"/>
                <a:gd name="T41" fmla="*/ 561 h 728"/>
                <a:gd name="T42" fmla="*/ 274 w 364"/>
                <a:gd name="T43" fmla="*/ 602 h 728"/>
                <a:gd name="T44" fmla="*/ 239 w 364"/>
                <a:gd name="T45" fmla="*/ 637 h 728"/>
                <a:gd name="T46" fmla="*/ 198 w 364"/>
                <a:gd name="T47" fmla="*/ 669 h 728"/>
                <a:gd name="T48" fmla="*/ 153 w 364"/>
                <a:gd name="T49" fmla="*/ 693 h 728"/>
                <a:gd name="T50" fmla="*/ 105 w 364"/>
                <a:gd name="T51" fmla="*/ 712 h 728"/>
                <a:gd name="T52" fmla="*/ 54 w 364"/>
                <a:gd name="T53" fmla="*/ 724 h 728"/>
                <a:gd name="T54" fmla="*/ 0 w 364"/>
                <a:gd name="T55" fmla="*/ 728 h 728"/>
                <a:gd name="T56" fmla="*/ 0 w 364"/>
                <a:gd name="T57" fmla="*/ 407 h 728"/>
                <a:gd name="T58" fmla="*/ 77 w 364"/>
                <a:gd name="T59" fmla="*/ 385 h 728"/>
                <a:gd name="T60" fmla="*/ 93 w 364"/>
                <a:gd name="T61" fmla="*/ 364 h 728"/>
                <a:gd name="T62" fmla="*/ 77 w 364"/>
                <a:gd name="T63" fmla="*/ 341 h 728"/>
                <a:gd name="T64" fmla="*/ 0 w 364"/>
                <a:gd name="T65" fmla="*/ 320 h 728"/>
                <a:gd name="T66" fmla="*/ 0 w 364"/>
                <a:gd name="T67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4" h="728">
                  <a:moveTo>
                    <a:pt x="49" y="255"/>
                  </a:moveTo>
                  <a:lnTo>
                    <a:pt x="125" y="364"/>
                  </a:lnTo>
                  <a:lnTo>
                    <a:pt x="49" y="472"/>
                  </a:lnTo>
                  <a:lnTo>
                    <a:pt x="280" y="364"/>
                  </a:lnTo>
                  <a:lnTo>
                    <a:pt x="49" y="255"/>
                  </a:lnTo>
                  <a:close/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9"/>
                  </a:lnTo>
                  <a:lnTo>
                    <a:pt x="239" y="89"/>
                  </a:lnTo>
                  <a:lnTo>
                    <a:pt x="274" y="125"/>
                  </a:lnTo>
                  <a:lnTo>
                    <a:pt x="305" y="166"/>
                  </a:lnTo>
                  <a:lnTo>
                    <a:pt x="330" y="210"/>
                  </a:lnTo>
                  <a:lnTo>
                    <a:pt x="349" y="259"/>
                  </a:lnTo>
                  <a:lnTo>
                    <a:pt x="360" y="310"/>
                  </a:lnTo>
                  <a:lnTo>
                    <a:pt x="364" y="364"/>
                  </a:lnTo>
                  <a:lnTo>
                    <a:pt x="360" y="417"/>
                  </a:lnTo>
                  <a:lnTo>
                    <a:pt x="349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4" y="602"/>
                  </a:lnTo>
                  <a:lnTo>
                    <a:pt x="239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4"/>
                  </a:lnTo>
                  <a:lnTo>
                    <a:pt x="0" y="728"/>
                  </a:lnTo>
                  <a:lnTo>
                    <a:pt x="0" y="407"/>
                  </a:lnTo>
                  <a:lnTo>
                    <a:pt x="77" y="385"/>
                  </a:lnTo>
                  <a:lnTo>
                    <a:pt x="93" y="364"/>
                  </a:lnTo>
                  <a:lnTo>
                    <a:pt x="77" y="341"/>
                  </a:lnTo>
                  <a:lnTo>
                    <a:pt x="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57E5"/>
            </a:solidFill>
            <a:ln w="0">
              <a:solidFill>
                <a:srgbClr val="6757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8" name="Freeform 3008"/>
            <p:cNvSpPr>
              <a:spLocks/>
            </p:cNvSpPr>
            <p:nvPr/>
          </p:nvSpPr>
          <p:spPr bwMode="auto">
            <a:xfrm>
              <a:off x="3206751" y="5737225"/>
              <a:ext cx="147638" cy="138113"/>
            </a:xfrm>
            <a:custGeom>
              <a:avLst/>
              <a:gdLst>
                <a:gd name="T0" fmla="*/ 0 w 93"/>
                <a:gd name="T1" fmla="*/ 0 h 87"/>
                <a:gd name="T2" fmla="*/ 77 w 93"/>
                <a:gd name="T3" fmla="*/ 21 h 87"/>
                <a:gd name="T4" fmla="*/ 93 w 93"/>
                <a:gd name="T5" fmla="*/ 44 h 87"/>
                <a:gd name="T6" fmla="*/ 77 w 93"/>
                <a:gd name="T7" fmla="*/ 65 h 87"/>
                <a:gd name="T8" fmla="*/ 0 w 93"/>
                <a:gd name="T9" fmla="*/ 87 h 87"/>
                <a:gd name="T10" fmla="*/ 0 w 93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7">
                  <a:moveTo>
                    <a:pt x="0" y="0"/>
                  </a:moveTo>
                  <a:lnTo>
                    <a:pt x="77" y="21"/>
                  </a:lnTo>
                  <a:lnTo>
                    <a:pt x="93" y="44"/>
                  </a:lnTo>
                  <a:lnTo>
                    <a:pt x="77" y="65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9" name="Freeform 3009"/>
            <p:cNvSpPr>
              <a:spLocks/>
            </p:cNvSpPr>
            <p:nvPr/>
          </p:nvSpPr>
          <p:spPr bwMode="auto">
            <a:xfrm>
              <a:off x="3284538" y="5634038"/>
              <a:ext cx="366713" cy="344488"/>
            </a:xfrm>
            <a:custGeom>
              <a:avLst/>
              <a:gdLst>
                <a:gd name="T0" fmla="*/ 0 w 231"/>
                <a:gd name="T1" fmla="*/ 0 h 217"/>
                <a:gd name="T2" fmla="*/ 231 w 231"/>
                <a:gd name="T3" fmla="*/ 109 h 217"/>
                <a:gd name="T4" fmla="*/ 0 w 231"/>
                <a:gd name="T5" fmla="*/ 217 h 217"/>
                <a:gd name="T6" fmla="*/ 76 w 231"/>
                <a:gd name="T7" fmla="*/ 109 h 217"/>
                <a:gd name="T8" fmla="*/ 0 w 231"/>
                <a:gd name="T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17">
                  <a:moveTo>
                    <a:pt x="0" y="0"/>
                  </a:moveTo>
                  <a:lnTo>
                    <a:pt x="231" y="109"/>
                  </a:lnTo>
                  <a:lnTo>
                    <a:pt x="0" y="217"/>
                  </a:lnTo>
                  <a:lnTo>
                    <a:pt x="76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65" name="그룹 3064"/>
          <p:cNvGrpSpPr/>
          <p:nvPr/>
        </p:nvGrpSpPr>
        <p:grpSpPr>
          <a:xfrm>
            <a:off x="5520922" y="5256585"/>
            <a:ext cx="1153572" cy="1152103"/>
            <a:chOff x="3946526" y="5229225"/>
            <a:chExt cx="1246187" cy="1244600"/>
          </a:xfrm>
        </p:grpSpPr>
        <p:sp>
          <p:nvSpPr>
            <p:cNvPr id="2810" name="Freeform 3010"/>
            <p:cNvSpPr>
              <a:spLocks/>
            </p:cNvSpPr>
            <p:nvPr/>
          </p:nvSpPr>
          <p:spPr bwMode="auto">
            <a:xfrm>
              <a:off x="4037013" y="531812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2 w 728"/>
                <a:gd name="T11" fmla="*/ 89 h 728"/>
                <a:gd name="T12" fmla="*/ 639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2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8 h 728"/>
                <a:gd name="T26" fmla="*/ 712 w 728"/>
                <a:gd name="T27" fmla="*/ 469 h 728"/>
                <a:gd name="T28" fmla="*/ 694 w 728"/>
                <a:gd name="T29" fmla="*/ 517 h 728"/>
                <a:gd name="T30" fmla="*/ 669 w 728"/>
                <a:gd name="T31" fmla="*/ 562 h 728"/>
                <a:gd name="T32" fmla="*/ 639 w 728"/>
                <a:gd name="T33" fmla="*/ 602 h 728"/>
                <a:gd name="T34" fmla="*/ 602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0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5 w 728"/>
                <a:gd name="T55" fmla="*/ 639 h 728"/>
                <a:gd name="T56" fmla="*/ 89 w 728"/>
                <a:gd name="T57" fmla="*/ 602 h 728"/>
                <a:gd name="T58" fmla="*/ 59 w 728"/>
                <a:gd name="T59" fmla="*/ 562 h 728"/>
                <a:gd name="T60" fmla="*/ 34 w 728"/>
                <a:gd name="T61" fmla="*/ 517 h 728"/>
                <a:gd name="T62" fmla="*/ 15 w 728"/>
                <a:gd name="T63" fmla="*/ 469 h 728"/>
                <a:gd name="T64" fmla="*/ 4 w 728"/>
                <a:gd name="T65" fmla="*/ 418 h 728"/>
                <a:gd name="T66" fmla="*/ 0 w 728"/>
                <a:gd name="T67" fmla="*/ 364 h 728"/>
                <a:gd name="T68" fmla="*/ 4 w 728"/>
                <a:gd name="T69" fmla="*/ 310 h 728"/>
                <a:gd name="T70" fmla="*/ 15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5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0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9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2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8"/>
                  </a:lnTo>
                  <a:lnTo>
                    <a:pt x="712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9" y="602"/>
                  </a:lnTo>
                  <a:lnTo>
                    <a:pt x="602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9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5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1" name="Freeform 3011"/>
            <p:cNvSpPr>
              <a:spLocks/>
            </p:cNvSpPr>
            <p:nvPr/>
          </p:nvSpPr>
          <p:spPr bwMode="auto">
            <a:xfrm>
              <a:off x="3946526" y="5229225"/>
              <a:ext cx="1154113" cy="1155700"/>
            </a:xfrm>
            <a:custGeom>
              <a:avLst/>
              <a:gdLst>
                <a:gd name="T0" fmla="*/ 365 w 727"/>
                <a:gd name="T1" fmla="*/ 0 h 728"/>
                <a:gd name="T2" fmla="*/ 418 w 727"/>
                <a:gd name="T3" fmla="*/ 4 h 728"/>
                <a:gd name="T4" fmla="*/ 469 w 727"/>
                <a:gd name="T5" fmla="*/ 15 h 728"/>
                <a:gd name="T6" fmla="*/ 518 w 727"/>
                <a:gd name="T7" fmla="*/ 34 h 728"/>
                <a:gd name="T8" fmla="*/ 562 w 727"/>
                <a:gd name="T9" fmla="*/ 59 h 728"/>
                <a:gd name="T10" fmla="*/ 603 w 727"/>
                <a:gd name="T11" fmla="*/ 89 h 728"/>
                <a:gd name="T12" fmla="*/ 638 w 727"/>
                <a:gd name="T13" fmla="*/ 125 h 728"/>
                <a:gd name="T14" fmla="*/ 670 w 727"/>
                <a:gd name="T15" fmla="*/ 166 h 728"/>
                <a:gd name="T16" fmla="*/ 695 w 727"/>
                <a:gd name="T17" fmla="*/ 210 h 728"/>
                <a:gd name="T18" fmla="*/ 713 w 727"/>
                <a:gd name="T19" fmla="*/ 259 h 728"/>
                <a:gd name="T20" fmla="*/ 723 w 727"/>
                <a:gd name="T21" fmla="*/ 310 h 728"/>
                <a:gd name="T22" fmla="*/ 727 w 727"/>
                <a:gd name="T23" fmla="*/ 364 h 728"/>
                <a:gd name="T24" fmla="*/ 723 w 727"/>
                <a:gd name="T25" fmla="*/ 417 h 728"/>
                <a:gd name="T26" fmla="*/ 713 w 727"/>
                <a:gd name="T27" fmla="*/ 468 h 728"/>
                <a:gd name="T28" fmla="*/ 695 w 727"/>
                <a:gd name="T29" fmla="*/ 517 h 728"/>
                <a:gd name="T30" fmla="*/ 670 w 727"/>
                <a:gd name="T31" fmla="*/ 561 h 728"/>
                <a:gd name="T32" fmla="*/ 638 w 727"/>
                <a:gd name="T33" fmla="*/ 602 h 728"/>
                <a:gd name="T34" fmla="*/ 603 w 727"/>
                <a:gd name="T35" fmla="*/ 637 h 728"/>
                <a:gd name="T36" fmla="*/ 562 w 727"/>
                <a:gd name="T37" fmla="*/ 669 h 728"/>
                <a:gd name="T38" fmla="*/ 518 w 727"/>
                <a:gd name="T39" fmla="*/ 693 h 728"/>
                <a:gd name="T40" fmla="*/ 469 w 727"/>
                <a:gd name="T41" fmla="*/ 712 h 728"/>
                <a:gd name="T42" fmla="*/ 418 w 727"/>
                <a:gd name="T43" fmla="*/ 724 h 728"/>
                <a:gd name="T44" fmla="*/ 365 w 727"/>
                <a:gd name="T45" fmla="*/ 728 h 728"/>
                <a:gd name="T46" fmla="*/ 311 w 727"/>
                <a:gd name="T47" fmla="*/ 724 h 728"/>
                <a:gd name="T48" fmla="*/ 258 w 727"/>
                <a:gd name="T49" fmla="*/ 712 h 728"/>
                <a:gd name="T50" fmla="*/ 211 w 727"/>
                <a:gd name="T51" fmla="*/ 693 h 728"/>
                <a:gd name="T52" fmla="*/ 165 w 727"/>
                <a:gd name="T53" fmla="*/ 669 h 728"/>
                <a:gd name="T54" fmla="*/ 125 w 727"/>
                <a:gd name="T55" fmla="*/ 637 h 728"/>
                <a:gd name="T56" fmla="*/ 89 w 727"/>
                <a:gd name="T57" fmla="*/ 602 h 728"/>
                <a:gd name="T58" fmla="*/ 59 w 727"/>
                <a:gd name="T59" fmla="*/ 561 h 728"/>
                <a:gd name="T60" fmla="*/ 34 w 727"/>
                <a:gd name="T61" fmla="*/ 517 h 728"/>
                <a:gd name="T62" fmla="*/ 16 w 727"/>
                <a:gd name="T63" fmla="*/ 468 h 728"/>
                <a:gd name="T64" fmla="*/ 4 w 727"/>
                <a:gd name="T65" fmla="*/ 417 h 728"/>
                <a:gd name="T66" fmla="*/ 0 w 727"/>
                <a:gd name="T67" fmla="*/ 364 h 728"/>
                <a:gd name="T68" fmla="*/ 4 w 727"/>
                <a:gd name="T69" fmla="*/ 310 h 728"/>
                <a:gd name="T70" fmla="*/ 16 w 727"/>
                <a:gd name="T71" fmla="*/ 259 h 728"/>
                <a:gd name="T72" fmla="*/ 34 w 727"/>
                <a:gd name="T73" fmla="*/ 210 h 728"/>
                <a:gd name="T74" fmla="*/ 59 w 727"/>
                <a:gd name="T75" fmla="*/ 166 h 728"/>
                <a:gd name="T76" fmla="*/ 89 w 727"/>
                <a:gd name="T77" fmla="*/ 125 h 728"/>
                <a:gd name="T78" fmla="*/ 125 w 727"/>
                <a:gd name="T79" fmla="*/ 89 h 728"/>
                <a:gd name="T80" fmla="*/ 165 w 727"/>
                <a:gd name="T81" fmla="*/ 59 h 728"/>
                <a:gd name="T82" fmla="*/ 211 w 727"/>
                <a:gd name="T83" fmla="*/ 34 h 728"/>
                <a:gd name="T84" fmla="*/ 258 w 727"/>
                <a:gd name="T85" fmla="*/ 15 h 728"/>
                <a:gd name="T86" fmla="*/ 311 w 727"/>
                <a:gd name="T87" fmla="*/ 4 h 728"/>
                <a:gd name="T88" fmla="*/ 365 w 727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8">
                  <a:moveTo>
                    <a:pt x="365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70" y="166"/>
                  </a:lnTo>
                  <a:lnTo>
                    <a:pt x="695" y="210"/>
                  </a:lnTo>
                  <a:lnTo>
                    <a:pt x="713" y="259"/>
                  </a:lnTo>
                  <a:lnTo>
                    <a:pt x="723" y="310"/>
                  </a:lnTo>
                  <a:lnTo>
                    <a:pt x="727" y="364"/>
                  </a:lnTo>
                  <a:lnTo>
                    <a:pt x="723" y="417"/>
                  </a:lnTo>
                  <a:lnTo>
                    <a:pt x="713" y="468"/>
                  </a:lnTo>
                  <a:lnTo>
                    <a:pt x="695" y="517"/>
                  </a:lnTo>
                  <a:lnTo>
                    <a:pt x="670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5" y="728"/>
                  </a:lnTo>
                  <a:lnTo>
                    <a:pt x="311" y="724"/>
                  </a:lnTo>
                  <a:lnTo>
                    <a:pt x="258" y="712"/>
                  </a:lnTo>
                  <a:lnTo>
                    <a:pt x="211" y="693"/>
                  </a:lnTo>
                  <a:lnTo>
                    <a:pt x="165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9" y="561"/>
                  </a:lnTo>
                  <a:lnTo>
                    <a:pt x="34" y="517"/>
                  </a:lnTo>
                  <a:lnTo>
                    <a:pt x="16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0"/>
                  </a:lnTo>
                  <a:lnTo>
                    <a:pt x="59" y="166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9"/>
                  </a:lnTo>
                  <a:lnTo>
                    <a:pt x="211" y="34"/>
                  </a:lnTo>
                  <a:lnTo>
                    <a:pt x="258" y="15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76D14"/>
            </a:solidFill>
            <a:ln w="0">
              <a:solidFill>
                <a:srgbClr val="F76D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2" name="Freeform 3012"/>
            <p:cNvSpPr>
              <a:spLocks/>
            </p:cNvSpPr>
            <p:nvPr/>
          </p:nvSpPr>
          <p:spPr bwMode="auto">
            <a:xfrm>
              <a:off x="4152901" y="5499100"/>
              <a:ext cx="722313" cy="617538"/>
            </a:xfrm>
            <a:custGeom>
              <a:avLst/>
              <a:gdLst>
                <a:gd name="T0" fmla="*/ 252 w 455"/>
                <a:gd name="T1" fmla="*/ 0 h 389"/>
                <a:gd name="T2" fmla="*/ 267 w 455"/>
                <a:gd name="T3" fmla="*/ 0 h 389"/>
                <a:gd name="T4" fmla="*/ 283 w 455"/>
                <a:gd name="T5" fmla="*/ 4 h 389"/>
                <a:gd name="T6" fmla="*/ 296 w 455"/>
                <a:gd name="T7" fmla="*/ 14 h 389"/>
                <a:gd name="T8" fmla="*/ 439 w 455"/>
                <a:gd name="T9" fmla="*/ 156 h 389"/>
                <a:gd name="T10" fmla="*/ 447 w 455"/>
                <a:gd name="T11" fmla="*/ 167 h 389"/>
                <a:gd name="T12" fmla="*/ 452 w 455"/>
                <a:gd name="T13" fmla="*/ 181 h 389"/>
                <a:gd name="T14" fmla="*/ 455 w 455"/>
                <a:gd name="T15" fmla="*/ 194 h 389"/>
                <a:gd name="T16" fmla="*/ 451 w 455"/>
                <a:gd name="T17" fmla="*/ 211 h 389"/>
                <a:gd name="T18" fmla="*/ 443 w 455"/>
                <a:gd name="T19" fmla="*/ 226 h 389"/>
                <a:gd name="T20" fmla="*/ 439 w 455"/>
                <a:gd name="T21" fmla="*/ 230 h 389"/>
                <a:gd name="T22" fmla="*/ 296 w 455"/>
                <a:gd name="T23" fmla="*/ 373 h 389"/>
                <a:gd name="T24" fmla="*/ 286 w 455"/>
                <a:gd name="T25" fmla="*/ 381 h 389"/>
                <a:gd name="T26" fmla="*/ 273 w 455"/>
                <a:gd name="T27" fmla="*/ 386 h 389"/>
                <a:gd name="T28" fmla="*/ 259 w 455"/>
                <a:gd name="T29" fmla="*/ 389 h 389"/>
                <a:gd name="T30" fmla="*/ 246 w 455"/>
                <a:gd name="T31" fmla="*/ 386 h 389"/>
                <a:gd name="T32" fmla="*/ 233 w 455"/>
                <a:gd name="T33" fmla="*/ 381 h 389"/>
                <a:gd name="T34" fmla="*/ 221 w 455"/>
                <a:gd name="T35" fmla="*/ 373 h 389"/>
                <a:gd name="T36" fmla="*/ 212 w 455"/>
                <a:gd name="T37" fmla="*/ 359 h 389"/>
                <a:gd name="T38" fmla="*/ 207 w 455"/>
                <a:gd name="T39" fmla="*/ 343 h 389"/>
                <a:gd name="T40" fmla="*/ 207 w 455"/>
                <a:gd name="T41" fmla="*/ 327 h 389"/>
                <a:gd name="T42" fmla="*/ 212 w 455"/>
                <a:gd name="T43" fmla="*/ 311 h 389"/>
                <a:gd name="T44" fmla="*/ 221 w 455"/>
                <a:gd name="T45" fmla="*/ 298 h 389"/>
                <a:gd name="T46" fmla="*/ 237 w 455"/>
                <a:gd name="T47" fmla="*/ 283 h 389"/>
                <a:gd name="T48" fmla="*/ 89 w 455"/>
                <a:gd name="T49" fmla="*/ 283 h 389"/>
                <a:gd name="T50" fmla="*/ 66 w 455"/>
                <a:gd name="T51" fmla="*/ 280 h 389"/>
                <a:gd name="T52" fmla="*/ 43 w 455"/>
                <a:gd name="T53" fmla="*/ 271 h 389"/>
                <a:gd name="T54" fmla="*/ 26 w 455"/>
                <a:gd name="T55" fmla="*/ 256 h 389"/>
                <a:gd name="T56" fmla="*/ 12 w 455"/>
                <a:gd name="T57" fmla="*/ 238 h 389"/>
                <a:gd name="T58" fmla="*/ 3 w 455"/>
                <a:gd name="T59" fmla="*/ 217 h 389"/>
                <a:gd name="T60" fmla="*/ 0 w 455"/>
                <a:gd name="T61" fmla="*/ 194 h 389"/>
                <a:gd name="T62" fmla="*/ 3 w 455"/>
                <a:gd name="T63" fmla="*/ 170 h 389"/>
                <a:gd name="T64" fmla="*/ 12 w 455"/>
                <a:gd name="T65" fmla="*/ 148 h 389"/>
                <a:gd name="T66" fmla="*/ 26 w 455"/>
                <a:gd name="T67" fmla="*/ 131 h 389"/>
                <a:gd name="T68" fmla="*/ 43 w 455"/>
                <a:gd name="T69" fmla="*/ 116 h 389"/>
                <a:gd name="T70" fmla="*/ 66 w 455"/>
                <a:gd name="T71" fmla="*/ 107 h 389"/>
                <a:gd name="T72" fmla="*/ 89 w 455"/>
                <a:gd name="T73" fmla="*/ 105 h 389"/>
                <a:gd name="T74" fmla="*/ 237 w 455"/>
                <a:gd name="T75" fmla="*/ 105 h 389"/>
                <a:gd name="T76" fmla="*/ 221 w 455"/>
                <a:gd name="T77" fmla="*/ 89 h 389"/>
                <a:gd name="T78" fmla="*/ 212 w 455"/>
                <a:gd name="T79" fmla="*/ 74 h 389"/>
                <a:gd name="T80" fmla="*/ 207 w 455"/>
                <a:gd name="T81" fmla="*/ 60 h 389"/>
                <a:gd name="T82" fmla="*/ 207 w 455"/>
                <a:gd name="T83" fmla="*/ 43 h 389"/>
                <a:gd name="T84" fmla="*/ 212 w 455"/>
                <a:gd name="T85" fmla="*/ 27 h 389"/>
                <a:gd name="T86" fmla="*/ 221 w 455"/>
                <a:gd name="T87" fmla="*/ 14 h 389"/>
                <a:gd name="T88" fmla="*/ 236 w 455"/>
                <a:gd name="T89" fmla="*/ 4 h 389"/>
                <a:gd name="T90" fmla="*/ 252 w 455"/>
                <a:gd name="T9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389">
                  <a:moveTo>
                    <a:pt x="252" y="0"/>
                  </a:moveTo>
                  <a:lnTo>
                    <a:pt x="267" y="0"/>
                  </a:lnTo>
                  <a:lnTo>
                    <a:pt x="283" y="4"/>
                  </a:lnTo>
                  <a:lnTo>
                    <a:pt x="296" y="14"/>
                  </a:lnTo>
                  <a:lnTo>
                    <a:pt x="439" y="156"/>
                  </a:lnTo>
                  <a:lnTo>
                    <a:pt x="447" y="167"/>
                  </a:lnTo>
                  <a:lnTo>
                    <a:pt x="452" y="181"/>
                  </a:lnTo>
                  <a:lnTo>
                    <a:pt x="455" y="194"/>
                  </a:lnTo>
                  <a:lnTo>
                    <a:pt x="451" y="211"/>
                  </a:lnTo>
                  <a:lnTo>
                    <a:pt x="443" y="226"/>
                  </a:lnTo>
                  <a:lnTo>
                    <a:pt x="439" y="230"/>
                  </a:lnTo>
                  <a:lnTo>
                    <a:pt x="296" y="373"/>
                  </a:lnTo>
                  <a:lnTo>
                    <a:pt x="286" y="381"/>
                  </a:lnTo>
                  <a:lnTo>
                    <a:pt x="273" y="386"/>
                  </a:lnTo>
                  <a:lnTo>
                    <a:pt x="259" y="389"/>
                  </a:lnTo>
                  <a:lnTo>
                    <a:pt x="246" y="386"/>
                  </a:lnTo>
                  <a:lnTo>
                    <a:pt x="233" y="381"/>
                  </a:lnTo>
                  <a:lnTo>
                    <a:pt x="221" y="373"/>
                  </a:lnTo>
                  <a:lnTo>
                    <a:pt x="212" y="359"/>
                  </a:lnTo>
                  <a:lnTo>
                    <a:pt x="207" y="343"/>
                  </a:lnTo>
                  <a:lnTo>
                    <a:pt x="207" y="327"/>
                  </a:lnTo>
                  <a:lnTo>
                    <a:pt x="212" y="311"/>
                  </a:lnTo>
                  <a:lnTo>
                    <a:pt x="221" y="298"/>
                  </a:lnTo>
                  <a:lnTo>
                    <a:pt x="237" y="283"/>
                  </a:lnTo>
                  <a:lnTo>
                    <a:pt x="89" y="283"/>
                  </a:lnTo>
                  <a:lnTo>
                    <a:pt x="66" y="280"/>
                  </a:lnTo>
                  <a:lnTo>
                    <a:pt x="43" y="271"/>
                  </a:lnTo>
                  <a:lnTo>
                    <a:pt x="26" y="256"/>
                  </a:lnTo>
                  <a:lnTo>
                    <a:pt x="12" y="238"/>
                  </a:lnTo>
                  <a:lnTo>
                    <a:pt x="3" y="217"/>
                  </a:lnTo>
                  <a:lnTo>
                    <a:pt x="0" y="194"/>
                  </a:lnTo>
                  <a:lnTo>
                    <a:pt x="3" y="170"/>
                  </a:lnTo>
                  <a:lnTo>
                    <a:pt x="12" y="148"/>
                  </a:lnTo>
                  <a:lnTo>
                    <a:pt x="26" y="131"/>
                  </a:lnTo>
                  <a:lnTo>
                    <a:pt x="43" y="116"/>
                  </a:lnTo>
                  <a:lnTo>
                    <a:pt x="66" y="107"/>
                  </a:lnTo>
                  <a:lnTo>
                    <a:pt x="89" y="105"/>
                  </a:lnTo>
                  <a:lnTo>
                    <a:pt x="237" y="105"/>
                  </a:lnTo>
                  <a:lnTo>
                    <a:pt x="221" y="89"/>
                  </a:lnTo>
                  <a:lnTo>
                    <a:pt x="212" y="74"/>
                  </a:lnTo>
                  <a:lnTo>
                    <a:pt x="207" y="60"/>
                  </a:lnTo>
                  <a:lnTo>
                    <a:pt x="207" y="43"/>
                  </a:lnTo>
                  <a:lnTo>
                    <a:pt x="212" y="27"/>
                  </a:lnTo>
                  <a:lnTo>
                    <a:pt x="221" y="14"/>
                  </a:lnTo>
                  <a:lnTo>
                    <a:pt x="236" y="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3" name="Freeform 3013"/>
            <p:cNvSpPr>
              <a:spLocks noEditPoints="1"/>
            </p:cNvSpPr>
            <p:nvPr/>
          </p:nvSpPr>
          <p:spPr bwMode="auto">
            <a:xfrm>
              <a:off x="4525963" y="5229225"/>
              <a:ext cx="574675" cy="1155700"/>
            </a:xfrm>
            <a:custGeom>
              <a:avLst/>
              <a:gdLst>
                <a:gd name="T0" fmla="*/ 0 w 362"/>
                <a:gd name="T1" fmla="*/ 453 h 728"/>
                <a:gd name="T2" fmla="*/ 2 w 362"/>
                <a:gd name="T3" fmla="*/ 453 h 728"/>
                <a:gd name="T4" fmla="*/ 0 w 362"/>
                <a:gd name="T5" fmla="*/ 455 h 728"/>
                <a:gd name="T6" fmla="*/ 0 w 362"/>
                <a:gd name="T7" fmla="*/ 453 h 728"/>
                <a:gd name="T8" fmla="*/ 0 w 362"/>
                <a:gd name="T9" fmla="*/ 271 h 728"/>
                <a:gd name="T10" fmla="*/ 2 w 362"/>
                <a:gd name="T11" fmla="*/ 275 h 728"/>
                <a:gd name="T12" fmla="*/ 0 w 362"/>
                <a:gd name="T13" fmla="*/ 275 h 728"/>
                <a:gd name="T14" fmla="*/ 0 w 362"/>
                <a:gd name="T15" fmla="*/ 271 h 728"/>
                <a:gd name="T16" fmla="*/ 0 w 362"/>
                <a:gd name="T17" fmla="*/ 0 h 728"/>
                <a:gd name="T18" fmla="*/ 53 w 362"/>
                <a:gd name="T19" fmla="*/ 4 h 728"/>
                <a:gd name="T20" fmla="*/ 104 w 362"/>
                <a:gd name="T21" fmla="*/ 15 h 728"/>
                <a:gd name="T22" fmla="*/ 153 w 362"/>
                <a:gd name="T23" fmla="*/ 34 h 728"/>
                <a:gd name="T24" fmla="*/ 197 w 362"/>
                <a:gd name="T25" fmla="*/ 59 h 728"/>
                <a:gd name="T26" fmla="*/ 238 w 362"/>
                <a:gd name="T27" fmla="*/ 89 h 728"/>
                <a:gd name="T28" fmla="*/ 273 w 362"/>
                <a:gd name="T29" fmla="*/ 125 h 728"/>
                <a:gd name="T30" fmla="*/ 305 w 362"/>
                <a:gd name="T31" fmla="*/ 166 h 728"/>
                <a:gd name="T32" fmla="*/ 330 w 362"/>
                <a:gd name="T33" fmla="*/ 210 h 728"/>
                <a:gd name="T34" fmla="*/ 348 w 362"/>
                <a:gd name="T35" fmla="*/ 259 h 728"/>
                <a:gd name="T36" fmla="*/ 358 w 362"/>
                <a:gd name="T37" fmla="*/ 310 h 728"/>
                <a:gd name="T38" fmla="*/ 362 w 362"/>
                <a:gd name="T39" fmla="*/ 364 h 728"/>
                <a:gd name="T40" fmla="*/ 358 w 362"/>
                <a:gd name="T41" fmla="*/ 417 h 728"/>
                <a:gd name="T42" fmla="*/ 348 w 362"/>
                <a:gd name="T43" fmla="*/ 468 h 728"/>
                <a:gd name="T44" fmla="*/ 330 w 362"/>
                <a:gd name="T45" fmla="*/ 517 h 728"/>
                <a:gd name="T46" fmla="*/ 305 w 362"/>
                <a:gd name="T47" fmla="*/ 561 h 728"/>
                <a:gd name="T48" fmla="*/ 273 w 362"/>
                <a:gd name="T49" fmla="*/ 602 h 728"/>
                <a:gd name="T50" fmla="*/ 238 w 362"/>
                <a:gd name="T51" fmla="*/ 637 h 728"/>
                <a:gd name="T52" fmla="*/ 197 w 362"/>
                <a:gd name="T53" fmla="*/ 669 h 728"/>
                <a:gd name="T54" fmla="*/ 153 w 362"/>
                <a:gd name="T55" fmla="*/ 693 h 728"/>
                <a:gd name="T56" fmla="*/ 104 w 362"/>
                <a:gd name="T57" fmla="*/ 712 h 728"/>
                <a:gd name="T58" fmla="*/ 53 w 362"/>
                <a:gd name="T59" fmla="*/ 724 h 728"/>
                <a:gd name="T60" fmla="*/ 0 w 362"/>
                <a:gd name="T61" fmla="*/ 728 h 728"/>
                <a:gd name="T62" fmla="*/ 0 w 362"/>
                <a:gd name="T63" fmla="*/ 552 h 728"/>
                <a:gd name="T64" fmla="*/ 11 w 362"/>
                <a:gd name="T65" fmla="*/ 556 h 728"/>
                <a:gd name="T66" fmla="*/ 24 w 362"/>
                <a:gd name="T67" fmla="*/ 559 h 728"/>
                <a:gd name="T68" fmla="*/ 38 w 362"/>
                <a:gd name="T69" fmla="*/ 556 h 728"/>
                <a:gd name="T70" fmla="*/ 51 w 362"/>
                <a:gd name="T71" fmla="*/ 551 h 728"/>
                <a:gd name="T72" fmla="*/ 61 w 362"/>
                <a:gd name="T73" fmla="*/ 543 h 728"/>
                <a:gd name="T74" fmla="*/ 204 w 362"/>
                <a:gd name="T75" fmla="*/ 400 h 728"/>
                <a:gd name="T76" fmla="*/ 208 w 362"/>
                <a:gd name="T77" fmla="*/ 396 h 728"/>
                <a:gd name="T78" fmla="*/ 216 w 362"/>
                <a:gd name="T79" fmla="*/ 381 h 728"/>
                <a:gd name="T80" fmla="*/ 220 w 362"/>
                <a:gd name="T81" fmla="*/ 364 h 728"/>
                <a:gd name="T82" fmla="*/ 217 w 362"/>
                <a:gd name="T83" fmla="*/ 351 h 728"/>
                <a:gd name="T84" fmla="*/ 212 w 362"/>
                <a:gd name="T85" fmla="*/ 337 h 728"/>
                <a:gd name="T86" fmla="*/ 204 w 362"/>
                <a:gd name="T87" fmla="*/ 326 h 728"/>
                <a:gd name="T88" fmla="*/ 61 w 362"/>
                <a:gd name="T89" fmla="*/ 184 h 728"/>
                <a:gd name="T90" fmla="*/ 51 w 362"/>
                <a:gd name="T91" fmla="*/ 175 h 728"/>
                <a:gd name="T92" fmla="*/ 38 w 362"/>
                <a:gd name="T93" fmla="*/ 170 h 728"/>
                <a:gd name="T94" fmla="*/ 24 w 362"/>
                <a:gd name="T95" fmla="*/ 169 h 728"/>
                <a:gd name="T96" fmla="*/ 11 w 362"/>
                <a:gd name="T97" fmla="*/ 170 h 728"/>
                <a:gd name="T98" fmla="*/ 0 w 362"/>
                <a:gd name="T99" fmla="*/ 175 h 728"/>
                <a:gd name="T100" fmla="*/ 0 w 362"/>
                <a:gd name="T101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728">
                  <a:moveTo>
                    <a:pt x="0" y="453"/>
                  </a:moveTo>
                  <a:lnTo>
                    <a:pt x="2" y="453"/>
                  </a:lnTo>
                  <a:lnTo>
                    <a:pt x="0" y="455"/>
                  </a:lnTo>
                  <a:lnTo>
                    <a:pt x="0" y="453"/>
                  </a:lnTo>
                  <a:close/>
                  <a:moveTo>
                    <a:pt x="0" y="271"/>
                  </a:moveTo>
                  <a:lnTo>
                    <a:pt x="2" y="275"/>
                  </a:lnTo>
                  <a:lnTo>
                    <a:pt x="0" y="275"/>
                  </a:lnTo>
                  <a:lnTo>
                    <a:pt x="0" y="271"/>
                  </a:lnTo>
                  <a:close/>
                  <a:moveTo>
                    <a:pt x="0" y="0"/>
                  </a:moveTo>
                  <a:lnTo>
                    <a:pt x="53" y="4"/>
                  </a:lnTo>
                  <a:lnTo>
                    <a:pt x="104" y="15"/>
                  </a:lnTo>
                  <a:lnTo>
                    <a:pt x="153" y="34"/>
                  </a:lnTo>
                  <a:lnTo>
                    <a:pt x="197" y="59"/>
                  </a:lnTo>
                  <a:lnTo>
                    <a:pt x="238" y="89"/>
                  </a:lnTo>
                  <a:lnTo>
                    <a:pt x="273" y="125"/>
                  </a:lnTo>
                  <a:lnTo>
                    <a:pt x="305" y="166"/>
                  </a:lnTo>
                  <a:lnTo>
                    <a:pt x="330" y="210"/>
                  </a:lnTo>
                  <a:lnTo>
                    <a:pt x="348" y="259"/>
                  </a:lnTo>
                  <a:lnTo>
                    <a:pt x="358" y="310"/>
                  </a:lnTo>
                  <a:lnTo>
                    <a:pt x="362" y="364"/>
                  </a:lnTo>
                  <a:lnTo>
                    <a:pt x="358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3" y="602"/>
                  </a:lnTo>
                  <a:lnTo>
                    <a:pt x="238" y="637"/>
                  </a:lnTo>
                  <a:lnTo>
                    <a:pt x="197" y="669"/>
                  </a:lnTo>
                  <a:lnTo>
                    <a:pt x="153" y="693"/>
                  </a:lnTo>
                  <a:lnTo>
                    <a:pt x="104" y="712"/>
                  </a:lnTo>
                  <a:lnTo>
                    <a:pt x="53" y="724"/>
                  </a:lnTo>
                  <a:lnTo>
                    <a:pt x="0" y="728"/>
                  </a:lnTo>
                  <a:lnTo>
                    <a:pt x="0" y="552"/>
                  </a:lnTo>
                  <a:lnTo>
                    <a:pt x="11" y="556"/>
                  </a:lnTo>
                  <a:lnTo>
                    <a:pt x="24" y="559"/>
                  </a:lnTo>
                  <a:lnTo>
                    <a:pt x="38" y="556"/>
                  </a:lnTo>
                  <a:lnTo>
                    <a:pt x="51" y="551"/>
                  </a:lnTo>
                  <a:lnTo>
                    <a:pt x="61" y="543"/>
                  </a:lnTo>
                  <a:lnTo>
                    <a:pt x="204" y="400"/>
                  </a:lnTo>
                  <a:lnTo>
                    <a:pt x="208" y="396"/>
                  </a:lnTo>
                  <a:lnTo>
                    <a:pt x="216" y="381"/>
                  </a:lnTo>
                  <a:lnTo>
                    <a:pt x="220" y="364"/>
                  </a:lnTo>
                  <a:lnTo>
                    <a:pt x="217" y="351"/>
                  </a:lnTo>
                  <a:lnTo>
                    <a:pt x="212" y="337"/>
                  </a:lnTo>
                  <a:lnTo>
                    <a:pt x="204" y="326"/>
                  </a:lnTo>
                  <a:lnTo>
                    <a:pt x="61" y="184"/>
                  </a:lnTo>
                  <a:lnTo>
                    <a:pt x="51" y="175"/>
                  </a:lnTo>
                  <a:lnTo>
                    <a:pt x="38" y="170"/>
                  </a:lnTo>
                  <a:lnTo>
                    <a:pt x="24" y="169"/>
                  </a:lnTo>
                  <a:lnTo>
                    <a:pt x="11" y="170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5C02"/>
            </a:solidFill>
            <a:ln w="0">
              <a:solidFill>
                <a:srgbClr val="D15C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4" name="Freeform 3014"/>
            <p:cNvSpPr>
              <a:spLocks/>
            </p:cNvSpPr>
            <p:nvPr/>
          </p:nvSpPr>
          <p:spPr bwMode="auto">
            <a:xfrm>
              <a:off x="4525963" y="5497513"/>
              <a:ext cx="349250" cy="619125"/>
            </a:xfrm>
            <a:custGeom>
              <a:avLst/>
              <a:gdLst>
                <a:gd name="T0" fmla="*/ 24 w 220"/>
                <a:gd name="T1" fmla="*/ 0 h 390"/>
                <a:gd name="T2" fmla="*/ 38 w 220"/>
                <a:gd name="T3" fmla="*/ 1 h 390"/>
                <a:gd name="T4" fmla="*/ 51 w 220"/>
                <a:gd name="T5" fmla="*/ 6 h 390"/>
                <a:gd name="T6" fmla="*/ 61 w 220"/>
                <a:gd name="T7" fmla="*/ 15 h 390"/>
                <a:gd name="T8" fmla="*/ 204 w 220"/>
                <a:gd name="T9" fmla="*/ 157 h 390"/>
                <a:gd name="T10" fmla="*/ 212 w 220"/>
                <a:gd name="T11" fmla="*/ 168 h 390"/>
                <a:gd name="T12" fmla="*/ 217 w 220"/>
                <a:gd name="T13" fmla="*/ 182 h 390"/>
                <a:gd name="T14" fmla="*/ 220 w 220"/>
                <a:gd name="T15" fmla="*/ 195 h 390"/>
                <a:gd name="T16" fmla="*/ 216 w 220"/>
                <a:gd name="T17" fmla="*/ 212 h 390"/>
                <a:gd name="T18" fmla="*/ 208 w 220"/>
                <a:gd name="T19" fmla="*/ 227 h 390"/>
                <a:gd name="T20" fmla="*/ 204 w 220"/>
                <a:gd name="T21" fmla="*/ 231 h 390"/>
                <a:gd name="T22" fmla="*/ 61 w 220"/>
                <a:gd name="T23" fmla="*/ 374 h 390"/>
                <a:gd name="T24" fmla="*/ 51 w 220"/>
                <a:gd name="T25" fmla="*/ 382 h 390"/>
                <a:gd name="T26" fmla="*/ 38 w 220"/>
                <a:gd name="T27" fmla="*/ 387 h 390"/>
                <a:gd name="T28" fmla="*/ 24 w 220"/>
                <a:gd name="T29" fmla="*/ 390 h 390"/>
                <a:gd name="T30" fmla="*/ 11 w 220"/>
                <a:gd name="T31" fmla="*/ 387 h 390"/>
                <a:gd name="T32" fmla="*/ 0 w 220"/>
                <a:gd name="T33" fmla="*/ 383 h 390"/>
                <a:gd name="T34" fmla="*/ 0 w 220"/>
                <a:gd name="T35" fmla="*/ 286 h 390"/>
                <a:gd name="T36" fmla="*/ 2 w 220"/>
                <a:gd name="T37" fmla="*/ 284 h 390"/>
                <a:gd name="T38" fmla="*/ 0 w 220"/>
                <a:gd name="T39" fmla="*/ 284 h 390"/>
                <a:gd name="T40" fmla="*/ 0 w 220"/>
                <a:gd name="T41" fmla="*/ 106 h 390"/>
                <a:gd name="T42" fmla="*/ 2 w 220"/>
                <a:gd name="T43" fmla="*/ 106 h 390"/>
                <a:gd name="T44" fmla="*/ 0 w 220"/>
                <a:gd name="T45" fmla="*/ 102 h 390"/>
                <a:gd name="T46" fmla="*/ 0 w 220"/>
                <a:gd name="T47" fmla="*/ 6 h 390"/>
                <a:gd name="T48" fmla="*/ 11 w 220"/>
                <a:gd name="T49" fmla="*/ 1 h 390"/>
                <a:gd name="T50" fmla="*/ 24 w 220"/>
                <a:gd name="T5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0" h="390">
                  <a:moveTo>
                    <a:pt x="24" y="0"/>
                  </a:moveTo>
                  <a:lnTo>
                    <a:pt x="38" y="1"/>
                  </a:lnTo>
                  <a:lnTo>
                    <a:pt x="51" y="6"/>
                  </a:lnTo>
                  <a:lnTo>
                    <a:pt x="61" y="15"/>
                  </a:lnTo>
                  <a:lnTo>
                    <a:pt x="204" y="157"/>
                  </a:lnTo>
                  <a:lnTo>
                    <a:pt x="212" y="168"/>
                  </a:lnTo>
                  <a:lnTo>
                    <a:pt x="217" y="182"/>
                  </a:lnTo>
                  <a:lnTo>
                    <a:pt x="220" y="195"/>
                  </a:lnTo>
                  <a:lnTo>
                    <a:pt x="216" y="212"/>
                  </a:lnTo>
                  <a:lnTo>
                    <a:pt x="208" y="227"/>
                  </a:lnTo>
                  <a:lnTo>
                    <a:pt x="204" y="231"/>
                  </a:lnTo>
                  <a:lnTo>
                    <a:pt x="61" y="374"/>
                  </a:lnTo>
                  <a:lnTo>
                    <a:pt x="51" y="382"/>
                  </a:lnTo>
                  <a:lnTo>
                    <a:pt x="38" y="387"/>
                  </a:lnTo>
                  <a:lnTo>
                    <a:pt x="24" y="390"/>
                  </a:lnTo>
                  <a:lnTo>
                    <a:pt x="11" y="387"/>
                  </a:lnTo>
                  <a:lnTo>
                    <a:pt x="0" y="383"/>
                  </a:lnTo>
                  <a:lnTo>
                    <a:pt x="0" y="286"/>
                  </a:lnTo>
                  <a:lnTo>
                    <a:pt x="2" y="284"/>
                  </a:lnTo>
                  <a:lnTo>
                    <a:pt x="0" y="284"/>
                  </a:lnTo>
                  <a:lnTo>
                    <a:pt x="0" y="106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6"/>
                  </a:lnTo>
                  <a:lnTo>
                    <a:pt x="1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74" name="그룹 3073"/>
          <p:cNvGrpSpPr/>
          <p:nvPr/>
        </p:nvGrpSpPr>
        <p:grpSpPr>
          <a:xfrm>
            <a:off x="6996664" y="5256585"/>
            <a:ext cx="1152103" cy="1152103"/>
            <a:chOff x="5265738" y="5229225"/>
            <a:chExt cx="1244600" cy="1244600"/>
          </a:xfrm>
        </p:grpSpPr>
        <p:sp>
          <p:nvSpPr>
            <p:cNvPr id="2815" name="Freeform 3015"/>
            <p:cNvSpPr>
              <a:spLocks/>
            </p:cNvSpPr>
            <p:nvPr/>
          </p:nvSpPr>
          <p:spPr bwMode="auto">
            <a:xfrm>
              <a:off x="5354638" y="5318125"/>
              <a:ext cx="1155700" cy="1155700"/>
            </a:xfrm>
            <a:custGeom>
              <a:avLst/>
              <a:gdLst>
                <a:gd name="T0" fmla="*/ 364 w 728"/>
                <a:gd name="T1" fmla="*/ 0 h 728"/>
                <a:gd name="T2" fmla="*/ 418 w 728"/>
                <a:gd name="T3" fmla="*/ 4 h 728"/>
                <a:gd name="T4" fmla="*/ 469 w 728"/>
                <a:gd name="T5" fmla="*/ 16 h 728"/>
                <a:gd name="T6" fmla="*/ 517 w 728"/>
                <a:gd name="T7" fmla="*/ 34 h 728"/>
                <a:gd name="T8" fmla="*/ 562 w 728"/>
                <a:gd name="T9" fmla="*/ 59 h 728"/>
                <a:gd name="T10" fmla="*/ 603 w 728"/>
                <a:gd name="T11" fmla="*/ 89 h 728"/>
                <a:gd name="T12" fmla="*/ 638 w 728"/>
                <a:gd name="T13" fmla="*/ 126 h 728"/>
                <a:gd name="T14" fmla="*/ 669 w 728"/>
                <a:gd name="T15" fmla="*/ 166 h 728"/>
                <a:gd name="T16" fmla="*/ 694 w 728"/>
                <a:gd name="T17" fmla="*/ 211 h 728"/>
                <a:gd name="T18" fmla="*/ 713 w 728"/>
                <a:gd name="T19" fmla="*/ 259 h 728"/>
                <a:gd name="T20" fmla="*/ 724 w 728"/>
                <a:gd name="T21" fmla="*/ 310 h 728"/>
                <a:gd name="T22" fmla="*/ 728 w 728"/>
                <a:gd name="T23" fmla="*/ 364 h 728"/>
                <a:gd name="T24" fmla="*/ 724 w 728"/>
                <a:gd name="T25" fmla="*/ 418 h 728"/>
                <a:gd name="T26" fmla="*/ 713 w 728"/>
                <a:gd name="T27" fmla="*/ 469 h 728"/>
                <a:gd name="T28" fmla="*/ 694 w 728"/>
                <a:gd name="T29" fmla="*/ 517 h 728"/>
                <a:gd name="T30" fmla="*/ 669 w 728"/>
                <a:gd name="T31" fmla="*/ 562 h 728"/>
                <a:gd name="T32" fmla="*/ 638 w 728"/>
                <a:gd name="T33" fmla="*/ 602 h 728"/>
                <a:gd name="T34" fmla="*/ 603 w 728"/>
                <a:gd name="T35" fmla="*/ 639 h 728"/>
                <a:gd name="T36" fmla="*/ 562 w 728"/>
                <a:gd name="T37" fmla="*/ 669 h 728"/>
                <a:gd name="T38" fmla="*/ 517 w 728"/>
                <a:gd name="T39" fmla="*/ 694 h 728"/>
                <a:gd name="T40" fmla="*/ 469 w 728"/>
                <a:gd name="T41" fmla="*/ 712 h 728"/>
                <a:gd name="T42" fmla="*/ 418 w 728"/>
                <a:gd name="T43" fmla="*/ 724 h 728"/>
                <a:gd name="T44" fmla="*/ 364 w 728"/>
                <a:gd name="T45" fmla="*/ 728 h 728"/>
                <a:gd name="T46" fmla="*/ 311 w 728"/>
                <a:gd name="T47" fmla="*/ 724 h 728"/>
                <a:gd name="T48" fmla="*/ 259 w 728"/>
                <a:gd name="T49" fmla="*/ 712 h 728"/>
                <a:gd name="T50" fmla="*/ 211 w 728"/>
                <a:gd name="T51" fmla="*/ 694 h 728"/>
                <a:gd name="T52" fmla="*/ 166 w 728"/>
                <a:gd name="T53" fmla="*/ 669 h 728"/>
                <a:gd name="T54" fmla="*/ 126 w 728"/>
                <a:gd name="T55" fmla="*/ 639 h 728"/>
                <a:gd name="T56" fmla="*/ 89 w 728"/>
                <a:gd name="T57" fmla="*/ 602 h 728"/>
                <a:gd name="T58" fmla="*/ 59 w 728"/>
                <a:gd name="T59" fmla="*/ 562 h 728"/>
                <a:gd name="T60" fmla="*/ 34 w 728"/>
                <a:gd name="T61" fmla="*/ 517 h 728"/>
                <a:gd name="T62" fmla="*/ 16 w 728"/>
                <a:gd name="T63" fmla="*/ 469 h 728"/>
                <a:gd name="T64" fmla="*/ 4 w 728"/>
                <a:gd name="T65" fmla="*/ 418 h 728"/>
                <a:gd name="T66" fmla="*/ 0 w 728"/>
                <a:gd name="T67" fmla="*/ 364 h 728"/>
                <a:gd name="T68" fmla="*/ 4 w 728"/>
                <a:gd name="T69" fmla="*/ 310 h 728"/>
                <a:gd name="T70" fmla="*/ 16 w 728"/>
                <a:gd name="T71" fmla="*/ 259 h 728"/>
                <a:gd name="T72" fmla="*/ 34 w 728"/>
                <a:gd name="T73" fmla="*/ 211 h 728"/>
                <a:gd name="T74" fmla="*/ 59 w 728"/>
                <a:gd name="T75" fmla="*/ 166 h 728"/>
                <a:gd name="T76" fmla="*/ 89 w 728"/>
                <a:gd name="T77" fmla="*/ 126 h 728"/>
                <a:gd name="T78" fmla="*/ 126 w 728"/>
                <a:gd name="T79" fmla="*/ 89 h 728"/>
                <a:gd name="T80" fmla="*/ 166 w 728"/>
                <a:gd name="T81" fmla="*/ 59 h 728"/>
                <a:gd name="T82" fmla="*/ 211 w 728"/>
                <a:gd name="T83" fmla="*/ 34 h 728"/>
                <a:gd name="T84" fmla="*/ 259 w 728"/>
                <a:gd name="T85" fmla="*/ 16 h 728"/>
                <a:gd name="T86" fmla="*/ 311 w 728"/>
                <a:gd name="T87" fmla="*/ 4 h 728"/>
                <a:gd name="T88" fmla="*/ 364 w 728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8" h="728">
                  <a:moveTo>
                    <a:pt x="364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6"/>
                  </a:lnTo>
                  <a:lnTo>
                    <a:pt x="669" y="166"/>
                  </a:lnTo>
                  <a:lnTo>
                    <a:pt x="694" y="211"/>
                  </a:lnTo>
                  <a:lnTo>
                    <a:pt x="713" y="259"/>
                  </a:lnTo>
                  <a:lnTo>
                    <a:pt x="724" y="310"/>
                  </a:lnTo>
                  <a:lnTo>
                    <a:pt x="728" y="364"/>
                  </a:lnTo>
                  <a:lnTo>
                    <a:pt x="724" y="418"/>
                  </a:lnTo>
                  <a:lnTo>
                    <a:pt x="713" y="469"/>
                  </a:lnTo>
                  <a:lnTo>
                    <a:pt x="694" y="517"/>
                  </a:lnTo>
                  <a:lnTo>
                    <a:pt x="669" y="562"/>
                  </a:lnTo>
                  <a:lnTo>
                    <a:pt x="638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7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1" y="724"/>
                  </a:lnTo>
                  <a:lnTo>
                    <a:pt x="259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6" y="639"/>
                  </a:lnTo>
                  <a:lnTo>
                    <a:pt x="89" y="602"/>
                  </a:lnTo>
                  <a:lnTo>
                    <a:pt x="59" y="562"/>
                  </a:lnTo>
                  <a:lnTo>
                    <a:pt x="34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59" y="166"/>
                  </a:lnTo>
                  <a:lnTo>
                    <a:pt x="89" y="126"/>
                  </a:lnTo>
                  <a:lnTo>
                    <a:pt x="126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9" y="16"/>
                  </a:lnTo>
                  <a:lnTo>
                    <a:pt x="311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6" name="Freeform 3016"/>
            <p:cNvSpPr>
              <a:spLocks/>
            </p:cNvSpPr>
            <p:nvPr/>
          </p:nvSpPr>
          <p:spPr bwMode="auto">
            <a:xfrm>
              <a:off x="5265738" y="5229225"/>
              <a:ext cx="1154113" cy="1155700"/>
            </a:xfrm>
            <a:custGeom>
              <a:avLst/>
              <a:gdLst>
                <a:gd name="T0" fmla="*/ 364 w 727"/>
                <a:gd name="T1" fmla="*/ 0 h 728"/>
                <a:gd name="T2" fmla="*/ 418 w 727"/>
                <a:gd name="T3" fmla="*/ 4 h 728"/>
                <a:gd name="T4" fmla="*/ 469 w 727"/>
                <a:gd name="T5" fmla="*/ 15 h 728"/>
                <a:gd name="T6" fmla="*/ 517 w 727"/>
                <a:gd name="T7" fmla="*/ 34 h 728"/>
                <a:gd name="T8" fmla="*/ 562 w 727"/>
                <a:gd name="T9" fmla="*/ 59 h 728"/>
                <a:gd name="T10" fmla="*/ 602 w 727"/>
                <a:gd name="T11" fmla="*/ 89 h 728"/>
                <a:gd name="T12" fmla="*/ 638 w 727"/>
                <a:gd name="T13" fmla="*/ 125 h 728"/>
                <a:gd name="T14" fmla="*/ 669 w 727"/>
                <a:gd name="T15" fmla="*/ 166 h 728"/>
                <a:gd name="T16" fmla="*/ 694 w 727"/>
                <a:gd name="T17" fmla="*/ 210 h 728"/>
                <a:gd name="T18" fmla="*/ 712 w 727"/>
                <a:gd name="T19" fmla="*/ 259 h 728"/>
                <a:gd name="T20" fmla="*/ 723 w 727"/>
                <a:gd name="T21" fmla="*/ 310 h 728"/>
                <a:gd name="T22" fmla="*/ 727 w 727"/>
                <a:gd name="T23" fmla="*/ 364 h 728"/>
                <a:gd name="T24" fmla="*/ 723 w 727"/>
                <a:gd name="T25" fmla="*/ 417 h 728"/>
                <a:gd name="T26" fmla="*/ 712 w 727"/>
                <a:gd name="T27" fmla="*/ 468 h 728"/>
                <a:gd name="T28" fmla="*/ 694 w 727"/>
                <a:gd name="T29" fmla="*/ 517 h 728"/>
                <a:gd name="T30" fmla="*/ 669 w 727"/>
                <a:gd name="T31" fmla="*/ 561 h 728"/>
                <a:gd name="T32" fmla="*/ 638 w 727"/>
                <a:gd name="T33" fmla="*/ 602 h 728"/>
                <a:gd name="T34" fmla="*/ 602 w 727"/>
                <a:gd name="T35" fmla="*/ 637 h 728"/>
                <a:gd name="T36" fmla="*/ 562 w 727"/>
                <a:gd name="T37" fmla="*/ 669 h 728"/>
                <a:gd name="T38" fmla="*/ 517 w 727"/>
                <a:gd name="T39" fmla="*/ 693 h 728"/>
                <a:gd name="T40" fmla="*/ 469 w 727"/>
                <a:gd name="T41" fmla="*/ 712 h 728"/>
                <a:gd name="T42" fmla="*/ 418 w 727"/>
                <a:gd name="T43" fmla="*/ 724 h 728"/>
                <a:gd name="T44" fmla="*/ 364 w 727"/>
                <a:gd name="T45" fmla="*/ 728 h 728"/>
                <a:gd name="T46" fmla="*/ 310 w 727"/>
                <a:gd name="T47" fmla="*/ 724 h 728"/>
                <a:gd name="T48" fmla="*/ 258 w 727"/>
                <a:gd name="T49" fmla="*/ 712 h 728"/>
                <a:gd name="T50" fmla="*/ 209 w 727"/>
                <a:gd name="T51" fmla="*/ 693 h 728"/>
                <a:gd name="T52" fmla="*/ 165 w 727"/>
                <a:gd name="T53" fmla="*/ 669 h 728"/>
                <a:gd name="T54" fmla="*/ 124 w 727"/>
                <a:gd name="T55" fmla="*/ 637 h 728"/>
                <a:gd name="T56" fmla="*/ 89 w 727"/>
                <a:gd name="T57" fmla="*/ 602 h 728"/>
                <a:gd name="T58" fmla="*/ 57 w 727"/>
                <a:gd name="T59" fmla="*/ 561 h 728"/>
                <a:gd name="T60" fmla="*/ 34 w 727"/>
                <a:gd name="T61" fmla="*/ 517 h 728"/>
                <a:gd name="T62" fmla="*/ 14 w 727"/>
                <a:gd name="T63" fmla="*/ 468 h 728"/>
                <a:gd name="T64" fmla="*/ 4 w 727"/>
                <a:gd name="T65" fmla="*/ 417 h 728"/>
                <a:gd name="T66" fmla="*/ 0 w 727"/>
                <a:gd name="T67" fmla="*/ 364 h 728"/>
                <a:gd name="T68" fmla="*/ 4 w 727"/>
                <a:gd name="T69" fmla="*/ 310 h 728"/>
                <a:gd name="T70" fmla="*/ 14 w 727"/>
                <a:gd name="T71" fmla="*/ 259 h 728"/>
                <a:gd name="T72" fmla="*/ 34 w 727"/>
                <a:gd name="T73" fmla="*/ 210 h 728"/>
                <a:gd name="T74" fmla="*/ 57 w 727"/>
                <a:gd name="T75" fmla="*/ 166 h 728"/>
                <a:gd name="T76" fmla="*/ 89 w 727"/>
                <a:gd name="T77" fmla="*/ 125 h 728"/>
                <a:gd name="T78" fmla="*/ 124 w 727"/>
                <a:gd name="T79" fmla="*/ 89 h 728"/>
                <a:gd name="T80" fmla="*/ 165 w 727"/>
                <a:gd name="T81" fmla="*/ 59 h 728"/>
                <a:gd name="T82" fmla="*/ 209 w 727"/>
                <a:gd name="T83" fmla="*/ 34 h 728"/>
                <a:gd name="T84" fmla="*/ 258 w 727"/>
                <a:gd name="T85" fmla="*/ 15 h 728"/>
                <a:gd name="T86" fmla="*/ 310 w 727"/>
                <a:gd name="T87" fmla="*/ 4 h 728"/>
                <a:gd name="T88" fmla="*/ 364 w 727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8">
                  <a:moveTo>
                    <a:pt x="364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7" y="34"/>
                  </a:lnTo>
                  <a:lnTo>
                    <a:pt x="562" y="59"/>
                  </a:lnTo>
                  <a:lnTo>
                    <a:pt x="602" y="89"/>
                  </a:lnTo>
                  <a:lnTo>
                    <a:pt x="638" y="125"/>
                  </a:lnTo>
                  <a:lnTo>
                    <a:pt x="669" y="166"/>
                  </a:lnTo>
                  <a:lnTo>
                    <a:pt x="694" y="210"/>
                  </a:lnTo>
                  <a:lnTo>
                    <a:pt x="712" y="259"/>
                  </a:lnTo>
                  <a:lnTo>
                    <a:pt x="723" y="310"/>
                  </a:lnTo>
                  <a:lnTo>
                    <a:pt x="727" y="364"/>
                  </a:lnTo>
                  <a:lnTo>
                    <a:pt x="723" y="417"/>
                  </a:lnTo>
                  <a:lnTo>
                    <a:pt x="712" y="468"/>
                  </a:lnTo>
                  <a:lnTo>
                    <a:pt x="694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2" y="637"/>
                  </a:lnTo>
                  <a:lnTo>
                    <a:pt x="562" y="669"/>
                  </a:lnTo>
                  <a:lnTo>
                    <a:pt x="517" y="693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4" y="728"/>
                  </a:lnTo>
                  <a:lnTo>
                    <a:pt x="310" y="724"/>
                  </a:lnTo>
                  <a:lnTo>
                    <a:pt x="258" y="712"/>
                  </a:lnTo>
                  <a:lnTo>
                    <a:pt x="209" y="693"/>
                  </a:lnTo>
                  <a:lnTo>
                    <a:pt x="165" y="669"/>
                  </a:lnTo>
                  <a:lnTo>
                    <a:pt x="124" y="637"/>
                  </a:lnTo>
                  <a:lnTo>
                    <a:pt x="89" y="602"/>
                  </a:lnTo>
                  <a:lnTo>
                    <a:pt x="57" y="561"/>
                  </a:lnTo>
                  <a:lnTo>
                    <a:pt x="34" y="517"/>
                  </a:lnTo>
                  <a:lnTo>
                    <a:pt x="14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4" y="259"/>
                  </a:lnTo>
                  <a:lnTo>
                    <a:pt x="34" y="210"/>
                  </a:lnTo>
                  <a:lnTo>
                    <a:pt x="57" y="166"/>
                  </a:lnTo>
                  <a:lnTo>
                    <a:pt x="89" y="125"/>
                  </a:lnTo>
                  <a:lnTo>
                    <a:pt x="124" y="89"/>
                  </a:lnTo>
                  <a:lnTo>
                    <a:pt x="165" y="59"/>
                  </a:lnTo>
                  <a:lnTo>
                    <a:pt x="209" y="34"/>
                  </a:lnTo>
                  <a:lnTo>
                    <a:pt x="258" y="15"/>
                  </a:lnTo>
                  <a:lnTo>
                    <a:pt x="310" y="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45F5BB"/>
            </a:solidFill>
            <a:ln w="0">
              <a:solidFill>
                <a:srgbClr val="45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7" name="Freeform 3017"/>
            <p:cNvSpPr>
              <a:spLocks/>
            </p:cNvSpPr>
            <p:nvPr/>
          </p:nvSpPr>
          <p:spPr bwMode="auto">
            <a:xfrm>
              <a:off x="5684838" y="5430838"/>
              <a:ext cx="84138" cy="82550"/>
            </a:xfrm>
            <a:custGeom>
              <a:avLst/>
              <a:gdLst>
                <a:gd name="T0" fmla="*/ 27 w 53"/>
                <a:gd name="T1" fmla="*/ 0 h 52"/>
                <a:gd name="T2" fmla="*/ 37 w 53"/>
                <a:gd name="T3" fmla="*/ 2 h 52"/>
                <a:gd name="T4" fmla="*/ 45 w 53"/>
                <a:gd name="T5" fmla="*/ 8 h 52"/>
                <a:gd name="T6" fmla="*/ 45 w 53"/>
                <a:gd name="T7" fmla="*/ 8 h 52"/>
                <a:gd name="T8" fmla="*/ 51 w 53"/>
                <a:gd name="T9" fmla="*/ 17 h 52"/>
                <a:gd name="T10" fmla="*/ 53 w 53"/>
                <a:gd name="T11" fmla="*/ 26 h 52"/>
                <a:gd name="T12" fmla="*/ 51 w 53"/>
                <a:gd name="T13" fmla="*/ 36 h 52"/>
                <a:gd name="T14" fmla="*/ 45 w 53"/>
                <a:gd name="T15" fmla="*/ 45 h 52"/>
                <a:gd name="T16" fmla="*/ 41 w 53"/>
                <a:gd name="T17" fmla="*/ 48 h 52"/>
                <a:gd name="T18" fmla="*/ 37 w 53"/>
                <a:gd name="T19" fmla="*/ 51 h 52"/>
                <a:gd name="T20" fmla="*/ 32 w 53"/>
                <a:gd name="T21" fmla="*/ 52 h 52"/>
                <a:gd name="T22" fmla="*/ 27 w 53"/>
                <a:gd name="T23" fmla="*/ 52 h 52"/>
                <a:gd name="T24" fmla="*/ 21 w 53"/>
                <a:gd name="T25" fmla="*/ 52 h 52"/>
                <a:gd name="T26" fmla="*/ 17 w 53"/>
                <a:gd name="T27" fmla="*/ 51 h 52"/>
                <a:gd name="T28" fmla="*/ 12 w 53"/>
                <a:gd name="T29" fmla="*/ 48 h 52"/>
                <a:gd name="T30" fmla="*/ 8 w 53"/>
                <a:gd name="T31" fmla="*/ 45 h 52"/>
                <a:gd name="T32" fmla="*/ 3 w 53"/>
                <a:gd name="T33" fmla="*/ 36 h 52"/>
                <a:gd name="T34" fmla="*/ 0 w 53"/>
                <a:gd name="T35" fmla="*/ 26 h 52"/>
                <a:gd name="T36" fmla="*/ 3 w 53"/>
                <a:gd name="T37" fmla="*/ 17 h 52"/>
                <a:gd name="T38" fmla="*/ 8 w 53"/>
                <a:gd name="T39" fmla="*/ 8 h 52"/>
                <a:gd name="T40" fmla="*/ 17 w 53"/>
                <a:gd name="T41" fmla="*/ 2 h 52"/>
                <a:gd name="T42" fmla="*/ 27 w 53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lnTo>
                    <a:pt x="37" y="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1" y="17"/>
                  </a:lnTo>
                  <a:lnTo>
                    <a:pt x="53" y="26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2" y="48"/>
                  </a:lnTo>
                  <a:lnTo>
                    <a:pt x="8" y="45"/>
                  </a:lnTo>
                  <a:lnTo>
                    <a:pt x="3" y="36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8" name="Freeform 3018"/>
            <p:cNvSpPr>
              <a:spLocks/>
            </p:cNvSpPr>
            <p:nvPr/>
          </p:nvSpPr>
          <p:spPr bwMode="auto">
            <a:xfrm>
              <a:off x="5768976" y="5513388"/>
              <a:ext cx="82550" cy="85725"/>
            </a:xfrm>
            <a:custGeom>
              <a:avLst/>
              <a:gdLst>
                <a:gd name="T0" fmla="*/ 26 w 52"/>
                <a:gd name="T1" fmla="*/ 0 h 54"/>
                <a:gd name="T2" fmla="*/ 35 w 52"/>
                <a:gd name="T3" fmla="*/ 3 h 54"/>
                <a:gd name="T4" fmla="*/ 44 w 52"/>
                <a:gd name="T5" fmla="*/ 8 h 54"/>
                <a:gd name="T6" fmla="*/ 46 w 52"/>
                <a:gd name="T7" fmla="*/ 9 h 54"/>
                <a:gd name="T8" fmla="*/ 51 w 52"/>
                <a:gd name="T9" fmla="*/ 17 h 54"/>
                <a:gd name="T10" fmla="*/ 52 w 52"/>
                <a:gd name="T11" fmla="*/ 28 h 54"/>
                <a:gd name="T12" fmla="*/ 51 w 52"/>
                <a:gd name="T13" fmla="*/ 37 h 54"/>
                <a:gd name="T14" fmla="*/ 44 w 52"/>
                <a:gd name="T15" fmla="*/ 46 h 54"/>
                <a:gd name="T16" fmla="*/ 40 w 52"/>
                <a:gd name="T17" fmla="*/ 48 h 54"/>
                <a:gd name="T18" fmla="*/ 36 w 52"/>
                <a:gd name="T19" fmla="*/ 51 h 54"/>
                <a:gd name="T20" fmla="*/ 31 w 52"/>
                <a:gd name="T21" fmla="*/ 52 h 54"/>
                <a:gd name="T22" fmla="*/ 26 w 52"/>
                <a:gd name="T23" fmla="*/ 54 h 54"/>
                <a:gd name="T24" fmla="*/ 22 w 52"/>
                <a:gd name="T25" fmla="*/ 52 h 54"/>
                <a:gd name="T26" fmla="*/ 17 w 52"/>
                <a:gd name="T27" fmla="*/ 51 h 54"/>
                <a:gd name="T28" fmla="*/ 12 w 52"/>
                <a:gd name="T29" fmla="*/ 48 h 54"/>
                <a:gd name="T30" fmla="*/ 8 w 52"/>
                <a:gd name="T31" fmla="*/ 46 h 54"/>
                <a:gd name="T32" fmla="*/ 8 w 52"/>
                <a:gd name="T33" fmla="*/ 45 h 54"/>
                <a:gd name="T34" fmla="*/ 1 w 52"/>
                <a:gd name="T35" fmla="*/ 37 h 54"/>
                <a:gd name="T36" fmla="*/ 0 w 52"/>
                <a:gd name="T37" fmla="*/ 26 h 54"/>
                <a:gd name="T38" fmla="*/ 1 w 52"/>
                <a:gd name="T39" fmla="*/ 17 h 54"/>
                <a:gd name="T40" fmla="*/ 8 w 52"/>
                <a:gd name="T41" fmla="*/ 8 h 54"/>
                <a:gd name="T42" fmla="*/ 15 w 52"/>
                <a:gd name="T43" fmla="*/ 3 h 54"/>
                <a:gd name="T44" fmla="*/ 26 w 52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4">
                  <a:moveTo>
                    <a:pt x="26" y="0"/>
                  </a:moveTo>
                  <a:lnTo>
                    <a:pt x="35" y="3"/>
                  </a:lnTo>
                  <a:lnTo>
                    <a:pt x="44" y="8"/>
                  </a:lnTo>
                  <a:lnTo>
                    <a:pt x="46" y="9"/>
                  </a:lnTo>
                  <a:lnTo>
                    <a:pt x="51" y="17"/>
                  </a:lnTo>
                  <a:lnTo>
                    <a:pt x="52" y="28"/>
                  </a:lnTo>
                  <a:lnTo>
                    <a:pt x="51" y="37"/>
                  </a:lnTo>
                  <a:lnTo>
                    <a:pt x="44" y="46"/>
                  </a:lnTo>
                  <a:lnTo>
                    <a:pt x="40" y="48"/>
                  </a:lnTo>
                  <a:lnTo>
                    <a:pt x="36" y="51"/>
                  </a:lnTo>
                  <a:lnTo>
                    <a:pt x="31" y="52"/>
                  </a:lnTo>
                  <a:lnTo>
                    <a:pt x="26" y="54"/>
                  </a:lnTo>
                  <a:lnTo>
                    <a:pt x="22" y="52"/>
                  </a:lnTo>
                  <a:lnTo>
                    <a:pt x="17" y="51"/>
                  </a:lnTo>
                  <a:lnTo>
                    <a:pt x="12" y="48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1" y="37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8" y="8"/>
                  </a:lnTo>
                  <a:lnTo>
                    <a:pt x="15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9" name="Freeform 3019"/>
            <p:cNvSpPr>
              <a:spLocks/>
            </p:cNvSpPr>
            <p:nvPr/>
          </p:nvSpPr>
          <p:spPr bwMode="auto">
            <a:xfrm>
              <a:off x="5935663" y="5681663"/>
              <a:ext cx="84138" cy="82550"/>
            </a:xfrm>
            <a:custGeom>
              <a:avLst/>
              <a:gdLst>
                <a:gd name="T0" fmla="*/ 26 w 53"/>
                <a:gd name="T1" fmla="*/ 0 h 52"/>
                <a:gd name="T2" fmla="*/ 36 w 53"/>
                <a:gd name="T3" fmla="*/ 1 h 52"/>
                <a:gd name="T4" fmla="*/ 44 w 53"/>
                <a:gd name="T5" fmla="*/ 7 h 52"/>
                <a:gd name="T6" fmla="*/ 45 w 53"/>
                <a:gd name="T7" fmla="*/ 8 h 52"/>
                <a:gd name="T8" fmla="*/ 51 w 53"/>
                <a:gd name="T9" fmla="*/ 17 h 52"/>
                <a:gd name="T10" fmla="*/ 53 w 53"/>
                <a:gd name="T11" fmla="*/ 26 h 52"/>
                <a:gd name="T12" fmla="*/ 51 w 53"/>
                <a:gd name="T13" fmla="*/ 37 h 52"/>
                <a:gd name="T14" fmla="*/ 45 w 53"/>
                <a:gd name="T15" fmla="*/ 45 h 52"/>
                <a:gd name="T16" fmla="*/ 41 w 53"/>
                <a:gd name="T17" fmla="*/ 48 h 52"/>
                <a:gd name="T18" fmla="*/ 36 w 53"/>
                <a:gd name="T19" fmla="*/ 50 h 52"/>
                <a:gd name="T20" fmla="*/ 32 w 53"/>
                <a:gd name="T21" fmla="*/ 52 h 52"/>
                <a:gd name="T22" fmla="*/ 27 w 53"/>
                <a:gd name="T23" fmla="*/ 52 h 52"/>
                <a:gd name="T24" fmla="*/ 22 w 53"/>
                <a:gd name="T25" fmla="*/ 52 h 52"/>
                <a:gd name="T26" fmla="*/ 17 w 53"/>
                <a:gd name="T27" fmla="*/ 50 h 52"/>
                <a:gd name="T28" fmla="*/ 13 w 53"/>
                <a:gd name="T29" fmla="*/ 48 h 52"/>
                <a:gd name="T30" fmla="*/ 9 w 53"/>
                <a:gd name="T31" fmla="*/ 45 h 52"/>
                <a:gd name="T32" fmla="*/ 7 w 53"/>
                <a:gd name="T33" fmla="*/ 45 h 52"/>
                <a:gd name="T34" fmla="*/ 2 w 53"/>
                <a:gd name="T35" fmla="*/ 35 h 52"/>
                <a:gd name="T36" fmla="*/ 0 w 53"/>
                <a:gd name="T37" fmla="*/ 25 h 52"/>
                <a:gd name="T38" fmla="*/ 2 w 53"/>
                <a:gd name="T39" fmla="*/ 16 h 52"/>
                <a:gd name="T40" fmla="*/ 7 w 53"/>
                <a:gd name="T41" fmla="*/ 7 h 52"/>
                <a:gd name="T42" fmla="*/ 17 w 53"/>
                <a:gd name="T43" fmla="*/ 1 h 52"/>
                <a:gd name="T44" fmla="*/ 26 w 5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lnTo>
                    <a:pt x="36" y="1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51" y="17"/>
                  </a:lnTo>
                  <a:lnTo>
                    <a:pt x="53" y="26"/>
                  </a:lnTo>
                  <a:lnTo>
                    <a:pt x="51" y="37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9" y="45"/>
                  </a:lnTo>
                  <a:lnTo>
                    <a:pt x="7" y="45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0" name="Freeform 3020"/>
            <p:cNvSpPr>
              <a:spLocks/>
            </p:cNvSpPr>
            <p:nvPr/>
          </p:nvSpPr>
          <p:spPr bwMode="auto">
            <a:xfrm>
              <a:off x="5851526" y="5595938"/>
              <a:ext cx="85725" cy="85725"/>
            </a:xfrm>
            <a:custGeom>
              <a:avLst/>
              <a:gdLst>
                <a:gd name="T0" fmla="*/ 26 w 54"/>
                <a:gd name="T1" fmla="*/ 0 h 54"/>
                <a:gd name="T2" fmla="*/ 37 w 54"/>
                <a:gd name="T3" fmla="*/ 3 h 54"/>
                <a:gd name="T4" fmla="*/ 45 w 54"/>
                <a:gd name="T5" fmla="*/ 8 h 54"/>
                <a:gd name="T6" fmla="*/ 46 w 54"/>
                <a:gd name="T7" fmla="*/ 10 h 54"/>
                <a:gd name="T8" fmla="*/ 51 w 54"/>
                <a:gd name="T9" fmla="*/ 17 h 54"/>
                <a:gd name="T10" fmla="*/ 54 w 54"/>
                <a:gd name="T11" fmla="*/ 28 h 54"/>
                <a:gd name="T12" fmla="*/ 51 w 54"/>
                <a:gd name="T13" fmla="*/ 37 h 54"/>
                <a:gd name="T14" fmla="*/ 46 w 54"/>
                <a:gd name="T15" fmla="*/ 46 h 54"/>
                <a:gd name="T16" fmla="*/ 41 w 54"/>
                <a:gd name="T17" fmla="*/ 49 h 54"/>
                <a:gd name="T18" fmla="*/ 37 w 54"/>
                <a:gd name="T19" fmla="*/ 51 h 54"/>
                <a:gd name="T20" fmla="*/ 32 w 54"/>
                <a:gd name="T21" fmla="*/ 53 h 54"/>
                <a:gd name="T22" fmla="*/ 28 w 54"/>
                <a:gd name="T23" fmla="*/ 54 h 54"/>
                <a:gd name="T24" fmla="*/ 22 w 54"/>
                <a:gd name="T25" fmla="*/ 53 h 54"/>
                <a:gd name="T26" fmla="*/ 17 w 54"/>
                <a:gd name="T27" fmla="*/ 51 h 54"/>
                <a:gd name="T28" fmla="*/ 13 w 54"/>
                <a:gd name="T29" fmla="*/ 49 h 54"/>
                <a:gd name="T30" fmla="*/ 8 w 54"/>
                <a:gd name="T31" fmla="*/ 46 h 54"/>
                <a:gd name="T32" fmla="*/ 8 w 54"/>
                <a:gd name="T33" fmla="*/ 45 h 54"/>
                <a:gd name="T34" fmla="*/ 3 w 54"/>
                <a:gd name="T35" fmla="*/ 37 h 54"/>
                <a:gd name="T36" fmla="*/ 0 w 54"/>
                <a:gd name="T37" fmla="*/ 27 h 54"/>
                <a:gd name="T38" fmla="*/ 3 w 54"/>
                <a:gd name="T39" fmla="*/ 17 h 54"/>
                <a:gd name="T40" fmla="*/ 8 w 54"/>
                <a:gd name="T41" fmla="*/ 8 h 54"/>
                <a:gd name="T42" fmla="*/ 17 w 54"/>
                <a:gd name="T43" fmla="*/ 3 h 54"/>
                <a:gd name="T44" fmla="*/ 26 w 54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54">
                  <a:moveTo>
                    <a:pt x="26" y="0"/>
                  </a:moveTo>
                  <a:lnTo>
                    <a:pt x="37" y="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51" y="17"/>
                  </a:lnTo>
                  <a:lnTo>
                    <a:pt x="54" y="28"/>
                  </a:lnTo>
                  <a:lnTo>
                    <a:pt x="51" y="37"/>
                  </a:lnTo>
                  <a:lnTo>
                    <a:pt x="46" y="46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8" y="54"/>
                  </a:lnTo>
                  <a:lnTo>
                    <a:pt x="22" y="53"/>
                  </a:lnTo>
                  <a:lnTo>
                    <a:pt x="17" y="51"/>
                  </a:lnTo>
                  <a:lnTo>
                    <a:pt x="13" y="49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7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1" name="Freeform 3021"/>
            <p:cNvSpPr>
              <a:spLocks/>
            </p:cNvSpPr>
            <p:nvPr/>
          </p:nvSpPr>
          <p:spPr bwMode="auto">
            <a:xfrm>
              <a:off x="5684838" y="6097588"/>
              <a:ext cx="84138" cy="82550"/>
            </a:xfrm>
            <a:custGeom>
              <a:avLst/>
              <a:gdLst>
                <a:gd name="T0" fmla="*/ 27 w 53"/>
                <a:gd name="T1" fmla="*/ 0 h 52"/>
                <a:gd name="T2" fmla="*/ 37 w 53"/>
                <a:gd name="T3" fmla="*/ 2 h 52"/>
                <a:gd name="T4" fmla="*/ 45 w 53"/>
                <a:gd name="T5" fmla="*/ 8 h 52"/>
                <a:gd name="T6" fmla="*/ 51 w 53"/>
                <a:gd name="T7" fmla="*/ 17 h 52"/>
                <a:gd name="T8" fmla="*/ 53 w 53"/>
                <a:gd name="T9" fmla="*/ 26 h 52"/>
                <a:gd name="T10" fmla="*/ 51 w 53"/>
                <a:gd name="T11" fmla="*/ 37 h 52"/>
                <a:gd name="T12" fmla="*/ 45 w 53"/>
                <a:gd name="T13" fmla="*/ 44 h 52"/>
                <a:gd name="T14" fmla="*/ 41 w 53"/>
                <a:gd name="T15" fmla="*/ 48 h 52"/>
                <a:gd name="T16" fmla="*/ 37 w 53"/>
                <a:gd name="T17" fmla="*/ 51 h 52"/>
                <a:gd name="T18" fmla="*/ 32 w 53"/>
                <a:gd name="T19" fmla="*/ 52 h 52"/>
                <a:gd name="T20" fmla="*/ 27 w 53"/>
                <a:gd name="T21" fmla="*/ 52 h 52"/>
                <a:gd name="T22" fmla="*/ 21 w 53"/>
                <a:gd name="T23" fmla="*/ 52 h 52"/>
                <a:gd name="T24" fmla="*/ 17 w 53"/>
                <a:gd name="T25" fmla="*/ 51 h 52"/>
                <a:gd name="T26" fmla="*/ 12 w 53"/>
                <a:gd name="T27" fmla="*/ 48 h 52"/>
                <a:gd name="T28" fmla="*/ 8 w 53"/>
                <a:gd name="T29" fmla="*/ 44 h 52"/>
                <a:gd name="T30" fmla="*/ 3 w 53"/>
                <a:gd name="T31" fmla="*/ 37 h 52"/>
                <a:gd name="T32" fmla="*/ 0 w 53"/>
                <a:gd name="T33" fmla="*/ 26 h 52"/>
                <a:gd name="T34" fmla="*/ 3 w 53"/>
                <a:gd name="T35" fmla="*/ 17 h 52"/>
                <a:gd name="T36" fmla="*/ 8 w 53"/>
                <a:gd name="T37" fmla="*/ 8 h 52"/>
                <a:gd name="T38" fmla="*/ 8 w 53"/>
                <a:gd name="T39" fmla="*/ 8 h 52"/>
                <a:gd name="T40" fmla="*/ 17 w 53"/>
                <a:gd name="T41" fmla="*/ 2 h 52"/>
                <a:gd name="T42" fmla="*/ 27 w 53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lnTo>
                    <a:pt x="37" y="2"/>
                  </a:lnTo>
                  <a:lnTo>
                    <a:pt x="45" y="8"/>
                  </a:lnTo>
                  <a:lnTo>
                    <a:pt x="51" y="17"/>
                  </a:lnTo>
                  <a:lnTo>
                    <a:pt x="53" y="26"/>
                  </a:lnTo>
                  <a:lnTo>
                    <a:pt x="51" y="37"/>
                  </a:lnTo>
                  <a:lnTo>
                    <a:pt x="45" y="44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2" name="Freeform 3022"/>
            <p:cNvSpPr>
              <a:spLocks/>
            </p:cNvSpPr>
            <p:nvPr/>
          </p:nvSpPr>
          <p:spPr bwMode="auto">
            <a:xfrm>
              <a:off x="5935663" y="5848350"/>
              <a:ext cx="84138" cy="82550"/>
            </a:xfrm>
            <a:custGeom>
              <a:avLst/>
              <a:gdLst>
                <a:gd name="T0" fmla="*/ 27 w 53"/>
                <a:gd name="T1" fmla="*/ 0 h 52"/>
                <a:gd name="T2" fmla="*/ 36 w 53"/>
                <a:gd name="T3" fmla="*/ 1 h 52"/>
                <a:gd name="T4" fmla="*/ 45 w 53"/>
                <a:gd name="T5" fmla="*/ 8 h 52"/>
                <a:gd name="T6" fmla="*/ 51 w 53"/>
                <a:gd name="T7" fmla="*/ 15 h 52"/>
                <a:gd name="T8" fmla="*/ 53 w 53"/>
                <a:gd name="T9" fmla="*/ 26 h 52"/>
                <a:gd name="T10" fmla="*/ 51 w 53"/>
                <a:gd name="T11" fmla="*/ 35 h 52"/>
                <a:gd name="T12" fmla="*/ 45 w 53"/>
                <a:gd name="T13" fmla="*/ 44 h 52"/>
                <a:gd name="T14" fmla="*/ 44 w 53"/>
                <a:gd name="T15" fmla="*/ 44 h 52"/>
                <a:gd name="T16" fmla="*/ 40 w 53"/>
                <a:gd name="T17" fmla="*/ 48 h 52"/>
                <a:gd name="T18" fmla="*/ 36 w 53"/>
                <a:gd name="T19" fmla="*/ 51 h 52"/>
                <a:gd name="T20" fmla="*/ 31 w 53"/>
                <a:gd name="T21" fmla="*/ 52 h 52"/>
                <a:gd name="T22" fmla="*/ 26 w 53"/>
                <a:gd name="T23" fmla="*/ 52 h 52"/>
                <a:gd name="T24" fmla="*/ 20 w 53"/>
                <a:gd name="T25" fmla="*/ 52 h 52"/>
                <a:gd name="T26" fmla="*/ 17 w 53"/>
                <a:gd name="T27" fmla="*/ 51 h 52"/>
                <a:gd name="T28" fmla="*/ 11 w 53"/>
                <a:gd name="T29" fmla="*/ 48 h 52"/>
                <a:gd name="T30" fmla="*/ 7 w 53"/>
                <a:gd name="T31" fmla="*/ 44 h 52"/>
                <a:gd name="T32" fmla="*/ 2 w 53"/>
                <a:gd name="T33" fmla="*/ 36 h 52"/>
                <a:gd name="T34" fmla="*/ 0 w 53"/>
                <a:gd name="T35" fmla="*/ 26 h 52"/>
                <a:gd name="T36" fmla="*/ 2 w 53"/>
                <a:gd name="T37" fmla="*/ 17 h 52"/>
                <a:gd name="T38" fmla="*/ 7 w 53"/>
                <a:gd name="T39" fmla="*/ 8 h 52"/>
                <a:gd name="T40" fmla="*/ 9 w 53"/>
                <a:gd name="T41" fmla="*/ 8 h 52"/>
                <a:gd name="T42" fmla="*/ 17 w 53"/>
                <a:gd name="T43" fmla="*/ 1 h 52"/>
                <a:gd name="T44" fmla="*/ 27 w 5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lnTo>
                    <a:pt x="36" y="1"/>
                  </a:lnTo>
                  <a:lnTo>
                    <a:pt x="45" y="8"/>
                  </a:lnTo>
                  <a:lnTo>
                    <a:pt x="51" y="15"/>
                  </a:lnTo>
                  <a:lnTo>
                    <a:pt x="53" y="26"/>
                  </a:lnTo>
                  <a:lnTo>
                    <a:pt x="51" y="35"/>
                  </a:lnTo>
                  <a:lnTo>
                    <a:pt x="45" y="44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1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0" y="52"/>
                  </a:lnTo>
                  <a:lnTo>
                    <a:pt x="17" y="51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7" y="8"/>
                  </a:lnTo>
                  <a:lnTo>
                    <a:pt x="9" y="8"/>
                  </a:lnTo>
                  <a:lnTo>
                    <a:pt x="17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3" name="Freeform 3023"/>
            <p:cNvSpPr>
              <a:spLocks/>
            </p:cNvSpPr>
            <p:nvPr/>
          </p:nvSpPr>
          <p:spPr bwMode="auto">
            <a:xfrm>
              <a:off x="5851526" y="5930900"/>
              <a:ext cx="85725" cy="84138"/>
            </a:xfrm>
            <a:custGeom>
              <a:avLst/>
              <a:gdLst>
                <a:gd name="T0" fmla="*/ 26 w 54"/>
                <a:gd name="T1" fmla="*/ 0 h 53"/>
                <a:gd name="T2" fmla="*/ 37 w 54"/>
                <a:gd name="T3" fmla="*/ 1 h 53"/>
                <a:gd name="T4" fmla="*/ 46 w 54"/>
                <a:gd name="T5" fmla="*/ 8 h 53"/>
                <a:gd name="T6" fmla="*/ 51 w 54"/>
                <a:gd name="T7" fmla="*/ 16 h 53"/>
                <a:gd name="T8" fmla="*/ 54 w 54"/>
                <a:gd name="T9" fmla="*/ 26 h 53"/>
                <a:gd name="T10" fmla="*/ 51 w 54"/>
                <a:gd name="T11" fmla="*/ 35 h 53"/>
                <a:gd name="T12" fmla="*/ 46 w 54"/>
                <a:gd name="T13" fmla="*/ 45 h 53"/>
                <a:gd name="T14" fmla="*/ 45 w 54"/>
                <a:gd name="T15" fmla="*/ 45 h 53"/>
                <a:gd name="T16" fmla="*/ 41 w 54"/>
                <a:gd name="T17" fmla="*/ 49 h 53"/>
                <a:gd name="T18" fmla="*/ 37 w 54"/>
                <a:gd name="T19" fmla="*/ 51 h 53"/>
                <a:gd name="T20" fmla="*/ 32 w 54"/>
                <a:gd name="T21" fmla="*/ 53 h 53"/>
                <a:gd name="T22" fmla="*/ 26 w 54"/>
                <a:gd name="T23" fmla="*/ 53 h 53"/>
                <a:gd name="T24" fmla="*/ 21 w 54"/>
                <a:gd name="T25" fmla="*/ 53 h 53"/>
                <a:gd name="T26" fmla="*/ 17 w 54"/>
                <a:gd name="T27" fmla="*/ 51 h 53"/>
                <a:gd name="T28" fmla="*/ 12 w 54"/>
                <a:gd name="T29" fmla="*/ 49 h 53"/>
                <a:gd name="T30" fmla="*/ 8 w 54"/>
                <a:gd name="T31" fmla="*/ 46 h 53"/>
                <a:gd name="T32" fmla="*/ 3 w 54"/>
                <a:gd name="T33" fmla="*/ 37 h 53"/>
                <a:gd name="T34" fmla="*/ 0 w 54"/>
                <a:gd name="T35" fmla="*/ 26 h 53"/>
                <a:gd name="T36" fmla="*/ 3 w 54"/>
                <a:gd name="T37" fmla="*/ 17 h 53"/>
                <a:gd name="T38" fmla="*/ 8 w 54"/>
                <a:gd name="T39" fmla="*/ 8 h 53"/>
                <a:gd name="T40" fmla="*/ 8 w 54"/>
                <a:gd name="T41" fmla="*/ 8 h 53"/>
                <a:gd name="T42" fmla="*/ 17 w 54"/>
                <a:gd name="T43" fmla="*/ 1 h 53"/>
                <a:gd name="T44" fmla="*/ 26 w 54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53">
                  <a:moveTo>
                    <a:pt x="26" y="0"/>
                  </a:moveTo>
                  <a:lnTo>
                    <a:pt x="37" y="1"/>
                  </a:lnTo>
                  <a:lnTo>
                    <a:pt x="46" y="8"/>
                  </a:lnTo>
                  <a:lnTo>
                    <a:pt x="51" y="16"/>
                  </a:lnTo>
                  <a:lnTo>
                    <a:pt x="54" y="26"/>
                  </a:lnTo>
                  <a:lnTo>
                    <a:pt x="51" y="3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7" y="51"/>
                  </a:lnTo>
                  <a:lnTo>
                    <a:pt x="12" y="49"/>
                  </a:lnTo>
                  <a:lnTo>
                    <a:pt x="8" y="46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4" name="Freeform 3024"/>
            <p:cNvSpPr>
              <a:spLocks/>
            </p:cNvSpPr>
            <p:nvPr/>
          </p:nvSpPr>
          <p:spPr bwMode="auto">
            <a:xfrm>
              <a:off x="5768976" y="6015038"/>
              <a:ext cx="82550" cy="82550"/>
            </a:xfrm>
            <a:custGeom>
              <a:avLst/>
              <a:gdLst>
                <a:gd name="T0" fmla="*/ 26 w 52"/>
                <a:gd name="T1" fmla="*/ 0 h 52"/>
                <a:gd name="T2" fmla="*/ 36 w 52"/>
                <a:gd name="T3" fmla="*/ 2 h 52"/>
                <a:gd name="T4" fmla="*/ 44 w 52"/>
                <a:gd name="T5" fmla="*/ 7 h 52"/>
                <a:gd name="T6" fmla="*/ 51 w 52"/>
                <a:gd name="T7" fmla="*/ 15 h 52"/>
                <a:gd name="T8" fmla="*/ 52 w 52"/>
                <a:gd name="T9" fmla="*/ 26 h 52"/>
                <a:gd name="T10" fmla="*/ 51 w 52"/>
                <a:gd name="T11" fmla="*/ 35 h 52"/>
                <a:gd name="T12" fmla="*/ 46 w 52"/>
                <a:gd name="T13" fmla="*/ 44 h 52"/>
                <a:gd name="T14" fmla="*/ 44 w 52"/>
                <a:gd name="T15" fmla="*/ 45 h 52"/>
                <a:gd name="T16" fmla="*/ 40 w 52"/>
                <a:gd name="T17" fmla="*/ 48 h 52"/>
                <a:gd name="T18" fmla="*/ 35 w 52"/>
                <a:gd name="T19" fmla="*/ 51 h 52"/>
                <a:gd name="T20" fmla="*/ 31 w 52"/>
                <a:gd name="T21" fmla="*/ 52 h 52"/>
                <a:gd name="T22" fmla="*/ 26 w 52"/>
                <a:gd name="T23" fmla="*/ 52 h 52"/>
                <a:gd name="T24" fmla="*/ 21 w 52"/>
                <a:gd name="T25" fmla="*/ 52 h 52"/>
                <a:gd name="T26" fmla="*/ 15 w 52"/>
                <a:gd name="T27" fmla="*/ 51 h 52"/>
                <a:gd name="T28" fmla="*/ 12 w 52"/>
                <a:gd name="T29" fmla="*/ 48 h 52"/>
                <a:gd name="T30" fmla="*/ 8 w 52"/>
                <a:gd name="T31" fmla="*/ 45 h 52"/>
                <a:gd name="T32" fmla="*/ 1 w 52"/>
                <a:gd name="T33" fmla="*/ 36 h 52"/>
                <a:gd name="T34" fmla="*/ 0 w 52"/>
                <a:gd name="T35" fmla="*/ 27 h 52"/>
                <a:gd name="T36" fmla="*/ 1 w 52"/>
                <a:gd name="T37" fmla="*/ 17 h 52"/>
                <a:gd name="T38" fmla="*/ 8 w 52"/>
                <a:gd name="T39" fmla="*/ 7 h 52"/>
                <a:gd name="T40" fmla="*/ 8 w 52"/>
                <a:gd name="T41" fmla="*/ 7 h 52"/>
                <a:gd name="T42" fmla="*/ 17 w 52"/>
                <a:gd name="T43" fmla="*/ 2 h 52"/>
                <a:gd name="T44" fmla="*/ 26 w 52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36" y="2"/>
                  </a:lnTo>
                  <a:lnTo>
                    <a:pt x="44" y="7"/>
                  </a:lnTo>
                  <a:lnTo>
                    <a:pt x="51" y="15"/>
                  </a:lnTo>
                  <a:lnTo>
                    <a:pt x="52" y="26"/>
                  </a:lnTo>
                  <a:lnTo>
                    <a:pt x="51" y="35"/>
                  </a:lnTo>
                  <a:lnTo>
                    <a:pt x="46" y="44"/>
                  </a:lnTo>
                  <a:lnTo>
                    <a:pt x="44" y="45"/>
                  </a:lnTo>
                  <a:lnTo>
                    <a:pt x="40" y="48"/>
                  </a:lnTo>
                  <a:lnTo>
                    <a:pt x="35" y="51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5" y="51"/>
                  </a:lnTo>
                  <a:lnTo>
                    <a:pt x="12" y="48"/>
                  </a:lnTo>
                  <a:lnTo>
                    <a:pt x="8" y="45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1" y="1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7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5" name="Freeform 3025"/>
            <p:cNvSpPr>
              <a:spLocks/>
            </p:cNvSpPr>
            <p:nvPr/>
          </p:nvSpPr>
          <p:spPr bwMode="auto">
            <a:xfrm>
              <a:off x="6018213" y="5764213"/>
              <a:ext cx="85725" cy="84138"/>
            </a:xfrm>
            <a:custGeom>
              <a:avLst/>
              <a:gdLst>
                <a:gd name="T0" fmla="*/ 26 w 54"/>
                <a:gd name="T1" fmla="*/ 0 h 53"/>
                <a:gd name="T2" fmla="*/ 37 w 54"/>
                <a:gd name="T3" fmla="*/ 2 h 53"/>
                <a:gd name="T4" fmla="*/ 44 w 54"/>
                <a:gd name="T5" fmla="*/ 8 h 53"/>
                <a:gd name="T6" fmla="*/ 46 w 54"/>
                <a:gd name="T7" fmla="*/ 8 h 53"/>
                <a:gd name="T8" fmla="*/ 51 w 54"/>
                <a:gd name="T9" fmla="*/ 16 h 53"/>
                <a:gd name="T10" fmla="*/ 54 w 54"/>
                <a:gd name="T11" fmla="*/ 27 h 53"/>
                <a:gd name="T12" fmla="*/ 51 w 54"/>
                <a:gd name="T13" fmla="*/ 36 h 53"/>
                <a:gd name="T14" fmla="*/ 46 w 54"/>
                <a:gd name="T15" fmla="*/ 45 h 53"/>
                <a:gd name="T16" fmla="*/ 42 w 54"/>
                <a:gd name="T17" fmla="*/ 49 h 53"/>
                <a:gd name="T18" fmla="*/ 37 w 54"/>
                <a:gd name="T19" fmla="*/ 50 h 53"/>
                <a:gd name="T20" fmla="*/ 31 w 54"/>
                <a:gd name="T21" fmla="*/ 51 h 53"/>
                <a:gd name="T22" fmla="*/ 26 w 54"/>
                <a:gd name="T23" fmla="*/ 53 h 53"/>
                <a:gd name="T24" fmla="*/ 22 w 54"/>
                <a:gd name="T25" fmla="*/ 51 h 53"/>
                <a:gd name="T26" fmla="*/ 17 w 54"/>
                <a:gd name="T27" fmla="*/ 50 h 53"/>
                <a:gd name="T28" fmla="*/ 12 w 54"/>
                <a:gd name="T29" fmla="*/ 49 h 53"/>
                <a:gd name="T30" fmla="*/ 8 w 54"/>
                <a:gd name="T31" fmla="*/ 45 h 53"/>
                <a:gd name="T32" fmla="*/ 3 w 54"/>
                <a:gd name="T33" fmla="*/ 36 h 53"/>
                <a:gd name="T34" fmla="*/ 0 w 54"/>
                <a:gd name="T35" fmla="*/ 27 h 53"/>
                <a:gd name="T36" fmla="*/ 3 w 54"/>
                <a:gd name="T37" fmla="*/ 16 h 53"/>
                <a:gd name="T38" fmla="*/ 5 w 54"/>
                <a:gd name="T39" fmla="*/ 12 h 53"/>
                <a:gd name="T40" fmla="*/ 8 w 54"/>
                <a:gd name="T41" fmla="*/ 8 h 53"/>
                <a:gd name="T42" fmla="*/ 17 w 54"/>
                <a:gd name="T43" fmla="*/ 2 h 53"/>
                <a:gd name="T44" fmla="*/ 26 w 54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53">
                  <a:moveTo>
                    <a:pt x="26" y="0"/>
                  </a:moveTo>
                  <a:lnTo>
                    <a:pt x="37" y="2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1" y="16"/>
                  </a:lnTo>
                  <a:lnTo>
                    <a:pt x="54" y="27"/>
                  </a:lnTo>
                  <a:lnTo>
                    <a:pt x="51" y="36"/>
                  </a:lnTo>
                  <a:lnTo>
                    <a:pt x="46" y="45"/>
                  </a:lnTo>
                  <a:lnTo>
                    <a:pt x="42" y="49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6" y="53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6" name="Freeform 3026"/>
            <p:cNvSpPr>
              <a:spLocks/>
            </p:cNvSpPr>
            <p:nvPr/>
          </p:nvSpPr>
          <p:spPr bwMode="auto">
            <a:xfrm>
              <a:off x="5764213" y="5681663"/>
              <a:ext cx="84138" cy="82550"/>
            </a:xfrm>
            <a:custGeom>
              <a:avLst/>
              <a:gdLst>
                <a:gd name="T0" fmla="*/ 26 w 53"/>
                <a:gd name="T1" fmla="*/ 0 h 52"/>
                <a:gd name="T2" fmla="*/ 37 w 53"/>
                <a:gd name="T3" fmla="*/ 1 h 52"/>
                <a:gd name="T4" fmla="*/ 45 w 53"/>
                <a:gd name="T5" fmla="*/ 7 h 52"/>
                <a:gd name="T6" fmla="*/ 46 w 53"/>
                <a:gd name="T7" fmla="*/ 8 h 52"/>
                <a:gd name="T8" fmla="*/ 51 w 53"/>
                <a:gd name="T9" fmla="*/ 17 h 52"/>
                <a:gd name="T10" fmla="*/ 53 w 53"/>
                <a:gd name="T11" fmla="*/ 26 h 52"/>
                <a:gd name="T12" fmla="*/ 51 w 53"/>
                <a:gd name="T13" fmla="*/ 37 h 52"/>
                <a:gd name="T14" fmla="*/ 46 w 53"/>
                <a:gd name="T15" fmla="*/ 45 h 52"/>
                <a:gd name="T16" fmla="*/ 41 w 53"/>
                <a:gd name="T17" fmla="*/ 48 h 52"/>
                <a:gd name="T18" fmla="*/ 37 w 53"/>
                <a:gd name="T19" fmla="*/ 50 h 52"/>
                <a:gd name="T20" fmla="*/ 32 w 53"/>
                <a:gd name="T21" fmla="*/ 52 h 52"/>
                <a:gd name="T22" fmla="*/ 26 w 53"/>
                <a:gd name="T23" fmla="*/ 52 h 52"/>
                <a:gd name="T24" fmla="*/ 22 w 53"/>
                <a:gd name="T25" fmla="*/ 52 h 52"/>
                <a:gd name="T26" fmla="*/ 17 w 53"/>
                <a:gd name="T27" fmla="*/ 50 h 52"/>
                <a:gd name="T28" fmla="*/ 12 w 53"/>
                <a:gd name="T29" fmla="*/ 48 h 52"/>
                <a:gd name="T30" fmla="*/ 8 w 53"/>
                <a:gd name="T31" fmla="*/ 45 h 52"/>
                <a:gd name="T32" fmla="*/ 8 w 53"/>
                <a:gd name="T33" fmla="*/ 45 h 52"/>
                <a:gd name="T34" fmla="*/ 1 w 53"/>
                <a:gd name="T35" fmla="*/ 35 h 52"/>
                <a:gd name="T36" fmla="*/ 0 w 53"/>
                <a:gd name="T37" fmla="*/ 25 h 52"/>
                <a:gd name="T38" fmla="*/ 1 w 53"/>
                <a:gd name="T39" fmla="*/ 16 h 52"/>
                <a:gd name="T40" fmla="*/ 8 w 53"/>
                <a:gd name="T41" fmla="*/ 7 h 52"/>
                <a:gd name="T42" fmla="*/ 17 w 53"/>
                <a:gd name="T43" fmla="*/ 1 h 52"/>
                <a:gd name="T44" fmla="*/ 26 w 5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lnTo>
                    <a:pt x="37" y="1"/>
                  </a:lnTo>
                  <a:lnTo>
                    <a:pt x="45" y="7"/>
                  </a:lnTo>
                  <a:lnTo>
                    <a:pt x="46" y="8"/>
                  </a:lnTo>
                  <a:lnTo>
                    <a:pt x="51" y="17"/>
                  </a:lnTo>
                  <a:lnTo>
                    <a:pt x="53" y="26"/>
                  </a:lnTo>
                  <a:lnTo>
                    <a:pt x="51" y="37"/>
                  </a:lnTo>
                  <a:lnTo>
                    <a:pt x="46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2" y="52"/>
                  </a:lnTo>
                  <a:lnTo>
                    <a:pt x="17" y="50"/>
                  </a:lnTo>
                  <a:lnTo>
                    <a:pt x="12" y="48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" y="3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8" y="7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7" name="Freeform 3027"/>
            <p:cNvSpPr>
              <a:spLocks/>
            </p:cNvSpPr>
            <p:nvPr/>
          </p:nvSpPr>
          <p:spPr bwMode="auto">
            <a:xfrm>
              <a:off x="5681663" y="5595938"/>
              <a:ext cx="82550" cy="85725"/>
            </a:xfrm>
            <a:custGeom>
              <a:avLst/>
              <a:gdLst>
                <a:gd name="T0" fmla="*/ 26 w 52"/>
                <a:gd name="T1" fmla="*/ 0 h 54"/>
                <a:gd name="T2" fmla="*/ 35 w 52"/>
                <a:gd name="T3" fmla="*/ 3 h 54"/>
                <a:gd name="T4" fmla="*/ 44 w 52"/>
                <a:gd name="T5" fmla="*/ 8 h 54"/>
                <a:gd name="T6" fmla="*/ 44 w 52"/>
                <a:gd name="T7" fmla="*/ 10 h 54"/>
                <a:gd name="T8" fmla="*/ 51 w 52"/>
                <a:gd name="T9" fmla="*/ 17 h 54"/>
                <a:gd name="T10" fmla="*/ 52 w 52"/>
                <a:gd name="T11" fmla="*/ 28 h 54"/>
                <a:gd name="T12" fmla="*/ 51 w 52"/>
                <a:gd name="T13" fmla="*/ 37 h 54"/>
                <a:gd name="T14" fmla="*/ 44 w 52"/>
                <a:gd name="T15" fmla="*/ 46 h 54"/>
                <a:gd name="T16" fmla="*/ 40 w 52"/>
                <a:gd name="T17" fmla="*/ 49 h 54"/>
                <a:gd name="T18" fmla="*/ 36 w 52"/>
                <a:gd name="T19" fmla="*/ 51 h 54"/>
                <a:gd name="T20" fmla="*/ 31 w 52"/>
                <a:gd name="T21" fmla="*/ 53 h 54"/>
                <a:gd name="T22" fmla="*/ 26 w 52"/>
                <a:gd name="T23" fmla="*/ 54 h 54"/>
                <a:gd name="T24" fmla="*/ 21 w 52"/>
                <a:gd name="T25" fmla="*/ 53 h 54"/>
                <a:gd name="T26" fmla="*/ 17 w 52"/>
                <a:gd name="T27" fmla="*/ 51 h 54"/>
                <a:gd name="T28" fmla="*/ 12 w 52"/>
                <a:gd name="T29" fmla="*/ 49 h 54"/>
                <a:gd name="T30" fmla="*/ 8 w 52"/>
                <a:gd name="T31" fmla="*/ 46 h 54"/>
                <a:gd name="T32" fmla="*/ 8 w 52"/>
                <a:gd name="T33" fmla="*/ 45 h 54"/>
                <a:gd name="T34" fmla="*/ 1 w 52"/>
                <a:gd name="T35" fmla="*/ 37 h 54"/>
                <a:gd name="T36" fmla="*/ 0 w 52"/>
                <a:gd name="T37" fmla="*/ 27 h 54"/>
                <a:gd name="T38" fmla="*/ 1 w 52"/>
                <a:gd name="T39" fmla="*/ 17 h 54"/>
                <a:gd name="T40" fmla="*/ 8 w 52"/>
                <a:gd name="T41" fmla="*/ 8 h 54"/>
                <a:gd name="T42" fmla="*/ 15 w 52"/>
                <a:gd name="T43" fmla="*/ 3 h 54"/>
                <a:gd name="T44" fmla="*/ 26 w 52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4">
                  <a:moveTo>
                    <a:pt x="26" y="0"/>
                  </a:moveTo>
                  <a:lnTo>
                    <a:pt x="35" y="3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51" y="17"/>
                  </a:lnTo>
                  <a:lnTo>
                    <a:pt x="52" y="28"/>
                  </a:lnTo>
                  <a:lnTo>
                    <a:pt x="51" y="37"/>
                  </a:lnTo>
                  <a:lnTo>
                    <a:pt x="44" y="46"/>
                  </a:lnTo>
                  <a:lnTo>
                    <a:pt x="40" y="49"/>
                  </a:lnTo>
                  <a:lnTo>
                    <a:pt x="36" y="51"/>
                  </a:lnTo>
                  <a:lnTo>
                    <a:pt x="31" y="53"/>
                  </a:lnTo>
                  <a:lnTo>
                    <a:pt x="26" y="54"/>
                  </a:lnTo>
                  <a:lnTo>
                    <a:pt x="21" y="53"/>
                  </a:lnTo>
                  <a:lnTo>
                    <a:pt x="17" y="51"/>
                  </a:lnTo>
                  <a:lnTo>
                    <a:pt x="12" y="49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1" y="37"/>
                  </a:lnTo>
                  <a:lnTo>
                    <a:pt x="0" y="27"/>
                  </a:lnTo>
                  <a:lnTo>
                    <a:pt x="1" y="17"/>
                  </a:lnTo>
                  <a:lnTo>
                    <a:pt x="8" y="8"/>
                  </a:lnTo>
                  <a:lnTo>
                    <a:pt x="15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8" name="Freeform 3028"/>
            <p:cNvSpPr>
              <a:spLocks/>
            </p:cNvSpPr>
            <p:nvPr/>
          </p:nvSpPr>
          <p:spPr bwMode="auto">
            <a:xfrm>
              <a:off x="5681663" y="5930900"/>
              <a:ext cx="82550" cy="84138"/>
            </a:xfrm>
            <a:custGeom>
              <a:avLst/>
              <a:gdLst>
                <a:gd name="T0" fmla="*/ 26 w 52"/>
                <a:gd name="T1" fmla="*/ 0 h 53"/>
                <a:gd name="T2" fmla="*/ 36 w 52"/>
                <a:gd name="T3" fmla="*/ 1 h 53"/>
                <a:gd name="T4" fmla="*/ 44 w 52"/>
                <a:gd name="T5" fmla="*/ 8 h 53"/>
                <a:gd name="T6" fmla="*/ 51 w 52"/>
                <a:gd name="T7" fmla="*/ 16 h 53"/>
                <a:gd name="T8" fmla="*/ 52 w 52"/>
                <a:gd name="T9" fmla="*/ 26 h 53"/>
                <a:gd name="T10" fmla="*/ 51 w 52"/>
                <a:gd name="T11" fmla="*/ 35 h 53"/>
                <a:gd name="T12" fmla="*/ 44 w 52"/>
                <a:gd name="T13" fmla="*/ 45 h 53"/>
                <a:gd name="T14" fmla="*/ 44 w 52"/>
                <a:gd name="T15" fmla="*/ 45 h 53"/>
                <a:gd name="T16" fmla="*/ 40 w 52"/>
                <a:gd name="T17" fmla="*/ 49 h 53"/>
                <a:gd name="T18" fmla="*/ 35 w 52"/>
                <a:gd name="T19" fmla="*/ 51 h 53"/>
                <a:gd name="T20" fmla="*/ 31 w 52"/>
                <a:gd name="T21" fmla="*/ 53 h 53"/>
                <a:gd name="T22" fmla="*/ 26 w 52"/>
                <a:gd name="T23" fmla="*/ 53 h 53"/>
                <a:gd name="T24" fmla="*/ 21 w 52"/>
                <a:gd name="T25" fmla="*/ 53 h 53"/>
                <a:gd name="T26" fmla="*/ 15 w 52"/>
                <a:gd name="T27" fmla="*/ 51 h 53"/>
                <a:gd name="T28" fmla="*/ 12 w 52"/>
                <a:gd name="T29" fmla="*/ 49 h 53"/>
                <a:gd name="T30" fmla="*/ 8 w 52"/>
                <a:gd name="T31" fmla="*/ 46 h 53"/>
                <a:gd name="T32" fmla="*/ 1 w 52"/>
                <a:gd name="T33" fmla="*/ 37 h 53"/>
                <a:gd name="T34" fmla="*/ 0 w 52"/>
                <a:gd name="T35" fmla="*/ 26 h 53"/>
                <a:gd name="T36" fmla="*/ 1 w 52"/>
                <a:gd name="T37" fmla="*/ 17 h 53"/>
                <a:gd name="T38" fmla="*/ 8 w 52"/>
                <a:gd name="T39" fmla="*/ 8 h 53"/>
                <a:gd name="T40" fmla="*/ 8 w 52"/>
                <a:gd name="T41" fmla="*/ 8 h 53"/>
                <a:gd name="T42" fmla="*/ 17 w 52"/>
                <a:gd name="T43" fmla="*/ 1 h 53"/>
                <a:gd name="T44" fmla="*/ 26 w 52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3">
                  <a:moveTo>
                    <a:pt x="26" y="0"/>
                  </a:moveTo>
                  <a:lnTo>
                    <a:pt x="36" y="1"/>
                  </a:lnTo>
                  <a:lnTo>
                    <a:pt x="44" y="8"/>
                  </a:lnTo>
                  <a:lnTo>
                    <a:pt x="51" y="16"/>
                  </a:lnTo>
                  <a:lnTo>
                    <a:pt x="52" y="26"/>
                  </a:lnTo>
                  <a:lnTo>
                    <a:pt x="51" y="35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0" y="49"/>
                  </a:lnTo>
                  <a:lnTo>
                    <a:pt x="35" y="51"/>
                  </a:lnTo>
                  <a:lnTo>
                    <a:pt x="31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5" y="51"/>
                  </a:lnTo>
                  <a:lnTo>
                    <a:pt x="12" y="49"/>
                  </a:lnTo>
                  <a:lnTo>
                    <a:pt x="8" y="46"/>
                  </a:lnTo>
                  <a:lnTo>
                    <a:pt x="1" y="37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9" name="Freeform 3029"/>
            <p:cNvSpPr>
              <a:spLocks/>
            </p:cNvSpPr>
            <p:nvPr/>
          </p:nvSpPr>
          <p:spPr bwMode="auto">
            <a:xfrm>
              <a:off x="5764213" y="5848350"/>
              <a:ext cx="84138" cy="82550"/>
            </a:xfrm>
            <a:custGeom>
              <a:avLst/>
              <a:gdLst>
                <a:gd name="T0" fmla="*/ 26 w 53"/>
                <a:gd name="T1" fmla="*/ 0 h 52"/>
                <a:gd name="T2" fmla="*/ 37 w 53"/>
                <a:gd name="T3" fmla="*/ 1 h 52"/>
                <a:gd name="T4" fmla="*/ 46 w 53"/>
                <a:gd name="T5" fmla="*/ 8 h 52"/>
                <a:gd name="T6" fmla="*/ 51 w 53"/>
                <a:gd name="T7" fmla="*/ 15 h 52"/>
                <a:gd name="T8" fmla="*/ 53 w 53"/>
                <a:gd name="T9" fmla="*/ 26 h 52"/>
                <a:gd name="T10" fmla="*/ 51 w 53"/>
                <a:gd name="T11" fmla="*/ 35 h 52"/>
                <a:gd name="T12" fmla="*/ 46 w 53"/>
                <a:gd name="T13" fmla="*/ 44 h 52"/>
                <a:gd name="T14" fmla="*/ 45 w 53"/>
                <a:gd name="T15" fmla="*/ 44 h 52"/>
                <a:gd name="T16" fmla="*/ 41 w 53"/>
                <a:gd name="T17" fmla="*/ 48 h 52"/>
                <a:gd name="T18" fmla="*/ 35 w 53"/>
                <a:gd name="T19" fmla="*/ 51 h 52"/>
                <a:gd name="T20" fmla="*/ 32 w 53"/>
                <a:gd name="T21" fmla="*/ 52 h 52"/>
                <a:gd name="T22" fmla="*/ 26 w 53"/>
                <a:gd name="T23" fmla="*/ 52 h 52"/>
                <a:gd name="T24" fmla="*/ 21 w 53"/>
                <a:gd name="T25" fmla="*/ 52 h 52"/>
                <a:gd name="T26" fmla="*/ 16 w 53"/>
                <a:gd name="T27" fmla="*/ 51 h 52"/>
                <a:gd name="T28" fmla="*/ 12 w 53"/>
                <a:gd name="T29" fmla="*/ 48 h 52"/>
                <a:gd name="T30" fmla="*/ 8 w 53"/>
                <a:gd name="T31" fmla="*/ 44 h 52"/>
                <a:gd name="T32" fmla="*/ 1 w 53"/>
                <a:gd name="T33" fmla="*/ 36 h 52"/>
                <a:gd name="T34" fmla="*/ 0 w 53"/>
                <a:gd name="T35" fmla="*/ 26 h 52"/>
                <a:gd name="T36" fmla="*/ 1 w 53"/>
                <a:gd name="T37" fmla="*/ 17 h 52"/>
                <a:gd name="T38" fmla="*/ 8 w 53"/>
                <a:gd name="T39" fmla="*/ 8 h 52"/>
                <a:gd name="T40" fmla="*/ 8 w 53"/>
                <a:gd name="T41" fmla="*/ 8 h 52"/>
                <a:gd name="T42" fmla="*/ 17 w 53"/>
                <a:gd name="T43" fmla="*/ 1 h 52"/>
                <a:gd name="T44" fmla="*/ 26 w 5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lnTo>
                    <a:pt x="37" y="1"/>
                  </a:lnTo>
                  <a:lnTo>
                    <a:pt x="46" y="8"/>
                  </a:lnTo>
                  <a:lnTo>
                    <a:pt x="51" y="15"/>
                  </a:lnTo>
                  <a:lnTo>
                    <a:pt x="53" y="26"/>
                  </a:lnTo>
                  <a:lnTo>
                    <a:pt x="51" y="35"/>
                  </a:lnTo>
                  <a:lnTo>
                    <a:pt x="46" y="44"/>
                  </a:lnTo>
                  <a:lnTo>
                    <a:pt x="45" y="44"/>
                  </a:lnTo>
                  <a:lnTo>
                    <a:pt x="41" y="48"/>
                  </a:lnTo>
                  <a:lnTo>
                    <a:pt x="35" y="51"/>
                  </a:lnTo>
                  <a:lnTo>
                    <a:pt x="32" y="52"/>
                  </a:ln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1" y="36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17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0" name="Freeform 3030"/>
            <p:cNvSpPr>
              <a:spLocks/>
            </p:cNvSpPr>
            <p:nvPr/>
          </p:nvSpPr>
          <p:spPr bwMode="auto">
            <a:xfrm>
              <a:off x="5848351" y="5764213"/>
              <a:ext cx="82550" cy="84138"/>
            </a:xfrm>
            <a:custGeom>
              <a:avLst/>
              <a:gdLst>
                <a:gd name="T0" fmla="*/ 26 w 52"/>
                <a:gd name="T1" fmla="*/ 0 h 53"/>
                <a:gd name="T2" fmla="*/ 36 w 52"/>
                <a:gd name="T3" fmla="*/ 2 h 53"/>
                <a:gd name="T4" fmla="*/ 44 w 52"/>
                <a:gd name="T5" fmla="*/ 8 h 53"/>
                <a:gd name="T6" fmla="*/ 44 w 52"/>
                <a:gd name="T7" fmla="*/ 8 h 53"/>
                <a:gd name="T8" fmla="*/ 51 w 52"/>
                <a:gd name="T9" fmla="*/ 16 h 53"/>
                <a:gd name="T10" fmla="*/ 52 w 52"/>
                <a:gd name="T11" fmla="*/ 27 h 53"/>
                <a:gd name="T12" fmla="*/ 51 w 52"/>
                <a:gd name="T13" fmla="*/ 36 h 53"/>
                <a:gd name="T14" fmla="*/ 44 w 52"/>
                <a:gd name="T15" fmla="*/ 45 h 53"/>
                <a:gd name="T16" fmla="*/ 40 w 52"/>
                <a:gd name="T17" fmla="*/ 49 h 53"/>
                <a:gd name="T18" fmla="*/ 36 w 52"/>
                <a:gd name="T19" fmla="*/ 50 h 53"/>
                <a:gd name="T20" fmla="*/ 31 w 52"/>
                <a:gd name="T21" fmla="*/ 51 h 53"/>
                <a:gd name="T22" fmla="*/ 26 w 52"/>
                <a:gd name="T23" fmla="*/ 53 h 53"/>
                <a:gd name="T24" fmla="*/ 20 w 52"/>
                <a:gd name="T25" fmla="*/ 51 h 53"/>
                <a:gd name="T26" fmla="*/ 17 w 52"/>
                <a:gd name="T27" fmla="*/ 50 h 53"/>
                <a:gd name="T28" fmla="*/ 11 w 52"/>
                <a:gd name="T29" fmla="*/ 49 h 53"/>
                <a:gd name="T30" fmla="*/ 7 w 52"/>
                <a:gd name="T31" fmla="*/ 45 h 53"/>
                <a:gd name="T32" fmla="*/ 2 w 52"/>
                <a:gd name="T33" fmla="*/ 36 h 53"/>
                <a:gd name="T34" fmla="*/ 0 w 52"/>
                <a:gd name="T35" fmla="*/ 27 h 53"/>
                <a:gd name="T36" fmla="*/ 2 w 52"/>
                <a:gd name="T37" fmla="*/ 16 h 53"/>
                <a:gd name="T38" fmla="*/ 5 w 52"/>
                <a:gd name="T39" fmla="*/ 12 h 53"/>
                <a:gd name="T40" fmla="*/ 7 w 52"/>
                <a:gd name="T41" fmla="*/ 8 h 53"/>
                <a:gd name="T42" fmla="*/ 17 w 52"/>
                <a:gd name="T43" fmla="*/ 2 h 53"/>
                <a:gd name="T44" fmla="*/ 26 w 52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3">
                  <a:moveTo>
                    <a:pt x="26" y="0"/>
                  </a:moveTo>
                  <a:lnTo>
                    <a:pt x="36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51" y="16"/>
                  </a:lnTo>
                  <a:lnTo>
                    <a:pt x="52" y="27"/>
                  </a:lnTo>
                  <a:lnTo>
                    <a:pt x="51" y="36"/>
                  </a:lnTo>
                  <a:lnTo>
                    <a:pt x="44" y="45"/>
                  </a:lnTo>
                  <a:lnTo>
                    <a:pt x="40" y="49"/>
                  </a:lnTo>
                  <a:lnTo>
                    <a:pt x="36" y="50"/>
                  </a:lnTo>
                  <a:lnTo>
                    <a:pt x="31" y="51"/>
                  </a:lnTo>
                  <a:lnTo>
                    <a:pt x="26" y="53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7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1" name="Freeform 3031"/>
            <p:cNvSpPr>
              <a:spLocks/>
            </p:cNvSpPr>
            <p:nvPr/>
          </p:nvSpPr>
          <p:spPr bwMode="auto">
            <a:xfrm>
              <a:off x="5676901" y="5764213"/>
              <a:ext cx="84138" cy="84138"/>
            </a:xfrm>
            <a:custGeom>
              <a:avLst/>
              <a:gdLst>
                <a:gd name="T0" fmla="*/ 26 w 53"/>
                <a:gd name="T1" fmla="*/ 0 h 53"/>
                <a:gd name="T2" fmla="*/ 35 w 53"/>
                <a:gd name="T3" fmla="*/ 2 h 53"/>
                <a:gd name="T4" fmla="*/ 45 w 53"/>
                <a:gd name="T5" fmla="*/ 8 h 53"/>
                <a:gd name="T6" fmla="*/ 45 w 53"/>
                <a:gd name="T7" fmla="*/ 8 h 53"/>
                <a:gd name="T8" fmla="*/ 51 w 53"/>
                <a:gd name="T9" fmla="*/ 16 h 53"/>
                <a:gd name="T10" fmla="*/ 53 w 53"/>
                <a:gd name="T11" fmla="*/ 27 h 53"/>
                <a:gd name="T12" fmla="*/ 51 w 53"/>
                <a:gd name="T13" fmla="*/ 36 h 53"/>
                <a:gd name="T14" fmla="*/ 45 w 53"/>
                <a:gd name="T15" fmla="*/ 45 h 53"/>
                <a:gd name="T16" fmla="*/ 41 w 53"/>
                <a:gd name="T17" fmla="*/ 49 h 53"/>
                <a:gd name="T18" fmla="*/ 37 w 53"/>
                <a:gd name="T19" fmla="*/ 50 h 53"/>
                <a:gd name="T20" fmla="*/ 32 w 53"/>
                <a:gd name="T21" fmla="*/ 51 h 53"/>
                <a:gd name="T22" fmla="*/ 26 w 53"/>
                <a:gd name="T23" fmla="*/ 53 h 53"/>
                <a:gd name="T24" fmla="*/ 21 w 53"/>
                <a:gd name="T25" fmla="*/ 51 h 53"/>
                <a:gd name="T26" fmla="*/ 16 w 53"/>
                <a:gd name="T27" fmla="*/ 50 h 53"/>
                <a:gd name="T28" fmla="*/ 12 w 53"/>
                <a:gd name="T29" fmla="*/ 49 h 53"/>
                <a:gd name="T30" fmla="*/ 8 w 53"/>
                <a:gd name="T31" fmla="*/ 45 h 53"/>
                <a:gd name="T32" fmla="*/ 1 w 53"/>
                <a:gd name="T33" fmla="*/ 36 h 53"/>
                <a:gd name="T34" fmla="*/ 0 w 53"/>
                <a:gd name="T35" fmla="*/ 27 h 53"/>
                <a:gd name="T36" fmla="*/ 1 w 53"/>
                <a:gd name="T37" fmla="*/ 16 h 53"/>
                <a:gd name="T38" fmla="*/ 4 w 53"/>
                <a:gd name="T39" fmla="*/ 12 h 53"/>
                <a:gd name="T40" fmla="*/ 8 w 53"/>
                <a:gd name="T41" fmla="*/ 8 h 53"/>
                <a:gd name="T42" fmla="*/ 16 w 53"/>
                <a:gd name="T43" fmla="*/ 2 h 53"/>
                <a:gd name="T44" fmla="*/ 26 w 53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35" y="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32" y="51"/>
                  </a:lnTo>
                  <a:lnTo>
                    <a:pt x="26" y="53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1" y="36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2" name="Freeform 3032"/>
            <p:cNvSpPr>
              <a:spLocks noEditPoints="1"/>
            </p:cNvSpPr>
            <p:nvPr/>
          </p:nvSpPr>
          <p:spPr bwMode="auto">
            <a:xfrm>
              <a:off x="5843588" y="5229225"/>
              <a:ext cx="576263" cy="1155700"/>
            </a:xfrm>
            <a:custGeom>
              <a:avLst/>
              <a:gdLst>
                <a:gd name="T0" fmla="*/ 18 w 363"/>
                <a:gd name="T1" fmla="*/ 446 h 728"/>
                <a:gd name="T2" fmla="*/ 5 w 363"/>
                <a:gd name="T3" fmla="*/ 468 h 728"/>
                <a:gd name="T4" fmla="*/ 22 w 363"/>
                <a:gd name="T5" fmla="*/ 493 h 728"/>
                <a:gd name="T6" fmla="*/ 42 w 363"/>
                <a:gd name="T7" fmla="*/ 493 h 728"/>
                <a:gd name="T8" fmla="*/ 56 w 363"/>
                <a:gd name="T9" fmla="*/ 477 h 728"/>
                <a:gd name="T10" fmla="*/ 46 w 363"/>
                <a:gd name="T11" fmla="*/ 446 h 728"/>
                <a:gd name="T12" fmla="*/ 85 w 363"/>
                <a:gd name="T13" fmla="*/ 390 h 728"/>
                <a:gd name="T14" fmla="*/ 67 w 363"/>
                <a:gd name="T15" fmla="*/ 398 h 728"/>
                <a:gd name="T16" fmla="*/ 60 w 363"/>
                <a:gd name="T17" fmla="*/ 426 h 728"/>
                <a:gd name="T18" fmla="*/ 78 w 363"/>
                <a:gd name="T19" fmla="*/ 442 h 728"/>
                <a:gd name="T20" fmla="*/ 98 w 363"/>
                <a:gd name="T21" fmla="*/ 438 h 728"/>
                <a:gd name="T22" fmla="*/ 111 w 363"/>
                <a:gd name="T23" fmla="*/ 416 h 728"/>
                <a:gd name="T24" fmla="*/ 94 w 363"/>
                <a:gd name="T25" fmla="*/ 391 h 728"/>
                <a:gd name="T26" fmla="*/ 132 w 363"/>
                <a:gd name="T27" fmla="*/ 337 h 728"/>
                <a:gd name="T28" fmla="*/ 115 w 363"/>
                <a:gd name="T29" fmla="*/ 349 h 728"/>
                <a:gd name="T30" fmla="*/ 118 w 363"/>
                <a:gd name="T31" fmla="*/ 382 h 728"/>
                <a:gd name="T32" fmla="*/ 136 w 363"/>
                <a:gd name="T33" fmla="*/ 390 h 728"/>
                <a:gd name="T34" fmla="*/ 156 w 363"/>
                <a:gd name="T35" fmla="*/ 382 h 728"/>
                <a:gd name="T36" fmla="*/ 156 w 363"/>
                <a:gd name="T37" fmla="*/ 345 h 728"/>
                <a:gd name="T38" fmla="*/ 141 w 363"/>
                <a:gd name="T39" fmla="*/ 337 h 728"/>
                <a:gd name="T40" fmla="*/ 20 w 363"/>
                <a:gd name="T41" fmla="*/ 339 h 728"/>
                <a:gd name="T42" fmla="*/ 5 w 363"/>
                <a:gd name="T43" fmla="*/ 353 h 728"/>
                <a:gd name="T44" fmla="*/ 14 w 363"/>
                <a:gd name="T45" fmla="*/ 386 h 728"/>
                <a:gd name="T46" fmla="*/ 34 w 363"/>
                <a:gd name="T47" fmla="*/ 388 h 728"/>
                <a:gd name="T48" fmla="*/ 54 w 363"/>
                <a:gd name="T49" fmla="*/ 373 h 728"/>
                <a:gd name="T50" fmla="*/ 47 w 363"/>
                <a:gd name="T51" fmla="*/ 345 h 728"/>
                <a:gd name="T52" fmla="*/ 29 w 363"/>
                <a:gd name="T53" fmla="*/ 337 h 728"/>
                <a:gd name="T54" fmla="*/ 69 w 363"/>
                <a:gd name="T55" fmla="*/ 289 h 728"/>
                <a:gd name="T56" fmla="*/ 60 w 363"/>
                <a:gd name="T57" fmla="*/ 320 h 728"/>
                <a:gd name="T58" fmla="*/ 75 w 363"/>
                <a:gd name="T59" fmla="*/ 335 h 728"/>
                <a:gd name="T60" fmla="*/ 94 w 363"/>
                <a:gd name="T61" fmla="*/ 335 h 728"/>
                <a:gd name="T62" fmla="*/ 111 w 363"/>
                <a:gd name="T63" fmla="*/ 311 h 728"/>
                <a:gd name="T64" fmla="*/ 98 w 363"/>
                <a:gd name="T65" fmla="*/ 289 h 728"/>
                <a:gd name="T66" fmla="*/ 31 w 363"/>
                <a:gd name="T67" fmla="*/ 231 h 728"/>
                <a:gd name="T68" fmla="*/ 13 w 363"/>
                <a:gd name="T69" fmla="*/ 239 h 728"/>
                <a:gd name="T70" fmla="*/ 13 w 363"/>
                <a:gd name="T71" fmla="*/ 276 h 728"/>
                <a:gd name="T72" fmla="*/ 27 w 363"/>
                <a:gd name="T73" fmla="*/ 284 h 728"/>
                <a:gd name="T74" fmla="*/ 46 w 363"/>
                <a:gd name="T75" fmla="*/ 280 h 728"/>
                <a:gd name="T76" fmla="*/ 56 w 363"/>
                <a:gd name="T77" fmla="*/ 248 h 728"/>
                <a:gd name="T78" fmla="*/ 42 w 363"/>
                <a:gd name="T79" fmla="*/ 234 h 728"/>
                <a:gd name="T80" fmla="*/ 54 w 363"/>
                <a:gd name="T81" fmla="*/ 4 h 728"/>
                <a:gd name="T82" fmla="*/ 238 w 363"/>
                <a:gd name="T83" fmla="*/ 89 h 728"/>
                <a:gd name="T84" fmla="*/ 348 w 363"/>
                <a:gd name="T85" fmla="*/ 259 h 728"/>
                <a:gd name="T86" fmla="*/ 348 w 363"/>
                <a:gd name="T87" fmla="*/ 468 h 728"/>
                <a:gd name="T88" fmla="*/ 238 w 363"/>
                <a:gd name="T89" fmla="*/ 637 h 728"/>
                <a:gd name="T90" fmla="*/ 54 w 363"/>
                <a:gd name="T91" fmla="*/ 724 h 728"/>
                <a:gd name="T92" fmla="*/ 5 w 363"/>
                <a:gd name="T93" fmla="*/ 514 h 728"/>
                <a:gd name="T94" fmla="*/ 3 w 363"/>
                <a:gd name="T95" fmla="*/ 411 h 728"/>
                <a:gd name="T96" fmla="*/ 3 w 363"/>
                <a:gd name="T97" fmla="*/ 306 h 728"/>
                <a:gd name="T98" fmla="*/ 5 w 363"/>
                <a:gd name="T99" fmla="*/ 20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3" h="728">
                  <a:moveTo>
                    <a:pt x="33" y="442"/>
                  </a:moveTo>
                  <a:lnTo>
                    <a:pt x="27" y="442"/>
                  </a:lnTo>
                  <a:lnTo>
                    <a:pt x="22" y="443"/>
                  </a:lnTo>
                  <a:lnTo>
                    <a:pt x="18" y="446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8" y="459"/>
                  </a:lnTo>
                  <a:lnTo>
                    <a:pt x="5" y="468"/>
                  </a:lnTo>
                  <a:lnTo>
                    <a:pt x="8" y="479"/>
                  </a:lnTo>
                  <a:lnTo>
                    <a:pt x="13" y="488"/>
                  </a:lnTo>
                  <a:lnTo>
                    <a:pt x="17" y="491"/>
                  </a:lnTo>
                  <a:lnTo>
                    <a:pt x="22" y="493"/>
                  </a:lnTo>
                  <a:lnTo>
                    <a:pt x="26" y="495"/>
                  </a:lnTo>
                  <a:lnTo>
                    <a:pt x="31" y="495"/>
                  </a:lnTo>
                  <a:lnTo>
                    <a:pt x="37" y="495"/>
                  </a:lnTo>
                  <a:lnTo>
                    <a:pt x="42" y="493"/>
                  </a:lnTo>
                  <a:lnTo>
                    <a:pt x="46" y="491"/>
                  </a:lnTo>
                  <a:lnTo>
                    <a:pt x="50" y="487"/>
                  </a:lnTo>
                  <a:lnTo>
                    <a:pt x="51" y="487"/>
                  </a:lnTo>
                  <a:lnTo>
                    <a:pt x="56" y="477"/>
                  </a:lnTo>
                  <a:lnTo>
                    <a:pt x="59" y="468"/>
                  </a:lnTo>
                  <a:lnTo>
                    <a:pt x="56" y="458"/>
                  </a:lnTo>
                  <a:lnTo>
                    <a:pt x="51" y="450"/>
                  </a:lnTo>
                  <a:lnTo>
                    <a:pt x="46" y="446"/>
                  </a:lnTo>
                  <a:lnTo>
                    <a:pt x="42" y="443"/>
                  </a:lnTo>
                  <a:lnTo>
                    <a:pt x="37" y="442"/>
                  </a:lnTo>
                  <a:lnTo>
                    <a:pt x="33" y="442"/>
                  </a:lnTo>
                  <a:close/>
                  <a:moveTo>
                    <a:pt x="85" y="390"/>
                  </a:moveTo>
                  <a:lnTo>
                    <a:pt x="80" y="390"/>
                  </a:lnTo>
                  <a:lnTo>
                    <a:pt x="75" y="391"/>
                  </a:lnTo>
                  <a:lnTo>
                    <a:pt x="71" y="394"/>
                  </a:lnTo>
                  <a:lnTo>
                    <a:pt x="67" y="398"/>
                  </a:lnTo>
                  <a:lnTo>
                    <a:pt x="65" y="398"/>
                  </a:lnTo>
                  <a:lnTo>
                    <a:pt x="60" y="407"/>
                  </a:lnTo>
                  <a:lnTo>
                    <a:pt x="58" y="416"/>
                  </a:lnTo>
                  <a:lnTo>
                    <a:pt x="60" y="426"/>
                  </a:lnTo>
                  <a:lnTo>
                    <a:pt x="65" y="434"/>
                  </a:lnTo>
                  <a:lnTo>
                    <a:pt x="69" y="438"/>
                  </a:lnTo>
                  <a:lnTo>
                    <a:pt x="75" y="441"/>
                  </a:lnTo>
                  <a:lnTo>
                    <a:pt x="78" y="442"/>
                  </a:lnTo>
                  <a:lnTo>
                    <a:pt x="84" y="442"/>
                  </a:lnTo>
                  <a:lnTo>
                    <a:pt x="89" y="442"/>
                  </a:lnTo>
                  <a:lnTo>
                    <a:pt x="94" y="441"/>
                  </a:lnTo>
                  <a:lnTo>
                    <a:pt x="98" y="438"/>
                  </a:lnTo>
                  <a:lnTo>
                    <a:pt x="102" y="434"/>
                  </a:lnTo>
                  <a:lnTo>
                    <a:pt x="103" y="434"/>
                  </a:lnTo>
                  <a:lnTo>
                    <a:pt x="109" y="425"/>
                  </a:lnTo>
                  <a:lnTo>
                    <a:pt x="111" y="416"/>
                  </a:lnTo>
                  <a:lnTo>
                    <a:pt x="109" y="405"/>
                  </a:lnTo>
                  <a:lnTo>
                    <a:pt x="103" y="398"/>
                  </a:lnTo>
                  <a:lnTo>
                    <a:pt x="99" y="394"/>
                  </a:lnTo>
                  <a:lnTo>
                    <a:pt x="94" y="391"/>
                  </a:lnTo>
                  <a:lnTo>
                    <a:pt x="90" y="390"/>
                  </a:lnTo>
                  <a:lnTo>
                    <a:pt x="85" y="390"/>
                  </a:lnTo>
                  <a:close/>
                  <a:moveTo>
                    <a:pt x="137" y="337"/>
                  </a:moveTo>
                  <a:lnTo>
                    <a:pt x="132" y="337"/>
                  </a:lnTo>
                  <a:lnTo>
                    <a:pt x="127" y="339"/>
                  </a:lnTo>
                  <a:lnTo>
                    <a:pt x="123" y="341"/>
                  </a:lnTo>
                  <a:lnTo>
                    <a:pt x="118" y="345"/>
                  </a:lnTo>
                  <a:lnTo>
                    <a:pt x="115" y="349"/>
                  </a:lnTo>
                  <a:lnTo>
                    <a:pt x="113" y="353"/>
                  </a:lnTo>
                  <a:lnTo>
                    <a:pt x="110" y="364"/>
                  </a:lnTo>
                  <a:lnTo>
                    <a:pt x="113" y="373"/>
                  </a:lnTo>
                  <a:lnTo>
                    <a:pt x="118" y="382"/>
                  </a:lnTo>
                  <a:lnTo>
                    <a:pt x="122" y="386"/>
                  </a:lnTo>
                  <a:lnTo>
                    <a:pt x="127" y="387"/>
                  </a:lnTo>
                  <a:lnTo>
                    <a:pt x="132" y="388"/>
                  </a:lnTo>
                  <a:lnTo>
                    <a:pt x="136" y="390"/>
                  </a:lnTo>
                  <a:lnTo>
                    <a:pt x="141" y="388"/>
                  </a:lnTo>
                  <a:lnTo>
                    <a:pt x="147" y="387"/>
                  </a:lnTo>
                  <a:lnTo>
                    <a:pt x="152" y="386"/>
                  </a:lnTo>
                  <a:lnTo>
                    <a:pt x="156" y="382"/>
                  </a:lnTo>
                  <a:lnTo>
                    <a:pt x="161" y="373"/>
                  </a:lnTo>
                  <a:lnTo>
                    <a:pt x="164" y="364"/>
                  </a:lnTo>
                  <a:lnTo>
                    <a:pt x="161" y="353"/>
                  </a:lnTo>
                  <a:lnTo>
                    <a:pt x="156" y="345"/>
                  </a:lnTo>
                  <a:lnTo>
                    <a:pt x="154" y="345"/>
                  </a:lnTo>
                  <a:lnTo>
                    <a:pt x="151" y="341"/>
                  </a:lnTo>
                  <a:lnTo>
                    <a:pt x="147" y="339"/>
                  </a:lnTo>
                  <a:lnTo>
                    <a:pt x="141" y="337"/>
                  </a:lnTo>
                  <a:lnTo>
                    <a:pt x="137" y="337"/>
                  </a:lnTo>
                  <a:close/>
                  <a:moveTo>
                    <a:pt x="29" y="337"/>
                  </a:moveTo>
                  <a:lnTo>
                    <a:pt x="23" y="337"/>
                  </a:lnTo>
                  <a:lnTo>
                    <a:pt x="20" y="339"/>
                  </a:lnTo>
                  <a:lnTo>
                    <a:pt x="14" y="341"/>
                  </a:lnTo>
                  <a:lnTo>
                    <a:pt x="10" y="345"/>
                  </a:lnTo>
                  <a:lnTo>
                    <a:pt x="8" y="349"/>
                  </a:lnTo>
                  <a:lnTo>
                    <a:pt x="5" y="353"/>
                  </a:lnTo>
                  <a:lnTo>
                    <a:pt x="3" y="364"/>
                  </a:lnTo>
                  <a:lnTo>
                    <a:pt x="5" y="373"/>
                  </a:lnTo>
                  <a:lnTo>
                    <a:pt x="10" y="382"/>
                  </a:lnTo>
                  <a:lnTo>
                    <a:pt x="14" y="386"/>
                  </a:lnTo>
                  <a:lnTo>
                    <a:pt x="20" y="387"/>
                  </a:lnTo>
                  <a:lnTo>
                    <a:pt x="23" y="388"/>
                  </a:lnTo>
                  <a:lnTo>
                    <a:pt x="29" y="390"/>
                  </a:lnTo>
                  <a:lnTo>
                    <a:pt x="34" y="388"/>
                  </a:lnTo>
                  <a:lnTo>
                    <a:pt x="39" y="387"/>
                  </a:lnTo>
                  <a:lnTo>
                    <a:pt x="43" y="386"/>
                  </a:lnTo>
                  <a:lnTo>
                    <a:pt x="47" y="382"/>
                  </a:lnTo>
                  <a:lnTo>
                    <a:pt x="54" y="373"/>
                  </a:lnTo>
                  <a:lnTo>
                    <a:pt x="55" y="364"/>
                  </a:lnTo>
                  <a:lnTo>
                    <a:pt x="54" y="353"/>
                  </a:lnTo>
                  <a:lnTo>
                    <a:pt x="47" y="345"/>
                  </a:lnTo>
                  <a:lnTo>
                    <a:pt x="47" y="345"/>
                  </a:lnTo>
                  <a:lnTo>
                    <a:pt x="43" y="341"/>
                  </a:lnTo>
                  <a:lnTo>
                    <a:pt x="39" y="339"/>
                  </a:lnTo>
                  <a:lnTo>
                    <a:pt x="34" y="337"/>
                  </a:lnTo>
                  <a:lnTo>
                    <a:pt x="29" y="337"/>
                  </a:lnTo>
                  <a:close/>
                  <a:moveTo>
                    <a:pt x="84" y="285"/>
                  </a:moveTo>
                  <a:lnTo>
                    <a:pt x="78" y="285"/>
                  </a:lnTo>
                  <a:lnTo>
                    <a:pt x="75" y="286"/>
                  </a:lnTo>
                  <a:lnTo>
                    <a:pt x="69" y="289"/>
                  </a:lnTo>
                  <a:lnTo>
                    <a:pt x="65" y="292"/>
                  </a:lnTo>
                  <a:lnTo>
                    <a:pt x="60" y="301"/>
                  </a:lnTo>
                  <a:lnTo>
                    <a:pt x="58" y="310"/>
                  </a:lnTo>
                  <a:lnTo>
                    <a:pt x="60" y="320"/>
                  </a:lnTo>
                  <a:lnTo>
                    <a:pt x="65" y="330"/>
                  </a:lnTo>
                  <a:lnTo>
                    <a:pt x="67" y="330"/>
                  </a:lnTo>
                  <a:lnTo>
                    <a:pt x="71" y="333"/>
                  </a:lnTo>
                  <a:lnTo>
                    <a:pt x="75" y="335"/>
                  </a:lnTo>
                  <a:lnTo>
                    <a:pt x="80" y="337"/>
                  </a:lnTo>
                  <a:lnTo>
                    <a:pt x="85" y="337"/>
                  </a:lnTo>
                  <a:lnTo>
                    <a:pt x="90" y="337"/>
                  </a:lnTo>
                  <a:lnTo>
                    <a:pt x="94" y="335"/>
                  </a:lnTo>
                  <a:lnTo>
                    <a:pt x="99" y="333"/>
                  </a:lnTo>
                  <a:lnTo>
                    <a:pt x="103" y="330"/>
                  </a:lnTo>
                  <a:lnTo>
                    <a:pt x="109" y="322"/>
                  </a:lnTo>
                  <a:lnTo>
                    <a:pt x="111" y="311"/>
                  </a:lnTo>
                  <a:lnTo>
                    <a:pt x="109" y="302"/>
                  </a:lnTo>
                  <a:lnTo>
                    <a:pt x="103" y="293"/>
                  </a:lnTo>
                  <a:lnTo>
                    <a:pt x="102" y="292"/>
                  </a:lnTo>
                  <a:lnTo>
                    <a:pt x="98" y="289"/>
                  </a:lnTo>
                  <a:lnTo>
                    <a:pt x="94" y="286"/>
                  </a:lnTo>
                  <a:lnTo>
                    <a:pt x="89" y="285"/>
                  </a:lnTo>
                  <a:lnTo>
                    <a:pt x="84" y="285"/>
                  </a:lnTo>
                  <a:close/>
                  <a:moveTo>
                    <a:pt x="31" y="231"/>
                  </a:moveTo>
                  <a:lnTo>
                    <a:pt x="26" y="233"/>
                  </a:lnTo>
                  <a:lnTo>
                    <a:pt x="22" y="234"/>
                  </a:lnTo>
                  <a:lnTo>
                    <a:pt x="17" y="237"/>
                  </a:lnTo>
                  <a:lnTo>
                    <a:pt x="13" y="239"/>
                  </a:lnTo>
                  <a:lnTo>
                    <a:pt x="8" y="248"/>
                  </a:lnTo>
                  <a:lnTo>
                    <a:pt x="5" y="258"/>
                  </a:lnTo>
                  <a:lnTo>
                    <a:pt x="8" y="268"/>
                  </a:lnTo>
                  <a:lnTo>
                    <a:pt x="13" y="276"/>
                  </a:lnTo>
                  <a:lnTo>
                    <a:pt x="13" y="277"/>
                  </a:lnTo>
                  <a:lnTo>
                    <a:pt x="18" y="280"/>
                  </a:lnTo>
                  <a:lnTo>
                    <a:pt x="22" y="282"/>
                  </a:lnTo>
                  <a:lnTo>
                    <a:pt x="27" y="284"/>
                  </a:lnTo>
                  <a:lnTo>
                    <a:pt x="33" y="285"/>
                  </a:lnTo>
                  <a:lnTo>
                    <a:pt x="37" y="284"/>
                  </a:lnTo>
                  <a:lnTo>
                    <a:pt x="42" y="282"/>
                  </a:lnTo>
                  <a:lnTo>
                    <a:pt x="46" y="280"/>
                  </a:lnTo>
                  <a:lnTo>
                    <a:pt x="51" y="277"/>
                  </a:lnTo>
                  <a:lnTo>
                    <a:pt x="56" y="268"/>
                  </a:lnTo>
                  <a:lnTo>
                    <a:pt x="59" y="259"/>
                  </a:lnTo>
                  <a:lnTo>
                    <a:pt x="56" y="248"/>
                  </a:lnTo>
                  <a:lnTo>
                    <a:pt x="51" y="241"/>
                  </a:lnTo>
                  <a:lnTo>
                    <a:pt x="50" y="239"/>
                  </a:lnTo>
                  <a:lnTo>
                    <a:pt x="46" y="237"/>
                  </a:lnTo>
                  <a:lnTo>
                    <a:pt x="42" y="234"/>
                  </a:lnTo>
                  <a:lnTo>
                    <a:pt x="37" y="233"/>
                  </a:lnTo>
                  <a:lnTo>
                    <a:pt x="31" y="231"/>
                  </a:lnTo>
                  <a:close/>
                  <a:moveTo>
                    <a:pt x="0" y="0"/>
                  </a:moveTo>
                  <a:lnTo>
                    <a:pt x="54" y="4"/>
                  </a:lnTo>
                  <a:lnTo>
                    <a:pt x="105" y="15"/>
                  </a:lnTo>
                  <a:lnTo>
                    <a:pt x="153" y="34"/>
                  </a:lnTo>
                  <a:lnTo>
                    <a:pt x="198" y="59"/>
                  </a:lnTo>
                  <a:lnTo>
                    <a:pt x="238" y="89"/>
                  </a:lnTo>
                  <a:lnTo>
                    <a:pt x="274" y="125"/>
                  </a:lnTo>
                  <a:lnTo>
                    <a:pt x="305" y="166"/>
                  </a:lnTo>
                  <a:lnTo>
                    <a:pt x="330" y="210"/>
                  </a:lnTo>
                  <a:lnTo>
                    <a:pt x="348" y="259"/>
                  </a:lnTo>
                  <a:lnTo>
                    <a:pt x="359" y="310"/>
                  </a:lnTo>
                  <a:lnTo>
                    <a:pt x="363" y="364"/>
                  </a:lnTo>
                  <a:lnTo>
                    <a:pt x="359" y="417"/>
                  </a:lnTo>
                  <a:lnTo>
                    <a:pt x="348" y="468"/>
                  </a:lnTo>
                  <a:lnTo>
                    <a:pt x="330" y="517"/>
                  </a:lnTo>
                  <a:lnTo>
                    <a:pt x="305" y="561"/>
                  </a:lnTo>
                  <a:lnTo>
                    <a:pt x="274" y="602"/>
                  </a:lnTo>
                  <a:lnTo>
                    <a:pt x="238" y="637"/>
                  </a:lnTo>
                  <a:lnTo>
                    <a:pt x="198" y="669"/>
                  </a:lnTo>
                  <a:lnTo>
                    <a:pt x="153" y="693"/>
                  </a:lnTo>
                  <a:lnTo>
                    <a:pt x="105" y="712"/>
                  </a:lnTo>
                  <a:lnTo>
                    <a:pt x="54" y="724"/>
                  </a:lnTo>
                  <a:lnTo>
                    <a:pt x="0" y="728"/>
                  </a:lnTo>
                  <a:lnTo>
                    <a:pt x="0" y="538"/>
                  </a:lnTo>
                  <a:lnTo>
                    <a:pt x="5" y="527"/>
                  </a:lnTo>
                  <a:lnTo>
                    <a:pt x="5" y="514"/>
                  </a:lnTo>
                  <a:lnTo>
                    <a:pt x="0" y="504"/>
                  </a:lnTo>
                  <a:lnTo>
                    <a:pt x="0" y="429"/>
                  </a:lnTo>
                  <a:lnTo>
                    <a:pt x="3" y="420"/>
                  </a:lnTo>
                  <a:lnTo>
                    <a:pt x="3" y="411"/>
                  </a:lnTo>
                  <a:lnTo>
                    <a:pt x="0" y="402"/>
                  </a:lnTo>
                  <a:lnTo>
                    <a:pt x="0" y="324"/>
                  </a:lnTo>
                  <a:lnTo>
                    <a:pt x="3" y="315"/>
                  </a:lnTo>
                  <a:lnTo>
                    <a:pt x="3" y="306"/>
                  </a:lnTo>
                  <a:lnTo>
                    <a:pt x="0" y="298"/>
                  </a:lnTo>
                  <a:lnTo>
                    <a:pt x="0" y="224"/>
                  </a:lnTo>
                  <a:lnTo>
                    <a:pt x="5" y="212"/>
                  </a:lnTo>
                  <a:lnTo>
                    <a:pt x="5" y="200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D4AA"/>
            </a:solidFill>
            <a:ln w="0">
              <a:solidFill>
                <a:srgbClr val="36D4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3" name="Freeform 3033"/>
            <p:cNvSpPr>
              <a:spLocks/>
            </p:cNvSpPr>
            <p:nvPr/>
          </p:nvSpPr>
          <p:spPr bwMode="auto">
            <a:xfrm>
              <a:off x="5843588" y="5529263"/>
              <a:ext cx="7938" cy="55563"/>
            </a:xfrm>
            <a:custGeom>
              <a:avLst/>
              <a:gdLst>
                <a:gd name="T0" fmla="*/ 0 w 5"/>
                <a:gd name="T1" fmla="*/ 0 h 35"/>
                <a:gd name="T2" fmla="*/ 5 w 5"/>
                <a:gd name="T3" fmla="*/ 11 h 35"/>
                <a:gd name="T4" fmla="*/ 5 w 5"/>
                <a:gd name="T5" fmla="*/ 23 h 35"/>
                <a:gd name="T6" fmla="*/ 0 w 5"/>
                <a:gd name="T7" fmla="*/ 35 h 35"/>
                <a:gd name="T8" fmla="*/ 0 w 5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0"/>
                  </a:moveTo>
                  <a:lnTo>
                    <a:pt x="5" y="11"/>
                  </a:lnTo>
                  <a:lnTo>
                    <a:pt x="5" y="23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4" name="Freeform 3034"/>
            <p:cNvSpPr>
              <a:spLocks/>
            </p:cNvSpPr>
            <p:nvPr/>
          </p:nvSpPr>
          <p:spPr bwMode="auto">
            <a:xfrm>
              <a:off x="5935663" y="5681663"/>
              <a:ext cx="84138" cy="82550"/>
            </a:xfrm>
            <a:custGeom>
              <a:avLst/>
              <a:gdLst>
                <a:gd name="T0" fmla="*/ 26 w 53"/>
                <a:gd name="T1" fmla="*/ 0 h 52"/>
                <a:gd name="T2" fmla="*/ 31 w 53"/>
                <a:gd name="T3" fmla="*/ 0 h 52"/>
                <a:gd name="T4" fmla="*/ 36 w 53"/>
                <a:gd name="T5" fmla="*/ 1 h 52"/>
                <a:gd name="T6" fmla="*/ 40 w 53"/>
                <a:gd name="T7" fmla="*/ 4 h 52"/>
                <a:gd name="T8" fmla="*/ 44 w 53"/>
                <a:gd name="T9" fmla="*/ 7 h 52"/>
                <a:gd name="T10" fmla="*/ 45 w 53"/>
                <a:gd name="T11" fmla="*/ 8 h 52"/>
                <a:gd name="T12" fmla="*/ 51 w 53"/>
                <a:gd name="T13" fmla="*/ 17 h 52"/>
                <a:gd name="T14" fmla="*/ 53 w 53"/>
                <a:gd name="T15" fmla="*/ 26 h 52"/>
                <a:gd name="T16" fmla="*/ 51 w 53"/>
                <a:gd name="T17" fmla="*/ 37 h 52"/>
                <a:gd name="T18" fmla="*/ 45 w 53"/>
                <a:gd name="T19" fmla="*/ 45 h 52"/>
                <a:gd name="T20" fmla="*/ 41 w 53"/>
                <a:gd name="T21" fmla="*/ 48 h 52"/>
                <a:gd name="T22" fmla="*/ 36 w 53"/>
                <a:gd name="T23" fmla="*/ 50 h 52"/>
                <a:gd name="T24" fmla="*/ 32 w 53"/>
                <a:gd name="T25" fmla="*/ 52 h 52"/>
                <a:gd name="T26" fmla="*/ 27 w 53"/>
                <a:gd name="T27" fmla="*/ 52 h 52"/>
                <a:gd name="T28" fmla="*/ 22 w 53"/>
                <a:gd name="T29" fmla="*/ 52 h 52"/>
                <a:gd name="T30" fmla="*/ 17 w 53"/>
                <a:gd name="T31" fmla="*/ 50 h 52"/>
                <a:gd name="T32" fmla="*/ 13 w 53"/>
                <a:gd name="T33" fmla="*/ 48 h 52"/>
                <a:gd name="T34" fmla="*/ 9 w 53"/>
                <a:gd name="T35" fmla="*/ 45 h 52"/>
                <a:gd name="T36" fmla="*/ 7 w 53"/>
                <a:gd name="T37" fmla="*/ 45 h 52"/>
                <a:gd name="T38" fmla="*/ 2 w 53"/>
                <a:gd name="T39" fmla="*/ 35 h 52"/>
                <a:gd name="T40" fmla="*/ 0 w 53"/>
                <a:gd name="T41" fmla="*/ 25 h 52"/>
                <a:gd name="T42" fmla="*/ 2 w 53"/>
                <a:gd name="T43" fmla="*/ 16 h 52"/>
                <a:gd name="T44" fmla="*/ 7 w 53"/>
                <a:gd name="T45" fmla="*/ 7 h 52"/>
                <a:gd name="T46" fmla="*/ 11 w 53"/>
                <a:gd name="T47" fmla="*/ 4 h 52"/>
                <a:gd name="T48" fmla="*/ 17 w 53"/>
                <a:gd name="T49" fmla="*/ 1 h 52"/>
                <a:gd name="T50" fmla="*/ 20 w 53"/>
                <a:gd name="T51" fmla="*/ 0 h 52"/>
                <a:gd name="T52" fmla="*/ 26 w 53"/>
                <a:gd name="T5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52">
                  <a:moveTo>
                    <a:pt x="26" y="0"/>
                  </a:moveTo>
                  <a:lnTo>
                    <a:pt x="31" y="0"/>
                  </a:lnTo>
                  <a:lnTo>
                    <a:pt x="36" y="1"/>
                  </a:lnTo>
                  <a:lnTo>
                    <a:pt x="40" y="4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51" y="17"/>
                  </a:lnTo>
                  <a:lnTo>
                    <a:pt x="53" y="26"/>
                  </a:lnTo>
                  <a:lnTo>
                    <a:pt x="51" y="37"/>
                  </a:lnTo>
                  <a:lnTo>
                    <a:pt x="45" y="45"/>
                  </a:lnTo>
                  <a:lnTo>
                    <a:pt x="41" y="48"/>
                  </a:lnTo>
                  <a:lnTo>
                    <a:pt x="36" y="50"/>
                  </a:lnTo>
                  <a:lnTo>
                    <a:pt x="32" y="52"/>
                  </a:lnTo>
                  <a:lnTo>
                    <a:pt x="27" y="52"/>
                  </a:lnTo>
                  <a:lnTo>
                    <a:pt x="22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9" y="45"/>
                  </a:lnTo>
                  <a:lnTo>
                    <a:pt x="7" y="45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5" name="Freeform 3035"/>
            <p:cNvSpPr>
              <a:spLocks/>
            </p:cNvSpPr>
            <p:nvPr/>
          </p:nvSpPr>
          <p:spPr bwMode="auto">
            <a:xfrm>
              <a:off x="5851526" y="5595938"/>
              <a:ext cx="85725" cy="85725"/>
            </a:xfrm>
            <a:custGeom>
              <a:avLst/>
              <a:gdLst>
                <a:gd name="T0" fmla="*/ 26 w 54"/>
                <a:gd name="T1" fmla="*/ 0 h 54"/>
                <a:gd name="T2" fmla="*/ 32 w 54"/>
                <a:gd name="T3" fmla="*/ 2 h 54"/>
                <a:gd name="T4" fmla="*/ 37 w 54"/>
                <a:gd name="T5" fmla="*/ 3 h 54"/>
                <a:gd name="T6" fmla="*/ 41 w 54"/>
                <a:gd name="T7" fmla="*/ 6 h 54"/>
                <a:gd name="T8" fmla="*/ 45 w 54"/>
                <a:gd name="T9" fmla="*/ 8 h 54"/>
                <a:gd name="T10" fmla="*/ 46 w 54"/>
                <a:gd name="T11" fmla="*/ 10 h 54"/>
                <a:gd name="T12" fmla="*/ 51 w 54"/>
                <a:gd name="T13" fmla="*/ 17 h 54"/>
                <a:gd name="T14" fmla="*/ 54 w 54"/>
                <a:gd name="T15" fmla="*/ 28 h 54"/>
                <a:gd name="T16" fmla="*/ 51 w 54"/>
                <a:gd name="T17" fmla="*/ 37 h 54"/>
                <a:gd name="T18" fmla="*/ 46 w 54"/>
                <a:gd name="T19" fmla="*/ 46 h 54"/>
                <a:gd name="T20" fmla="*/ 41 w 54"/>
                <a:gd name="T21" fmla="*/ 49 h 54"/>
                <a:gd name="T22" fmla="*/ 37 w 54"/>
                <a:gd name="T23" fmla="*/ 51 h 54"/>
                <a:gd name="T24" fmla="*/ 32 w 54"/>
                <a:gd name="T25" fmla="*/ 53 h 54"/>
                <a:gd name="T26" fmla="*/ 28 w 54"/>
                <a:gd name="T27" fmla="*/ 54 h 54"/>
                <a:gd name="T28" fmla="*/ 22 w 54"/>
                <a:gd name="T29" fmla="*/ 53 h 54"/>
                <a:gd name="T30" fmla="*/ 17 w 54"/>
                <a:gd name="T31" fmla="*/ 51 h 54"/>
                <a:gd name="T32" fmla="*/ 13 w 54"/>
                <a:gd name="T33" fmla="*/ 49 h 54"/>
                <a:gd name="T34" fmla="*/ 8 w 54"/>
                <a:gd name="T35" fmla="*/ 46 h 54"/>
                <a:gd name="T36" fmla="*/ 8 w 54"/>
                <a:gd name="T37" fmla="*/ 45 h 54"/>
                <a:gd name="T38" fmla="*/ 3 w 54"/>
                <a:gd name="T39" fmla="*/ 37 h 54"/>
                <a:gd name="T40" fmla="*/ 0 w 54"/>
                <a:gd name="T41" fmla="*/ 27 h 54"/>
                <a:gd name="T42" fmla="*/ 3 w 54"/>
                <a:gd name="T43" fmla="*/ 17 h 54"/>
                <a:gd name="T44" fmla="*/ 8 w 54"/>
                <a:gd name="T45" fmla="*/ 8 h 54"/>
                <a:gd name="T46" fmla="*/ 12 w 54"/>
                <a:gd name="T47" fmla="*/ 6 h 54"/>
                <a:gd name="T48" fmla="*/ 17 w 54"/>
                <a:gd name="T49" fmla="*/ 3 h 54"/>
                <a:gd name="T50" fmla="*/ 21 w 54"/>
                <a:gd name="T51" fmla="*/ 2 h 54"/>
                <a:gd name="T52" fmla="*/ 26 w 54"/>
                <a:gd name="T5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4">
                  <a:moveTo>
                    <a:pt x="26" y="0"/>
                  </a:moveTo>
                  <a:lnTo>
                    <a:pt x="32" y="2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51" y="17"/>
                  </a:lnTo>
                  <a:lnTo>
                    <a:pt x="54" y="28"/>
                  </a:lnTo>
                  <a:lnTo>
                    <a:pt x="51" y="37"/>
                  </a:lnTo>
                  <a:lnTo>
                    <a:pt x="46" y="46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8" y="54"/>
                  </a:lnTo>
                  <a:lnTo>
                    <a:pt x="22" y="53"/>
                  </a:lnTo>
                  <a:lnTo>
                    <a:pt x="17" y="51"/>
                  </a:lnTo>
                  <a:lnTo>
                    <a:pt x="13" y="49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6" name="Freeform 3036"/>
            <p:cNvSpPr>
              <a:spLocks/>
            </p:cNvSpPr>
            <p:nvPr/>
          </p:nvSpPr>
          <p:spPr bwMode="auto">
            <a:xfrm>
              <a:off x="5935663" y="5848350"/>
              <a:ext cx="84138" cy="82550"/>
            </a:xfrm>
            <a:custGeom>
              <a:avLst/>
              <a:gdLst>
                <a:gd name="T0" fmla="*/ 27 w 53"/>
                <a:gd name="T1" fmla="*/ 0 h 52"/>
                <a:gd name="T2" fmla="*/ 32 w 53"/>
                <a:gd name="T3" fmla="*/ 0 h 52"/>
                <a:gd name="T4" fmla="*/ 36 w 53"/>
                <a:gd name="T5" fmla="*/ 1 h 52"/>
                <a:gd name="T6" fmla="*/ 41 w 53"/>
                <a:gd name="T7" fmla="*/ 4 h 52"/>
                <a:gd name="T8" fmla="*/ 45 w 53"/>
                <a:gd name="T9" fmla="*/ 8 h 52"/>
                <a:gd name="T10" fmla="*/ 51 w 53"/>
                <a:gd name="T11" fmla="*/ 15 h 52"/>
                <a:gd name="T12" fmla="*/ 53 w 53"/>
                <a:gd name="T13" fmla="*/ 26 h 52"/>
                <a:gd name="T14" fmla="*/ 51 w 53"/>
                <a:gd name="T15" fmla="*/ 35 h 52"/>
                <a:gd name="T16" fmla="*/ 45 w 53"/>
                <a:gd name="T17" fmla="*/ 44 h 52"/>
                <a:gd name="T18" fmla="*/ 44 w 53"/>
                <a:gd name="T19" fmla="*/ 44 h 52"/>
                <a:gd name="T20" fmla="*/ 40 w 53"/>
                <a:gd name="T21" fmla="*/ 48 h 52"/>
                <a:gd name="T22" fmla="*/ 36 w 53"/>
                <a:gd name="T23" fmla="*/ 51 h 52"/>
                <a:gd name="T24" fmla="*/ 31 w 53"/>
                <a:gd name="T25" fmla="*/ 52 h 52"/>
                <a:gd name="T26" fmla="*/ 26 w 53"/>
                <a:gd name="T27" fmla="*/ 52 h 52"/>
                <a:gd name="T28" fmla="*/ 20 w 53"/>
                <a:gd name="T29" fmla="*/ 52 h 52"/>
                <a:gd name="T30" fmla="*/ 17 w 53"/>
                <a:gd name="T31" fmla="*/ 51 h 52"/>
                <a:gd name="T32" fmla="*/ 11 w 53"/>
                <a:gd name="T33" fmla="*/ 48 h 52"/>
                <a:gd name="T34" fmla="*/ 7 w 53"/>
                <a:gd name="T35" fmla="*/ 44 h 52"/>
                <a:gd name="T36" fmla="*/ 2 w 53"/>
                <a:gd name="T37" fmla="*/ 36 h 52"/>
                <a:gd name="T38" fmla="*/ 0 w 53"/>
                <a:gd name="T39" fmla="*/ 26 h 52"/>
                <a:gd name="T40" fmla="*/ 2 w 53"/>
                <a:gd name="T41" fmla="*/ 17 h 52"/>
                <a:gd name="T42" fmla="*/ 7 w 53"/>
                <a:gd name="T43" fmla="*/ 8 h 52"/>
                <a:gd name="T44" fmla="*/ 9 w 53"/>
                <a:gd name="T45" fmla="*/ 8 h 52"/>
                <a:gd name="T46" fmla="*/ 13 w 53"/>
                <a:gd name="T47" fmla="*/ 4 h 52"/>
                <a:gd name="T48" fmla="*/ 17 w 53"/>
                <a:gd name="T49" fmla="*/ 1 h 52"/>
                <a:gd name="T50" fmla="*/ 22 w 53"/>
                <a:gd name="T51" fmla="*/ 0 h 52"/>
                <a:gd name="T52" fmla="*/ 27 w 53"/>
                <a:gd name="T5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8"/>
                  </a:lnTo>
                  <a:lnTo>
                    <a:pt x="51" y="15"/>
                  </a:lnTo>
                  <a:lnTo>
                    <a:pt x="53" y="26"/>
                  </a:lnTo>
                  <a:lnTo>
                    <a:pt x="51" y="35"/>
                  </a:lnTo>
                  <a:lnTo>
                    <a:pt x="45" y="44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1"/>
                  </a:lnTo>
                  <a:lnTo>
                    <a:pt x="31" y="52"/>
                  </a:lnTo>
                  <a:lnTo>
                    <a:pt x="26" y="52"/>
                  </a:lnTo>
                  <a:lnTo>
                    <a:pt x="20" y="52"/>
                  </a:lnTo>
                  <a:lnTo>
                    <a:pt x="17" y="51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7" y="8"/>
                  </a:lnTo>
                  <a:lnTo>
                    <a:pt x="9" y="8"/>
                  </a:lnTo>
                  <a:lnTo>
                    <a:pt x="13" y="4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7" name="Freeform 3037"/>
            <p:cNvSpPr>
              <a:spLocks/>
            </p:cNvSpPr>
            <p:nvPr/>
          </p:nvSpPr>
          <p:spPr bwMode="auto">
            <a:xfrm>
              <a:off x="5851526" y="5930900"/>
              <a:ext cx="85725" cy="84138"/>
            </a:xfrm>
            <a:custGeom>
              <a:avLst/>
              <a:gdLst>
                <a:gd name="T0" fmla="*/ 28 w 54"/>
                <a:gd name="T1" fmla="*/ 0 h 53"/>
                <a:gd name="T2" fmla="*/ 32 w 54"/>
                <a:gd name="T3" fmla="*/ 0 h 53"/>
                <a:gd name="T4" fmla="*/ 37 w 54"/>
                <a:gd name="T5" fmla="*/ 1 h 53"/>
                <a:gd name="T6" fmla="*/ 41 w 54"/>
                <a:gd name="T7" fmla="*/ 4 h 53"/>
                <a:gd name="T8" fmla="*/ 46 w 54"/>
                <a:gd name="T9" fmla="*/ 8 h 53"/>
                <a:gd name="T10" fmla="*/ 51 w 54"/>
                <a:gd name="T11" fmla="*/ 16 h 53"/>
                <a:gd name="T12" fmla="*/ 54 w 54"/>
                <a:gd name="T13" fmla="*/ 26 h 53"/>
                <a:gd name="T14" fmla="*/ 51 w 54"/>
                <a:gd name="T15" fmla="*/ 35 h 53"/>
                <a:gd name="T16" fmla="*/ 46 w 54"/>
                <a:gd name="T17" fmla="*/ 45 h 53"/>
                <a:gd name="T18" fmla="*/ 45 w 54"/>
                <a:gd name="T19" fmla="*/ 45 h 53"/>
                <a:gd name="T20" fmla="*/ 41 w 54"/>
                <a:gd name="T21" fmla="*/ 49 h 53"/>
                <a:gd name="T22" fmla="*/ 37 w 54"/>
                <a:gd name="T23" fmla="*/ 51 h 53"/>
                <a:gd name="T24" fmla="*/ 32 w 54"/>
                <a:gd name="T25" fmla="*/ 53 h 53"/>
                <a:gd name="T26" fmla="*/ 26 w 54"/>
                <a:gd name="T27" fmla="*/ 53 h 53"/>
                <a:gd name="T28" fmla="*/ 21 w 54"/>
                <a:gd name="T29" fmla="*/ 53 h 53"/>
                <a:gd name="T30" fmla="*/ 17 w 54"/>
                <a:gd name="T31" fmla="*/ 51 h 53"/>
                <a:gd name="T32" fmla="*/ 12 w 54"/>
                <a:gd name="T33" fmla="*/ 49 h 53"/>
                <a:gd name="T34" fmla="*/ 8 w 54"/>
                <a:gd name="T35" fmla="*/ 46 h 53"/>
                <a:gd name="T36" fmla="*/ 3 w 54"/>
                <a:gd name="T37" fmla="*/ 37 h 53"/>
                <a:gd name="T38" fmla="*/ 0 w 54"/>
                <a:gd name="T39" fmla="*/ 26 h 53"/>
                <a:gd name="T40" fmla="*/ 3 w 54"/>
                <a:gd name="T41" fmla="*/ 17 h 53"/>
                <a:gd name="T42" fmla="*/ 8 w 54"/>
                <a:gd name="T43" fmla="*/ 8 h 53"/>
                <a:gd name="T44" fmla="*/ 8 w 54"/>
                <a:gd name="T45" fmla="*/ 8 h 53"/>
                <a:gd name="T46" fmla="*/ 13 w 54"/>
                <a:gd name="T47" fmla="*/ 4 h 53"/>
                <a:gd name="T48" fmla="*/ 17 w 54"/>
                <a:gd name="T49" fmla="*/ 1 h 53"/>
                <a:gd name="T50" fmla="*/ 22 w 54"/>
                <a:gd name="T51" fmla="*/ 0 h 53"/>
                <a:gd name="T52" fmla="*/ 28 w 54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8" y="0"/>
                  </a:moveTo>
                  <a:lnTo>
                    <a:pt x="32" y="0"/>
                  </a:lnTo>
                  <a:lnTo>
                    <a:pt x="37" y="1"/>
                  </a:lnTo>
                  <a:lnTo>
                    <a:pt x="41" y="4"/>
                  </a:lnTo>
                  <a:lnTo>
                    <a:pt x="46" y="8"/>
                  </a:lnTo>
                  <a:lnTo>
                    <a:pt x="51" y="16"/>
                  </a:lnTo>
                  <a:lnTo>
                    <a:pt x="54" y="26"/>
                  </a:lnTo>
                  <a:lnTo>
                    <a:pt x="51" y="3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7" y="51"/>
                  </a:lnTo>
                  <a:lnTo>
                    <a:pt x="12" y="49"/>
                  </a:lnTo>
                  <a:lnTo>
                    <a:pt x="8" y="46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8" y="8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8" name="Freeform 3038"/>
            <p:cNvSpPr>
              <a:spLocks/>
            </p:cNvSpPr>
            <p:nvPr/>
          </p:nvSpPr>
          <p:spPr bwMode="auto">
            <a:xfrm>
              <a:off x="5843588" y="6029325"/>
              <a:ext cx="7938" cy="53975"/>
            </a:xfrm>
            <a:custGeom>
              <a:avLst/>
              <a:gdLst>
                <a:gd name="T0" fmla="*/ 0 w 5"/>
                <a:gd name="T1" fmla="*/ 0 h 34"/>
                <a:gd name="T2" fmla="*/ 5 w 5"/>
                <a:gd name="T3" fmla="*/ 10 h 34"/>
                <a:gd name="T4" fmla="*/ 5 w 5"/>
                <a:gd name="T5" fmla="*/ 23 h 34"/>
                <a:gd name="T6" fmla="*/ 0 w 5"/>
                <a:gd name="T7" fmla="*/ 34 h 34"/>
                <a:gd name="T8" fmla="*/ 0 w 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0"/>
                  </a:moveTo>
                  <a:lnTo>
                    <a:pt x="5" y="10"/>
                  </a:lnTo>
                  <a:lnTo>
                    <a:pt x="5" y="2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9" name="Freeform 3039"/>
            <p:cNvSpPr>
              <a:spLocks/>
            </p:cNvSpPr>
            <p:nvPr/>
          </p:nvSpPr>
          <p:spPr bwMode="auto">
            <a:xfrm>
              <a:off x="6018213" y="5764213"/>
              <a:ext cx="85725" cy="84138"/>
            </a:xfrm>
            <a:custGeom>
              <a:avLst/>
              <a:gdLst>
                <a:gd name="T0" fmla="*/ 27 w 54"/>
                <a:gd name="T1" fmla="*/ 0 h 53"/>
                <a:gd name="T2" fmla="*/ 31 w 54"/>
                <a:gd name="T3" fmla="*/ 0 h 53"/>
                <a:gd name="T4" fmla="*/ 37 w 54"/>
                <a:gd name="T5" fmla="*/ 2 h 53"/>
                <a:gd name="T6" fmla="*/ 41 w 54"/>
                <a:gd name="T7" fmla="*/ 4 h 53"/>
                <a:gd name="T8" fmla="*/ 44 w 54"/>
                <a:gd name="T9" fmla="*/ 8 h 53"/>
                <a:gd name="T10" fmla="*/ 46 w 54"/>
                <a:gd name="T11" fmla="*/ 8 h 53"/>
                <a:gd name="T12" fmla="*/ 51 w 54"/>
                <a:gd name="T13" fmla="*/ 16 h 53"/>
                <a:gd name="T14" fmla="*/ 54 w 54"/>
                <a:gd name="T15" fmla="*/ 27 h 53"/>
                <a:gd name="T16" fmla="*/ 51 w 54"/>
                <a:gd name="T17" fmla="*/ 36 h 53"/>
                <a:gd name="T18" fmla="*/ 46 w 54"/>
                <a:gd name="T19" fmla="*/ 45 h 53"/>
                <a:gd name="T20" fmla="*/ 42 w 54"/>
                <a:gd name="T21" fmla="*/ 49 h 53"/>
                <a:gd name="T22" fmla="*/ 37 w 54"/>
                <a:gd name="T23" fmla="*/ 50 h 53"/>
                <a:gd name="T24" fmla="*/ 31 w 54"/>
                <a:gd name="T25" fmla="*/ 51 h 53"/>
                <a:gd name="T26" fmla="*/ 26 w 54"/>
                <a:gd name="T27" fmla="*/ 53 h 53"/>
                <a:gd name="T28" fmla="*/ 22 w 54"/>
                <a:gd name="T29" fmla="*/ 51 h 53"/>
                <a:gd name="T30" fmla="*/ 17 w 54"/>
                <a:gd name="T31" fmla="*/ 50 h 53"/>
                <a:gd name="T32" fmla="*/ 12 w 54"/>
                <a:gd name="T33" fmla="*/ 49 h 53"/>
                <a:gd name="T34" fmla="*/ 8 w 54"/>
                <a:gd name="T35" fmla="*/ 45 h 53"/>
                <a:gd name="T36" fmla="*/ 3 w 54"/>
                <a:gd name="T37" fmla="*/ 36 h 53"/>
                <a:gd name="T38" fmla="*/ 0 w 54"/>
                <a:gd name="T39" fmla="*/ 27 h 53"/>
                <a:gd name="T40" fmla="*/ 3 w 54"/>
                <a:gd name="T41" fmla="*/ 16 h 53"/>
                <a:gd name="T42" fmla="*/ 5 w 54"/>
                <a:gd name="T43" fmla="*/ 12 h 53"/>
                <a:gd name="T44" fmla="*/ 8 w 54"/>
                <a:gd name="T45" fmla="*/ 8 h 53"/>
                <a:gd name="T46" fmla="*/ 13 w 54"/>
                <a:gd name="T47" fmla="*/ 4 h 53"/>
                <a:gd name="T48" fmla="*/ 17 w 54"/>
                <a:gd name="T49" fmla="*/ 2 h 53"/>
                <a:gd name="T50" fmla="*/ 22 w 54"/>
                <a:gd name="T51" fmla="*/ 0 h 53"/>
                <a:gd name="T52" fmla="*/ 27 w 54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lnTo>
                    <a:pt x="31" y="0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1" y="16"/>
                  </a:lnTo>
                  <a:lnTo>
                    <a:pt x="54" y="27"/>
                  </a:lnTo>
                  <a:lnTo>
                    <a:pt x="51" y="36"/>
                  </a:lnTo>
                  <a:lnTo>
                    <a:pt x="46" y="45"/>
                  </a:lnTo>
                  <a:lnTo>
                    <a:pt x="42" y="49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6" y="53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0" name="Freeform 3040"/>
            <p:cNvSpPr>
              <a:spLocks/>
            </p:cNvSpPr>
            <p:nvPr/>
          </p:nvSpPr>
          <p:spPr bwMode="auto">
            <a:xfrm>
              <a:off x="5843588" y="5702300"/>
              <a:ext cx="4763" cy="41275"/>
            </a:xfrm>
            <a:custGeom>
              <a:avLst/>
              <a:gdLst>
                <a:gd name="T0" fmla="*/ 0 w 3"/>
                <a:gd name="T1" fmla="*/ 0 h 26"/>
                <a:gd name="T2" fmla="*/ 3 w 3"/>
                <a:gd name="T3" fmla="*/ 8 h 26"/>
                <a:gd name="T4" fmla="*/ 3 w 3"/>
                <a:gd name="T5" fmla="*/ 17 h 26"/>
                <a:gd name="T6" fmla="*/ 0 w 3"/>
                <a:gd name="T7" fmla="*/ 26 h 26"/>
                <a:gd name="T8" fmla="*/ 0 w 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">
                  <a:moveTo>
                    <a:pt x="0" y="0"/>
                  </a:moveTo>
                  <a:lnTo>
                    <a:pt x="3" y="8"/>
                  </a:lnTo>
                  <a:lnTo>
                    <a:pt x="3" y="17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1" name="Freeform 3041"/>
            <p:cNvSpPr>
              <a:spLocks/>
            </p:cNvSpPr>
            <p:nvPr/>
          </p:nvSpPr>
          <p:spPr bwMode="auto">
            <a:xfrm>
              <a:off x="5843588" y="5867400"/>
              <a:ext cx="4763" cy="42863"/>
            </a:xfrm>
            <a:custGeom>
              <a:avLst/>
              <a:gdLst>
                <a:gd name="T0" fmla="*/ 0 w 3"/>
                <a:gd name="T1" fmla="*/ 0 h 27"/>
                <a:gd name="T2" fmla="*/ 3 w 3"/>
                <a:gd name="T3" fmla="*/ 9 h 27"/>
                <a:gd name="T4" fmla="*/ 3 w 3"/>
                <a:gd name="T5" fmla="*/ 18 h 27"/>
                <a:gd name="T6" fmla="*/ 0 w 3"/>
                <a:gd name="T7" fmla="*/ 27 h 27"/>
                <a:gd name="T8" fmla="*/ 0 w 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7">
                  <a:moveTo>
                    <a:pt x="0" y="0"/>
                  </a:moveTo>
                  <a:lnTo>
                    <a:pt x="3" y="9"/>
                  </a:lnTo>
                  <a:lnTo>
                    <a:pt x="3" y="18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2" name="Freeform 3042"/>
            <p:cNvSpPr>
              <a:spLocks/>
            </p:cNvSpPr>
            <p:nvPr/>
          </p:nvSpPr>
          <p:spPr bwMode="auto">
            <a:xfrm>
              <a:off x="5848351" y="5764213"/>
              <a:ext cx="82550" cy="84138"/>
            </a:xfrm>
            <a:custGeom>
              <a:avLst/>
              <a:gdLst>
                <a:gd name="T0" fmla="*/ 26 w 52"/>
                <a:gd name="T1" fmla="*/ 0 h 53"/>
                <a:gd name="T2" fmla="*/ 31 w 52"/>
                <a:gd name="T3" fmla="*/ 0 h 53"/>
                <a:gd name="T4" fmla="*/ 36 w 52"/>
                <a:gd name="T5" fmla="*/ 2 h 53"/>
                <a:gd name="T6" fmla="*/ 40 w 52"/>
                <a:gd name="T7" fmla="*/ 4 h 53"/>
                <a:gd name="T8" fmla="*/ 44 w 52"/>
                <a:gd name="T9" fmla="*/ 8 h 53"/>
                <a:gd name="T10" fmla="*/ 44 w 52"/>
                <a:gd name="T11" fmla="*/ 8 h 53"/>
                <a:gd name="T12" fmla="*/ 51 w 52"/>
                <a:gd name="T13" fmla="*/ 16 h 53"/>
                <a:gd name="T14" fmla="*/ 52 w 52"/>
                <a:gd name="T15" fmla="*/ 27 h 53"/>
                <a:gd name="T16" fmla="*/ 51 w 52"/>
                <a:gd name="T17" fmla="*/ 36 h 53"/>
                <a:gd name="T18" fmla="*/ 44 w 52"/>
                <a:gd name="T19" fmla="*/ 45 h 53"/>
                <a:gd name="T20" fmla="*/ 40 w 52"/>
                <a:gd name="T21" fmla="*/ 49 h 53"/>
                <a:gd name="T22" fmla="*/ 36 w 52"/>
                <a:gd name="T23" fmla="*/ 50 h 53"/>
                <a:gd name="T24" fmla="*/ 31 w 52"/>
                <a:gd name="T25" fmla="*/ 51 h 53"/>
                <a:gd name="T26" fmla="*/ 26 w 52"/>
                <a:gd name="T27" fmla="*/ 53 h 53"/>
                <a:gd name="T28" fmla="*/ 20 w 52"/>
                <a:gd name="T29" fmla="*/ 51 h 53"/>
                <a:gd name="T30" fmla="*/ 17 w 52"/>
                <a:gd name="T31" fmla="*/ 50 h 53"/>
                <a:gd name="T32" fmla="*/ 11 w 52"/>
                <a:gd name="T33" fmla="*/ 49 h 53"/>
                <a:gd name="T34" fmla="*/ 7 w 52"/>
                <a:gd name="T35" fmla="*/ 45 h 53"/>
                <a:gd name="T36" fmla="*/ 2 w 52"/>
                <a:gd name="T37" fmla="*/ 36 h 53"/>
                <a:gd name="T38" fmla="*/ 0 w 52"/>
                <a:gd name="T39" fmla="*/ 27 h 53"/>
                <a:gd name="T40" fmla="*/ 2 w 52"/>
                <a:gd name="T41" fmla="*/ 16 h 53"/>
                <a:gd name="T42" fmla="*/ 5 w 52"/>
                <a:gd name="T43" fmla="*/ 12 h 53"/>
                <a:gd name="T44" fmla="*/ 7 w 52"/>
                <a:gd name="T45" fmla="*/ 8 h 53"/>
                <a:gd name="T46" fmla="*/ 11 w 52"/>
                <a:gd name="T47" fmla="*/ 4 h 53"/>
                <a:gd name="T48" fmla="*/ 17 w 52"/>
                <a:gd name="T49" fmla="*/ 2 h 53"/>
                <a:gd name="T50" fmla="*/ 20 w 52"/>
                <a:gd name="T51" fmla="*/ 0 h 53"/>
                <a:gd name="T52" fmla="*/ 26 w 52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53">
                  <a:moveTo>
                    <a:pt x="26" y="0"/>
                  </a:moveTo>
                  <a:lnTo>
                    <a:pt x="31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51" y="16"/>
                  </a:lnTo>
                  <a:lnTo>
                    <a:pt x="52" y="27"/>
                  </a:lnTo>
                  <a:lnTo>
                    <a:pt x="51" y="36"/>
                  </a:lnTo>
                  <a:lnTo>
                    <a:pt x="44" y="45"/>
                  </a:lnTo>
                  <a:lnTo>
                    <a:pt x="40" y="49"/>
                  </a:lnTo>
                  <a:lnTo>
                    <a:pt x="36" y="50"/>
                  </a:lnTo>
                  <a:lnTo>
                    <a:pt x="31" y="51"/>
                  </a:lnTo>
                  <a:lnTo>
                    <a:pt x="26" y="53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056" name="그룹 3055"/>
          <p:cNvGrpSpPr/>
          <p:nvPr/>
        </p:nvGrpSpPr>
        <p:grpSpPr>
          <a:xfrm>
            <a:off x="8470819" y="5256585"/>
            <a:ext cx="1153573" cy="1152103"/>
            <a:chOff x="6583363" y="5229225"/>
            <a:chExt cx="1246188" cy="1244600"/>
          </a:xfrm>
        </p:grpSpPr>
        <p:sp>
          <p:nvSpPr>
            <p:cNvPr id="2843" name="Freeform 3043"/>
            <p:cNvSpPr>
              <a:spLocks/>
            </p:cNvSpPr>
            <p:nvPr/>
          </p:nvSpPr>
          <p:spPr bwMode="auto">
            <a:xfrm>
              <a:off x="6672263" y="5318125"/>
              <a:ext cx="1157288" cy="1155700"/>
            </a:xfrm>
            <a:custGeom>
              <a:avLst/>
              <a:gdLst>
                <a:gd name="T0" fmla="*/ 365 w 729"/>
                <a:gd name="T1" fmla="*/ 0 h 728"/>
                <a:gd name="T2" fmla="*/ 418 w 729"/>
                <a:gd name="T3" fmla="*/ 4 h 728"/>
                <a:gd name="T4" fmla="*/ 469 w 729"/>
                <a:gd name="T5" fmla="*/ 16 h 728"/>
                <a:gd name="T6" fmla="*/ 518 w 729"/>
                <a:gd name="T7" fmla="*/ 34 h 728"/>
                <a:gd name="T8" fmla="*/ 562 w 729"/>
                <a:gd name="T9" fmla="*/ 59 h 728"/>
                <a:gd name="T10" fmla="*/ 603 w 729"/>
                <a:gd name="T11" fmla="*/ 89 h 728"/>
                <a:gd name="T12" fmla="*/ 638 w 729"/>
                <a:gd name="T13" fmla="*/ 126 h 728"/>
                <a:gd name="T14" fmla="*/ 670 w 729"/>
                <a:gd name="T15" fmla="*/ 166 h 728"/>
                <a:gd name="T16" fmla="*/ 695 w 729"/>
                <a:gd name="T17" fmla="*/ 211 h 728"/>
                <a:gd name="T18" fmla="*/ 713 w 729"/>
                <a:gd name="T19" fmla="*/ 259 h 728"/>
                <a:gd name="T20" fmla="*/ 725 w 729"/>
                <a:gd name="T21" fmla="*/ 310 h 728"/>
                <a:gd name="T22" fmla="*/ 729 w 729"/>
                <a:gd name="T23" fmla="*/ 364 h 728"/>
                <a:gd name="T24" fmla="*/ 725 w 729"/>
                <a:gd name="T25" fmla="*/ 418 h 728"/>
                <a:gd name="T26" fmla="*/ 713 w 729"/>
                <a:gd name="T27" fmla="*/ 469 h 728"/>
                <a:gd name="T28" fmla="*/ 695 w 729"/>
                <a:gd name="T29" fmla="*/ 517 h 728"/>
                <a:gd name="T30" fmla="*/ 670 w 729"/>
                <a:gd name="T31" fmla="*/ 562 h 728"/>
                <a:gd name="T32" fmla="*/ 638 w 729"/>
                <a:gd name="T33" fmla="*/ 602 h 728"/>
                <a:gd name="T34" fmla="*/ 603 w 729"/>
                <a:gd name="T35" fmla="*/ 639 h 728"/>
                <a:gd name="T36" fmla="*/ 562 w 729"/>
                <a:gd name="T37" fmla="*/ 669 h 728"/>
                <a:gd name="T38" fmla="*/ 518 w 729"/>
                <a:gd name="T39" fmla="*/ 694 h 728"/>
                <a:gd name="T40" fmla="*/ 469 w 729"/>
                <a:gd name="T41" fmla="*/ 712 h 728"/>
                <a:gd name="T42" fmla="*/ 418 w 729"/>
                <a:gd name="T43" fmla="*/ 724 h 728"/>
                <a:gd name="T44" fmla="*/ 365 w 729"/>
                <a:gd name="T45" fmla="*/ 728 h 728"/>
                <a:gd name="T46" fmla="*/ 311 w 729"/>
                <a:gd name="T47" fmla="*/ 724 h 728"/>
                <a:gd name="T48" fmla="*/ 258 w 729"/>
                <a:gd name="T49" fmla="*/ 712 h 728"/>
                <a:gd name="T50" fmla="*/ 211 w 729"/>
                <a:gd name="T51" fmla="*/ 694 h 728"/>
                <a:gd name="T52" fmla="*/ 166 w 729"/>
                <a:gd name="T53" fmla="*/ 669 h 728"/>
                <a:gd name="T54" fmla="*/ 125 w 729"/>
                <a:gd name="T55" fmla="*/ 639 h 728"/>
                <a:gd name="T56" fmla="*/ 90 w 729"/>
                <a:gd name="T57" fmla="*/ 602 h 728"/>
                <a:gd name="T58" fmla="*/ 59 w 729"/>
                <a:gd name="T59" fmla="*/ 562 h 728"/>
                <a:gd name="T60" fmla="*/ 35 w 729"/>
                <a:gd name="T61" fmla="*/ 517 h 728"/>
                <a:gd name="T62" fmla="*/ 16 w 729"/>
                <a:gd name="T63" fmla="*/ 469 h 728"/>
                <a:gd name="T64" fmla="*/ 4 w 729"/>
                <a:gd name="T65" fmla="*/ 418 h 728"/>
                <a:gd name="T66" fmla="*/ 0 w 729"/>
                <a:gd name="T67" fmla="*/ 364 h 728"/>
                <a:gd name="T68" fmla="*/ 4 w 729"/>
                <a:gd name="T69" fmla="*/ 310 h 728"/>
                <a:gd name="T70" fmla="*/ 16 w 729"/>
                <a:gd name="T71" fmla="*/ 259 h 728"/>
                <a:gd name="T72" fmla="*/ 35 w 729"/>
                <a:gd name="T73" fmla="*/ 211 h 728"/>
                <a:gd name="T74" fmla="*/ 59 w 729"/>
                <a:gd name="T75" fmla="*/ 166 h 728"/>
                <a:gd name="T76" fmla="*/ 90 w 729"/>
                <a:gd name="T77" fmla="*/ 126 h 728"/>
                <a:gd name="T78" fmla="*/ 125 w 729"/>
                <a:gd name="T79" fmla="*/ 89 h 728"/>
                <a:gd name="T80" fmla="*/ 166 w 729"/>
                <a:gd name="T81" fmla="*/ 59 h 728"/>
                <a:gd name="T82" fmla="*/ 211 w 729"/>
                <a:gd name="T83" fmla="*/ 34 h 728"/>
                <a:gd name="T84" fmla="*/ 258 w 729"/>
                <a:gd name="T85" fmla="*/ 16 h 728"/>
                <a:gd name="T86" fmla="*/ 311 w 729"/>
                <a:gd name="T87" fmla="*/ 4 h 728"/>
                <a:gd name="T88" fmla="*/ 365 w 729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728">
                  <a:moveTo>
                    <a:pt x="365" y="0"/>
                  </a:moveTo>
                  <a:lnTo>
                    <a:pt x="418" y="4"/>
                  </a:lnTo>
                  <a:lnTo>
                    <a:pt x="469" y="16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6"/>
                  </a:lnTo>
                  <a:lnTo>
                    <a:pt x="670" y="166"/>
                  </a:lnTo>
                  <a:lnTo>
                    <a:pt x="695" y="211"/>
                  </a:lnTo>
                  <a:lnTo>
                    <a:pt x="713" y="259"/>
                  </a:lnTo>
                  <a:lnTo>
                    <a:pt x="725" y="310"/>
                  </a:lnTo>
                  <a:lnTo>
                    <a:pt x="729" y="364"/>
                  </a:lnTo>
                  <a:lnTo>
                    <a:pt x="725" y="418"/>
                  </a:lnTo>
                  <a:lnTo>
                    <a:pt x="713" y="469"/>
                  </a:lnTo>
                  <a:lnTo>
                    <a:pt x="695" y="517"/>
                  </a:lnTo>
                  <a:lnTo>
                    <a:pt x="670" y="562"/>
                  </a:lnTo>
                  <a:lnTo>
                    <a:pt x="638" y="602"/>
                  </a:lnTo>
                  <a:lnTo>
                    <a:pt x="603" y="639"/>
                  </a:lnTo>
                  <a:lnTo>
                    <a:pt x="562" y="669"/>
                  </a:lnTo>
                  <a:lnTo>
                    <a:pt x="518" y="694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5" y="728"/>
                  </a:lnTo>
                  <a:lnTo>
                    <a:pt x="311" y="724"/>
                  </a:lnTo>
                  <a:lnTo>
                    <a:pt x="258" y="712"/>
                  </a:lnTo>
                  <a:lnTo>
                    <a:pt x="211" y="694"/>
                  </a:lnTo>
                  <a:lnTo>
                    <a:pt x="166" y="669"/>
                  </a:lnTo>
                  <a:lnTo>
                    <a:pt x="125" y="639"/>
                  </a:lnTo>
                  <a:lnTo>
                    <a:pt x="90" y="602"/>
                  </a:lnTo>
                  <a:lnTo>
                    <a:pt x="59" y="562"/>
                  </a:lnTo>
                  <a:lnTo>
                    <a:pt x="35" y="517"/>
                  </a:lnTo>
                  <a:lnTo>
                    <a:pt x="16" y="469"/>
                  </a:lnTo>
                  <a:lnTo>
                    <a:pt x="4" y="418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6" y="259"/>
                  </a:lnTo>
                  <a:lnTo>
                    <a:pt x="35" y="211"/>
                  </a:lnTo>
                  <a:lnTo>
                    <a:pt x="59" y="166"/>
                  </a:lnTo>
                  <a:lnTo>
                    <a:pt x="90" y="126"/>
                  </a:lnTo>
                  <a:lnTo>
                    <a:pt x="125" y="89"/>
                  </a:lnTo>
                  <a:lnTo>
                    <a:pt x="166" y="59"/>
                  </a:lnTo>
                  <a:lnTo>
                    <a:pt x="211" y="34"/>
                  </a:lnTo>
                  <a:lnTo>
                    <a:pt x="258" y="16"/>
                  </a:lnTo>
                  <a:lnTo>
                    <a:pt x="311" y="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AE5E2"/>
            </a:solidFill>
            <a:ln w="0">
              <a:solidFill>
                <a:srgbClr val="DAE5E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4" name="Freeform 3044"/>
            <p:cNvSpPr>
              <a:spLocks/>
            </p:cNvSpPr>
            <p:nvPr/>
          </p:nvSpPr>
          <p:spPr bwMode="auto">
            <a:xfrm>
              <a:off x="6583363" y="5229225"/>
              <a:ext cx="1154113" cy="1155700"/>
            </a:xfrm>
            <a:custGeom>
              <a:avLst/>
              <a:gdLst>
                <a:gd name="T0" fmla="*/ 363 w 727"/>
                <a:gd name="T1" fmla="*/ 0 h 728"/>
                <a:gd name="T2" fmla="*/ 418 w 727"/>
                <a:gd name="T3" fmla="*/ 4 h 728"/>
                <a:gd name="T4" fmla="*/ 469 w 727"/>
                <a:gd name="T5" fmla="*/ 15 h 728"/>
                <a:gd name="T6" fmla="*/ 518 w 727"/>
                <a:gd name="T7" fmla="*/ 34 h 728"/>
                <a:gd name="T8" fmla="*/ 562 w 727"/>
                <a:gd name="T9" fmla="*/ 59 h 728"/>
                <a:gd name="T10" fmla="*/ 603 w 727"/>
                <a:gd name="T11" fmla="*/ 89 h 728"/>
                <a:gd name="T12" fmla="*/ 638 w 727"/>
                <a:gd name="T13" fmla="*/ 125 h 728"/>
                <a:gd name="T14" fmla="*/ 669 w 727"/>
                <a:gd name="T15" fmla="*/ 166 h 728"/>
                <a:gd name="T16" fmla="*/ 693 w 727"/>
                <a:gd name="T17" fmla="*/ 210 h 728"/>
                <a:gd name="T18" fmla="*/ 713 w 727"/>
                <a:gd name="T19" fmla="*/ 259 h 728"/>
                <a:gd name="T20" fmla="*/ 723 w 727"/>
                <a:gd name="T21" fmla="*/ 310 h 728"/>
                <a:gd name="T22" fmla="*/ 727 w 727"/>
                <a:gd name="T23" fmla="*/ 364 h 728"/>
                <a:gd name="T24" fmla="*/ 723 w 727"/>
                <a:gd name="T25" fmla="*/ 417 h 728"/>
                <a:gd name="T26" fmla="*/ 713 w 727"/>
                <a:gd name="T27" fmla="*/ 468 h 728"/>
                <a:gd name="T28" fmla="*/ 693 w 727"/>
                <a:gd name="T29" fmla="*/ 517 h 728"/>
                <a:gd name="T30" fmla="*/ 669 w 727"/>
                <a:gd name="T31" fmla="*/ 561 h 728"/>
                <a:gd name="T32" fmla="*/ 638 w 727"/>
                <a:gd name="T33" fmla="*/ 602 h 728"/>
                <a:gd name="T34" fmla="*/ 603 w 727"/>
                <a:gd name="T35" fmla="*/ 637 h 728"/>
                <a:gd name="T36" fmla="*/ 562 w 727"/>
                <a:gd name="T37" fmla="*/ 669 h 728"/>
                <a:gd name="T38" fmla="*/ 518 w 727"/>
                <a:gd name="T39" fmla="*/ 693 h 728"/>
                <a:gd name="T40" fmla="*/ 469 w 727"/>
                <a:gd name="T41" fmla="*/ 712 h 728"/>
                <a:gd name="T42" fmla="*/ 418 w 727"/>
                <a:gd name="T43" fmla="*/ 724 h 728"/>
                <a:gd name="T44" fmla="*/ 363 w 727"/>
                <a:gd name="T45" fmla="*/ 728 h 728"/>
                <a:gd name="T46" fmla="*/ 309 w 727"/>
                <a:gd name="T47" fmla="*/ 724 h 728"/>
                <a:gd name="T48" fmla="*/ 258 w 727"/>
                <a:gd name="T49" fmla="*/ 712 h 728"/>
                <a:gd name="T50" fmla="*/ 210 w 727"/>
                <a:gd name="T51" fmla="*/ 693 h 728"/>
                <a:gd name="T52" fmla="*/ 165 w 727"/>
                <a:gd name="T53" fmla="*/ 669 h 728"/>
                <a:gd name="T54" fmla="*/ 125 w 727"/>
                <a:gd name="T55" fmla="*/ 637 h 728"/>
                <a:gd name="T56" fmla="*/ 89 w 727"/>
                <a:gd name="T57" fmla="*/ 602 h 728"/>
                <a:gd name="T58" fmla="*/ 58 w 727"/>
                <a:gd name="T59" fmla="*/ 561 h 728"/>
                <a:gd name="T60" fmla="*/ 33 w 727"/>
                <a:gd name="T61" fmla="*/ 517 h 728"/>
                <a:gd name="T62" fmla="*/ 15 w 727"/>
                <a:gd name="T63" fmla="*/ 468 h 728"/>
                <a:gd name="T64" fmla="*/ 4 w 727"/>
                <a:gd name="T65" fmla="*/ 417 h 728"/>
                <a:gd name="T66" fmla="*/ 0 w 727"/>
                <a:gd name="T67" fmla="*/ 364 h 728"/>
                <a:gd name="T68" fmla="*/ 4 w 727"/>
                <a:gd name="T69" fmla="*/ 310 h 728"/>
                <a:gd name="T70" fmla="*/ 15 w 727"/>
                <a:gd name="T71" fmla="*/ 259 h 728"/>
                <a:gd name="T72" fmla="*/ 33 w 727"/>
                <a:gd name="T73" fmla="*/ 210 h 728"/>
                <a:gd name="T74" fmla="*/ 58 w 727"/>
                <a:gd name="T75" fmla="*/ 166 h 728"/>
                <a:gd name="T76" fmla="*/ 89 w 727"/>
                <a:gd name="T77" fmla="*/ 125 h 728"/>
                <a:gd name="T78" fmla="*/ 125 w 727"/>
                <a:gd name="T79" fmla="*/ 89 h 728"/>
                <a:gd name="T80" fmla="*/ 165 w 727"/>
                <a:gd name="T81" fmla="*/ 59 h 728"/>
                <a:gd name="T82" fmla="*/ 210 w 727"/>
                <a:gd name="T83" fmla="*/ 34 h 728"/>
                <a:gd name="T84" fmla="*/ 258 w 727"/>
                <a:gd name="T85" fmla="*/ 15 h 728"/>
                <a:gd name="T86" fmla="*/ 309 w 727"/>
                <a:gd name="T87" fmla="*/ 4 h 728"/>
                <a:gd name="T88" fmla="*/ 363 w 727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7" h="728">
                  <a:moveTo>
                    <a:pt x="363" y="0"/>
                  </a:moveTo>
                  <a:lnTo>
                    <a:pt x="418" y="4"/>
                  </a:lnTo>
                  <a:lnTo>
                    <a:pt x="469" y="15"/>
                  </a:lnTo>
                  <a:lnTo>
                    <a:pt x="518" y="34"/>
                  </a:lnTo>
                  <a:lnTo>
                    <a:pt x="562" y="59"/>
                  </a:lnTo>
                  <a:lnTo>
                    <a:pt x="603" y="89"/>
                  </a:lnTo>
                  <a:lnTo>
                    <a:pt x="638" y="125"/>
                  </a:lnTo>
                  <a:lnTo>
                    <a:pt x="669" y="166"/>
                  </a:lnTo>
                  <a:lnTo>
                    <a:pt x="693" y="210"/>
                  </a:lnTo>
                  <a:lnTo>
                    <a:pt x="713" y="259"/>
                  </a:lnTo>
                  <a:lnTo>
                    <a:pt x="723" y="310"/>
                  </a:lnTo>
                  <a:lnTo>
                    <a:pt x="727" y="364"/>
                  </a:lnTo>
                  <a:lnTo>
                    <a:pt x="723" y="417"/>
                  </a:lnTo>
                  <a:lnTo>
                    <a:pt x="713" y="468"/>
                  </a:lnTo>
                  <a:lnTo>
                    <a:pt x="693" y="517"/>
                  </a:lnTo>
                  <a:lnTo>
                    <a:pt x="669" y="561"/>
                  </a:lnTo>
                  <a:lnTo>
                    <a:pt x="638" y="602"/>
                  </a:lnTo>
                  <a:lnTo>
                    <a:pt x="603" y="637"/>
                  </a:lnTo>
                  <a:lnTo>
                    <a:pt x="562" y="669"/>
                  </a:lnTo>
                  <a:lnTo>
                    <a:pt x="518" y="693"/>
                  </a:lnTo>
                  <a:lnTo>
                    <a:pt x="469" y="712"/>
                  </a:lnTo>
                  <a:lnTo>
                    <a:pt x="418" y="724"/>
                  </a:lnTo>
                  <a:lnTo>
                    <a:pt x="363" y="728"/>
                  </a:lnTo>
                  <a:lnTo>
                    <a:pt x="309" y="724"/>
                  </a:lnTo>
                  <a:lnTo>
                    <a:pt x="258" y="712"/>
                  </a:lnTo>
                  <a:lnTo>
                    <a:pt x="210" y="693"/>
                  </a:lnTo>
                  <a:lnTo>
                    <a:pt x="165" y="669"/>
                  </a:lnTo>
                  <a:lnTo>
                    <a:pt x="125" y="637"/>
                  </a:lnTo>
                  <a:lnTo>
                    <a:pt x="89" y="602"/>
                  </a:lnTo>
                  <a:lnTo>
                    <a:pt x="58" y="561"/>
                  </a:lnTo>
                  <a:lnTo>
                    <a:pt x="33" y="517"/>
                  </a:lnTo>
                  <a:lnTo>
                    <a:pt x="15" y="468"/>
                  </a:lnTo>
                  <a:lnTo>
                    <a:pt x="4" y="417"/>
                  </a:lnTo>
                  <a:lnTo>
                    <a:pt x="0" y="364"/>
                  </a:lnTo>
                  <a:lnTo>
                    <a:pt x="4" y="310"/>
                  </a:lnTo>
                  <a:lnTo>
                    <a:pt x="15" y="259"/>
                  </a:lnTo>
                  <a:lnTo>
                    <a:pt x="33" y="210"/>
                  </a:lnTo>
                  <a:lnTo>
                    <a:pt x="58" y="166"/>
                  </a:lnTo>
                  <a:lnTo>
                    <a:pt x="89" y="125"/>
                  </a:lnTo>
                  <a:lnTo>
                    <a:pt x="125" y="89"/>
                  </a:lnTo>
                  <a:lnTo>
                    <a:pt x="165" y="59"/>
                  </a:lnTo>
                  <a:lnTo>
                    <a:pt x="210" y="34"/>
                  </a:lnTo>
                  <a:lnTo>
                    <a:pt x="258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ECC62"/>
            </a:solidFill>
            <a:ln w="0">
              <a:solidFill>
                <a:srgbClr val="3ECC6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5" name="Freeform 3045"/>
            <p:cNvSpPr>
              <a:spLocks/>
            </p:cNvSpPr>
            <p:nvPr/>
          </p:nvSpPr>
          <p:spPr bwMode="auto">
            <a:xfrm>
              <a:off x="7292976" y="5572125"/>
              <a:ext cx="238125" cy="469900"/>
            </a:xfrm>
            <a:custGeom>
              <a:avLst/>
              <a:gdLst>
                <a:gd name="T0" fmla="*/ 0 w 150"/>
                <a:gd name="T1" fmla="*/ 0 h 296"/>
                <a:gd name="T2" fmla="*/ 150 w 150"/>
                <a:gd name="T3" fmla="*/ 148 h 296"/>
                <a:gd name="T4" fmla="*/ 0 w 150"/>
                <a:gd name="T5" fmla="*/ 296 h 296"/>
                <a:gd name="T6" fmla="*/ 0 w 150"/>
                <a:gd name="T7" fmla="*/ 235 h 296"/>
                <a:gd name="T8" fmla="*/ 89 w 150"/>
                <a:gd name="T9" fmla="*/ 148 h 296"/>
                <a:gd name="T10" fmla="*/ 0 w 150"/>
                <a:gd name="T11" fmla="*/ 59 h 296"/>
                <a:gd name="T12" fmla="*/ 0 w 150"/>
                <a:gd name="T1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96">
                  <a:moveTo>
                    <a:pt x="0" y="0"/>
                  </a:moveTo>
                  <a:lnTo>
                    <a:pt x="150" y="148"/>
                  </a:lnTo>
                  <a:lnTo>
                    <a:pt x="0" y="296"/>
                  </a:lnTo>
                  <a:lnTo>
                    <a:pt x="0" y="235"/>
                  </a:lnTo>
                  <a:lnTo>
                    <a:pt x="89" y="148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6" name="Freeform 3046"/>
            <p:cNvSpPr>
              <a:spLocks/>
            </p:cNvSpPr>
            <p:nvPr/>
          </p:nvSpPr>
          <p:spPr bwMode="auto">
            <a:xfrm>
              <a:off x="6815138" y="5710238"/>
              <a:ext cx="558800" cy="190500"/>
            </a:xfrm>
            <a:custGeom>
              <a:avLst/>
              <a:gdLst>
                <a:gd name="T0" fmla="*/ 0 w 352"/>
                <a:gd name="T1" fmla="*/ 0 h 120"/>
                <a:gd name="T2" fmla="*/ 292 w 352"/>
                <a:gd name="T3" fmla="*/ 0 h 120"/>
                <a:gd name="T4" fmla="*/ 352 w 352"/>
                <a:gd name="T5" fmla="*/ 61 h 120"/>
                <a:gd name="T6" fmla="*/ 292 w 352"/>
                <a:gd name="T7" fmla="*/ 120 h 120"/>
                <a:gd name="T8" fmla="*/ 0 w 352"/>
                <a:gd name="T9" fmla="*/ 120 h 120"/>
                <a:gd name="T10" fmla="*/ 0 w 352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20">
                  <a:moveTo>
                    <a:pt x="0" y="0"/>
                  </a:moveTo>
                  <a:lnTo>
                    <a:pt x="292" y="0"/>
                  </a:lnTo>
                  <a:lnTo>
                    <a:pt x="352" y="61"/>
                  </a:lnTo>
                  <a:lnTo>
                    <a:pt x="292" y="120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7" name="Freeform 3047"/>
            <p:cNvSpPr>
              <a:spLocks noEditPoints="1"/>
            </p:cNvSpPr>
            <p:nvPr/>
          </p:nvSpPr>
          <p:spPr bwMode="auto">
            <a:xfrm>
              <a:off x="7159626" y="5229225"/>
              <a:ext cx="577850" cy="1155700"/>
            </a:xfrm>
            <a:custGeom>
              <a:avLst/>
              <a:gdLst>
                <a:gd name="T0" fmla="*/ 84 w 364"/>
                <a:gd name="T1" fmla="*/ 216 h 728"/>
                <a:gd name="T2" fmla="*/ 84 w 364"/>
                <a:gd name="T3" fmla="*/ 275 h 728"/>
                <a:gd name="T4" fmla="*/ 173 w 364"/>
                <a:gd name="T5" fmla="*/ 364 h 728"/>
                <a:gd name="T6" fmla="*/ 84 w 364"/>
                <a:gd name="T7" fmla="*/ 451 h 728"/>
                <a:gd name="T8" fmla="*/ 84 w 364"/>
                <a:gd name="T9" fmla="*/ 512 h 728"/>
                <a:gd name="T10" fmla="*/ 234 w 364"/>
                <a:gd name="T11" fmla="*/ 364 h 728"/>
                <a:gd name="T12" fmla="*/ 84 w 364"/>
                <a:gd name="T13" fmla="*/ 216 h 728"/>
                <a:gd name="T14" fmla="*/ 0 w 364"/>
                <a:gd name="T15" fmla="*/ 0 h 728"/>
                <a:gd name="T16" fmla="*/ 55 w 364"/>
                <a:gd name="T17" fmla="*/ 4 h 728"/>
                <a:gd name="T18" fmla="*/ 106 w 364"/>
                <a:gd name="T19" fmla="*/ 15 h 728"/>
                <a:gd name="T20" fmla="*/ 155 w 364"/>
                <a:gd name="T21" fmla="*/ 34 h 728"/>
                <a:gd name="T22" fmla="*/ 199 w 364"/>
                <a:gd name="T23" fmla="*/ 59 h 728"/>
                <a:gd name="T24" fmla="*/ 240 w 364"/>
                <a:gd name="T25" fmla="*/ 89 h 728"/>
                <a:gd name="T26" fmla="*/ 275 w 364"/>
                <a:gd name="T27" fmla="*/ 125 h 728"/>
                <a:gd name="T28" fmla="*/ 306 w 364"/>
                <a:gd name="T29" fmla="*/ 166 h 728"/>
                <a:gd name="T30" fmla="*/ 330 w 364"/>
                <a:gd name="T31" fmla="*/ 210 h 728"/>
                <a:gd name="T32" fmla="*/ 350 w 364"/>
                <a:gd name="T33" fmla="*/ 259 h 728"/>
                <a:gd name="T34" fmla="*/ 360 w 364"/>
                <a:gd name="T35" fmla="*/ 310 h 728"/>
                <a:gd name="T36" fmla="*/ 364 w 364"/>
                <a:gd name="T37" fmla="*/ 364 h 728"/>
                <a:gd name="T38" fmla="*/ 360 w 364"/>
                <a:gd name="T39" fmla="*/ 417 h 728"/>
                <a:gd name="T40" fmla="*/ 350 w 364"/>
                <a:gd name="T41" fmla="*/ 468 h 728"/>
                <a:gd name="T42" fmla="*/ 330 w 364"/>
                <a:gd name="T43" fmla="*/ 517 h 728"/>
                <a:gd name="T44" fmla="*/ 306 w 364"/>
                <a:gd name="T45" fmla="*/ 561 h 728"/>
                <a:gd name="T46" fmla="*/ 275 w 364"/>
                <a:gd name="T47" fmla="*/ 602 h 728"/>
                <a:gd name="T48" fmla="*/ 240 w 364"/>
                <a:gd name="T49" fmla="*/ 637 h 728"/>
                <a:gd name="T50" fmla="*/ 199 w 364"/>
                <a:gd name="T51" fmla="*/ 669 h 728"/>
                <a:gd name="T52" fmla="*/ 155 w 364"/>
                <a:gd name="T53" fmla="*/ 693 h 728"/>
                <a:gd name="T54" fmla="*/ 106 w 364"/>
                <a:gd name="T55" fmla="*/ 712 h 728"/>
                <a:gd name="T56" fmla="*/ 55 w 364"/>
                <a:gd name="T57" fmla="*/ 724 h 728"/>
                <a:gd name="T58" fmla="*/ 0 w 364"/>
                <a:gd name="T59" fmla="*/ 728 h 728"/>
                <a:gd name="T60" fmla="*/ 0 w 364"/>
                <a:gd name="T61" fmla="*/ 423 h 728"/>
                <a:gd name="T62" fmla="*/ 75 w 364"/>
                <a:gd name="T63" fmla="*/ 423 h 728"/>
                <a:gd name="T64" fmla="*/ 135 w 364"/>
                <a:gd name="T65" fmla="*/ 364 h 728"/>
                <a:gd name="T66" fmla="*/ 75 w 364"/>
                <a:gd name="T67" fmla="*/ 303 h 728"/>
                <a:gd name="T68" fmla="*/ 0 w 364"/>
                <a:gd name="T69" fmla="*/ 303 h 728"/>
                <a:gd name="T70" fmla="*/ 0 w 364"/>
                <a:gd name="T71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4" h="728">
                  <a:moveTo>
                    <a:pt x="84" y="216"/>
                  </a:moveTo>
                  <a:lnTo>
                    <a:pt x="84" y="275"/>
                  </a:lnTo>
                  <a:lnTo>
                    <a:pt x="173" y="364"/>
                  </a:lnTo>
                  <a:lnTo>
                    <a:pt x="84" y="451"/>
                  </a:lnTo>
                  <a:lnTo>
                    <a:pt x="84" y="512"/>
                  </a:lnTo>
                  <a:lnTo>
                    <a:pt x="234" y="364"/>
                  </a:lnTo>
                  <a:lnTo>
                    <a:pt x="84" y="216"/>
                  </a:lnTo>
                  <a:close/>
                  <a:moveTo>
                    <a:pt x="0" y="0"/>
                  </a:moveTo>
                  <a:lnTo>
                    <a:pt x="55" y="4"/>
                  </a:lnTo>
                  <a:lnTo>
                    <a:pt x="106" y="15"/>
                  </a:lnTo>
                  <a:lnTo>
                    <a:pt x="155" y="34"/>
                  </a:lnTo>
                  <a:lnTo>
                    <a:pt x="199" y="59"/>
                  </a:lnTo>
                  <a:lnTo>
                    <a:pt x="240" y="89"/>
                  </a:lnTo>
                  <a:lnTo>
                    <a:pt x="275" y="125"/>
                  </a:lnTo>
                  <a:lnTo>
                    <a:pt x="306" y="166"/>
                  </a:lnTo>
                  <a:lnTo>
                    <a:pt x="330" y="210"/>
                  </a:lnTo>
                  <a:lnTo>
                    <a:pt x="350" y="259"/>
                  </a:lnTo>
                  <a:lnTo>
                    <a:pt x="360" y="310"/>
                  </a:lnTo>
                  <a:lnTo>
                    <a:pt x="364" y="364"/>
                  </a:lnTo>
                  <a:lnTo>
                    <a:pt x="360" y="417"/>
                  </a:lnTo>
                  <a:lnTo>
                    <a:pt x="350" y="468"/>
                  </a:lnTo>
                  <a:lnTo>
                    <a:pt x="330" y="517"/>
                  </a:lnTo>
                  <a:lnTo>
                    <a:pt x="306" y="561"/>
                  </a:lnTo>
                  <a:lnTo>
                    <a:pt x="275" y="602"/>
                  </a:lnTo>
                  <a:lnTo>
                    <a:pt x="240" y="637"/>
                  </a:lnTo>
                  <a:lnTo>
                    <a:pt x="199" y="669"/>
                  </a:lnTo>
                  <a:lnTo>
                    <a:pt x="155" y="693"/>
                  </a:lnTo>
                  <a:lnTo>
                    <a:pt x="106" y="712"/>
                  </a:lnTo>
                  <a:lnTo>
                    <a:pt x="55" y="724"/>
                  </a:lnTo>
                  <a:lnTo>
                    <a:pt x="0" y="728"/>
                  </a:lnTo>
                  <a:lnTo>
                    <a:pt x="0" y="423"/>
                  </a:lnTo>
                  <a:lnTo>
                    <a:pt x="75" y="423"/>
                  </a:lnTo>
                  <a:lnTo>
                    <a:pt x="135" y="364"/>
                  </a:lnTo>
                  <a:lnTo>
                    <a:pt x="75" y="303"/>
                  </a:lnTo>
                  <a:lnTo>
                    <a:pt x="0" y="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D4C"/>
            </a:solidFill>
            <a:ln w="0">
              <a:solidFill>
                <a:srgbClr val="29AD4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8" name="Freeform 3048"/>
            <p:cNvSpPr>
              <a:spLocks/>
            </p:cNvSpPr>
            <p:nvPr/>
          </p:nvSpPr>
          <p:spPr bwMode="auto">
            <a:xfrm>
              <a:off x="7292976" y="5572125"/>
              <a:ext cx="238125" cy="469900"/>
            </a:xfrm>
            <a:custGeom>
              <a:avLst/>
              <a:gdLst>
                <a:gd name="T0" fmla="*/ 0 w 150"/>
                <a:gd name="T1" fmla="*/ 0 h 296"/>
                <a:gd name="T2" fmla="*/ 150 w 150"/>
                <a:gd name="T3" fmla="*/ 148 h 296"/>
                <a:gd name="T4" fmla="*/ 0 w 150"/>
                <a:gd name="T5" fmla="*/ 296 h 296"/>
                <a:gd name="T6" fmla="*/ 0 w 150"/>
                <a:gd name="T7" fmla="*/ 235 h 296"/>
                <a:gd name="T8" fmla="*/ 89 w 150"/>
                <a:gd name="T9" fmla="*/ 148 h 296"/>
                <a:gd name="T10" fmla="*/ 0 w 150"/>
                <a:gd name="T11" fmla="*/ 59 h 296"/>
                <a:gd name="T12" fmla="*/ 0 w 150"/>
                <a:gd name="T1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96">
                  <a:moveTo>
                    <a:pt x="0" y="0"/>
                  </a:moveTo>
                  <a:lnTo>
                    <a:pt x="150" y="148"/>
                  </a:lnTo>
                  <a:lnTo>
                    <a:pt x="0" y="296"/>
                  </a:lnTo>
                  <a:lnTo>
                    <a:pt x="0" y="235"/>
                  </a:lnTo>
                  <a:lnTo>
                    <a:pt x="89" y="148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9" name="Freeform 3049"/>
            <p:cNvSpPr>
              <a:spLocks/>
            </p:cNvSpPr>
            <p:nvPr/>
          </p:nvSpPr>
          <p:spPr bwMode="auto">
            <a:xfrm>
              <a:off x="7159626" y="5710238"/>
              <a:ext cx="214313" cy="190500"/>
            </a:xfrm>
            <a:custGeom>
              <a:avLst/>
              <a:gdLst>
                <a:gd name="T0" fmla="*/ 0 w 135"/>
                <a:gd name="T1" fmla="*/ 0 h 120"/>
                <a:gd name="T2" fmla="*/ 75 w 135"/>
                <a:gd name="T3" fmla="*/ 0 h 120"/>
                <a:gd name="T4" fmla="*/ 135 w 135"/>
                <a:gd name="T5" fmla="*/ 61 h 120"/>
                <a:gd name="T6" fmla="*/ 75 w 135"/>
                <a:gd name="T7" fmla="*/ 120 h 120"/>
                <a:gd name="T8" fmla="*/ 0 w 135"/>
                <a:gd name="T9" fmla="*/ 120 h 120"/>
                <a:gd name="T10" fmla="*/ 0 w 135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20">
                  <a:moveTo>
                    <a:pt x="0" y="0"/>
                  </a:moveTo>
                  <a:lnTo>
                    <a:pt x="75" y="0"/>
                  </a:lnTo>
                  <a:lnTo>
                    <a:pt x="135" y="61"/>
                  </a:lnTo>
                  <a:lnTo>
                    <a:pt x="75" y="120"/>
                  </a:ln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9E6"/>
            </a:solidFill>
            <a:ln w="0">
              <a:solidFill>
                <a:srgbClr val="E0E9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75" name="직사각형 3074"/>
          <p:cNvSpPr/>
          <p:nvPr/>
        </p:nvSpPr>
        <p:spPr>
          <a:xfrm>
            <a:off x="4250015" y="6453336"/>
            <a:ext cx="36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Great pack of geometric arrows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314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75</Words>
  <Application>Microsoft Office PowerPoint</Application>
  <PresentationFormat>와이드스크린</PresentationFormat>
  <Paragraphs>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 3</dc:creator>
  <cp:lastModifiedBy>dearbaby</cp:lastModifiedBy>
  <cp:revision>11</cp:revision>
  <dcterms:created xsi:type="dcterms:W3CDTF">2020-03-18T12:32:55Z</dcterms:created>
  <dcterms:modified xsi:type="dcterms:W3CDTF">2024-10-16T05:50:01Z</dcterms:modified>
</cp:coreProperties>
</file>