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6"/>
  </p:normalViewPr>
  <p:slideViewPr>
    <p:cSldViewPr snapToGrid="0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24537-3B1D-20D5-8429-5BE0B688A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F5539-333E-5CD2-AEB3-F6D8F66A7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CC89B-ABBE-0D78-ADDE-252F5FE7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024C-DDB3-D441-8C0D-8382FB03CCF9}" type="datetimeFigureOut">
              <a:rPr lang="en-JP" smtClean="0"/>
              <a:t>2023/12/06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08FCD-5B68-DCFA-EACE-AE12F29B0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B5F61-438C-4EE2-A0F2-377B59A5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DCBE-BC77-8949-A735-1648193FAC9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5496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39EE5-2F08-1C5F-19F3-839400C4A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564B5-F0E1-5415-5D26-F4B3EEE83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316D3-EC15-8D73-0D06-EF579A8D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024C-DDB3-D441-8C0D-8382FB03CCF9}" type="datetimeFigureOut">
              <a:rPr lang="en-JP" smtClean="0"/>
              <a:t>2023/12/06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8D244-63EE-39DE-9784-D26F0B4D4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8244B-847F-2527-7D7A-2969C542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DCBE-BC77-8949-A735-1648193FAC9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0650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D0D96-F2F5-244C-79F6-3E31D1650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D4D4E-B93E-2F30-3B0A-ACD10BCDF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68D8D-BB51-DD23-E0DC-12C92DE70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024C-DDB3-D441-8C0D-8382FB03CCF9}" type="datetimeFigureOut">
              <a:rPr lang="en-JP" smtClean="0"/>
              <a:t>2023/12/06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15D03-7563-8A13-157B-7A800742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C132F-A37C-FAB7-9132-844A0174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DCBE-BC77-8949-A735-1648193FAC9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8862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3A746-55AF-969B-DAB3-416668D6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EA1C5-2200-91D5-9C67-30369F5BC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4EE15-1948-FB63-1239-E17B22A32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024C-DDB3-D441-8C0D-8382FB03CCF9}" type="datetimeFigureOut">
              <a:rPr lang="en-JP" smtClean="0"/>
              <a:t>2023/12/06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2800A-CE0B-C1BF-CDFC-7824B9BE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7626E-0838-9BD2-399A-AC6B0FC41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DCBE-BC77-8949-A735-1648193FAC9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67929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4D37-D046-51BB-2230-EAF50D3B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8431D-2220-C0B3-4828-3D80C210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8715E-1691-E206-D8ED-BF8159C88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024C-DDB3-D441-8C0D-8382FB03CCF9}" type="datetimeFigureOut">
              <a:rPr lang="en-JP" smtClean="0"/>
              <a:t>2023/12/06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8BCCD-81AF-B198-01D8-F6BA7AFAE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135EC-3B1D-820E-CDB4-A93E891F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DCBE-BC77-8949-A735-1648193FAC9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0974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A1F32-2BE2-3597-2FB3-4F8504613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C3CB1-A024-7932-0789-E60C5146D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83CFE-D091-8E3F-5312-AA585305C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7615E-3924-1D4F-E30F-641D1C9AA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024C-DDB3-D441-8C0D-8382FB03CCF9}" type="datetimeFigureOut">
              <a:rPr lang="en-JP" smtClean="0"/>
              <a:t>2023/12/06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D85FE-7A2F-3BEE-0452-0A6FF587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5514A-961A-51D3-2A2D-9ED5AFD5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DCBE-BC77-8949-A735-1648193FAC9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71132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7D208-C815-A3B8-E708-8B0BB7995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98530-CFBE-4944-D8AF-DBB828F34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80450-DED6-11C6-BE95-0DB599AB8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969B7-5EF7-E1AC-7F88-53423067B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DCED18-4174-03D1-B2FE-49F6CEF49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7B739-250F-328E-6947-EB48033B5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024C-DDB3-D441-8C0D-8382FB03CCF9}" type="datetimeFigureOut">
              <a:rPr lang="en-JP" smtClean="0"/>
              <a:t>2023/12/06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7118B9-110C-35B6-FC02-31222BEA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304080-E5BC-E1DE-CDA0-CA3F9FE8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DCBE-BC77-8949-A735-1648193FAC9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7201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0C17-800D-DB26-8FDB-B58CB186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E9A21B-489B-D48C-E111-0566840A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024C-DDB3-D441-8C0D-8382FB03CCF9}" type="datetimeFigureOut">
              <a:rPr lang="en-JP" smtClean="0"/>
              <a:t>2023/12/06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3C917-0D02-F42B-CDE5-DF4D709C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68383-5DD8-BF08-5CD8-14A8DD65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DCBE-BC77-8949-A735-1648193FAC9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5625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BAA3AA-DB61-9EB0-ABB1-AC92385A9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024C-DDB3-D441-8C0D-8382FB03CCF9}" type="datetimeFigureOut">
              <a:rPr lang="en-JP" smtClean="0"/>
              <a:t>2023/12/06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31175-0ADD-CFD8-54A8-93C31C17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92518-D8ED-E66E-2F49-C1F8AF89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DCBE-BC77-8949-A735-1648193FAC9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07171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CC23B-6938-3BC3-F3B3-21B8BCF5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C68D3-BDF5-7234-7C29-F54C92DDC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77AEE-3C8A-A10A-F050-1F377B784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BF56E-9431-385A-9991-3FB580668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024C-DDB3-D441-8C0D-8382FB03CCF9}" type="datetimeFigureOut">
              <a:rPr lang="en-JP" smtClean="0"/>
              <a:t>2023/12/06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D09E6-8EB0-AF1E-013A-81B3A4354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F35FF-48B0-D935-6053-12D71D1CD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DCBE-BC77-8949-A735-1648193FAC9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21396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373B-3294-B883-32B2-B92881969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169A6C-F956-C3E1-4D1B-3EFE800C6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F46A8-C6F3-DB34-F1A7-A784D437A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84FAD-EFC2-FBA3-B0A0-F387BA747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024C-DDB3-D441-8C0D-8382FB03CCF9}" type="datetimeFigureOut">
              <a:rPr lang="en-JP" smtClean="0"/>
              <a:t>2023/12/06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9582F-9214-6C74-DB46-27A110251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67049-A132-9D5E-D368-2A4CF49C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DCBE-BC77-8949-A735-1648193FAC9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3813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D7412B-93E5-D1D6-18E7-1822059F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F3335-2E79-30E6-E87A-DCF9D0F43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7ED41-937F-4317-DC60-432CC7EE4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4024C-DDB3-D441-8C0D-8382FB03CCF9}" type="datetimeFigureOut">
              <a:rPr lang="en-JP" smtClean="0"/>
              <a:t>2023/12/06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0D46-92C5-F9DB-D700-9EF419E5C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66CF9-CE85-0DE5-E34B-047162C36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1DCBE-BC77-8949-A735-1648193FAC9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9737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8EB7E-F38A-281A-546C-7941BBC5C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87" y="450850"/>
            <a:ext cx="9144000" cy="2387600"/>
          </a:xfrm>
        </p:spPr>
        <p:txBody>
          <a:bodyPr/>
          <a:lstStyle/>
          <a:p>
            <a:r>
              <a:rPr lang="en-JP" dirty="0"/>
              <a:t>K-means とは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40AE2-DB47-91D5-1A1A-4E11A768A7F0}"/>
              </a:ext>
            </a:extLst>
          </p:cNvPr>
          <p:cNvSpPr txBox="1"/>
          <p:nvPr/>
        </p:nvSpPr>
        <p:spPr>
          <a:xfrm>
            <a:off x="3326235" y="4200525"/>
            <a:ext cx="73115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Doan Quang Van</a:t>
            </a:r>
          </a:p>
          <a:p>
            <a:r>
              <a:rPr lang="en-JP" sz="2400" dirty="0"/>
              <a:t>Center for Computational Sicences, University of Tsukuba</a:t>
            </a:r>
          </a:p>
        </p:txBody>
      </p:sp>
    </p:spTree>
    <p:extLst>
      <p:ext uri="{BB962C8B-B14F-4D97-AF65-F5344CB8AC3E}">
        <p14:creationId xmlns:p14="http://schemas.microsoft.com/office/powerpoint/2010/main" val="3488189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BABC-B602-068E-DD1B-E77497D3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CCFE2-D0ED-B870-1AE9-0EA86CBF7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/>
          </a:p>
        </p:txBody>
      </p:sp>
      <p:pic>
        <p:nvPicPr>
          <p:cNvPr id="4" name="video" descr="video">
            <a:hlinkClick r:id="" action="ppaction://media"/>
            <a:extLst>
              <a:ext uri="{FF2B5EF4-FFF2-40B4-BE49-F238E27FC236}">
                <a16:creationId xmlns:a16="http://schemas.microsoft.com/office/drawing/2014/main" id="{548B49FA-5506-80A8-8C86-8BA6B62684E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90228" y="0"/>
            <a:ext cx="6125007" cy="61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C35B37-D18B-FEC9-139F-4FEEB56C7970}"/>
              </a:ext>
            </a:extLst>
          </p:cNvPr>
          <p:cNvSpPr txBox="1"/>
          <p:nvPr/>
        </p:nvSpPr>
        <p:spPr>
          <a:xfrm>
            <a:off x="1314450" y="1443841"/>
            <a:ext cx="982979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u="none" strike="noStrike" dirty="0">
                <a:effectLst/>
                <a:latin typeface="IBM Plex Sans" panose="020B0503050203000203" pitchFamily="34" charset="0"/>
              </a:rPr>
              <a:t>“Humans need to classify things to make sense of this crazy and chaotic world.”</a:t>
            </a:r>
          </a:p>
        </p:txBody>
      </p:sp>
      <p:pic>
        <p:nvPicPr>
          <p:cNvPr id="6" name="Picture 2" descr="13 Grouping data | The Epidemiologist R Handbook">
            <a:extLst>
              <a:ext uri="{FF2B5EF4-FFF2-40B4-BE49-F238E27FC236}">
                <a16:creationId xmlns:a16="http://schemas.microsoft.com/office/drawing/2014/main" id="{94DA6131-51F2-B4E0-DFF6-03D5614FC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347" y="3662410"/>
            <a:ext cx="7033306" cy="234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8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does clustering mean?">
            <a:extLst>
              <a:ext uri="{FF2B5EF4-FFF2-40B4-BE49-F238E27FC236}">
                <a16:creationId xmlns:a16="http://schemas.microsoft.com/office/drawing/2014/main" id="{5869BA1C-BB0B-983F-1DC7-3E9BB4ED8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199" y="1282700"/>
            <a:ext cx="7141909" cy="494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F755C5-FFAA-AEEE-F3DB-ACA4C2F7FCCE}"/>
              </a:ext>
            </a:extLst>
          </p:cNvPr>
          <p:cNvSpPr txBox="1"/>
          <p:nvPr/>
        </p:nvSpPr>
        <p:spPr>
          <a:xfrm>
            <a:off x="467391" y="259318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dirty="0"/>
              <a:t>https://neptune.ai/blog/k-means-clustering</a:t>
            </a:r>
          </a:p>
        </p:txBody>
      </p:sp>
    </p:spTree>
    <p:extLst>
      <p:ext uri="{BB962C8B-B14F-4D97-AF65-F5344CB8AC3E}">
        <p14:creationId xmlns:p14="http://schemas.microsoft.com/office/powerpoint/2010/main" val="316902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29C7FC-8340-D236-6ADA-20A819D4127A}"/>
              </a:ext>
            </a:extLst>
          </p:cNvPr>
          <p:cNvSpPr txBox="1"/>
          <p:nvPr/>
        </p:nvSpPr>
        <p:spPr>
          <a:xfrm>
            <a:off x="2144110" y="1747032"/>
            <a:ext cx="818755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1" u="none" strike="noStrike" dirty="0">
                <a:effectLst/>
                <a:latin typeface="IBM Plex Sans" panose="020F0502020204030204" pitchFamily="34" charset="0"/>
              </a:rPr>
              <a:t>“K-means clustering is a method of vector quantization, originally from signal processing, that aims to partition n observations into k clusters in which each observation belongs to the cluster with the nearest mean, serving as a prototype of the cluster.” </a:t>
            </a:r>
            <a:endParaRPr lang="en-JP" sz="2800" dirty="0"/>
          </a:p>
        </p:txBody>
      </p:sp>
    </p:spTree>
    <p:extLst>
      <p:ext uri="{BB962C8B-B14F-4D97-AF65-F5344CB8AC3E}">
        <p14:creationId xmlns:p14="http://schemas.microsoft.com/office/powerpoint/2010/main" val="730932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-means clustering - centroid">
            <a:extLst>
              <a:ext uri="{FF2B5EF4-FFF2-40B4-BE49-F238E27FC236}">
                <a16:creationId xmlns:a16="http://schemas.microsoft.com/office/drawing/2014/main" id="{D4B05E4E-61F8-0DCF-FAEC-740C4BEF1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811" y="1006885"/>
            <a:ext cx="5410200" cy="393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889511-FD91-7AE2-62A7-95B25B8A74B5}"/>
              </a:ext>
            </a:extLst>
          </p:cNvPr>
          <p:cNvSpPr txBox="1"/>
          <p:nvPr/>
        </p:nvSpPr>
        <p:spPr>
          <a:xfrm>
            <a:off x="493986" y="1614128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1" i="0" u="none" strike="noStrike" dirty="0">
                <a:effectLst/>
                <a:latin typeface="IBM Plex Sans" panose="020B0503050203000203" pitchFamily="34" charset="0"/>
              </a:rPr>
              <a:t>Choosing the number of clusters</a:t>
            </a:r>
          </a:p>
          <a:p>
            <a:pPr>
              <a:buFont typeface="+mj-lt"/>
              <a:buAutoNum type="arabicPeriod"/>
            </a:pPr>
            <a:r>
              <a:rPr lang="en-US" sz="2400" b="1" i="0" u="none" strike="noStrike" dirty="0">
                <a:effectLst/>
                <a:latin typeface="IBM Plex Sans" panose="020B0503050203000203" pitchFamily="34" charset="0"/>
              </a:rPr>
              <a:t>Initializing centroids</a:t>
            </a:r>
            <a:endParaRPr lang="en-US" sz="2400" b="0" i="0" u="none" strike="noStrike" dirty="0">
              <a:effectLst/>
              <a:latin typeface="IBM Plex Sans" panose="020B0503050203000203" pitchFamily="34" charset="0"/>
            </a:endParaRPr>
          </a:p>
          <a:p>
            <a:br>
              <a:rPr lang="en-US" sz="2400" dirty="0"/>
            </a:br>
            <a:endParaRPr lang="en-JP" sz="2400" dirty="0"/>
          </a:p>
        </p:txBody>
      </p:sp>
    </p:spTree>
    <p:extLst>
      <p:ext uri="{BB962C8B-B14F-4D97-AF65-F5344CB8AC3E}">
        <p14:creationId xmlns:p14="http://schemas.microsoft.com/office/powerpoint/2010/main" val="3087625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1E5F22-68FF-5766-D00F-DD3D99C07155}"/>
              </a:ext>
            </a:extLst>
          </p:cNvPr>
          <p:cNvSpPr txBox="1"/>
          <p:nvPr/>
        </p:nvSpPr>
        <p:spPr>
          <a:xfrm>
            <a:off x="735724" y="8611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 startAt="3"/>
            </a:pPr>
            <a:r>
              <a:rPr lang="en-US" b="1" i="0" u="none" strike="noStrike" dirty="0">
                <a:effectLst/>
                <a:latin typeface="IBM Plex Sans" panose="020B0503050203000203" pitchFamily="34" charset="0"/>
              </a:rPr>
              <a:t>Assign data points to the nearest cluster</a:t>
            </a:r>
            <a:endParaRPr lang="en-US" b="0" i="0" u="none" strike="noStrike" dirty="0">
              <a:effectLst/>
              <a:latin typeface="IBM Plex Sans" panose="020B0503050203000203" pitchFamily="34" charset="0"/>
            </a:endParaRPr>
          </a:p>
        </p:txBody>
      </p:sp>
      <p:pic>
        <p:nvPicPr>
          <p:cNvPr id="3074" name="Picture 2" descr="K-means clustering - assign data points">
            <a:extLst>
              <a:ext uri="{FF2B5EF4-FFF2-40B4-BE49-F238E27FC236}">
                <a16:creationId xmlns:a16="http://schemas.microsoft.com/office/drawing/2014/main" id="{BCDC860E-907F-BA7C-D8A1-0202CEB28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700" y="1360487"/>
            <a:ext cx="6611938" cy="490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uclidean Distance metric">
            <a:extLst>
              <a:ext uri="{FF2B5EF4-FFF2-40B4-BE49-F238E27FC236}">
                <a16:creationId xmlns:a16="http://schemas.microsoft.com/office/drawing/2014/main" id="{553230AC-C651-9EE9-6B91-8A5F16C43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38" y="4530227"/>
            <a:ext cx="37973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91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K-means clustering">
            <a:extLst>
              <a:ext uri="{FF2B5EF4-FFF2-40B4-BE49-F238E27FC236}">
                <a16:creationId xmlns:a16="http://schemas.microsoft.com/office/drawing/2014/main" id="{972034DE-0D01-2C2F-20F9-890256F48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550" y="783202"/>
            <a:ext cx="6230938" cy="468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209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4DA26F-8C2D-A957-2056-35EF2BCB57E3}"/>
              </a:ext>
            </a:extLst>
          </p:cNvPr>
          <p:cNvSpPr txBox="1"/>
          <p:nvPr/>
        </p:nvSpPr>
        <p:spPr>
          <a:xfrm>
            <a:off x="838200" y="829746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 startAt="4"/>
            </a:pPr>
            <a:r>
              <a:rPr lang="en-US" b="1" i="0" u="none" strike="noStrike" dirty="0">
                <a:effectLst/>
                <a:latin typeface="IBM Plex Sans" panose="020B0503050203000203" pitchFamily="34" charset="0"/>
              </a:rPr>
              <a:t>Re-initialize centroids </a:t>
            </a:r>
            <a:endParaRPr lang="en-US" b="0" i="0" u="none" strike="noStrike" dirty="0">
              <a:effectLst/>
              <a:latin typeface="IBM Plex Sans" panose="020B0503050203000203" pitchFamily="34" charset="0"/>
            </a:endParaRPr>
          </a:p>
        </p:txBody>
      </p:sp>
      <p:pic>
        <p:nvPicPr>
          <p:cNvPr id="5122" name="Picture 2" descr="Re-initialize centroids">
            <a:extLst>
              <a:ext uri="{FF2B5EF4-FFF2-40B4-BE49-F238E27FC236}">
                <a16:creationId xmlns:a16="http://schemas.microsoft.com/office/drawing/2014/main" id="{D5EB2120-958A-682C-C5AD-87D2EEC2B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34454"/>
            <a:ext cx="2870200" cy="11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K-means clustering">
            <a:extLst>
              <a:ext uri="{FF2B5EF4-FFF2-40B4-BE49-F238E27FC236}">
                <a16:creationId xmlns:a16="http://schemas.microsoft.com/office/drawing/2014/main" id="{AF747FF9-D74E-47E0-6542-60560A72A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361" y="1014411"/>
            <a:ext cx="6100761" cy="457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702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7B558B-C9A5-052F-CEA2-D9E133302CAF}"/>
              </a:ext>
            </a:extLst>
          </p:cNvPr>
          <p:cNvSpPr txBox="1"/>
          <p:nvPr/>
        </p:nvSpPr>
        <p:spPr>
          <a:xfrm>
            <a:off x="935831" y="1101209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 startAt="5"/>
            </a:pPr>
            <a:r>
              <a:rPr lang="en-US" b="1" i="0" u="none" strike="noStrike" dirty="0">
                <a:effectLst/>
                <a:latin typeface="IBM Plex Sans" panose="020B0503050203000203" pitchFamily="34" charset="0"/>
              </a:rPr>
              <a:t>Repeat steps 3 and 4</a:t>
            </a:r>
            <a:endParaRPr lang="en-US" b="0" i="0" u="none" strike="noStrike" dirty="0">
              <a:effectLst/>
              <a:latin typeface="IBM Plex Sans" panose="020B0503050203000203" pitchFamily="34" charset="0"/>
            </a:endParaRPr>
          </a:p>
        </p:txBody>
      </p:sp>
      <p:pic>
        <p:nvPicPr>
          <p:cNvPr id="6146" name="Picture 2" descr="K-means clustering">
            <a:extLst>
              <a:ext uri="{FF2B5EF4-FFF2-40B4-BE49-F238E27FC236}">
                <a16:creationId xmlns:a16="http://schemas.microsoft.com/office/drawing/2014/main" id="{FF397C65-38C2-30A1-9ADF-9296B1434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87" y="1101209"/>
            <a:ext cx="6100762" cy="458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32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105</Words>
  <Application>Microsoft Macintosh PowerPoint</Application>
  <PresentationFormat>Widescreen</PresentationFormat>
  <Paragraphs>12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IBM Plex Sans</vt:lpstr>
      <vt:lpstr>Office Theme</vt:lpstr>
      <vt:lpstr>K-means とは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とは</dc:title>
  <dc:creator>Doan Quang Van</dc:creator>
  <cp:lastModifiedBy>Doan Quang Van</cp:lastModifiedBy>
  <cp:revision>2</cp:revision>
  <dcterms:created xsi:type="dcterms:W3CDTF">2023-12-06T00:46:10Z</dcterms:created>
  <dcterms:modified xsi:type="dcterms:W3CDTF">2023-12-06T00:55:56Z</dcterms:modified>
</cp:coreProperties>
</file>