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8" r:id="rId3"/>
    <p:sldId id="257" r:id="rId4"/>
    <p:sldId id="306" r:id="rId5"/>
    <p:sldId id="313" r:id="rId6"/>
    <p:sldId id="312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245C-7152-DAC0-83E8-2DA7C4C3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70FF1-A1E6-90DB-0737-81BE2969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F0C5-D910-8A68-2EA5-14FBC69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1364-D85E-74F6-12B9-691DDCBA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B92A-BCE5-7E01-E669-E58E17E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6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56FA-0B9A-F148-8A1B-E4C65F26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5D7E-943E-1551-936F-035D3523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EC21-7FB4-BD50-E06C-28C53A14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C965-2909-3584-93B0-22D2726D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B443D-CC4D-4798-5CD0-3537DBEC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592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3D2DA-E398-2D65-1762-373B95C54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2FB7A-0107-C9F5-FC0A-301D7B14C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0E3B-50F6-5F96-99B4-E478795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9AC6-994D-3A30-A2EF-8477E79C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4832-6498-0082-CF7F-062E3DC6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031D-BFBD-C12C-A4F3-9374A1E4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2B37-4851-C6C5-7902-26634341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1873-A642-2CC7-2DE1-ED734B4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5941-EF71-CED8-9982-67D6A6E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B074-067F-314C-AA3F-DCFB734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08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B136-CB78-37DB-8F31-CAC47978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F105-4DF0-8537-1AFA-DB9A2834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51C0-5726-8BF7-ACBE-CF6BE660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1E59-E78D-7411-D3D2-ADB3FCFF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0BAD-F013-D9E0-5434-A56E899B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58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7019-098F-DBF7-35F0-BC61E9D3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3F64-6234-832A-B018-E187CC0FB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F5276-20B3-4CEC-5BEC-838C5D898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C24E-3DF6-A5A6-8596-F429A84E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E6AF-5C9F-19A2-6BC6-D0D1FE88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A8C0-C4F1-8FD3-B9D9-A3FE7BD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29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581-B290-207F-2862-1FCD1F6E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AFDC-1120-6E9D-E4C7-C087CED7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73221-0C17-0C32-70AF-1B4BCAAF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62FEC-A5A1-D1C4-3C13-0503C7FD4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384BB-4B18-269D-D8AE-773D22757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EF2D7-1914-2346-C3EC-4031FD22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616D2-B441-2F5A-C352-475B5613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43136-180B-5E02-BB7D-D2B53EF5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07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BB50-DF50-5B29-8AAB-9351669E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89202-EF25-3727-DC30-32D1BFA9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C43A-79CB-0F32-AA53-C5CCD83A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9C658-4749-AFD8-3060-60262C48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124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5BDF5-8733-1499-896B-4489FA00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780F7-EA80-E414-4AD3-336A33BA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6C75-241B-058A-71C5-380FE6E2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2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3D3A-20E2-CAE4-7C3C-DC8E91D4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5A9E-F47C-57EF-2C94-A3038A99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228C6-3795-1585-BE7F-84411BC1B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CD1D-93A6-B2A0-5B4F-9EE96595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99ED-B248-788F-93EE-AECED656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6CB9-8DCF-A71A-1985-65BFB3C1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8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4E73-EFAA-5504-01AE-E8AD750D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9673C-B7DD-4F4F-06C5-5A044B5EB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73A4D-24F1-D772-1611-E4E6BC436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B1B0-692D-9650-0590-233EEE43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5B8B-3B51-470D-AE38-F2EEC48A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78B9A-747C-EF6C-B3F5-A4DA680C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7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8ABF1-A2CB-46C6-8C17-24A3FF6B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C1A5-DB95-BC76-F088-A8C56955E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48FD-6199-03C3-CBC5-C7CBC23F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3BA9-EA78-6CF6-EE74-19F1D2C8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F7BF-9A93-6D43-AB40-8F329013F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77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5FA8-4796-F0B1-AFAB-48869A0B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40" y="323413"/>
            <a:ext cx="9144000" cy="979870"/>
          </a:xfrm>
        </p:spPr>
        <p:txBody>
          <a:bodyPr>
            <a:normAutofit/>
          </a:bodyPr>
          <a:lstStyle/>
          <a:p>
            <a:pPr algn="l"/>
            <a:r>
              <a:rPr lang="en-JP" dirty="0"/>
              <a:t>Clustering climate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86E09-C7D6-E7A2-2DE5-4728EE8CE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40" y="3752303"/>
            <a:ext cx="5614987" cy="1655762"/>
          </a:xfrm>
        </p:spPr>
        <p:txBody>
          <a:bodyPr>
            <a:normAutofit/>
          </a:bodyPr>
          <a:lstStyle/>
          <a:p>
            <a:pPr algn="l"/>
            <a:r>
              <a:rPr lang="en-JP" sz="3200" dirty="0"/>
              <a:t>Quang-Van DOAN </a:t>
            </a:r>
          </a:p>
          <a:p>
            <a:pPr algn="l"/>
            <a:r>
              <a:rPr lang="en-JP" sz="2800" dirty="0"/>
              <a:t>Center for Computational Sciences</a:t>
            </a:r>
          </a:p>
          <a:p>
            <a:pPr algn="l"/>
            <a:r>
              <a:rPr lang="en-JP" sz="2800" dirty="0"/>
              <a:t>University of Tsukuba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88E1A-F6D5-78A3-0C81-AF5DF099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43" y="2564525"/>
            <a:ext cx="6611092" cy="387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A2767-8A53-7203-B66B-FA92D3DE79C4}"/>
              </a:ext>
            </a:extLst>
          </p:cNvPr>
          <p:cNvSpPr txBox="1"/>
          <p:nvPr/>
        </p:nvSpPr>
        <p:spPr>
          <a:xfrm>
            <a:off x="5584113" y="6020205"/>
            <a:ext cx="6132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400" dirty="0">
                <a:solidFill>
                  <a:schemeClr val="bg1">
                    <a:lumMod val="95000"/>
                  </a:schemeClr>
                </a:solidFill>
              </a:rPr>
              <a:t>https://medium.com/</a:t>
            </a:r>
          </a:p>
        </p:txBody>
      </p:sp>
    </p:spTree>
    <p:extLst>
      <p:ext uri="{BB962C8B-B14F-4D97-AF65-F5344CB8AC3E}">
        <p14:creationId xmlns:p14="http://schemas.microsoft.com/office/powerpoint/2010/main" val="403764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BDF9-2173-5657-0DE0-0674C8A5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58B-EBB2-C57F-6BBB-1225E953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9012"/>
            <a:ext cx="6362700" cy="58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gmd.copernicus.org</a:t>
            </a:r>
            <a:r>
              <a:rPr lang="en-US" dirty="0"/>
              <a:t>/articles/16/2215/2023/</a:t>
            </a:r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86C8-7B9D-EE36-CAE0-D1A10C46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25"/>
            <a:ext cx="10079736" cy="5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assification vs clustering">
            <a:extLst>
              <a:ext uri="{FF2B5EF4-FFF2-40B4-BE49-F238E27FC236}">
                <a16:creationId xmlns:a16="http://schemas.microsoft.com/office/drawing/2014/main" id="{280A0AB0-8C84-00EA-4292-D878F2EB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13" y="641760"/>
            <a:ext cx="8141467" cy="46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A3503E-BC64-0FB7-167D-5CD0C70398D4}"/>
              </a:ext>
            </a:extLst>
          </p:cNvPr>
          <p:cNvSpPr txBox="1"/>
          <p:nvPr/>
        </p:nvSpPr>
        <p:spPr>
          <a:xfrm>
            <a:off x="662275" y="6186036"/>
            <a:ext cx="4354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600" dirty="0"/>
              <a:t>https://techdifferences.com/difference-between-classification-and-clustering.html</a:t>
            </a:r>
          </a:p>
        </p:txBody>
      </p:sp>
    </p:spTree>
    <p:extLst>
      <p:ext uri="{BB962C8B-B14F-4D97-AF65-F5344CB8AC3E}">
        <p14:creationId xmlns:p14="http://schemas.microsoft.com/office/powerpoint/2010/main" val="15161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FEF1-BE4B-16E2-0B6A-88A24AB6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C586-A7A9-7FF4-2328-12697B4F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EF96E7-89A9-2C75-40B2-9B0AC91C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3956"/>
            <a:ext cx="10515601" cy="65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7A570-03F4-1668-26B6-54C41CF82F77}"/>
              </a:ext>
            </a:extLst>
          </p:cNvPr>
          <p:cNvSpPr txBox="1"/>
          <p:nvPr/>
        </p:nvSpPr>
        <p:spPr>
          <a:xfrm>
            <a:off x="199697" y="631471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FF00"/>
                </a:highlight>
              </a:rPr>
              <a:t>From Scikit-learn</a:t>
            </a:r>
          </a:p>
        </p:txBody>
      </p:sp>
    </p:spTree>
    <p:extLst>
      <p:ext uri="{BB962C8B-B14F-4D97-AF65-F5344CB8AC3E}">
        <p14:creationId xmlns:p14="http://schemas.microsoft.com/office/powerpoint/2010/main" val="198674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AFF314-8803-9542-7303-97941AA16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2"/>
          <a:stretch/>
        </p:blipFill>
        <p:spPr>
          <a:xfrm>
            <a:off x="284371" y="1285194"/>
            <a:ext cx="3735072" cy="345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E03BC56-EE13-B300-57A1-5EBF211DA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" t="4898"/>
          <a:stretch/>
        </p:blipFill>
        <p:spPr>
          <a:xfrm>
            <a:off x="1034372" y="2217171"/>
            <a:ext cx="3612975" cy="345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EBA16-7FB1-5B5C-8775-8F64C3701E63}"/>
              </a:ext>
            </a:extLst>
          </p:cNvPr>
          <p:cNvSpPr txBox="1"/>
          <p:nvPr/>
        </p:nvSpPr>
        <p:spPr>
          <a:xfrm>
            <a:off x="7085212" y="6395861"/>
            <a:ext cx="1640642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576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Typhoon tracking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E4EEC8C-4EAD-A511-2164-0666083B6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9" t="5242"/>
          <a:stretch/>
        </p:blipFill>
        <p:spPr>
          <a:xfrm>
            <a:off x="1955323" y="3402000"/>
            <a:ext cx="3626033" cy="345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11270B-BB0F-45AD-1980-9F7419EDEFE6}"/>
              </a:ext>
            </a:extLst>
          </p:cNvPr>
          <p:cNvSpPr txBox="1"/>
          <p:nvPr/>
        </p:nvSpPr>
        <p:spPr>
          <a:xfrm>
            <a:off x="284371" y="5779609"/>
            <a:ext cx="1582806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576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Weather pattern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27D013-95F3-8730-2D0B-E356092670BD}"/>
              </a:ext>
            </a:extLst>
          </p:cNvPr>
          <p:cNvGrpSpPr/>
          <p:nvPr/>
        </p:nvGrpSpPr>
        <p:grpSpPr>
          <a:xfrm>
            <a:off x="7704139" y="2550377"/>
            <a:ext cx="4702026" cy="3867682"/>
            <a:chOff x="7300788" y="2375463"/>
            <a:chExt cx="2174651" cy="1800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79869D-BF43-3F78-36AA-A5700CA36C0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0788" y="2375463"/>
              <a:ext cx="1888402" cy="18000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6AF7BB-8E09-FA1F-1196-E5CAC45A426E}"/>
                </a:ext>
              </a:extLst>
            </p:cNvPr>
            <p:cNvSpPr txBox="1"/>
            <p:nvPr/>
          </p:nvSpPr>
          <p:spPr>
            <a:xfrm>
              <a:off x="7370600" y="2430183"/>
              <a:ext cx="66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Eurasian continent</a:t>
              </a:r>
              <a:endParaRPr lang="en-JP" sz="9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20DEC7-73CE-46CE-E247-2545BA0196BF}"/>
                </a:ext>
              </a:extLst>
            </p:cNvPr>
            <p:cNvSpPr txBox="1"/>
            <p:nvPr/>
          </p:nvSpPr>
          <p:spPr>
            <a:xfrm>
              <a:off x="8684516" y="3771582"/>
              <a:ext cx="79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i="1" dirty="0">
                  <a:solidFill>
                    <a:schemeClr val="accent1">
                      <a:lumMod val="50000"/>
                    </a:schemeClr>
                  </a:solidFill>
                </a:rPr>
                <a:t>Pacific Ocean</a:t>
              </a:r>
              <a:endParaRPr lang="en-JP" sz="9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21B1F72-5D01-95B1-FED0-8DBA7DFC7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735" y="706411"/>
            <a:ext cx="4715424" cy="2729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0C9DB-8C55-783C-5B29-DA811B350AE4}"/>
              </a:ext>
            </a:extLst>
          </p:cNvPr>
          <p:cNvSpPr txBox="1"/>
          <p:nvPr/>
        </p:nvSpPr>
        <p:spPr>
          <a:xfrm>
            <a:off x="7704139" y="9879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20045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19E19-6E0A-0598-5953-C7E20647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718" y="1295457"/>
            <a:ext cx="4067503" cy="4255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6500A-1C10-0EC9-0B9D-AA615D1F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480" y="3468200"/>
            <a:ext cx="3062649" cy="320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559B4-D936-D0BF-14A3-FC9700638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77" y="285051"/>
            <a:ext cx="3062654" cy="320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D1F90-9FED-1251-6D5F-F30864B49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20" y="3468200"/>
            <a:ext cx="3062649" cy="320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A5134-BEA2-D6E5-50C6-D880203CF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24" y="285051"/>
            <a:ext cx="3062649" cy="320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4F7B-2E13-2E0C-DAF5-CD236C5DB91A}"/>
              </a:ext>
            </a:extLst>
          </p:cNvPr>
          <p:cNvSpPr txBox="1"/>
          <p:nvPr/>
        </p:nvSpPr>
        <p:spPr>
          <a:xfrm>
            <a:off x="6211614" y="59139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Cluster-based Similarity Partitioning Algorithm</a:t>
            </a:r>
            <a:endParaRPr lang="en-JP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80040-922A-77B1-0B8D-3431F6670C8F}"/>
              </a:ext>
            </a:extLst>
          </p:cNvPr>
          <p:cNvSpPr txBox="1"/>
          <p:nvPr/>
        </p:nvSpPr>
        <p:spPr>
          <a:xfrm>
            <a:off x="6211614" y="6346805"/>
            <a:ext cx="61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(A.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Strehl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J. Ghosh, 2002)</a:t>
            </a:r>
            <a:endParaRPr lang="en-JP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DB5677B-322B-E790-D823-DA6E18C987F6}"/>
              </a:ext>
            </a:extLst>
          </p:cNvPr>
          <p:cNvSpPr/>
          <p:nvPr/>
        </p:nvSpPr>
        <p:spPr>
          <a:xfrm>
            <a:off x="6925605" y="2540205"/>
            <a:ext cx="652354" cy="1765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32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11670</TotalTime>
  <Words>67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Clustering climate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climate data: from deterministic to ensemble approach</dc:title>
  <dc:creator>Doan Quang Van</dc:creator>
  <cp:lastModifiedBy>Doan Quang Van</cp:lastModifiedBy>
  <cp:revision>9</cp:revision>
  <dcterms:created xsi:type="dcterms:W3CDTF">2023-10-03T01:59:41Z</dcterms:created>
  <dcterms:modified xsi:type="dcterms:W3CDTF">2023-11-15T01:32:59Z</dcterms:modified>
</cp:coreProperties>
</file>