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68960" autoAdjust="0"/>
  </p:normalViewPr>
  <p:slideViewPr>
    <p:cSldViewPr snapToGrid="0">
      <p:cViewPr varScale="1">
        <p:scale>
          <a:sx n="55" d="100"/>
          <a:sy n="55" d="100"/>
        </p:scale>
        <p:origin x="1062" y="42"/>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err="1" smtClean="0"/>
              <a:t>Mô</a:t>
            </a:r>
            <a:r>
              <a:rPr lang="en-US" baseline="0" smtClean="0"/>
              <a:t>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a:t>
            </a:r>
            <a:r>
              <a:rPr lang="en-US" baseline="0" err="1" smtClean="0"/>
              <a:t>chủ</a:t>
            </a:r>
            <a:r>
              <a:rPr lang="en-US" baseline="0" smtClean="0"/>
              <a:t> </a:t>
            </a:r>
            <a:r>
              <a:rPr lang="en-US" baseline="0" err="1" smtClean="0"/>
              <a:t>yếu</a:t>
            </a:r>
            <a:r>
              <a:rPr lang="en-US" baseline="0" smtClean="0"/>
              <a:t> show </a:t>
            </a:r>
            <a:r>
              <a:rPr lang="en-US" baseline="0" err="1" smtClean="0"/>
              <a:t>ra</a:t>
            </a:r>
            <a:r>
              <a:rPr lang="en-US" baseline="0" smtClean="0"/>
              <a:t> flow chart.</a:t>
            </a:r>
          </a:p>
          <a:p>
            <a:r>
              <a:rPr lang="en-US" baseline="0" err="1" smtClean="0"/>
              <a:t>Phân</a:t>
            </a:r>
            <a:r>
              <a:rPr lang="en-US" baseline="0" smtClean="0"/>
              <a:t>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err="1" smtClean="0"/>
              <a:t>luân</a:t>
            </a:r>
            <a:r>
              <a:rPr lang="en-US" baseline="0" smtClean="0"/>
              <a:t>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Thiết kế hệ thống: chỉ ra đã chọn lựa framework gì? Tại sao có rất nhiều framework nhưng lại lựa chọn nó mà không phải là những cái khác?</a:t>
            </a:r>
          </a:p>
          <a:p>
            <a:r>
              <a:rPr lang="en-US" baseline="0" smtClean="0"/>
              <a:t>Thực hiện hệ thống: kiến trúc MVC, thiết kế ERD</a:t>
            </a:r>
          </a:p>
          <a:p>
            <a:r>
              <a:rPr lang="en-US" baseline="0" smtClean="0"/>
              <a:t>Demo: show từng yêu cầu ra, và demo những gì đã làm với yêu cầu đó</a:t>
            </a:r>
          </a:p>
          <a:p>
            <a:r>
              <a:rPr lang="en-US" baseline="0" smtClean="0"/>
              <a:t>Đánh giá hệ thống: cái cũ đã làm gì? Yêu cầu của đề luận văn là gì? Đã hoàn thành được như thế nào? Còn khuyết điểm gì? Và hướng phát triển sau này?</a:t>
            </a:r>
          </a:p>
          <a:p>
            <a:r>
              <a:rPr lang="en-US" baseline="0" smtClean="0"/>
              <a:t>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805" y="804552"/>
            <a:ext cx="9604561" cy="2262781"/>
          </a:xfrm>
        </p:spPr>
        <p:txBody>
          <a:bodyPr>
            <a:normAutofit fontScale="90000"/>
          </a:bodyPr>
          <a:lstStyle/>
          <a:p>
            <a:r>
              <a:rPr lang="en-US" err="1"/>
              <a:t>Đề</a:t>
            </a:r>
            <a:r>
              <a:rPr lang="en-US"/>
              <a:t> </a:t>
            </a:r>
            <a:r>
              <a:rPr lang="en-US" err="1"/>
              <a:t>tài</a:t>
            </a:r>
            <a:r>
              <a:rPr lang="en-US"/>
              <a:t> </a:t>
            </a:r>
            <a:r>
              <a:rPr lang="en-US" err="1"/>
              <a:t>luận</a:t>
            </a:r>
            <a:r>
              <a:rPr lang="en-US"/>
              <a:t> </a:t>
            </a:r>
            <a:r>
              <a:rPr lang="en-US" err="1"/>
              <a:t>văn</a:t>
            </a:r>
            <a:r>
              <a:rPr lang="en-US"/>
              <a:t> </a:t>
            </a:r>
            <a:r>
              <a:rPr lang="en-US" err="1"/>
              <a:t>số</a:t>
            </a:r>
            <a:r>
              <a:rPr lang="en-US"/>
              <a:t> 31</a:t>
            </a:r>
            <a:r>
              <a:rPr lang="en-US" smtClean="0"/>
              <a:t>:</a:t>
            </a:r>
            <a:br>
              <a:rPr lang="en-US" smtClean="0"/>
            </a:br>
            <a:r>
              <a:rPr lang="en-US" smtClean="0"/>
              <a:t>	</a:t>
            </a:r>
            <a:r>
              <a:rPr lang="en-US" sz="4400" err="1" smtClean="0"/>
              <a:t>Xây</a:t>
            </a:r>
            <a:r>
              <a:rPr lang="en-US" sz="4400" smtClean="0"/>
              <a:t> </a:t>
            </a:r>
            <a:r>
              <a:rPr lang="en-US" sz="4400" err="1"/>
              <a:t>dựng</a:t>
            </a:r>
            <a:r>
              <a:rPr lang="en-US" sz="4400"/>
              <a:t> </a:t>
            </a:r>
            <a:r>
              <a:rPr lang="en-US" sz="4400" err="1"/>
              <a:t>hệ</a:t>
            </a:r>
            <a:r>
              <a:rPr lang="en-US" sz="4400"/>
              <a:t> </a:t>
            </a:r>
            <a:r>
              <a:rPr lang="en-US" sz="4400" err="1"/>
              <a:t>thống</a:t>
            </a:r>
            <a:r>
              <a:rPr lang="en-US" sz="4400"/>
              <a:t> </a:t>
            </a:r>
            <a:r>
              <a:rPr lang="en-US" sz="4400" err="1"/>
              <a:t>quản</a:t>
            </a:r>
            <a:r>
              <a:rPr lang="en-US" sz="4400"/>
              <a:t> </a:t>
            </a:r>
            <a:r>
              <a:rPr lang="en-US" sz="4400" err="1"/>
              <a:t>lý</a:t>
            </a:r>
            <a:r>
              <a:rPr lang="en-US" sz="4400"/>
              <a:t> </a:t>
            </a:r>
            <a:r>
              <a:rPr lang="en-US" sz="4400" err="1"/>
              <a:t>thông</a:t>
            </a:r>
            <a:r>
              <a:rPr lang="en-US" sz="4400"/>
              <a:t> tin </a:t>
            </a:r>
            <a:r>
              <a:rPr lang="en-US" sz="4400" err="1" smtClean="0"/>
              <a:t>bán</a:t>
            </a:r>
            <a:r>
              <a:rPr lang="en-US" sz="4400" smtClean="0"/>
              <a:t> </a:t>
            </a:r>
            <a:r>
              <a:rPr lang="en-US" sz="4400" err="1"/>
              <a:t>hàng</a:t>
            </a:r>
            <a:r>
              <a:rPr lang="en-US" sz="4400"/>
              <a:t> </a:t>
            </a:r>
            <a:r>
              <a:rPr lang="en-US" sz="4400" err="1"/>
              <a:t>cho</a:t>
            </a:r>
            <a:r>
              <a:rPr lang="en-US" sz="4400"/>
              <a:t> </a:t>
            </a:r>
            <a:r>
              <a:rPr lang="en-US" sz="4400" err="1"/>
              <a:t>doanh</a:t>
            </a:r>
            <a:r>
              <a:rPr lang="en-US" sz="4400"/>
              <a:t> </a:t>
            </a:r>
            <a:r>
              <a:rPr lang="en-US" sz="4400" err="1"/>
              <a:t>nghiệp</a:t>
            </a:r>
            <a:r>
              <a:rPr lang="en-US" sz="4400"/>
              <a:t> </a:t>
            </a:r>
            <a:r>
              <a:rPr lang="en-US" sz="4400" err="1"/>
              <a:t>sản</a:t>
            </a:r>
            <a:r>
              <a:rPr lang="en-US" sz="4400"/>
              <a:t> </a:t>
            </a:r>
            <a:r>
              <a:rPr lang="en-US" sz="4400" err="1"/>
              <a:t>xuất</a:t>
            </a:r>
            <a:r>
              <a:rPr lang="en-US" sz="4400"/>
              <a:t> </a:t>
            </a:r>
            <a:r>
              <a:rPr lang="en-US" sz="4400" err="1"/>
              <a:t>vải</a:t>
            </a:r>
            <a:r>
              <a:rPr lang="en-US" sz="4400"/>
              <a:t>.</a:t>
            </a:r>
            <a:endParaRPr lang="en-US"/>
          </a:p>
        </p:txBody>
      </p:sp>
      <p:sp>
        <p:nvSpPr>
          <p:cNvPr id="3" name="Subtitle 2"/>
          <p:cNvSpPr>
            <a:spLocks noGrp="1"/>
          </p:cNvSpPr>
          <p:nvPr>
            <p:ph type="subTitle" idx="1"/>
          </p:nvPr>
        </p:nvSpPr>
        <p:spPr>
          <a:xfrm>
            <a:off x="7218908" y="3930734"/>
            <a:ext cx="4144487" cy="2483568"/>
          </a:xfrm>
        </p:spPr>
        <p:txBody>
          <a:bodyPr>
            <a:normAutofit/>
          </a:bodyPr>
          <a:lstStyle/>
          <a:p>
            <a:r>
              <a:rPr lang="en-US" smtClean="0"/>
              <a:t>GVHD: </a:t>
            </a:r>
            <a:r>
              <a:rPr lang="en-US" err="1" smtClean="0"/>
              <a:t>ThS</a:t>
            </a:r>
            <a:r>
              <a:rPr lang="en-US" smtClean="0"/>
              <a:t> </a:t>
            </a:r>
            <a:r>
              <a:rPr lang="en-US" err="1" smtClean="0"/>
              <a:t>Nguyễn</a:t>
            </a:r>
            <a:r>
              <a:rPr lang="en-US" smtClean="0"/>
              <a:t> </a:t>
            </a:r>
            <a:r>
              <a:rPr lang="en-US" err="1" smtClean="0"/>
              <a:t>Thị</a:t>
            </a:r>
            <a:r>
              <a:rPr lang="en-US" smtClean="0"/>
              <a:t> </a:t>
            </a:r>
            <a:r>
              <a:rPr lang="en-US" err="1" smtClean="0"/>
              <a:t>Ái</a:t>
            </a:r>
            <a:r>
              <a:rPr lang="en-US" smtClean="0"/>
              <a:t> </a:t>
            </a:r>
            <a:r>
              <a:rPr lang="en-US" err="1" smtClean="0"/>
              <a:t>Thảo</a:t>
            </a:r>
            <a:endParaRPr lang="en-US" smtClean="0"/>
          </a:p>
          <a:p>
            <a:r>
              <a:rPr lang="en-US" smtClean="0"/>
              <a:t>GVPB: </a:t>
            </a:r>
            <a:r>
              <a:rPr lang="en-US" err="1" smtClean="0"/>
              <a:t>ThS</a:t>
            </a:r>
            <a:r>
              <a:rPr lang="en-US" smtClean="0"/>
              <a:t> </a:t>
            </a:r>
            <a:r>
              <a:rPr lang="en-US" err="1" smtClean="0"/>
              <a:t>Trần</a:t>
            </a:r>
            <a:r>
              <a:rPr lang="en-US" smtClean="0"/>
              <a:t> </a:t>
            </a:r>
            <a:r>
              <a:rPr lang="en-US" err="1" smtClean="0"/>
              <a:t>Thị</a:t>
            </a:r>
            <a:r>
              <a:rPr lang="en-US" smtClean="0"/>
              <a:t> </a:t>
            </a:r>
            <a:r>
              <a:rPr lang="en-US" err="1" smtClean="0"/>
              <a:t>Quế</a:t>
            </a:r>
            <a:r>
              <a:rPr lang="en-US" smtClean="0"/>
              <a:t> </a:t>
            </a:r>
            <a:r>
              <a:rPr lang="en-US" err="1" smtClean="0"/>
              <a:t>Nguyệt</a:t>
            </a:r>
            <a:endParaRPr lang="en-US" smtClean="0"/>
          </a:p>
          <a:p>
            <a:r>
              <a:rPr lang="en-US" err="1" smtClean="0"/>
              <a:t>Danh</a:t>
            </a:r>
            <a:r>
              <a:rPr lang="en-US" smtClean="0"/>
              <a:t> </a:t>
            </a:r>
            <a:r>
              <a:rPr lang="en-US" err="1" smtClean="0"/>
              <a:t>sách</a:t>
            </a:r>
            <a:r>
              <a:rPr lang="en-US" smtClean="0"/>
              <a:t> </a:t>
            </a:r>
            <a:r>
              <a:rPr lang="en-US" err="1" smtClean="0"/>
              <a:t>nhóm</a:t>
            </a:r>
            <a:r>
              <a:rPr lang="en-US" smtClean="0"/>
              <a:t> </a:t>
            </a:r>
            <a:r>
              <a:rPr lang="en-US" err="1" smtClean="0"/>
              <a:t>thực</a:t>
            </a:r>
            <a:r>
              <a:rPr lang="en-US" smtClean="0"/>
              <a:t> </a:t>
            </a:r>
            <a:r>
              <a:rPr lang="en-US" err="1" smtClean="0"/>
              <a:t>hiện</a:t>
            </a:r>
            <a:r>
              <a:rPr lang="en-US" smtClean="0"/>
              <a:t>:</a:t>
            </a:r>
          </a:p>
          <a:p>
            <a:r>
              <a:rPr lang="en-US"/>
              <a:t>	</a:t>
            </a:r>
            <a:r>
              <a:rPr lang="en-US" smtClean="0"/>
              <a:t>- </a:t>
            </a:r>
            <a:r>
              <a:rPr lang="en-US" err="1" smtClean="0"/>
              <a:t>Vũ</a:t>
            </a:r>
            <a:r>
              <a:rPr lang="en-US" smtClean="0"/>
              <a:t> </a:t>
            </a:r>
            <a:r>
              <a:rPr lang="en-US" err="1" smtClean="0"/>
              <a:t>Duy</a:t>
            </a:r>
            <a:r>
              <a:rPr lang="en-US" smtClean="0"/>
              <a:t> </a:t>
            </a:r>
            <a:r>
              <a:rPr lang="en-US" err="1" smtClean="0"/>
              <a:t>Trúc</a:t>
            </a:r>
            <a:endParaRPr lang="en-US" smtClean="0"/>
          </a:p>
          <a:p>
            <a:r>
              <a:rPr lang="en-US"/>
              <a:t>	</a:t>
            </a:r>
            <a:r>
              <a:rPr lang="en-US" smtClean="0"/>
              <a:t>- </a:t>
            </a:r>
            <a:r>
              <a:rPr lang="en-US" err="1" smtClean="0"/>
              <a:t>Lê</a:t>
            </a:r>
            <a:r>
              <a:rPr lang="en-US" smtClean="0"/>
              <a:t> </a:t>
            </a:r>
            <a:r>
              <a:rPr lang="en-US" err="1" smtClean="0"/>
              <a:t>Công</a:t>
            </a:r>
            <a:r>
              <a:rPr lang="en-US" smtClean="0"/>
              <a:t> </a:t>
            </a:r>
            <a:r>
              <a:rPr lang="en-US" err="1" smtClean="0"/>
              <a:t>Doãn</a:t>
            </a:r>
            <a:endParaRPr lang="en-US"/>
          </a:p>
        </p:txBody>
      </p:sp>
    </p:spTree>
    <p:extLst>
      <p:ext uri="{BB962C8B-B14F-4D97-AF65-F5344CB8AC3E}">
        <p14:creationId xmlns:p14="http://schemas.microsoft.com/office/powerpoint/2010/main" val="90590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558756" y="748938"/>
            <a:ext cx="381000" cy="381000"/>
          </a:xfrm>
          <a:prstGeom prst="line">
            <a:avLst/>
          </a:prstGeom>
          <a:noFill/>
          <a:ln w="12700" cap="rnd">
            <a:solidFill>
              <a:srgbClr val="003366"/>
            </a:solidFill>
            <a:prstDash val="sysDot"/>
            <a:round/>
            <a:headEnd/>
            <a:tailEnd/>
          </a:ln>
          <a:effectLst/>
        </p:spPr>
        <p:txBody>
          <a:bodyPr/>
          <a:lstStyle/>
          <a:p>
            <a:endParaRPr lang="en-US"/>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2" name="Rectangle 21"/>
          <p:cNvSpPr>
            <a:spLocks noChangeArrowheads="1"/>
          </p:cNvSpPr>
          <p:nvPr/>
        </p:nvSpPr>
        <p:spPr bwMode="auto">
          <a:xfrm>
            <a:off x="6946356" y="596538"/>
            <a:ext cx="1810111" cy="369332"/>
          </a:xfrm>
          <a:prstGeom prst="rect">
            <a:avLst/>
          </a:prstGeom>
          <a:noFill/>
          <a:ln w="9525">
            <a:noFill/>
            <a:miter lim="800000"/>
            <a:headEnd/>
            <a:tailEnd/>
          </a:ln>
          <a:effectLst/>
        </p:spPr>
        <p:txBody>
          <a:bodyPr wrap="none">
            <a:spAutoFit/>
          </a:bodyPr>
          <a:lstStyle/>
          <a:p>
            <a:r>
              <a:rPr lang="en-US" err="1"/>
              <a:t>Giới</a:t>
            </a:r>
            <a:r>
              <a:rPr lang="en-US"/>
              <a:t> </a:t>
            </a:r>
            <a:r>
              <a:rPr lang="en-US" err="1"/>
              <a:t>thiệu</a:t>
            </a:r>
            <a:r>
              <a:rPr lang="en-US"/>
              <a:t> </a:t>
            </a:r>
            <a:r>
              <a:rPr lang="en-US" err="1"/>
              <a:t>đề</a:t>
            </a:r>
            <a:r>
              <a:rPr lang="en-US"/>
              <a:t> </a:t>
            </a:r>
            <a:r>
              <a:rPr lang="en-US" err="1"/>
              <a:t>tài</a:t>
            </a:r>
            <a:endParaRPr lang="en-US"/>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4" name="Rectangle 23"/>
          <p:cNvSpPr>
            <a:spLocks noChangeArrowheads="1"/>
          </p:cNvSpPr>
          <p:nvPr/>
        </p:nvSpPr>
        <p:spPr bwMode="auto">
          <a:xfrm>
            <a:off x="6946356" y="1345838"/>
            <a:ext cx="1838965" cy="369332"/>
          </a:xfrm>
          <a:prstGeom prst="rect">
            <a:avLst/>
          </a:prstGeom>
          <a:noFill/>
          <a:ln w="9525">
            <a:noFill/>
            <a:miter lim="800000"/>
            <a:headEnd/>
            <a:tailEnd/>
          </a:ln>
          <a:effectLst/>
        </p:spPr>
        <p:txBody>
          <a:bodyPr wrap="none">
            <a:spAutoFit/>
          </a:bodyPr>
          <a:lstStyle/>
          <a:p>
            <a:r>
              <a:rPr lang="en-US" err="1" smtClean="0"/>
              <a:t>Mô</a:t>
            </a:r>
            <a:r>
              <a:rPr lang="en-US" smtClean="0"/>
              <a:t> </a:t>
            </a:r>
            <a:r>
              <a:rPr lang="en-US" err="1" smtClean="0"/>
              <a:t>tả</a:t>
            </a:r>
            <a:r>
              <a:rPr lang="en-US" smtClean="0"/>
              <a:t> </a:t>
            </a:r>
            <a:r>
              <a:rPr lang="en-US" err="1" smtClean="0"/>
              <a:t>nghiệp</a:t>
            </a:r>
            <a:r>
              <a:rPr lang="en-US" smtClean="0"/>
              <a:t> </a:t>
            </a:r>
            <a:r>
              <a:rPr lang="en-US" err="1" smtClean="0"/>
              <a:t>vụ</a:t>
            </a:r>
            <a:endParaRPr lang="en-US"/>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6" name="Rectangle 25"/>
          <p:cNvSpPr>
            <a:spLocks noChangeArrowheads="1"/>
          </p:cNvSpPr>
          <p:nvPr/>
        </p:nvSpPr>
        <p:spPr bwMode="auto">
          <a:xfrm>
            <a:off x="6943181" y="2088788"/>
            <a:ext cx="2031325" cy="369332"/>
          </a:xfrm>
          <a:prstGeom prst="rect">
            <a:avLst/>
          </a:prstGeom>
          <a:noFill/>
          <a:ln w="9525">
            <a:noFill/>
            <a:miter lim="800000"/>
            <a:headEnd/>
            <a:tailEnd/>
          </a:ln>
          <a:effectLst/>
        </p:spPr>
        <p:txBody>
          <a:bodyPr wrap="none">
            <a:spAutoFit/>
          </a:bodyPr>
          <a:lstStyle/>
          <a:p>
            <a:pPr eaLnBrk="0" hangingPunct="0"/>
            <a:r>
              <a:rPr lang="en-US" err="1" smtClean="0"/>
              <a:t>Phân</a:t>
            </a:r>
            <a:r>
              <a:rPr lang="en-US" smtClean="0"/>
              <a:t> </a:t>
            </a:r>
            <a:r>
              <a:rPr lang="en-US" err="1" smtClean="0"/>
              <a:t>tích</a:t>
            </a:r>
            <a:r>
              <a:rPr lang="en-US" smtClean="0"/>
              <a:t> </a:t>
            </a:r>
            <a:r>
              <a:rPr lang="en-US" err="1" smtClean="0"/>
              <a:t>yêu</a:t>
            </a:r>
            <a:r>
              <a:rPr lang="en-US" smtClean="0"/>
              <a:t> </a:t>
            </a:r>
            <a:r>
              <a:rPr lang="en-US" err="1" smtClean="0"/>
              <a:t>cầu</a:t>
            </a:r>
            <a:endParaRPr lang="en-US">
              <a:solidFill>
                <a:srgbClr val="000000"/>
              </a:solidFill>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3" name="Rectangle 33"/>
          <p:cNvSpPr>
            <a:spLocks noChangeArrowheads="1"/>
          </p:cNvSpPr>
          <p:nvPr/>
        </p:nvSpPr>
        <p:spPr bwMode="auto">
          <a:xfrm>
            <a:off x="6946356" y="3609613"/>
            <a:ext cx="2954655" cy="369332"/>
          </a:xfrm>
          <a:prstGeom prst="rect">
            <a:avLst/>
          </a:prstGeom>
          <a:noFill/>
          <a:ln w="9525">
            <a:noFill/>
            <a:miter lim="800000"/>
            <a:headEnd/>
            <a:tailEnd/>
          </a:ln>
          <a:effectLst/>
        </p:spPr>
        <p:txBody>
          <a:bodyPr wrap="none">
            <a:spAutoFit/>
          </a:bodyPr>
          <a:lstStyle/>
          <a:p>
            <a:pPr eaLnBrk="0" hangingPunct="0"/>
            <a:r>
              <a:rPr lang="en-US" smtClean="0">
                <a:solidFill>
                  <a:srgbClr val="000000"/>
                </a:solidFill>
              </a:rPr>
              <a:t>Hiện thực hệ thống	</a:t>
            </a:r>
            <a:endParaRPr lang="en-US">
              <a:solidFill>
                <a:srgbClr val="000000"/>
              </a:solidFill>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5" name="Rectangle 33"/>
          <p:cNvSpPr>
            <a:spLocks noChangeArrowheads="1"/>
          </p:cNvSpPr>
          <p:nvPr/>
        </p:nvSpPr>
        <p:spPr bwMode="auto">
          <a:xfrm>
            <a:off x="6943181" y="2812172"/>
            <a:ext cx="2123923" cy="369332"/>
          </a:xfrm>
          <a:prstGeom prst="rect">
            <a:avLst/>
          </a:prstGeom>
          <a:noFill/>
          <a:ln w="9525">
            <a:noFill/>
            <a:miter lim="800000"/>
            <a:headEnd/>
            <a:tailEnd/>
          </a:ln>
          <a:effectLst/>
        </p:spPr>
        <p:txBody>
          <a:bodyPr wrap="square">
            <a:spAutoFit/>
          </a:bodyPr>
          <a:lstStyle/>
          <a:p>
            <a:pPr eaLnBrk="0" hangingPunct="0"/>
            <a:r>
              <a:rPr lang="en-US" err="1"/>
              <a:t>Thiết</a:t>
            </a:r>
            <a:r>
              <a:rPr lang="en-US"/>
              <a:t> </a:t>
            </a:r>
            <a:r>
              <a:rPr lang="en-US" err="1"/>
              <a:t>kế</a:t>
            </a:r>
            <a:r>
              <a:rPr lang="en-US"/>
              <a:t> </a:t>
            </a:r>
            <a:r>
              <a:rPr lang="en-US" err="1"/>
              <a:t>hệ</a:t>
            </a:r>
            <a:r>
              <a:rPr lang="en-US"/>
              <a:t> </a:t>
            </a:r>
            <a:r>
              <a:rPr lang="en-US" err="1"/>
              <a:t>thống</a:t>
            </a:r>
            <a:endParaRPr lang="en-US"/>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8" name="Rectangle 33"/>
          <p:cNvSpPr>
            <a:spLocks noChangeArrowheads="1"/>
          </p:cNvSpPr>
          <p:nvPr/>
        </p:nvSpPr>
        <p:spPr bwMode="auto">
          <a:xfrm>
            <a:off x="6943181" y="4307264"/>
            <a:ext cx="1158414"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Demo</a:t>
            </a:r>
            <a:endParaRPr lang="en-US">
              <a:solidFill>
                <a:srgbClr val="000000"/>
              </a:solidFill>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p>
        </p:txBody>
      </p:sp>
      <p:pic>
        <p:nvPicPr>
          <p:cNvPr id="41" name="Picture 40"/>
          <p:cNvPicPr>
            <a:picLocks noChangeAspect="1"/>
          </p:cNvPicPr>
          <p:nvPr/>
        </p:nvPicPr>
        <p:blipFill>
          <a:blip r:embed="rId3"/>
          <a:stretch>
            <a:fillRect/>
          </a:stretch>
        </p:blipFill>
        <p:spPr>
          <a:xfrm>
            <a:off x="2480639" y="935737"/>
            <a:ext cx="2670279" cy="2670279"/>
          </a:xfrm>
          <a:prstGeom prst="rect">
            <a:avLst/>
          </a:prstGeom>
        </p:spPr>
      </p:pic>
      <p:sp>
        <p:nvSpPr>
          <p:cNvPr id="31" name="Rectangle 21"/>
          <p:cNvSpPr>
            <a:spLocks noChangeArrowheads="1"/>
          </p:cNvSpPr>
          <p:nvPr/>
        </p:nvSpPr>
        <p:spPr bwMode="auto">
          <a:xfrm>
            <a:off x="2861837" y="1918311"/>
            <a:ext cx="1868487" cy="584775"/>
          </a:xfrm>
          <a:prstGeom prst="rect">
            <a:avLst/>
          </a:prstGeom>
          <a:noFill/>
          <a:ln w="9525">
            <a:noFill/>
            <a:miter lim="800000"/>
            <a:headEnd/>
            <a:tailEnd/>
          </a:ln>
          <a:effectLst/>
        </p:spPr>
        <p:txBody>
          <a:bodyPr wrap="square">
            <a:spAutoFit/>
          </a:bodyPr>
          <a:lstStyle/>
          <a:p>
            <a:r>
              <a:rPr lang="en-US" sz="3200" err="1"/>
              <a:t>Nội</a:t>
            </a:r>
            <a:r>
              <a:rPr lang="en-US" sz="3200"/>
              <a:t> dung</a:t>
            </a:r>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0" name="Rectangle 33"/>
          <p:cNvSpPr>
            <a:spLocks noChangeArrowheads="1"/>
          </p:cNvSpPr>
          <p:nvPr/>
        </p:nvSpPr>
        <p:spPr bwMode="auto">
          <a:xfrm>
            <a:off x="6934116" y="5055666"/>
            <a:ext cx="2255603"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Đánh giá hệ thống</a:t>
            </a:r>
            <a:endParaRPr lang="en-US">
              <a:solidFill>
                <a:srgbClr val="000000"/>
              </a:solidFill>
            </a:endParaRPr>
          </a:p>
        </p:txBody>
      </p:sp>
      <p:sp>
        <p:nvSpPr>
          <p:cNvPr id="51" name="Rectangle 33"/>
          <p:cNvSpPr>
            <a:spLocks noChangeArrowheads="1"/>
          </p:cNvSpPr>
          <p:nvPr/>
        </p:nvSpPr>
        <p:spPr bwMode="auto">
          <a:xfrm>
            <a:off x="6934117" y="5810277"/>
            <a:ext cx="1158414"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Tổng kết</a:t>
            </a:r>
            <a:endParaRPr lang="en-US">
              <a:solidFill>
                <a:srgbClr val="000000"/>
              </a:solidFill>
            </a:endParaRPr>
          </a:p>
        </p:txBody>
      </p:sp>
    </p:spTree>
    <p:extLst>
      <p:ext uri="{BB962C8B-B14F-4D97-AF65-F5344CB8AC3E}">
        <p14:creationId xmlns:p14="http://schemas.microsoft.com/office/powerpoint/2010/main" val="42276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06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61638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TotalTime>
  <Words>272</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17</cp:revision>
  <dcterms:created xsi:type="dcterms:W3CDTF">2017-05-15T04:03:23Z</dcterms:created>
  <dcterms:modified xsi:type="dcterms:W3CDTF">2017-05-15T04:54:39Z</dcterms:modified>
</cp:coreProperties>
</file>