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7" r:id="rId5"/>
    <p:sldId id="296" r:id="rId6"/>
    <p:sldId id="297" r:id="rId7"/>
    <p:sldId id="288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2" r:id="rId28"/>
    <p:sldId id="316" r:id="rId29"/>
    <p:sldId id="317" r:id="rId30"/>
    <p:sldId id="318" r:id="rId31"/>
    <p:sldId id="319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C8AF1AFF-9E7F-4D80-8D1C-666315FFE84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8" y="16146"/>
            <a:ext cx="1028789" cy="1082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A193-151D-48F6-ABE6-FDDB0BC0A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64F13-48D1-4ADC-B1EB-3904AA61B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7BA5889-3889-48EB-8ABB-7988F2FA7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6F444-4353-4DA7-95C4-BBD8D857D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61CDB-809F-4F01-8B1D-FE5EAC243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BEBBD-17BD-4560-87E4-547DA4A47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99E6-7C00-4D22-A89F-1F9B3615D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41182-25CA-4852-8295-F5606E806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D8CAD-8B7D-4421-84A6-58E0B706B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2312-82E8-4FE4-9A01-ADEF37E3AE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3CDFB-B3A1-4232-AA4B-479C24C388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436440-C9A7-4386-89C9-F52B6C3604B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4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181600"/>
            <a:ext cx="6400800" cy="1143000"/>
          </a:xfrm>
        </p:spPr>
        <p:txBody>
          <a:bodyPr/>
          <a:lstStyle/>
          <a:p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800" dirty="0" smtClean="0">
                <a:solidFill>
                  <a:schemeClr val="tx1"/>
                </a:solidFill>
              </a:rPr>
              <a:t>GVHD: </a:t>
            </a:r>
            <a:r>
              <a:rPr lang="en-US" sz="1800" err="1" smtClean="0">
                <a:solidFill>
                  <a:schemeClr val="tx1"/>
                </a:solidFill>
              </a:rPr>
              <a:t>Th.S</a:t>
            </a:r>
            <a:r>
              <a:rPr lang="en-US" sz="1800" smtClean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Nguyễn </a:t>
            </a:r>
            <a:r>
              <a:rPr lang="en-US" sz="1800" smtClean="0">
                <a:solidFill>
                  <a:schemeClr val="tx1"/>
                </a:solidFill>
              </a:rPr>
              <a:t>Thị Ái Thảo</a:t>
            </a:r>
            <a:r>
              <a:rPr lang="en-US" sz="1800">
                <a:solidFill>
                  <a:schemeClr val="tx1"/>
                </a:solidFill>
              </a:rPr>
              <a:t/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GVPB:ThS. </a:t>
            </a:r>
            <a:r>
              <a:rPr lang="en-US" sz="1800" smtClean="0">
                <a:solidFill>
                  <a:schemeClr val="tx1"/>
                </a:solidFill>
              </a:rPr>
              <a:t>Đặng Trần Trí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 smtClean="0">
                <a:solidFill>
                  <a:schemeClr val="tx1"/>
                </a:solidFill>
              </a:rPr>
              <a:t>Nhóm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err="1" smtClean="0">
                <a:solidFill>
                  <a:schemeClr val="tx1"/>
                </a:solidFill>
              </a:rPr>
              <a:t>thực</a:t>
            </a:r>
            <a:r>
              <a:rPr lang="en-US" sz="1800" smtClean="0">
                <a:solidFill>
                  <a:schemeClr val="tx1"/>
                </a:solidFill>
              </a:rPr>
              <a:t> hiện: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-Nguyễn Ngọc Thanh Bình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-Đặng Quốc Tùng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-Trần Hoàng Bách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507" y="1219200"/>
            <a:ext cx="8305800" cy="381000"/>
          </a:xfrm>
        </p:spPr>
        <p:txBody>
          <a:bodyPr/>
          <a:lstStyle/>
          <a:p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: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dệt</a:t>
            </a:r>
            <a:r>
              <a:rPr lang="en-US" sz="2800" dirty="0" smtClean="0"/>
              <a:t> </a:t>
            </a:r>
            <a:r>
              <a:rPr lang="en-US" sz="2800" dirty="0" err="1" smtClean="0"/>
              <a:t>vải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 NvNhanSu</a:t>
            </a:r>
            <a:endParaRPr lang="en-US" b="1" dirty="0"/>
          </a:p>
        </p:txBody>
      </p:sp>
      <p:pic>
        <p:nvPicPr>
          <p:cNvPr id="6" name="Picture 5" descr="C:\Users\HP\Desktop\New folder (2)\anh\usNhanS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96000" cy="41148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992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NvKho</a:t>
            </a:r>
            <a:endParaRPr lang="en-US" b="1" dirty="0"/>
          </a:p>
        </p:txBody>
      </p:sp>
      <p:pic>
        <p:nvPicPr>
          <p:cNvPr id="5" name="Picture 4" descr="C:\Users\HP\Desktop\New folder (2)\anh\usKh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553200" cy="4419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7603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NvSanXuat</a:t>
            </a:r>
            <a:endParaRPr lang="en-US" b="1" dirty="0"/>
          </a:p>
        </p:txBody>
      </p:sp>
      <p:pic>
        <p:nvPicPr>
          <p:cNvPr id="6" name="Picture 5" descr="C:\Users\HP\Desktop\New folder (2)\anh\usSanX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2920"/>
            <a:ext cx="6629400" cy="44492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5230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NvBanHang</a:t>
            </a:r>
            <a:endParaRPr lang="en-US" b="1" dirty="0"/>
          </a:p>
        </p:txBody>
      </p:sp>
      <p:pic>
        <p:nvPicPr>
          <p:cNvPr id="5" name="Picture 4" descr="C:\Users\HP\Desktop\New folder (2)\anh\usBanHa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4200" cy="426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11075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NvKeToan</a:t>
            </a:r>
            <a:endParaRPr lang="en-US" b="1" dirty="0"/>
          </a:p>
        </p:txBody>
      </p:sp>
      <p:pic>
        <p:nvPicPr>
          <p:cNvPr id="6" name="Picture 5" descr="C:\Users\HP\Desktop\New folder (2)\anh\usKeTo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5326"/>
            <a:ext cx="6858000" cy="390207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34524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Khach</a:t>
            </a:r>
            <a:endParaRPr lang="en-US" b="1" dirty="0"/>
          </a:p>
        </p:txBody>
      </p:sp>
      <p:pic>
        <p:nvPicPr>
          <p:cNvPr id="5" name="Picture 4" descr="C:\Users\HP\Desktop\New folder (2)\anh\usKha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53200" cy="426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9368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Mô </a:t>
            </a:r>
            <a:r>
              <a:rPr lang="en-US" b="1"/>
              <a:t>hình thực thể liên kết – ERD</a:t>
            </a:r>
            <a:endParaRPr lang="en-US" b="1" dirty="0"/>
          </a:p>
        </p:txBody>
      </p:sp>
      <p:pic>
        <p:nvPicPr>
          <p:cNvPr id="5" name="Picture 4" descr="C:\Users\HP\Desktop\New folder (2)\14980696_690741641080508_9177431519691628919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454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0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Mô hình </a:t>
            </a:r>
            <a:r>
              <a:rPr lang="en-US" b="1"/>
              <a:t>dữ liệu quan hệ</a:t>
            </a:r>
            <a:endParaRPr lang="en-US" b="1" dirty="0"/>
          </a:p>
        </p:txBody>
      </p:sp>
      <p:pic>
        <p:nvPicPr>
          <p:cNvPr id="6" name="Picture 5" descr="C:\Users\HP\Desktop\New folder (2)\anh\15491539_980102318761858_145492131_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5182"/>
            <a:ext cx="6858000" cy="454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3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Kiến </a:t>
            </a:r>
            <a:r>
              <a:rPr lang="en-US" b="1"/>
              <a:t>trúc tống quát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46154"/>
            <a:ext cx="6400800" cy="4332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chức năng tổng quát</a:t>
            </a:r>
            <a:endParaRPr lang="en-US" b="1" dirty="0"/>
          </a:p>
        </p:txBody>
      </p:sp>
      <p:pic>
        <p:nvPicPr>
          <p:cNvPr id="6" name="Picture 5" descr="C:\Users\HP\Desktop\lv\kientruc\tongq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7372"/>
            <a:ext cx="6705600" cy="4030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292350" y="16002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216150" y="42672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673350" y="1600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673350" y="45720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597150" y="2362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673350" y="3124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597150" y="38100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228600" y="1747838"/>
            <a:ext cx="2673350" cy="2671762"/>
            <a:chOff x="140" y="1419"/>
            <a:chExt cx="1684" cy="168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276600" y="13716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679950" y="1447800"/>
            <a:ext cx="1810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276600" y="21209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679950" y="2197100"/>
            <a:ext cx="2672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Nghiệp vụ và công nghệ</a:t>
            </a:r>
            <a:endParaRPr lang="en-US" dirty="0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273425" y="28638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676775" y="294005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Phân tích yêu cầu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187700" y="14890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00400" y="22542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00400" y="30099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276600" y="35956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187700" y="3733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276600" y="43846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679950" y="4460875"/>
            <a:ext cx="2954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</a:rPr>
              <a:t>Hiện thực hệ thống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00400" y="4518025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4833493" y="3663434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Thiết kế hệ thống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746241" y="5269651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gray">
          <a:xfrm>
            <a:off x="3349491" y="5082326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4752841" y="51585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</a:rPr>
              <a:t>Tổng kết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gray">
          <a:xfrm>
            <a:off x="3273291" y="5215676"/>
            <a:ext cx="228600" cy="22860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auto">
          <a:xfrm>
            <a:off x="1676401" y="4410075"/>
            <a:ext cx="1058862" cy="859576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633760" y="2733387"/>
            <a:ext cx="1868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/>
              <a:t>Nội dung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bán hàng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1340"/>
            <a:ext cx="6324600" cy="426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3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Kế toán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248400" cy="427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1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Khách hàng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2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Kho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29400" cy="430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Nhân sự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4008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0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User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400800" cy="3912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5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Sản Xuất</a:t>
            </a:r>
            <a:endParaRPr lang="en-US"/>
          </a:p>
        </p:txBody>
      </p:sp>
      <p:pic>
        <p:nvPicPr>
          <p:cNvPr id="5" name="Picture 4" descr="C:\Users\HP\Desktop\lv\kientruc\sanx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699"/>
            <a:ext cx="6342856" cy="440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V. Demo ứng dụng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Công nghệ sử dụng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858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Kết quả đạt được</a:t>
            </a:r>
            <a:endParaRPr lang="en-US" b="1" dirty="0"/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gray">
          <a:xfrm>
            <a:off x="1600200" y="236220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003550" y="2438400"/>
            <a:ext cx="2544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Kiến thức về nghiệp vụ</a:t>
            </a:r>
            <a:endParaRPr lang="en-US" dirty="0"/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1600200" y="311150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003550" y="3187700"/>
            <a:ext cx="2621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Kiến thức về công nghệ</a:t>
            </a:r>
            <a:endParaRPr lang="en-US" dirty="0"/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gray">
          <a:xfrm>
            <a:off x="1597025" y="385445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000375" y="3930650"/>
            <a:ext cx="3018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Kinh nghiệm làm việc nhóm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gray">
          <a:xfrm>
            <a:off x="1600200" y="4586288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157093" y="4654034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Kinh nghiệm giải quyết vấn đề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Đánh </a:t>
            </a:r>
            <a:r>
              <a:rPr lang="en-US" b="1"/>
              <a:t>giá hệ thống</a:t>
            </a:r>
            <a:endParaRPr lang="en-US" b="1" dirty="0"/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V="1">
            <a:off x="2499574" y="2198978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423374" y="4865978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80574" y="2198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880574" y="51707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880574" y="3722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435824" y="2346616"/>
            <a:ext cx="2673350" cy="2671762"/>
            <a:chOff x="140" y="1419"/>
            <a:chExt cx="1684" cy="1683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3483824" y="197037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958819" y="2072922"/>
            <a:ext cx="3849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Đ</a:t>
            </a:r>
            <a:r>
              <a:rPr lang="en-US" smtClean="0"/>
              <a:t>ảm </a:t>
            </a:r>
            <a:r>
              <a:rPr lang="en-US"/>
              <a:t>bảo những chức năng cơ bản 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3480649" y="346262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986106" y="3547608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Phân quyền rõ ràng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gray">
          <a:xfrm>
            <a:off x="3394924" y="208785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gray">
          <a:xfrm>
            <a:off x="3407624" y="360867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3483824" y="498345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4011858" y="5054734"/>
            <a:ext cx="3268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  <a:r>
              <a:rPr lang="en-US" smtClean="0"/>
              <a:t>ễ </a:t>
            </a:r>
            <a:r>
              <a:rPr lang="en-US"/>
              <a:t>dàng mở rộng và tích hợp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gray">
          <a:xfrm>
            <a:off x="3407624" y="5116803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840984" y="3332165"/>
            <a:ext cx="1868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smtClean="0"/>
              <a:t>Ưu điểm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2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I. Giới </a:t>
            </a:r>
            <a:r>
              <a:rPr lang="en-US" sz="4400" dirty="0" err="1"/>
              <a:t>thiệu</a:t>
            </a:r>
            <a:r>
              <a:rPr lang="en-US" sz="4400" dirty="0"/>
              <a:t> </a:t>
            </a:r>
            <a:r>
              <a:rPr lang="en-US" sz="4400" dirty="0" err="1"/>
              <a:t>đề</a:t>
            </a:r>
            <a:r>
              <a:rPr lang="en-US" sz="4400" dirty="0"/>
              <a:t> </a:t>
            </a:r>
            <a:r>
              <a:rPr lang="en-US" sz="4400" dirty="0" err="1"/>
              <a:t>tài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981200"/>
            <a:ext cx="7824787" cy="3149600"/>
          </a:xfrm>
          <a:noFill/>
          <a:ln/>
        </p:spPr>
        <p:txBody>
          <a:bodyPr/>
          <a:lstStyle/>
          <a:p>
            <a:r>
              <a:rPr lang="en-US" b="1" dirty="0" err="1" smtClean="0"/>
              <a:t>Lý</a:t>
            </a:r>
            <a:r>
              <a:rPr lang="en-US" b="1" dirty="0" smtClean="0"/>
              <a:t> do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 smtClean="0"/>
          </a:p>
          <a:p>
            <a:r>
              <a:rPr lang="en-US" b="1" smtClean="0"/>
              <a:t>Mục tiêu và phạm vi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Đánh </a:t>
            </a:r>
            <a:r>
              <a:rPr lang="en-US" b="1"/>
              <a:t>giá hệ thống</a:t>
            </a:r>
            <a:endParaRPr lang="en-US" b="1" dirty="0"/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V="1">
            <a:off x="2499574" y="2198978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423374" y="4865978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80574" y="2198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880574" y="51707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880574" y="3722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435824" y="2346616"/>
            <a:ext cx="2673350" cy="2671762"/>
            <a:chOff x="140" y="1419"/>
            <a:chExt cx="1684" cy="1683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3483824" y="197037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4738497" y="2087853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Bảo mật kém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3480649" y="346262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986106" y="3547608"/>
            <a:ext cx="3567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Giao diện sơ sài, không cuốn hút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gray">
          <a:xfrm>
            <a:off x="3394924" y="208785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gray">
          <a:xfrm>
            <a:off x="3407624" y="360867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3483824" y="498345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3749469" y="5043262"/>
            <a:ext cx="4836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</a:t>
            </a:r>
            <a:r>
              <a:rPr lang="en-US" smtClean="0"/>
              <a:t>Chưa hoàn </a:t>
            </a:r>
            <a:r>
              <a:rPr lang="en-US"/>
              <a:t>chỉnh được tất cả các chức năng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gray">
          <a:xfrm>
            <a:off x="3407624" y="5116803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812855" y="3475236"/>
            <a:ext cx="18684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smtClean="0"/>
              <a:t>Khuyết điểm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65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Hướng phát triển</a:t>
            </a:r>
            <a:endParaRPr lang="en-US" b="1" dirty="0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1828800" y="21336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083473" y="2251075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Gia tăng tính bảo mật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1825625" y="29919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083473" y="3083987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Hoàn thiện giao diện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1836357" y="3904157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2102002" y="3978257"/>
            <a:ext cx="4044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Áp dụng Data Mining giải quyết sai lỗi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3"/>
            <a:ext cx="7824787" cy="3149600"/>
          </a:xfrm>
          <a:noFill/>
          <a:ln/>
        </p:spPr>
        <p:txBody>
          <a:bodyPr/>
          <a:lstStyle/>
          <a:p>
            <a:r>
              <a:rPr lang="en-US" b="1" smtClean="0"/>
              <a:t>Giới thiệu về ngành dệt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59" y="1676400"/>
            <a:ext cx="5389880" cy="44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3"/>
            <a:ext cx="7824787" cy="3149600"/>
          </a:xfrm>
          <a:noFill/>
          <a:ln/>
        </p:spPr>
        <p:txBody>
          <a:bodyPr/>
          <a:lstStyle/>
          <a:p>
            <a:r>
              <a:rPr lang="en-US" b="1" smtClean="0"/>
              <a:t>Nghiệp vụ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:\Users\HP\Desktop\lv\icon\nghiepv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15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2"/>
            <a:ext cx="7824787" cy="4694237"/>
          </a:xfrm>
          <a:noFill/>
          <a:ln/>
        </p:spPr>
        <p:txBody>
          <a:bodyPr/>
          <a:lstStyle/>
          <a:p>
            <a:r>
              <a:rPr lang="en-US" b="1" smtClean="0"/>
              <a:t>Laravel Framework</a:t>
            </a:r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r>
              <a:rPr lang="en-US" b="1" smtClean="0"/>
              <a:t>Ưu điểm</a:t>
            </a:r>
          </a:p>
          <a:p>
            <a:pPr lvl="1"/>
            <a:r>
              <a:rPr lang="en-US" b="1" smtClean="0"/>
              <a:t>Nhược điểm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6" name="Picture 5" descr="C:\Users\HP\Desktop\lv\larav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52600"/>
            <a:ext cx="58674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 smtClean="0"/>
              <a:t>Phân tích chức </a:t>
            </a:r>
            <a:r>
              <a:rPr lang="en-US"/>
              <a:t>năng hệ </a:t>
            </a:r>
            <a:r>
              <a:rPr lang="en-US" smtClean="0"/>
              <a:t>thống</a:t>
            </a:r>
          </a:p>
          <a:p>
            <a:pPr lvl="1"/>
            <a:r>
              <a:rPr lang="en-US" b="1" smtClean="0"/>
              <a:t>Yêu cầu chung</a:t>
            </a:r>
          </a:p>
          <a:p>
            <a:pPr lvl="1"/>
            <a:r>
              <a:rPr lang="en-US" b="1" smtClean="0"/>
              <a:t>Yêu cầu chi tiết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 smtClean="0"/>
              <a:t>Usecase tổng quát</a:t>
            </a:r>
          </a:p>
          <a:p>
            <a:endParaRPr lang="en-US" b="1" dirty="0"/>
          </a:p>
        </p:txBody>
      </p:sp>
      <p:pic>
        <p:nvPicPr>
          <p:cNvPr id="4" name="Picture 3" descr="C:\Users\HP\Desktop\New folder (2)\anh\usecas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866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 User</a:t>
            </a:r>
            <a:endParaRPr lang="en-US" b="1" dirty="0"/>
          </a:p>
        </p:txBody>
      </p:sp>
      <p:pic>
        <p:nvPicPr>
          <p:cNvPr id="5" name="Picture 4" descr="C:\Users\HP\Desktop\New folder (2)\anh\us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1910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180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BD6F08E-FA30-4F22-86A3-A2C657FFFFA9}" vid="{F1F60506-182E-415B-8549-7DD43519D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170</TotalTime>
  <Words>437</Words>
  <Application>Microsoft Office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400TGp_globalcity_light_ani</vt:lpstr>
      <vt:lpstr> GVHD: Th.S Nguyễn Thị Ái Thảo GVPB:ThS. Đặng Trần Trí Nhóm thực hiện:  -Nguyễn Ngọc Thanh Bình  -Đặng Quốc Tùng  -Trần Hoàng Bách </vt:lpstr>
      <vt:lpstr>PowerPoint Presentation</vt:lpstr>
      <vt:lpstr>I. Giới thiệu đề tài</vt:lpstr>
      <vt:lpstr>II. Nghiệp vụ và công nghệ</vt:lpstr>
      <vt:lpstr>II. Nghiệp vụ và công nghệ</vt:lpstr>
      <vt:lpstr>II. Nghiệp vụ và công nghệ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V. Demo ứng dụng</vt:lpstr>
      <vt:lpstr>VI. Tổng kết</vt:lpstr>
      <vt:lpstr>VI. Tổng kết</vt:lpstr>
      <vt:lpstr>VI. Tổng kết</vt:lpstr>
      <vt:lpstr>VI. Tổng kết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HP</dc:creator>
  <cp:lastModifiedBy>HP</cp:lastModifiedBy>
  <cp:revision>22</cp:revision>
  <dcterms:created xsi:type="dcterms:W3CDTF">2016-11-06T03:01:02Z</dcterms:created>
  <dcterms:modified xsi:type="dcterms:W3CDTF">2016-12-21T23:28:32Z</dcterms:modified>
</cp:coreProperties>
</file>