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8805" y="804552"/>
            <a:ext cx="9604561" cy="226278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31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4400" dirty="0" err="1" smtClean="0"/>
              <a:t>Xây</a:t>
            </a:r>
            <a:r>
              <a:rPr lang="en-US" sz="4400" dirty="0" smtClean="0"/>
              <a:t> </a:t>
            </a:r>
            <a:r>
              <a:rPr lang="en-US" sz="4400" dirty="0" err="1"/>
              <a:t>dựng</a:t>
            </a:r>
            <a:r>
              <a:rPr lang="en-US" sz="4400" dirty="0"/>
              <a:t> </a:t>
            </a:r>
            <a:r>
              <a:rPr lang="en-US" sz="4400" dirty="0" err="1"/>
              <a:t>hệ</a:t>
            </a:r>
            <a:r>
              <a:rPr lang="en-US" sz="4400" dirty="0"/>
              <a:t> </a:t>
            </a:r>
            <a:r>
              <a:rPr lang="en-US" sz="4400" dirty="0" err="1"/>
              <a:t>thống</a:t>
            </a:r>
            <a:r>
              <a:rPr lang="en-US" sz="4400" dirty="0"/>
              <a:t> </a:t>
            </a:r>
            <a:r>
              <a:rPr lang="en-US" sz="4400" dirty="0" err="1"/>
              <a:t>quản</a:t>
            </a:r>
            <a:r>
              <a:rPr lang="en-US" sz="4400" dirty="0"/>
              <a:t> </a:t>
            </a:r>
            <a:r>
              <a:rPr lang="en-US" sz="4400" dirty="0" err="1"/>
              <a:t>lý</a:t>
            </a:r>
            <a:r>
              <a:rPr lang="en-US" sz="4400" dirty="0"/>
              <a:t> </a:t>
            </a:r>
            <a:r>
              <a:rPr lang="en-US" sz="4400" dirty="0" err="1"/>
              <a:t>thông</a:t>
            </a:r>
            <a:r>
              <a:rPr lang="en-US" sz="4400" dirty="0"/>
              <a:t> tin </a:t>
            </a:r>
            <a:r>
              <a:rPr lang="en-US" sz="4400" dirty="0" err="1" smtClean="0"/>
              <a:t>bán</a:t>
            </a:r>
            <a:r>
              <a:rPr lang="en-US" sz="4400" dirty="0" smtClean="0"/>
              <a:t> </a:t>
            </a:r>
            <a:r>
              <a:rPr lang="en-US" sz="4400" dirty="0" err="1"/>
              <a:t>hàng</a:t>
            </a:r>
            <a:r>
              <a:rPr lang="en-US" sz="4400" dirty="0"/>
              <a:t> </a:t>
            </a:r>
            <a:r>
              <a:rPr lang="en-US" sz="4400" dirty="0" err="1"/>
              <a:t>cho</a:t>
            </a:r>
            <a:r>
              <a:rPr lang="en-US" sz="4400" dirty="0"/>
              <a:t> </a:t>
            </a:r>
            <a:r>
              <a:rPr lang="en-US" sz="4400" dirty="0" err="1"/>
              <a:t>doanh</a:t>
            </a:r>
            <a:r>
              <a:rPr lang="en-US" sz="4400" dirty="0"/>
              <a:t> </a:t>
            </a:r>
            <a:r>
              <a:rPr lang="en-US" sz="4400" dirty="0" err="1"/>
              <a:t>nghiệp</a:t>
            </a:r>
            <a:r>
              <a:rPr lang="en-US" sz="4400" dirty="0"/>
              <a:t> </a:t>
            </a:r>
            <a:r>
              <a:rPr lang="en-US" sz="4400" dirty="0" err="1"/>
              <a:t>sản</a:t>
            </a:r>
            <a:r>
              <a:rPr lang="en-US" sz="4400" dirty="0"/>
              <a:t> </a:t>
            </a:r>
            <a:r>
              <a:rPr lang="en-US" sz="4400" dirty="0" err="1"/>
              <a:t>xuất</a:t>
            </a:r>
            <a:r>
              <a:rPr lang="en-US" sz="4400" dirty="0"/>
              <a:t> </a:t>
            </a:r>
            <a:r>
              <a:rPr lang="en-US" sz="4400" dirty="0" err="1"/>
              <a:t>vải</a:t>
            </a:r>
            <a:r>
              <a:rPr lang="en-US" sz="4400" dirty="0"/>
              <a:t>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8908" y="3930734"/>
            <a:ext cx="4144487" cy="2483568"/>
          </a:xfrm>
        </p:spPr>
        <p:txBody>
          <a:bodyPr>
            <a:normAutofit/>
          </a:bodyPr>
          <a:lstStyle/>
          <a:p>
            <a:r>
              <a:rPr lang="en-US" dirty="0" smtClean="0"/>
              <a:t>GVHD: </a:t>
            </a:r>
            <a:r>
              <a:rPr lang="en-US" dirty="0" err="1" smtClean="0"/>
              <a:t>ThS</a:t>
            </a:r>
            <a:r>
              <a:rPr lang="en-US" dirty="0" smtClean="0"/>
              <a:t>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Ái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endParaRPr lang="en-US" dirty="0" smtClean="0"/>
          </a:p>
          <a:p>
            <a:r>
              <a:rPr lang="en-US" dirty="0" smtClean="0"/>
              <a:t>GVPB: </a:t>
            </a:r>
            <a:r>
              <a:rPr lang="en-US" dirty="0" err="1" smtClean="0"/>
              <a:t>ThS</a:t>
            </a:r>
            <a:r>
              <a:rPr lang="en-US" dirty="0" smtClean="0"/>
              <a:t>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Quế</a:t>
            </a:r>
            <a:r>
              <a:rPr lang="en-US" dirty="0" smtClean="0"/>
              <a:t> </a:t>
            </a:r>
            <a:r>
              <a:rPr lang="en-US" dirty="0" err="1" smtClean="0"/>
              <a:t>Nguyệt</a:t>
            </a:r>
            <a:endParaRPr lang="en-US" dirty="0" smtClean="0"/>
          </a:p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Doãn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90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638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27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Đề tài luận văn số 31:  Xây dựng hệ thống quản lý thông tin bán hàng cho doanh nghiệp sản xuất vải.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thelovestucker</dc:creator>
  <cp:lastModifiedBy>thelovestucker</cp:lastModifiedBy>
  <cp:revision>9</cp:revision>
  <dcterms:created xsi:type="dcterms:W3CDTF">2017-05-15T04:03:23Z</dcterms:created>
  <dcterms:modified xsi:type="dcterms:W3CDTF">2017-05-15T04:29:20Z</dcterms:modified>
</cp:coreProperties>
</file>