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Khanh" userId="83190df5a608077b" providerId="LiveId" clId="{0A56EA02-C7A5-450C-9C34-63498E276ADD}"/>
    <pc:docChg chg="undo custSel modSld">
      <pc:chgData name="Nguyen Khanh" userId="83190df5a608077b" providerId="LiveId" clId="{0A56EA02-C7A5-450C-9C34-63498E276ADD}" dt="2025-10-01T17:20:45.691" v="14"/>
      <pc:docMkLst>
        <pc:docMk/>
      </pc:docMkLst>
      <pc:sldChg chg="addSp modSp mod setBg">
        <pc:chgData name="Nguyen Khanh" userId="83190df5a608077b" providerId="LiveId" clId="{0A56EA02-C7A5-450C-9C34-63498E276ADD}" dt="2025-10-01T17:20:07.615" v="8" actId="26606"/>
        <pc:sldMkLst>
          <pc:docMk/>
          <pc:sldMk cId="0" sldId="256"/>
        </pc:sldMkLst>
        <pc:spChg chg="mod">
          <ac:chgData name="Nguyen Khanh" userId="83190df5a608077b" providerId="LiveId" clId="{0A56EA02-C7A5-450C-9C34-63498E276ADD}" dt="2025-10-01T17:20:07.615" v="8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Nguyen Khanh" userId="83190df5a608077b" providerId="LiveId" clId="{0A56EA02-C7A5-450C-9C34-63498E276ADD}" dt="2025-10-01T17:20:07.615" v="8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Nguyen Khanh" userId="83190df5a608077b" providerId="LiveId" clId="{0A56EA02-C7A5-450C-9C34-63498E276ADD}" dt="2025-10-01T17:20:07.615" v="8" actId="26606"/>
          <ac:spMkLst>
            <pc:docMk/>
            <pc:sldMk cId="0" sldId="256"/>
            <ac:spMk id="8" creationId="{8C790BE2-4E4F-4AAF-81A2-4A6F4885EBE6}"/>
          </ac:spMkLst>
        </pc:spChg>
        <pc:spChg chg="add">
          <ac:chgData name="Nguyen Khanh" userId="83190df5a608077b" providerId="LiveId" clId="{0A56EA02-C7A5-450C-9C34-63498E276ADD}" dt="2025-10-01T17:20:07.615" v="8" actId="26606"/>
          <ac:spMkLst>
            <pc:docMk/>
            <pc:sldMk cId="0" sldId="256"/>
            <ac:spMk id="10" creationId="{D28B54C3-B57B-472A-B96E-1FCB67093DC2}"/>
          </ac:spMkLst>
        </pc:spChg>
        <pc:spChg chg="add">
          <ac:chgData name="Nguyen Khanh" userId="83190df5a608077b" providerId="LiveId" clId="{0A56EA02-C7A5-450C-9C34-63498E276ADD}" dt="2025-10-01T17:20:07.615" v="8" actId="26606"/>
          <ac:spMkLst>
            <pc:docMk/>
            <pc:sldMk cId="0" sldId="256"/>
            <ac:spMk id="12" creationId="{7DB3C429-F8DA-49B9-AF84-21996FCF78B5}"/>
          </ac:spMkLst>
        </pc:spChg>
        <pc:spChg chg="add">
          <ac:chgData name="Nguyen Khanh" userId="83190df5a608077b" providerId="LiveId" clId="{0A56EA02-C7A5-450C-9C34-63498E276ADD}" dt="2025-10-01T17:20:07.615" v="8" actId="26606"/>
          <ac:spMkLst>
            <pc:docMk/>
            <pc:sldMk cId="0" sldId="256"/>
            <ac:spMk id="14" creationId="{E12088DD-B1AD-40E0-8B86-1D87A2CCD9BE}"/>
          </ac:spMkLst>
        </pc:spChg>
        <pc:spChg chg="add">
          <ac:chgData name="Nguyen Khanh" userId="83190df5a608077b" providerId="LiveId" clId="{0A56EA02-C7A5-450C-9C34-63498E276ADD}" dt="2025-10-01T17:20:07.615" v="8" actId="26606"/>
          <ac:spMkLst>
            <pc:docMk/>
            <pc:sldMk cId="0" sldId="256"/>
            <ac:spMk id="16" creationId="{C4C9F2B0-1044-46EB-8AEB-C3BFFDE6C2CC}"/>
          </ac:spMkLst>
        </pc:spChg>
        <pc:spChg chg="add">
          <ac:chgData name="Nguyen Khanh" userId="83190df5a608077b" providerId="LiveId" clId="{0A56EA02-C7A5-450C-9C34-63498E276ADD}" dt="2025-10-01T17:20:07.615" v="8" actId="26606"/>
          <ac:spMkLst>
            <pc:docMk/>
            <pc:sldMk cId="0" sldId="256"/>
            <ac:spMk id="18" creationId="{0C395952-4E26-45A2-8756-2ADFD6E53C6E}"/>
          </ac:spMkLst>
        </pc:spChg>
        <pc:spChg chg="add">
          <ac:chgData name="Nguyen Khanh" userId="83190df5a608077b" providerId="LiveId" clId="{0A56EA02-C7A5-450C-9C34-63498E276ADD}" dt="2025-10-01T17:20:07.615" v="8" actId="26606"/>
          <ac:spMkLst>
            <pc:docMk/>
            <pc:sldMk cId="0" sldId="256"/>
            <ac:spMk id="20" creationId="{4734BADF-9461-4621-B112-2D7BABEA7DD0}"/>
          </ac:spMkLst>
        </pc:spChg>
      </pc:sldChg>
      <pc:sldChg chg="addSp modSp mod setBg addAnim">
        <pc:chgData name="Nguyen Khanh" userId="83190df5a608077b" providerId="LiveId" clId="{0A56EA02-C7A5-450C-9C34-63498E276ADD}" dt="2025-10-01T17:20:13.868" v="10"/>
        <pc:sldMkLst>
          <pc:docMk/>
          <pc:sldMk cId="0" sldId="257"/>
        </pc:sldMkLst>
        <pc:spChg chg="mod">
          <ac:chgData name="Nguyen Khanh" userId="83190df5a608077b" providerId="LiveId" clId="{0A56EA02-C7A5-450C-9C34-63498E276ADD}" dt="2025-10-01T17:20:13.868" v="9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Nguyen Khanh" userId="83190df5a608077b" providerId="LiveId" clId="{0A56EA02-C7A5-450C-9C34-63498E276ADD}" dt="2025-10-01T17:20:13.868" v="9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Nguyen Khanh" userId="83190df5a608077b" providerId="LiveId" clId="{0A56EA02-C7A5-450C-9C34-63498E276ADD}" dt="2025-10-01T17:20:13.868" v="9" actId="26606"/>
          <ac:spMkLst>
            <pc:docMk/>
            <pc:sldMk cId="0" sldId="257"/>
            <ac:spMk id="8" creationId="{577D6B2E-37A3-429E-A37C-F30ED6487282}"/>
          </ac:spMkLst>
        </pc:spChg>
        <pc:spChg chg="add">
          <ac:chgData name="Nguyen Khanh" userId="83190df5a608077b" providerId="LiveId" clId="{0A56EA02-C7A5-450C-9C34-63498E276ADD}" dt="2025-10-01T17:20:13.868" v="9" actId="26606"/>
          <ac:spMkLst>
            <pc:docMk/>
            <pc:sldMk cId="0" sldId="257"/>
            <ac:spMk id="10" creationId="{5CEAD642-85CF-4750-8432-7C80C901F001}"/>
          </ac:spMkLst>
        </pc:spChg>
        <pc:spChg chg="add">
          <ac:chgData name="Nguyen Khanh" userId="83190df5a608077b" providerId="LiveId" clId="{0A56EA02-C7A5-450C-9C34-63498E276ADD}" dt="2025-10-01T17:20:13.868" v="9" actId="26606"/>
          <ac:spMkLst>
            <pc:docMk/>
            <pc:sldMk cId="0" sldId="257"/>
            <ac:spMk id="12" creationId="{FA33EEAE-15D5-4119-8C1E-89D943F911EF}"/>
          </ac:spMkLst>
        </pc:spChg>
        <pc:spChg chg="add">
          <ac:chgData name="Nguyen Khanh" userId="83190df5a608077b" providerId="LiveId" clId="{0A56EA02-C7A5-450C-9C34-63498E276ADD}" dt="2025-10-01T17:20:13.868" v="9" actId="26606"/>
          <ac:spMkLst>
            <pc:docMk/>
            <pc:sldMk cId="0" sldId="257"/>
            <ac:spMk id="14" creationId="{730D8B3B-9B80-4025-B934-26DC7D7CD231}"/>
          </ac:spMkLst>
        </pc:spChg>
        <pc:spChg chg="add">
          <ac:chgData name="Nguyen Khanh" userId="83190df5a608077b" providerId="LiveId" clId="{0A56EA02-C7A5-450C-9C34-63498E276ADD}" dt="2025-10-01T17:20:13.868" v="9" actId="26606"/>
          <ac:spMkLst>
            <pc:docMk/>
            <pc:sldMk cId="0" sldId="257"/>
            <ac:spMk id="16" creationId="{1064D5D5-227B-4F66-9AEA-46F570E793BD}"/>
          </ac:spMkLst>
        </pc:spChg>
        <pc:spChg chg="add">
          <ac:chgData name="Nguyen Khanh" userId="83190df5a608077b" providerId="LiveId" clId="{0A56EA02-C7A5-450C-9C34-63498E276ADD}" dt="2025-10-01T17:20:13.868" v="9" actId="26606"/>
          <ac:spMkLst>
            <pc:docMk/>
            <pc:sldMk cId="0" sldId="257"/>
            <ac:spMk id="18" creationId="{646B67A4-D328-4747-A82B-65E84FA46368}"/>
          </ac:spMkLst>
        </pc:spChg>
        <pc:spChg chg="add">
          <ac:chgData name="Nguyen Khanh" userId="83190df5a608077b" providerId="LiveId" clId="{0A56EA02-C7A5-450C-9C34-63498E276ADD}" dt="2025-10-01T17:20:13.868" v="9" actId="26606"/>
          <ac:spMkLst>
            <pc:docMk/>
            <pc:sldMk cId="0" sldId="257"/>
            <ac:spMk id="20" creationId="{B5A1B09C-1565-46F8-B70F-621C5EB48A09}"/>
          </ac:spMkLst>
        </pc:spChg>
        <pc:spChg chg="add">
          <ac:chgData name="Nguyen Khanh" userId="83190df5a608077b" providerId="LiveId" clId="{0A56EA02-C7A5-450C-9C34-63498E276ADD}" dt="2025-10-01T17:20:13.868" v="9" actId="26606"/>
          <ac:spMkLst>
            <pc:docMk/>
            <pc:sldMk cId="0" sldId="257"/>
            <ac:spMk id="22" creationId="{8C516CC8-80AC-446C-A56E-9F54B7210402}"/>
          </ac:spMkLst>
        </pc:spChg>
      </pc:sldChg>
      <pc:sldChg chg="addSp modSp mod setBg">
        <pc:chgData name="Nguyen Khanh" userId="83190df5a608077b" providerId="LiveId" clId="{0A56EA02-C7A5-450C-9C34-63498E276ADD}" dt="2025-10-01T17:20:22.506" v="11" actId="26606"/>
        <pc:sldMkLst>
          <pc:docMk/>
          <pc:sldMk cId="0" sldId="258"/>
        </pc:sldMkLst>
        <pc:spChg chg="mod">
          <ac:chgData name="Nguyen Khanh" userId="83190df5a608077b" providerId="LiveId" clId="{0A56EA02-C7A5-450C-9C34-63498E276ADD}" dt="2025-10-01T17:20:22.506" v="11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Nguyen Khanh" userId="83190df5a608077b" providerId="LiveId" clId="{0A56EA02-C7A5-450C-9C34-63498E276ADD}" dt="2025-10-01T17:20:22.506" v="11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Nguyen Khanh" userId="83190df5a608077b" providerId="LiveId" clId="{0A56EA02-C7A5-450C-9C34-63498E276ADD}" dt="2025-10-01T17:20:22.506" v="11" actId="26606"/>
          <ac:spMkLst>
            <pc:docMk/>
            <pc:sldMk cId="0" sldId="258"/>
            <ac:spMk id="8" creationId="{09588DA8-065E-4F6F-8EFD-43104AB2E0CF}"/>
          </ac:spMkLst>
        </pc:spChg>
        <pc:spChg chg="add">
          <ac:chgData name="Nguyen Khanh" userId="83190df5a608077b" providerId="LiveId" clId="{0A56EA02-C7A5-450C-9C34-63498E276ADD}" dt="2025-10-01T17:20:22.506" v="11" actId="26606"/>
          <ac:spMkLst>
            <pc:docMk/>
            <pc:sldMk cId="0" sldId="258"/>
            <ac:spMk id="10" creationId="{C4285719-470E-454C-AF62-8323075F1F5B}"/>
          </ac:spMkLst>
        </pc:spChg>
        <pc:spChg chg="add">
          <ac:chgData name="Nguyen Khanh" userId="83190df5a608077b" providerId="LiveId" clId="{0A56EA02-C7A5-450C-9C34-63498E276ADD}" dt="2025-10-01T17:20:22.506" v="11" actId="26606"/>
          <ac:spMkLst>
            <pc:docMk/>
            <pc:sldMk cId="0" sldId="258"/>
            <ac:spMk id="12" creationId="{CD9FE4EF-C4D8-49A0-B2FF-81D8DB7D8A24}"/>
          </ac:spMkLst>
        </pc:spChg>
        <pc:spChg chg="add">
          <ac:chgData name="Nguyen Khanh" userId="83190df5a608077b" providerId="LiveId" clId="{0A56EA02-C7A5-450C-9C34-63498E276ADD}" dt="2025-10-01T17:20:22.506" v="11" actId="26606"/>
          <ac:spMkLst>
            <pc:docMk/>
            <pc:sldMk cId="0" sldId="258"/>
            <ac:spMk id="14" creationId="{4300840D-0A0B-4512-BACA-B439D5B9C57C}"/>
          </ac:spMkLst>
        </pc:spChg>
        <pc:spChg chg="add">
          <ac:chgData name="Nguyen Khanh" userId="83190df5a608077b" providerId="LiveId" clId="{0A56EA02-C7A5-450C-9C34-63498E276ADD}" dt="2025-10-01T17:20:22.506" v="11" actId="26606"/>
          <ac:spMkLst>
            <pc:docMk/>
            <pc:sldMk cId="0" sldId="258"/>
            <ac:spMk id="16" creationId="{D2B78728-A580-49A7-84F9-6EF6F583ADE0}"/>
          </ac:spMkLst>
        </pc:spChg>
        <pc:spChg chg="add">
          <ac:chgData name="Nguyen Khanh" userId="83190df5a608077b" providerId="LiveId" clId="{0A56EA02-C7A5-450C-9C34-63498E276ADD}" dt="2025-10-01T17:20:22.506" v="11" actId="26606"/>
          <ac:spMkLst>
            <pc:docMk/>
            <pc:sldMk cId="0" sldId="258"/>
            <ac:spMk id="18" creationId="{38FAA1A1-D861-433F-88FA-1E9D6FD31D11}"/>
          </ac:spMkLst>
        </pc:spChg>
        <pc:spChg chg="add">
          <ac:chgData name="Nguyen Khanh" userId="83190df5a608077b" providerId="LiveId" clId="{0A56EA02-C7A5-450C-9C34-63498E276ADD}" dt="2025-10-01T17:20:22.506" v="11" actId="26606"/>
          <ac:spMkLst>
            <pc:docMk/>
            <pc:sldMk cId="0" sldId="258"/>
            <ac:spMk id="20" creationId="{8D71EDA1-87BF-4D5D-AB79-F346FD19278A}"/>
          </ac:spMkLst>
        </pc:spChg>
      </pc:sldChg>
      <pc:sldChg chg="addSp modSp mod setBg">
        <pc:chgData name="Nguyen Khanh" userId="83190df5a608077b" providerId="LiveId" clId="{0A56EA02-C7A5-450C-9C34-63498E276ADD}" dt="2025-10-01T17:20:30.441" v="12" actId="26606"/>
        <pc:sldMkLst>
          <pc:docMk/>
          <pc:sldMk cId="0" sldId="259"/>
        </pc:sldMkLst>
        <pc:spChg chg="mod">
          <ac:chgData name="Nguyen Khanh" userId="83190df5a608077b" providerId="LiveId" clId="{0A56EA02-C7A5-450C-9C34-63498E276ADD}" dt="2025-10-01T17:20:30.441" v="12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Nguyen Khanh" userId="83190df5a608077b" providerId="LiveId" clId="{0A56EA02-C7A5-450C-9C34-63498E276ADD}" dt="2025-10-01T17:20:30.441" v="12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Nguyen Khanh" userId="83190df5a608077b" providerId="LiveId" clId="{0A56EA02-C7A5-450C-9C34-63498E276ADD}" dt="2025-10-01T17:20:30.441" v="12" actId="26606"/>
          <ac:spMkLst>
            <pc:docMk/>
            <pc:sldMk cId="0" sldId="259"/>
            <ac:spMk id="8" creationId="{6F5A5072-7B47-4D32-B52A-4EBBF590B8A5}"/>
          </ac:spMkLst>
        </pc:spChg>
        <pc:spChg chg="add">
          <ac:chgData name="Nguyen Khanh" userId="83190df5a608077b" providerId="LiveId" clId="{0A56EA02-C7A5-450C-9C34-63498E276ADD}" dt="2025-10-01T17:20:30.441" v="12" actId="26606"/>
          <ac:spMkLst>
            <pc:docMk/>
            <pc:sldMk cId="0" sldId="259"/>
            <ac:spMk id="10" creationId="{9715DAF0-AE1B-46C9-8A6B-DB2AA05AB91D}"/>
          </ac:spMkLst>
        </pc:spChg>
        <pc:spChg chg="add">
          <ac:chgData name="Nguyen Khanh" userId="83190df5a608077b" providerId="LiveId" clId="{0A56EA02-C7A5-450C-9C34-63498E276ADD}" dt="2025-10-01T17:20:30.441" v="12" actId="26606"/>
          <ac:spMkLst>
            <pc:docMk/>
            <pc:sldMk cId="0" sldId="259"/>
            <ac:spMk id="12" creationId="{6016219D-510E-4184-9090-6D5578A87BD1}"/>
          </ac:spMkLst>
        </pc:spChg>
        <pc:spChg chg="add">
          <ac:chgData name="Nguyen Khanh" userId="83190df5a608077b" providerId="LiveId" clId="{0A56EA02-C7A5-450C-9C34-63498E276ADD}" dt="2025-10-01T17:20:30.441" v="12" actId="26606"/>
          <ac:spMkLst>
            <pc:docMk/>
            <pc:sldMk cId="0" sldId="259"/>
            <ac:spMk id="14" creationId="{AFF4A713-7B75-4B21-90D7-5AB19547C728}"/>
          </ac:spMkLst>
        </pc:spChg>
        <pc:spChg chg="add">
          <ac:chgData name="Nguyen Khanh" userId="83190df5a608077b" providerId="LiveId" clId="{0A56EA02-C7A5-450C-9C34-63498E276ADD}" dt="2025-10-01T17:20:30.441" v="12" actId="26606"/>
          <ac:spMkLst>
            <pc:docMk/>
            <pc:sldMk cId="0" sldId="259"/>
            <ac:spMk id="16" creationId="{DC631C0B-6DA6-4E57-8231-CE32B3434A7E}"/>
          </ac:spMkLst>
        </pc:spChg>
        <pc:spChg chg="add">
          <ac:chgData name="Nguyen Khanh" userId="83190df5a608077b" providerId="LiveId" clId="{0A56EA02-C7A5-450C-9C34-63498E276ADD}" dt="2025-10-01T17:20:30.441" v="12" actId="26606"/>
          <ac:spMkLst>
            <pc:docMk/>
            <pc:sldMk cId="0" sldId="259"/>
            <ac:spMk id="18" creationId="{C29501E6-A978-4A61-9689-9085AF97A53A}"/>
          </ac:spMkLst>
        </pc:spChg>
      </pc:sldChg>
      <pc:sldChg chg="addSp modSp mod setBg addAnim">
        <pc:chgData name="Nguyen Khanh" userId="83190df5a608077b" providerId="LiveId" clId="{0A56EA02-C7A5-450C-9C34-63498E276ADD}" dt="2025-10-01T17:20:01.267" v="7"/>
        <pc:sldMkLst>
          <pc:docMk/>
          <pc:sldMk cId="0" sldId="260"/>
        </pc:sldMkLst>
        <pc:spChg chg="mod">
          <ac:chgData name="Nguyen Khanh" userId="83190df5a608077b" providerId="LiveId" clId="{0A56EA02-C7A5-450C-9C34-63498E276ADD}" dt="2025-10-01T17:20:01.265" v="6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Nguyen Khanh" userId="83190df5a608077b" providerId="LiveId" clId="{0A56EA02-C7A5-450C-9C34-63498E276ADD}" dt="2025-10-01T17:20:01.265" v="6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Nguyen Khanh" userId="83190df5a608077b" providerId="LiveId" clId="{0A56EA02-C7A5-450C-9C34-63498E276ADD}" dt="2025-10-01T17:20:01.265" v="6" actId="26606"/>
          <ac:spMkLst>
            <pc:docMk/>
            <pc:sldMk cId="0" sldId="260"/>
            <ac:spMk id="8" creationId="{09588DA8-065E-4F6F-8EFD-43104AB2E0CF}"/>
          </ac:spMkLst>
        </pc:spChg>
        <pc:spChg chg="add">
          <ac:chgData name="Nguyen Khanh" userId="83190df5a608077b" providerId="LiveId" clId="{0A56EA02-C7A5-450C-9C34-63498E276ADD}" dt="2025-10-01T17:20:01.265" v="6" actId="26606"/>
          <ac:spMkLst>
            <pc:docMk/>
            <pc:sldMk cId="0" sldId="260"/>
            <ac:spMk id="10" creationId="{C4285719-470E-454C-AF62-8323075F1F5B}"/>
          </ac:spMkLst>
        </pc:spChg>
        <pc:spChg chg="add">
          <ac:chgData name="Nguyen Khanh" userId="83190df5a608077b" providerId="LiveId" clId="{0A56EA02-C7A5-450C-9C34-63498E276ADD}" dt="2025-10-01T17:20:01.265" v="6" actId="26606"/>
          <ac:spMkLst>
            <pc:docMk/>
            <pc:sldMk cId="0" sldId="260"/>
            <ac:spMk id="12" creationId="{CD9FE4EF-C4D8-49A0-B2FF-81D8DB7D8A24}"/>
          </ac:spMkLst>
        </pc:spChg>
        <pc:spChg chg="add">
          <ac:chgData name="Nguyen Khanh" userId="83190df5a608077b" providerId="LiveId" clId="{0A56EA02-C7A5-450C-9C34-63498E276ADD}" dt="2025-10-01T17:20:01.265" v="6" actId="26606"/>
          <ac:spMkLst>
            <pc:docMk/>
            <pc:sldMk cId="0" sldId="260"/>
            <ac:spMk id="14" creationId="{4300840D-0A0B-4512-BACA-B439D5B9C57C}"/>
          </ac:spMkLst>
        </pc:spChg>
        <pc:spChg chg="add">
          <ac:chgData name="Nguyen Khanh" userId="83190df5a608077b" providerId="LiveId" clId="{0A56EA02-C7A5-450C-9C34-63498E276ADD}" dt="2025-10-01T17:20:01.265" v="6" actId="26606"/>
          <ac:spMkLst>
            <pc:docMk/>
            <pc:sldMk cId="0" sldId="260"/>
            <ac:spMk id="16" creationId="{D2B78728-A580-49A7-84F9-6EF6F583ADE0}"/>
          </ac:spMkLst>
        </pc:spChg>
        <pc:spChg chg="add">
          <ac:chgData name="Nguyen Khanh" userId="83190df5a608077b" providerId="LiveId" clId="{0A56EA02-C7A5-450C-9C34-63498E276ADD}" dt="2025-10-01T17:20:01.265" v="6" actId="26606"/>
          <ac:spMkLst>
            <pc:docMk/>
            <pc:sldMk cId="0" sldId="260"/>
            <ac:spMk id="18" creationId="{38FAA1A1-D861-433F-88FA-1E9D6FD31D11}"/>
          </ac:spMkLst>
        </pc:spChg>
        <pc:spChg chg="add">
          <ac:chgData name="Nguyen Khanh" userId="83190df5a608077b" providerId="LiveId" clId="{0A56EA02-C7A5-450C-9C34-63498E276ADD}" dt="2025-10-01T17:20:01.265" v="6" actId="26606"/>
          <ac:spMkLst>
            <pc:docMk/>
            <pc:sldMk cId="0" sldId="260"/>
            <ac:spMk id="20" creationId="{8D71EDA1-87BF-4D5D-AB79-F346FD19278A}"/>
          </ac:spMkLst>
        </pc:spChg>
      </pc:sldChg>
      <pc:sldChg chg="addSp delSp modSp mod setBg modAnim">
        <pc:chgData name="Nguyen Khanh" userId="83190df5a608077b" providerId="LiveId" clId="{0A56EA02-C7A5-450C-9C34-63498E276ADD}" dt="2025-10-01T17:19:54.068" v="5" actId="26606"/>
        <pc:sldMkLst>
          <pc:docMk/>
          <pc:sldMk cId="0" sldId="261"/>
        </pc:sldMkLst>
        <pc:spChg chg="mod">
          <ac:chgData name="Nguyen Khanh" userId="83190df5a608077b" providerId="LiveId" clId="{0A56EA02-C7A5-450C-9C34-63498E276ADD}" dt="2025-10-01T17:19:54.068" v="5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Nguyen Khanh" userId="83190df5a608077b" providerId="LiveId" clId="{0A56EA02-C7A5-450C-9C34-63498E276ADD}" dt="2025-10-01T17:19:49.404" v="4" actId="478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Nguyen Khanh" userId="83190df5a608077b" providerId="LiveId" clId="{0A56EA02-C7A5-450C-9C34-63498E276ADD}" dt="2025-10-01T17:19:54.068" v="5" actId="26606"/>
          <ac:spMkLst>
            <pc:docMk/>
            <pc:sldMk cId="0" sldId="261"/>
            <ac:spMk id="6" creationId="{F0BD4C2C-7A81-8350-0BD1-9938970DCD35}"/>
          </ac:spMkLst>
        </pc:spChg>
        <pc:spChg chg="add">
          <ac:chgData name="Nguyen Khanh" userId="83190df5a608077b" providerId="LiveId" clId="{0A56EA02-C7A5-450C-9C34-63498E276ADD}" dt="2025-10-01T17:19:54.068" v="5" actId="26606"/>
          <ac:spMkLst>
            <pc:docMk/>
            <pc:sldMk cId="0" sldId="261"/>
            <ac:spMk id="11" creationId="{A4AC5506-6312-4701-8D3C-40187889A947}"/>
          </ac:spMkLst>
        </pc:spChg>
        <pc:picChg chg="add mod">
          <ac:chgData name="Nguyen Khanh" userId="83190df5a608077b" providerId="LiveId" clId="{0A56EA02-C7A5-450C-9C34-63498E276ADD}" dt="2025-10-01T17:19:54.068" v="5" actId="26606"/>
          <ac:picMkLst>
            <pc:docMk/>
            <pc:sldMk cId="0" sldId="261"/>
            <ac:picMk id="4" creationId="{9A7B0D51-35D2-99FF-3477-88757BD46A0A}"/>
          </ac:picMkLst>
        </pc:picChg>
      </pc:sldChg>
      <pc:sldChg chg="addSp modSp mod setBg addAnim">
        <pc:chgData name="Nguyen Khanh" userId="83190df5a608077b" providerId="LiveId" clId="{0A56EA02-C7A5-450C-9C34-63498E276ADD}" dt="2025-10-01T17:20:45.691" v="14"/>
        <pc:sldMkLst>
          <pc:docMk/>
          <pc:sldMk cId="0" sldId="262"/>
        </pc:sldMkLst>
        <pc:spChg chg="mod">
          <ac:chgData name="Nguyen Khanh" userId="83190df5a608077b" providerId="LiveId" clId="{0A56EA02-C7A5-450C-9C34-63498E276ADD}" dt="2025-10-01T17:20:45.691" v="13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Nguyen Khanh" userId="83190df5a608077b" providerId="LiveId" clId="{0A56EA02-C7A5-450C-9C34-63498E276ADD}" dt="2025-10-01T17:20:45.691" v="13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Nguyen Khanh" userId="83190df5a608077b" providerId="LiveId" clId="{0A56EA02-C7A5-450C-9C34-63498E276ADD}" dt="2025-10-01T17:20:45.691" v="13" actId="26606"/>
          <ac:spMkLst>
            <pc:docMk/>
            <pc:sldMk cId="0" sldId="262"/>
            <ac:spMk id="8" creationId="{8C790BE2-4E4F-4AAF-81A2-4A6F4885EBE6}"/>
          </ac:spMkLst>
        </pc:spChg>
        <pc:spChg chg="add">
          <ac:chgData name="Nguyen Khanh" userId="83190df5a608077b" providerId="LiveId" clId="{0A56EA02-C7A5-450C-9C34-63498E276ADD}" dt="2025-10-01T17:20:45.691" v="13" actId="26606"/>
          <ac:spMkLst>
            <pc:docMk/>
            <pc:sldMk cId="0" sldId="262"/>
            <ac:spMk id="10" creationId="{D28B54C3-B57B-472A-B96E-1FCB67093DC2}"/>
          </ac:spMkLst>
        </pc:spChg>
        <pc:spChg chg="add">
          <ac:chgData name="Nguyen Khanh" userId="83190df5a608077b" providerId="LiveId" clId="{0A56EA02-C7A5-450C-9C34-63498E276ADD}" dt="2025-10-01T17:20:45.691" v="13" actId="26606"/>
          <ac:spMkLst>
            <pc:docMk/>
            <pc:sldMk cId="0" sldId="262"/>
            <ac:spMk id="12" creationId="{7DB3C429-F8DA-49B9-AF84-21996FCF78B5}"/>
          </ac:spMkLst>
        </pc:spChg>
        <pc:spChg chg="add">
          <ac:chgData name="Nguyen Khanh" userId="83190df5a608077b" providerId="LiveId" clId="{0A56EA02-C7A5-450C-9C34-63498E276ADD}" dt="2025-10-01T17:20:45.691" v="13" actId="26606"/>
          <ac:spMkLst>
            <pc:docMk/>
            <pc:sldMk cId="0" sldId="262"/>
            <ac:spMk id="14" creationId="{E12088DD-B1AD-40E0-8B86-1D87A2CCD9BE}"/>
          </ac:spMkLst>
        </pc:spChg>
        <pc:spChg chg="add">
          <ac:chgData name="Nguyen Khanh" userId="83190df5a608077b" providerId="LiveId" clId="{0A56EA02-C7A5-450C-9C34-63498E276ADD}" dt="2025-10-01T17:20:45.691" v="13" actId="26606"/>
          <ac:spMkLst>
            <pc:docMk/>
            <pc:sldMk cId="0" sldId="262"/>
            <ac:spMk id="16" creationId="{C4C9F2B0-1044-46EB-8AEB-C3BFFDE6C2CC}"/>
          </ac:spMkLst>
        </pc:spChg>
        <pc:spChg chg="add">
          <ac:chgData name="Nguyen Khanh" userId="83190df5a608077b" providerId="LiveId" clId="{0A56EA02-C7A5-450C-9C34-63498E276ADD}" dt="2025-10-01T17:20:45.691" v="13" actId="26606"/>
          <ac:spMkLst>
            <pc:docMk/>
            <pc:sldMk cId="0" sldId="262"/>
            <ac:spMk id="18" creationId="{0C395952-4E26-45A2-8756-2ADFD6E53C6E}"/>
          </ac:spMkLst>
        </pc:spChg>
        <pc:spChg chg="add">
          <ac:chgData name="Nguyen Khanh" userId="83190df5a608077b" providerId="LiveId" clId="{0A56EA02-C7A5-450C-9C34-63498E276ADD}" dt="2025-10-01T17:20:45.691" v="13" actId="26606"/>
          <ac:spMkLst>
            <pc:docMk/>
            <pc:sldMk cId="0" sldId="262"/>
            <ac:spMk id="20" creationId="{4734BADF-9461-4621-B112-2D7BABEA7D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u6LqK1UH8g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en-US" sz="4200" b="1">
                <a:solidFill>
                  <a:srgbClr val="FFFFFF"/>
                </a:solidFill>
                <a:latin typeface="Arial"/>
              </a:rPr>
              <a:t>Khám phá vẻ đẹp du lịch Việt Nam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57" y="5171093"/>
            <a:ext cx="6808971" cy="860620"/>
          </a:xfrm>
        </p:spPr>
        <p:txBody>
          <a:bodyPr anchor="ctr">
            <a:normAutofit/>
          </a:bodyPr>
          <a:lstStyle/>
          <a:p>
            <a:r>
              <a:rPr lang="en-US" b="0">
                <a:solidFill>
                  <a:srgbClr val="FFFFFF"/>
                </a:solidFill>
                <a:latin typeface="Arial"/>
              </a:rPr>
              <a:t>Giới thiệu các địa danh nổi tiếng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925" y="818984"/>
            <a:ext cx="5036024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Vịnh Hạ Long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047" y="4960961"/>
            <a:ext cx="5291920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 sản thiên nhiên thế giới, nổi bật với hàng ngàn hòn đảo đá vôi kỳ vĩ.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b="1">
                <a:solidFill>
                  <a:srgbClr val="FFFFFF"/>
                </a:solidFill>
                <a:latin typeface="Arial"/>
              </a:rPr>
              <a:t>Phố cổ Hội 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b="0">
                <a:latin typeface="Arial"/>
              </a:rPr>
              <a:t>Thành phố cổ kính, nổi tiếng với đèn lồng và kiến trúc truyền thống.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Cố đô Huế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011" y="4870824"/>
            <a:ext cx="7504463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Trung tâm di sản văn hóa với Kinh thành Huế, lăng tẩm và nhã nhạc cung đình.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b="1">
                <a:solidFill>
                  <a:srgbClr val="FFFFFF"/>
                </a:solidFill>
                <a:latin typeface="Arial"/>
              </a:rPr>
              <a:t>Đà Nẵng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b="0">
                <a:latin typeface="Arial"/>
              </a:rPr>
              <a:t>Thành phố trẻ năng động, nổi tiếng với Cầu Rồng và bãi biển Mỹ Khê.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Video du lịch Việt Nam</a:t>
            </a:r>
          </a:p>
        </p:txBody>
      </p:sp>
      <p:pic>
        <p:nvPicPr>
          <p:cNvPr id="4" name="Online Media 3" title="XIN CHÀO VIỆT NAM | DU LỊCH XUYÊN VIỆT | PHIÊN BẢN FLYCAM | HELLO VIET NAM">
            <a:hlinkClick r:id="" action="ppaction://media"/>
            <a:extLst>
              <a:ext uri="{FF2B5EF4-FFF2-40B4-BE49-F238E27FC236}">
                <a16:creationId xmlns:a16="http://schemas.microsoft.com/office/drawing/2014/main" id="{9A7B0D51-35D2-99FF-3477-88757BD46A0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83328" y="1675227"/>
            <a:ext cx="7777343" cy="4394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019" y="1030406"/>
            <a:ext cx="6110785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Việt Nam – Vẻ đẹp bất tận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57" y="5171093"/>
            <a:ext cx="6808971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Cảm ơn đã theo dõi hành trình khám phá!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120</Words>
  <Application>Microsoft Office PowerPoint</Application>
  <PresentationFormat>On-screen Show (4:3)</PresentationFormat>
  <Paragraphs>13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Khám phá vẻ đẹp du lịch Việt Nam</vt:lpstr>
      <vt:lpstr>Vịnh Hạ Long</vt:lpstr>
      <vt:lpstr>Phố cổ Hội An</vt:lpstr>
      <vt:lpstr>Cố đô Huế</vt:lpstr>
      <vt:lpstr>Đà Nẵng</vt:lpstr>
      <vt:lpstr>Video du lịch Việt Nam</vt:lpstr>
      <vt:lpstr>Việt Nam – Vẻ đẹp bất tận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Nguyen Khanh</cp:lastModifiedBy>
  <cp:revision>2</cp:revision>
  <dcterms:created xsi:type="dcterms:W3CDTF">2013-01-27T09:14:16Z</dcterms:created>
  <dcterms:modified xsi:type="dcterms:W3CDTF">2025-10-01T17:20:52Z</dcterms:modified>
  <cp:category/>
</cp:coreProperties>
</file>