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8"/>
  </p:notesMasterIdLst>
  <p:sldIdLst>
    <p:sldId id="256" r:id="rId2"/>
    <p:sldId id="260" r:id="rId3"/>
    <p:sldId id="266" r:id="rId4"/>
    <p:sldId id="267" r:id="rId5"/>
    <p:sldId id="263" r:id="rId6"/>
    <p:sldId id="273" r:id="rId7"/>
  </p:sldIdLst>
  <p:sldSz cx="9144000" cy="5143500" type="screen16x9"/>
  <p:notesSz cx="6858000" cy="9144000"/>
  <p:embeddedFontLst>
    <p:embeddedFont>
      <p:font typeface="Cascadia Mono" panose="020B0609020000020004" pitchFamily="49" charset="0"/>
      <p:regular r:id="rId9"/>
      <p:bold r:id="rId10"/>
      <p:italic r:id="rId11"/>
      <p:boldItalic r:id="rId12"/>
    </p:embeddedFont>
    <p:embeddedFont>
      <p:font typeface="Delius Unicase" panose="020B0604020202020204" charset="0"/>
      <p:regular r:id="rId13"/>
      <p:bold r:id="rId14"/>
    </p:embeddedFont>
    <p:embeddedFont>
      <p:font typeface="Roboto" panose="02000000000000000000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6261B6-0736-4894-B56C-63D750B606C8}" v="13" dt="2025-10-01T17:10:15.106"/>
  </p1510:revLst>
</p1510:revInfo>
</file>

<file path=ppt/tableStyles.xml><?xml version="1.0" encoding="utf-8"?>
<a:tblStyleLst xmlns:a="http://schemas.openxmlformats.org/drawingml/2006/main" def="{5570A59A-D55E-4AB9-B86B-620683044CFB}">
  <a:tblStyle styleId="{5570A59A-D55E-4AB9-B86B-620683044CF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microsoft.com/office/2016/11/relationships/changesInfo" Target="changesInfos/changesInfo1.xml"/><Relationship Id="rId10" Type="http://schemas.openxmlformats.org/officeDocument/2006/relationships/font" Target="fonts/font2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en Khanh" userId="83190df5a608077b" providerId="LiveId" clId="{0A56EA02-C7A5-450C-9C34-63498E276ADD}"/>
    <pc:docChg chg="undo custSel delSld modSld sldOrd delMainMaster">
      <pc:chgData name="Nguyen Khanh" userId="83190df5a608077b" providerId="LiveId" clId="{0A56EA02-C7A5-450C-9C34-63498E276ADD}" dt="2025-10-01T17:10:34.227" v="183" actId="47"/>
      <pc:docMkLst>
        <pc:docMk/>
      </pc:docMkLst>
      <pc:sldChg chg="delSp modSp mod">
        <pc:chgData name="Nguyen Khanh" userId="83190df5a608077b" providerId="LiveId" clId="{0A56EA02-C7A5-450C-9C34-63498E276ADD}" dt="2025-10-01T17:04:17.411" v="57" actId="478"/>
        <pc:sldMkLst>
          <pc:docMk/>
          <pc:sldMk cId="0" sldId="256"/>
        </pc:sldMkLst>
        <pc:spChg chg="mod">
          <ac:chgData name="Nguyen Khanh" userId="83190df5a608077b" providerId="LiveId" clId="{0A56EA02-C7A5-450C-9C34-63498E276ADD}" dt="2025-10-01T17:04:04.591" v="55" actId="2711"/>
          <ac:spMkLst>
            <pc:docMk/>
            <pc:sldMk cId="0" sldId="256"/>
            <ac:spMk id="769" creationId="{00000000-0000-0000-0000-000000000000}"/>
          </ac:spMkLst>
        </pc:spChg>
        <pc:spChg chg="del mod">
          <ac:chgData name="Nguyen Khanh" userId="83190df5a608077b" providerId="LiveId" clId="{0A56EA02-C7A5-450C-9C34-63498E276ADD}" dt="2025-10-01T17:04:17.411" v="57" actId="478"/>
          <ac:spMkLst>
            <pc:docMk/>
            <pc:sldMk cId="0" sldId="256"/>
            <ac:spMk id="786" creationId="{00000000-0000-0000-0000-000000000000}"/>
          </ac:spMkLst>
        </pc:spChg>
        <pc:spChg chg="mod">
          <ac:chgData name="Nguyen Khanh" userId="83190df5a608077b" providerId="LiveId" clId="{0A56EA02-C7A5-450C-9C34-63498E276ADD}" dt="2025-10-01T17:03:10.763" v="0" actId="1076"/>
          <ac:spMkLst>
            <pc:docMk/>
            <pc:sldMk cId="0" sldId="256"/>
            <ac:spMk id="787" creationId="{00000000-0000-0000-0000-000000000000}"/>
          </ac:spMkLst>
        </pc:spChg>
        <pc:spChg chg="mod">
          <ac:chgData name="Nguyen Khanh" userId="83190df5a608077b" providerId="LiveId" clId="{0A56EA02-C7A5-450C-9C34-63498E276ADD}" dt="2025-10-01T17:03:19.189" v="8"/>
          <ac:spMkLst>
            <pc:docMk/>
            <pc:sldMk cId="0" sldId="256"/>
            <ac:spMk id="788" creationId="{00000000-0000-0000-0000-000000000000}"/>
          </ac:spMkLst>
        </pc:spChg>
      </pc:sldChg>
      <pc:sldChg chg="del">
        <pc:chgData name="Nguyen Khanh" userId="83190df5a608077b" providerId="LiveId" clId="{0A56EA02-C7A5-450C-9C34-63498E276ADD}" dt="2025-10-01T17:04:23.875" v="58" actId="47"/>
        <pc:sldMkLst>
          <pc:docMk/>
          <pc:sldMk cId="0" sldId="257"/>
        </pc:sldMkLst>
      </pc:sldChg>
      <pc:sldChg chg="del">
        <pc:chgData name="Nguyen Khanh" userId="83190df5a608077b" providerId="LiveId" clId="{0A56EA02-C7A5-450C-9C34-63498E276ADD}" dt="2025-10-01T17:04:25.805" v="59" actId="47"/>
        <pc:sldMkLst>
          <pc:docMk/>
          <pc:sldMk cId="0" sldId="258"/>
        </pc:sldMkLst>
      </pc:sldChg>
      <pc:sldChg chg="del">
        <pc:chgData name="Nguyen Khanh" userId="83190df5a608077b" providerId="LiveId" clId="{0A56EA02-C7A5-450C-9C34-63498E276ADD}" dt="2025-10-01T17:04:29.879" v="60" actId="47"/>
        <pc:sldMkLst>
          <pc:docMk/>
          <pc:sldMk cId="0" sldId="259"/>
        </pc:sldMkLst>
      </pc:sldChg>
      <pc:sldChg chg="modSp mod">
        <pc:chgData name="Nguyen Khanh" userId="83190df5a608077b" providerId="LiveId" clId="{0A56EA02-C7A5-450C-9C34-63498E276ADD}" dt="2025-10-01T17:05:55.362" v="75" actId="1076"/>
        <pc:sldMkLst>
          <pc:docMk/>
          <pc:sldMk cId="0" sldId="260"/>
        </pc:sldMkLst>
        <pc:spChg chg="mod">
          <ac:chgData name="Nguyen Khanh" userId="83190df5a608077b" providerId="LiveId" clId="{0A56EA02-C7A5-450C-9C34-63498E276ADD}" dt="2025-10-01T17:05:04.123" v="64" actId="2711"/>
          <ac:spMkLst>
            <pc:docMk/>
            <pc:sldMk cId="0" sldId="260"/>
            <ac:spMk id="892" creationId="{00000000-0000-0000-0000-000000000000}"/>
          </ac:spMkLst>
        </pc:spChg>
        <pc:spChg chg="mod">
          <ac:chgData name="Nguyen Khanh" userId="83190df5a608077b" providerId="LiveId" clId="{0A56EA02-C7A5-450C-9C34-63498E276ADD}" dt="2025-10-01T17:05:55.362" v="75" actId="1076"/>
          <ac:spMkLst>
            <pc:docMk/>
            <pc:sldMk cId="0" sldId="260"/>
            <ac:spMk id="893" creationId="{00000000-0000-0000-0000-000000000000}"/>
          </ac:spMkLst>
        </pc:spChg>
      </pc:sldChg>
      <pc:sldChg chg="del ord">
        <pc:chgData name="Nguyen Khanh" userId="83190df5a608077b" providerId="LiveId" clId="{0A56EA02-C7A5-450C-9C34-63498E276ADD}" dt="2025-10-01T17:10:34.227" v="183" actId="47"/>
        <pc:sldMkLst>
          <pc:docMk/>
          <pc:sldMk cId="0" sldId="261"/>
        </pc:sldMkLst>
      </pc:sldChg>
      <pc:sldChg chg="del">
        <pc:chgData name="Nguyen Khanh" userId="83190df5a608077b" providerId="LiveId" clId="{0A56EA02-C7A5-450C-9C34-63498E276ADD}" dt="2025-10-01T17:10:33.685" v="182" actId="47"/>
        <pc:sldMkLst>
          <pc:docMk/>
          <pc:sldMk cId="0" sldId="262"/>
        </pc:sldMkLst>
      </pc:sldChg>
      <pc:sldChg chg="modSp mod ord">
        <pc:chgData name="Nguyen Khanh" userId="83190df5a608077b" providerId="LiveId" clId="{0A56EA02-C7A5-450C-9C34-63498E276ADD}" dt="2025-10-01T17:09:33.559" v="130"/>
        <pc:sldMkLst>
          <pc:docMk/>
          <pc:sldMk cId="0" sldId="263"/>
        </pc:sldMkLst>
        <pc:spChg chg="mod">
          <ac:chgData name="Nguyen Khanh" userId="83190df5a608077b" providerId="LiveId" clId="{0A56EA02-C7A5-450C-9C34-63498E276ADD}" dt="2025-10-01T17:09:33.559" v="130"/>
          <ac:spMkLst>
            <pc:docMk/>
            <pc:sldMk cId="0" sldId="263"/>
            <ac:spMk id="971" creationId="{00000000-0000-0000-0000-000000000000}"/>
          </ac:spMkLst>
        </pc:spChg>
        <pc:spChg chg="mod">
          <ac:chgData name="Nguyen Khanh" userId="83190df5a608077b" providerId="LiveId" clId="{0A56EA02-C7A5-450C-9C34-63498E276ADD}" dt="2025-10-01T17:09:23.917" v="129" actId="2711"/>
          <ac:spMkLst>
            <pc:docMk/>
            <pc:sldMk cId="0" sldId="263"/>
            <ac:spMk id="972" creationId="{00000000-0000-0000-0000-000000000000}"/>
          </ac:spMkLst>
        </pc:spChg>
      </pc:sldChg>
      <pc:sldChg chg="del">
        <pc:chgData name="Nguyen Khanh" userId="83190df5a608077b" providerId="LiveId" clId="{0A56EA02-C7A5-450C-9C34-63498E276ADD}" dt="2025-10-01T17:10:33.091" v="181" actId="47"/>
        <pc:sldMkLst>
          <pc:docMk/>
          <pc:sldMk cId="0" sldId="264"/>
        </pc:sldMkLst>
      </pc:sldChg>
      <pc:sldChg chg="del">
        <pc:chgData name="Nguyen Khanh" userId="83190df5a608077b" providerId="LiveId" clId="{0A56EA02-C7A5-450C-9C34-63498E276ADD}" dt="2025-10-01T17:10:32.704" v="180" actId="47"/>
        <pc:sldMkLst>
          <pc:docMk/>
          <pc:sldMk cId="0" sldId="265"/>
        </pc:sldMkLst>
      </pc:sldChg>
      <pc:sldChg chg="modSp mod ord">
        <pc:chgData name="Nguyen Khanh" userId="83190df5a608077b" providerId="LiveId" clId="{0A56EA02-C7A5-450C-9C34-63498E276ADD}" dt="2025-10-01T17:07:45.824" v="112" actId="255"/>
        <pc:sldMkLst>
          <pc:docMk/>
          <pc:sldMk cId="0" sldId="266"/>
        </pc:sldMkLst>
        <pc:spChg chg="mod">
          <ac:chgData name="Nguyen Khanh" userId="83190df5a608077b" providerId="LiveId" clId="{0A56EA02-C7A5-450C-9C34-63498E276ADD}" dt="2025-10-01T17:06:43.765" v="84" actId="1076"/>
          <ac:spMkLst>
            <pc:docMk/>
            <pc:sldMk cId="0" sldId="266"/>
            <ac:spMk id="1041" creationId="{00000000-0000-0000-0000-000000000000}"/>
          </ac:spMkLst>
        </pc:spChg>
        <pc:spChg chg="mod">
          <ac:chgData name="Nguyen Khanh" userId="83190df5a608077b" providerId="LiveId" clId="{0A56EA02-C7A5-450C-9C34-63498E276ADD}" dt="2025-10-01T17:07:45.824" v="112" actId="255"/>
          <ac:spMkLst>
            <pc:docMk/>
            <pc:sldMk cId="0" sldId="266"/>
            <ac:spMk id="1042" creationId="{00000000-0000-0000-0000-000000000000}"/>
          </ac:spMkLst>
        </pc:spChg>
      </pc:sldChg>
      <pc:sldChg chg="modSp mod ord">
        <pc:chgData name="Nguyen Khanh" userId="83190df5a608077b" providerId="LiveId" clId="{0A56EA02-C7A5-450C-9C34-63498E276ADD}" dt="2025-10-01T17:08:50.638" v="125" actId="12"/>
        <pc:sldMkLst>
          <pc:docMk/>
          <pc:sldMk cId="0" sldId="267"/>
        </pc:sldMkLst>
        <pc:spChg chg="mod">
          <ac:chgData name="Nguyen Khanh" userId="83190df5a608077b" providerId="LiveId" clId="{0A56EA02-C7A5-450C-9C34-63498E276ADD}" dt="2025-10-01T17:08:50.638" v="125" actId="12"/>
          <ac:spMkLst>
            <pc:docMk/>
            <pc:sldMk cId="0" sldId="267"/>
            <ac:spMk id="1069" creationId="{00000000-0000-0000-0000-000000000000}"/>
          </ac:spMkLst>
        </pc:spChg>
        <pc:spChg chg="mod">
          <ac:chgData name="Nguyen Khanh" userId="83190df5a608077b" providerId="LiveId" clId="{0A56EA02-C7A5-450C-9C34-63498E276ADD}" dt="2025-10-01T17:08:28.834" v="118" actId="14100"/>
          <ac:spMkLst>
            <pc:docMk/>
            <pc:sldMk cId="0" sldId="267"/>
            <ac:spMk id="1070" creationId="{00000000-0000-0000-0000-000000000000}"/>
          </ac:spMkLst>
        </pc:spChg>
      </pc:sldChg>
      <pc:sldChg chg="del">
        <pc:chgData name="Nguyen Khanh" userId="83190df5a608077b" providerId="LiveId" clId="{0A56EA02-C7A5-450C-9C34-63498E276ADD}" dt="2025-10-01T17:10:32.197" v="179" actId="47"/>
        <pc:sldMkLst>
          <pc:docMk/>
          <pc:sldMk cId="0" sldId="268"/>
        </pc:sldMkLst>
      </pc:sldChg>
      <pc:sldChg chg="del">
        <pc:chgData name="Nguyen Khanh" userId="83190df5a608077b" providerId="LiveId" clId="{0A56EA02-C7A5-450C-9C34-63498E276ADD}" dt="2025-10-01T17:10:31.797" v="178" actId="47"/>
        <pc:sldMkLst>
          <pc:docMk/>
          <pc:sldMk cId="0" sldId="269"/>
        </pc:sldMkLst>
      </pc:sldChg>
      <pc:sldChg chg="del">
        <pc:chgData name="Nguyen Khanh" userId="83190df5a608077b" providerId="LiveId" clId="{0A56EA02-C7A5-450C-9C34-63498E276ADD}" dt="2025-10-01T17:10:31.390" v="177" actId="47"/>
        <pc:sldMkLst>
          <pc:docMk/>
          <pc:sldMk cId="0" sldId="270"/>
        </pc:sldMkLst>
      </pc:sldChg>
      <pc:sldChg chg="del">
        <pc:chgData name="Nguyen Khanh" userId="83190df5a608077b" providerId="LiveId" clId="{0A56EA02-C7A5-450C-9C34-63498E276ADD}" dt="2025-10-01T17:10:30.975" v="176" actId="47"/>
        <pc:sldMkLst>
          <pc:docMk/>
          <pc:sldMk cId="0" sldId="271"/>
        </pc:sldMkLst>
      </pc:sldChg>
      <pc:sldChg chg="del">
        <pc:chgData name="Nguyen Khanh" userId="83190df5a608077b" providerId="LiveId" clId="{0A56EA02-C7A5-450C-9C34-63498E276ADD}" dt="2025-10-01T17:10:30.545" v="175" actId="47"/>
        <pc:sldMkLst>
          <pc:docMk/>
          <pc:sldMk cId="0" sldId="272"/>
        </pc:sldMkLst>
      </pc:sldChg>
      <pc:sldChg chg="modSp mod ord">
        <pc:chgData name="Nguyen Khanh" userId="83190df5a608077b" providerId="LiveId" clId="{0A56EA02-C7A5-450C-9C34-63498E276ADD}" dt="2025-10-01T17:10:15.106" v="135"/>
        <pc:sldMkLst>
          <pc:docMk/>
          <pc:sldMk cId="0" sldId="273"/>
        </pc:sldMkLst>
        <pc:spChg chg="mod">
          <ac:chgData name="Nguyen Khanh" userId="83190df5a608077b" providerId="LiveId" clId="{0A56EA02-C7A5-450C-9C34-63498E276ADD}" dt="2025-10-01T17:10:15.106" v="135"/>
          <ac:spMkLst>
            <pc:docMk/>
            <pc:sldMk cId="0" sldId="273"/>
            <ac:spMk id="1301" creationId="{00000000-0000-0000-0000-000000000000}"/>
          </ac:spMkLst>
        </pc:spChg>
        <pc:spChg chg="mod">
          <ac:chgData name="Nguyen Khanh" userId="83190df5a608077b" providerId="LiveId" clId="{0A56EA02-C7A5-450C-9C34-63498E276ADD}" dt="2025-10-01T17:10:03.218" v="134" actId="2711"/>
          <ac:spMkLst>
            <pc:docMk/>
            <pc:sldMk cId="0" sldId="273"/>
            <ac:spMk id="1302" creationId="{00000000-0000-0000-0000-000000000000}"/>
          </ac:spMkLst>
        </pc:spChg>
      </pc:sldChg>
      <pc:sldChg chg="del">
        <pc:chgData name="Nguyen Khanh" userId="83190df5a608077b" providerId="LiveId" clId="{0A56EA02-C7A5-450C-9C34-63498E276ADD}" dt="2025-10-01T17:10:30.217" v="174" actId="47"/>
        <pc:sldMkLst>
          <pc:docMk/>
          <pc:sldMk cId="0" sldId="274"/>
        </pc:sldMkLst>
      </pc:sldChg>
      <pc:sldChg chg="del">
        <pc:chgData name="Nguyen Khanh" userId="83190df5a608077b" providerId="LiveId" clId="{0A56EA02-C7A5-450C-9C34-63498E276ADD}" dt="2025-10-01T17:10:29.977" v="173" actId="47"/>
        <pc:sldMkLst>
          <pc:docMk/>
          <pc:sldMk cId="0" sldId="275"/>
        </pc:sldMkLst>
      </pc:sldChg>
      <pc:sldChg chg="del">
        <pc:chgData name="Nguyen Khanh" userId="83190df5a608077b" providerId="LiveId" clId="{0A56EA02-C7A5-450C-9C34-63498E276ADD}" dt="2025-10-01T17:10:29.792" v="172" actId="47"/>
        <pc:sldMkLst>
          <pc:docMk/>
          <pc:sldMk cId="0" sldId="276"/>
        </pc:sldMkLst>
      </pc:sldChg>
      <pc:sldChg chg="del">
        <pc:chgData name="Nguyen Khanh" userId="83190df5a608077b" providerId="LiveId" clId="{0A56EA02-C7A5-450C-9C34-63498E276ADD}" dt="2025-10-01T17:10:29.603" v="171" actId="47"/>
        <pc:sldMkLst>
          <pc:docMk/>
          <pc:sldMk cId="0" sldId="277"/>
        </pc:sldMkLst>
      </pc:sldChg>
      <pc:sldChg chg="del">
        <pc:chgData name="Nguyen Khanh" userId="83190df5a608077b" providerId="LiveId" clId="{0A56EA02-C7A5-450C-9C34-63498E276ADD}" dt="2025-10-01T17:10:29.425" v="170" actId="47"/>
        <pc:sldMkLst>
          <pc:docMk/>
          <pc:sldMk cId="0" sldId="278"/>
        </pc:sldMkLst>
      </pc:sldChg>
      <pc:sldChg chg="del">
        <pc:chgData name="Nguyen Khanh" userId="83190df5a608077b" providerId="LiveId" clId="{0A56EA02-C7A5-450C-9C34-63498E276ADD}" dt="2025-10-01T17:10:29.164" v="169" actId="47"/>
        <pc:sldMkLst>
          <pc:docMk/>
          <pc:sldMk cId="0" sldId="279"/>
        </pc:sldMkLst>
      </pc:sldChg>
      <pc:sldChg chg="del">
        <pc:chgData name="Nguyen Khanh" userId="83190df5a608077b" providerId="LiveId" clId="{0A56EA02-C7A5-450C-9C34-63498E276ADD}" dt="2025-10-01T17:10:28.725" v="168" actId="47"/>
        <pc:sldMkLst>
          <pc:docMk/>
          <pc:sldMk cId="0" sldId="280"/>
        </pc:sldMkLst>
      </pc:sldChg>
      <pc:sldChg chg="del">
        <pc:chgData name="Nguyen Khanh" userId="83190df5a608077b" providerId="LiveId" clId="{0A56EA02-C7A5-450C-9C34-63498E276ADD}" dt="2025-10-01T17:10:28.284" v="167" actId="47"/>
        <pc:sldMkLst>
          <pc:docMk/>
          <pc:sldMk cId="0" sldId="281"/>
        </pc:sldMkLst>
      </pc:sldChg>
      <pc:sldChg chg="del">
        <pc:chgData name="Nguyen Khanh" userId="83190df5a608077b" providerId="LiveId" clId="{0A56EA02-C7A5-450C-9C34-63498E276ADD}" dt="2025-10-01T17:10:27.863" v="166" actId="47"/>
        <pc:sldMkLst>
          <pc:docMk/>
          <pc:sldMk cId="0" sldId="282"/>
        </pc:sldMkLst>
      </pc:sldChg>
      <pc:sldChg chg="del">
        <pc:chgData name="Nguyen Khanh" userId="83190df5a608077b" providerId="LiveId" clId="{0A56EA02-C7A5-450C-9C34-63498E276ADD}" dt="2025-10-01T17:10:27.571" v="165" actId="47"/>
        <pc:sldMkLst>
          <pc:docMk/>
          <pc:sldMk cId="0" sldId="283"/>
        </pc:sldMkLst>
      </pc:sldChg>
      <pc:sldChg chg="del">
        <pc:chgData name="Nguyen Khanh" userId="83190df5a608077b" providerId="LiveId" clId="{0A56EA02-C7A5-450C-9C34-63498E276ADD}" dt="2025-10-01T17:10:27.367" v="164" actId="47"/>
        <pc:sldMkLst>
          <pc:docMk/>
          <pc:sldMk cId="0" sldId="284"/>
        </pc:sldMkLst>
      </pc:sldChg>
      <pc:sldChg chg="del">
        <pc:chgData name="Nguyen Khanh" userId="83190df5a608077b" providerId="LiveId" clId="{0A56EA02-C7A5-450C-9C34-63498E276ADD}" dt="2025-10-01T17:10:26.888" v="163" actId="47"/>
        <pc:sldMkLst>
          <pc:docMk/>
          <pc:sldMk cId="0" sldId="285"/>
        </pc:sldMkLst>
      </pc:sldChg>
      <pc:sldChg chg="del">
        <pc:chgData name="Nguyen Khanh" userId="83190df5a608077b" providerId="LiveId" clId="{0A56EA02-C7A5-450C-9C34-63498E276ADD}" dt="2025-10-01T17:10:26.588" v="162" actId="47"/>
        <pc:sldMkLst>
          <pc:docMk/>
          <pc:sldMk cId="0" sldId="286"/>
        </pc:sldMkLst>
      </pc:sldChg>
      <pc:sldChg chg="del">
        <pc:chgData name="Nguyen Khanh" userId="83190df5a608077b" providerId="LiveId" clId="{0A56EA02-C7A5-450C-9C34-63498E276ADD}" dt="2025-10-01T17:10:26.377" v="161" actId="47"/>
        <pc:sldMkLst>
          <pc:docMk/>
          <pc:sldMk cId="0" sldId="287"/>
        </pc:sldMkLst>
      </pc:sldChg>
      <pc:sldChg chg="del">
        <pc:chgData name="Nguyen Khanh" userId="83190df5a608077b" providerId="LiveId" clId="{0A56EA02-C7A5-450C-9C34-63498E276ADD}" dt="2025-10-01T17:10:25.989" v="160" actId="47"/>
        <pc:sldMkLst>
          <pc:docMk/>
          <pc:sldMk cId="0" sldId="288"/>
        </pc:sldMkLst>
      </pc:sldChg>
      <pc:sldChg chg="del">
        <pc:chgData name="Nguyen Khanh" userId="83190df5a608077b" providerId="LiveId" clId="{0A56EA02-C7A5-450C-9C34-63498E276ADD}" dt="2025-10-01T17:10:25.597" v="159" actId="47"/>
        <pc:sldMkLst>
          <pc:docMk/>
          <pc:sldMk cId="0" sldId="289"/>
        </pc:sldMkLst>
      </pc:sldChg>
      <pc:sldChg chg="del">
        <pc:chgData name="Nguyen Khanh" userId="83190df5a608077b" providerId="LiveId" clId="{0A56EA02-C7A5-450C-9C34-63498E276ADD}" dt="2025-10-01T17:10:25.213" v="158" actId="47"/>
        <pc:sldMkLst>
          <pc:docMk/>
          <pc:sldMk cId="0" sldId="290"/>
        </pc:sldMkLst>
      </pc:sldChg>
      <pc:sldChg chg="del">
        <pc:chgData name="Nguyen Khanh" userId="83190df5a608077b" providerId="LiveId" clId="{0A56EA02-C7A5-450C-9C34-63498E276ADD}" dt="2025-10-01T17:10:24.926" v="157" actId="47"/>
        <pc:sldMkLst>
          <pc:docMk/>
          <pc:sldMk cId="0" sldId="291"/>
        </pc:sldMkLst>
      </pc:sldChg>
      <pc:sldChg chg="del">
        <pc:chgData name="Nguyen Khanh" userId="83190df5a608077b" providerId="LiveId" clId="{0A56EA02-C7A5-450C-9C34-63498E276ADD}" dt="2025-10-01T17:10:24.542" v="156" actId="47"/>
        <pc:sldMkLst>
          <pc:docMk/>
          <pc:sldMk cId="0" sldId="292"/>
        </pc:sldMkLst>
      </pc:sldChg>
      <pc:sldChg chg="del">
        <pc:chgData name="Nguyen Khanh" userId="83190df5a608077b" providerId="LiveId" clId="{0A56EA02-C7A5-450C-9C34-63498E276ADD}" dt="2025-10-01T17:10:24.274" v="155" actId="47"/>
        <pc:sldMkLst>
          <pc:docMk/>
          <pc:sldMk cId="0" sldId="293"/>
        </pc:sldMkLst>
      </pc:sldChg>
      <pc:sldChg chg="del">
        <pc:chgData name="Nguyen Khanh" userId="83190df5a608077b" providerId="LiveId" clId="{0A56EA02-C7A5-450C-9C34-63498E276ADD}" dt="2025-10-01T17:10:23.899" v="154" actId="47"/>
        <pc:sldMkLst>
          <pc:docMk/>
          <pc:sldMk cId="0" sldId="294"/>
        </pc:sldMkLst>
      </pc:sldChg>
      <pc:sldChg chg="del">
        <pc:chgData name="Nguyen Khanh" userId="83190df5a608077b" providerId="LiveId" clId="{0A56EA02-C7A5-450C-9C34-63498E276ADD}" dt="2025-10-01T17:10:23.345" v="153" actId="47"/>
        <pc:sldMkLst>
          <pc:docMk/>
          <pc:sldMk cId="0" sldId="295"/>
        </pc:sldMkLst>
      </pc:sldChg>
      <pc:sldChg chg="del">
        <pc:chgData name="Nguyen Khanh" userId="83190df5a608077b" providerId="LiveId" clId="{0A56EA02-C7A5-450C-9C34-63498E276ADD}" dt="2025-10-01T17:10:23.255" v="152" actId="47"/>
        <pc:sldMkLst>
          <pc:docMk/>
          <pc:sldMk cId="0" sldId="296"/>
        </pc:sldMkLst>
      </pc:sldChg>
      <pc:sldChg chg="del">
        <pc:chgData name="Nguyen Khanh" userId="83190df5a608077b" providerId="LiveId" clId="{0A56EA02-C7A5-450C-9C34-63498E276ADD}" dt="2025-10-01T17:10:23.186" v="151" actId="47"/>
        <pc:sldMkLst>
          <pc:docMk/>
          <pc:sldMk cId="0" sldId="297"/>
        </pc:sldMkLst>
      </pc:sldChg>
      <pc:sldChg chg="del">
        <pc:chgData name="Nguyen Khanh" userId="83190df5a608077b" providerId="LiveId" clId="{0A56EA02-C7A5-450C-9C34-63498E276ADD}" dt="2025-10-01T17:10:23.131" v="150" actId="47"/>
        <pc:sldMkLst>
          <pc:docMk/>
          <pc:sldMk cId="0" sldId="298"/>
        </pc:sldMkLst>
      </pc:sldChg>
      <pc:sldChg chg="del">
        <pc:chgData name="Nguyen Khanh" userId="83190df5a608077b" providerId="LiveId" clId="{0A56EA02-C7A5-450C-9C34-63498E276ADD}" dt="2025-10-01T17:10:23.027" v="149" actId="47"/>
        <pc:sldMkLst>
          <pc:docMk/>
          <pc:sldMk cId="0" sldId="299"/>
        </pc:sldMkLst>
      </pc:sldChg>
      <pc:sldChg chg="del">
        <pc:chgData name="Nguyen Khanh" userId="83190df5a608077b" providerId="LiveId" clId="{0A56EA02-C7A5-450C-9C34-63498E276ADD}" dt="2025-10-01T17:10:22.871" v="148" actId="47"/>
        <pc:sldMkLst>
          <pc:docMk/>
          <pc:sldMk cId="0" sldId="300"/>
        </pc:sldMkLst>
      </pc:sldChg>
      <pc:sldChg chg="del">
        <pc:chgData name="Nguyen Khanh" userId="83190df5a608077b" providerId="LiveId" clId="{0A56EA02-C7A5-450C-9C34-63498E276ADD}" dt="2025-10-01T17:10:21.929" v="147" actId="47"/>
        <pc:sldMkLst>
          <pc:docMk/>
          <pc:sldMk cId="0" sldId="301"/>
        </pc:sldMkLst>
      </pc:sldChg>
      <pc:sldChg chg="del">
        <pc:chgData name="Nguyen Khanh" userId="83190df5a608077b" providerId="LiveId" clId="{0A56EA02-C7A5-450C-9C34-63498E276ADD}" dt="2025-10-01T17:10:20.987" v="146" actId="47"/>
        <pc:sldMkLst>
          <pc:docMk/>
          <pc:sldMk cId="0" sldId="302"/>
        </pc:sldMkLst>
      </pc:sldChg>
      <pc:sldChg chg="del">
        <pc:chgData name="Nguyen Khanh" userId="83190df5a608077b" providerId="LiveId" clId="{0A56EA02-C7A5-450C-9C34-63498E276ADD}" dt="2025-10-01T17:10:20.800" v="145" actId="47"/>
        <pc:sldMkLst>
          <pc:docMk/>
          <pc:sldMk cId="0" sldId="303"/>
        </pc:sldMkLst>
      </pc:sldChg>
      <pc:sldChg chg="del">
        <pc:chgData name="Nguyen Khanh" userId="83190df5a608077b" providerId="LiveId" clId="{0A56EA02-C7A5-450C-9C34-63498E276ADD}" dt="2025-10-01T17:10:20.567" v="144" actId="47"/>
        <pc:sldMkLst>
          <pc:docMk/>
          <pc:sldMk cId="0" sldId="304"/>
        </pc:sldMkLst>
      </pc:sldChg>
      <pc:sldChg chg="del">
        <pc:chgData name="Nguyen Khanh" userId="83190df5a608077b" providerId="LiveId" clId="{0A56EA02-C7A5-450C-9C34-63498E276ADD}" dt="2025-10-01T17:10:20.424" v="143" actId="47"/>
        <pc:sldMkLst>
          <pc:docMk/>
          <pc:sldMk cId="0" sldId="305"/>
        </pc:sldMkLst>
      </pc:sldChg>
      <pc:sldChg chg="del">
        <pc:chgData name="Nguyen Khanh" userId="83190df5a608077b" providerId="LiveId" clId="{0A56EA02-C7A5-450C-9C34-63498E276ADD}" dt="2025-10-01T17:10:20.284" v="142" actId="47"/>
        <pc:sldMkLst>
          <pc:docMk/>
          <pc:sldMk cId="0" sldId="306"/>
        </pc:sldMkLst>
      </pc:sldChg>
      <pc:sldChg chg="del">
        <pc:chgData name="Nguyen Khanh" userId="83190df5a608077b" providerId="LiveId" clId="{0A56EA02-C7A5-450C-9C34-63498E276ADD}" dt="2025-10-01T17:10:20.118" v="141" actId="47"/>
        <pc:sldMkLst>
          <pc:docMk/>
          <pc:sldMk cId="0" sldId="307"/>
        </pc:sldMkLst>
      </pc:sldChg>
      <pc:sldChg chg="del">
        <pc:chgData name="Nguyen Khanh" userId="83190df5a608077b" providerId="LiveId" clId="{0A56EA02-C7A5-450C-9C34-63498E276ADD}" dt="2025-10-01T17:10:19.925" v="140" actId="47"/>
        <pc:sldMkLst>
          <pc:docMk/>
          <pc:sldMk cId="0" sldId="308"/>
        </pc:sldMkLst>
      </pc:sldChg>
      <pc:sldChg chg="del">
        <pc:chgData name="Nguyen Khanh" userId="83190df5a608077b" providerId="LiveId" clId="{0A56EA02-C7A5-450C-9C34-63498E276ADD}" dt="2025-10-01T17:10:19.731" v="139" actId="47"/>
        <pc:sldMkLst>
          <pc:docMk/>
          <pc:sldMk cId="0" sldId="309"/>
        </pc:sldMkLst>
      </pc:sldChg>
      <pc:sldChg chg="del">
        <pc:chgData name="Nguyen Khanh" userId="83190df5a608077b" providerId="LiveId" clId="{0A56EA02-C7A5-450C-9C34-63498E276ADD}" dt="2025-10-01T17:10:19.563" v="138" actId="47"/>
        <pc:sldMkLst>
          <pc:docMk/>
          <pc:sldMk cId="0" sldId="310"/>
        </pc:sldMkLst>
      </pc:sldChg>
      <pc:sldChg chg="del">
        <pc:chgData name="Nguyen Khanh" userId="83190df5a608077b" providerId="LiveId" clId="{0A56EA02-C7A5-450C-9C34-63498E276ADD}" dt="2025-10-01T17:10:19.387" v="137" actId="47"/>
        <pc:sldMkLst>
          <pc:docMk/>
          <pc:sldMk cId="0" sldId="311"/>
        </pc:sldMkLst>
      </pc:sldChg>
      <pc:sldChg chg="del">
        <pc:chgData name="Nguyen Khanh" userId="83190df5a608077b" providerId="LiveId" clId="{0A56EA02-C7A5-450C-9C34-63498E276ADD}" dt="2025-10-01T17:10:19.154" v="136" actId="47"/>
        <pc:sldMkLst>
          <pc:docMk/>
          <pc:sldMk cId="0" sldId="312"/>
        </pc:sldMkLst>
      </pc:sldChg>
      <pc:sldMasterChg chg="delSldLayout">
        <pc:chgData name="Nguyen Khanh" userId="83190df5a608077b" providerId="LiveId" clId="{0A56EA02-C7A5-450C-9C34-63498E276ADD}" dt="2025-10-01T17:10:34.227" v="183" actId="47"/>
        <pc:sldMasterMkLst>
          <pc:docMk/>
          <pc:sldMasterMk cId="0" sldId="2147483682"/>
        </pc:sldMasterMkLst>
        <pc:sldLayoutChg chg="del">
          <pc:chgData name="Nguyen Khanh" userId="83190df5a608077b" providerId="LiveId" clId="{0A56EA02-C7A5-450C-9C34-63498E276ADD}" dt="2025-10-01T17:10:33.685" v="182" actId="47"/>
          <pc:sldLayoutMkLst>
            <pc:docMk/>
            <pc:sldMasterMk cId="0" sldId="2147483682"/>
            <pc:sldLayoutMk cId="0" sldId="2147483649"/>
          </pc:sldLayoutMkLst>
        </pc:sldLayoutChg>
        <pc:sldLayoutChg chg="del">
          <pc:chgData name="Nguyen Khanh" userId="83190df5a608077b" providerId="LiveId" clId="{0A56EA02-C7A5-450C-9C34-63498E276ADD}" dt="2025-10-01T17:04:23.875" v="58" actId="47"/>
          <pc:sldLayoutMkLst>
            <pc:docMk/>
            <pc:sldMasterMk cId="0" sldId="2147483682"/>
            <pc:sldLayoutMk cId="0" sldId="2147483650"/>
          </pc:sldLayoutMkLst>
        </pc:sldLayoutChg>
        <pc:sldLayoutChg chg="del">
          <pc:chgData name="Nguyen Khanh" userId="83190df5a608077b" providerId="LiveId" clId="{0A56EA02-C7A5-450C-9C34-63498E276ADD}" dt="2025-10-01T17:10:32.704" v="180" actId="47"/>
          <pc:sldLayoutMkLst>
            <pc:docMk/>
            <pc:sldMasterMk cId="0" sldId="2147483682"/>
            <pc:sldLayoutMk cId="0" sldId="2147483651"/>
          </pc:sldLayoutMkLst>
        </pc:sldLayoutChg>
        <pc:sldLayoutChg chg="del">
          <pc:chgData name="Nguyen Khanh" userId="83190df5a608077b" providerId="LiveId" clId="{0A56EA02-C7A5-450C-9C34-63498E276ADD}" dt="2025-10-01T17:10:30.975" v="176" actId="47"/>
          <pc:sldLayoutMkLst>
            <pc:docMk/>
            <pc:sldMasterMk cId="0" sldId="2147483682"/>
            <pc:sldLayoutMk cId="0" sldId="2147483652"/>
          </pc:sldLayoutMkLst>
        </pc:sldLayoutChg>
        <pc:sldLayoutChg chg="del">
          <pc:chgData name="Nguyen Khanh" userId="83190df5a608077b" providerId="LiveId" clId="{0A56EA02-C7A5-450C-9C34-63498E276ADD}" dt="2025-10-01T17:10:31.390" v="177" actId="47"/>
          <pc:sldLayoutMkLst>
            <pc:docMk/>
            <pc:sldMasterMk cId="0" sldId="2147483682"/>
            <pc:sldLayoutMk cId="0" sldId="2147483654"/>
          </pc:sldLayoutMkLst>
        </pc:sldLayoutChg>
        <pc:sldLayoutChg chg="del">
          <pc:chgData name="Nguyen Khanh" userId="83190df5a608077b" providerId="LiveId" clId="{0A56EA02-C7A5-450C-9C34-63498E276ADD}" dt="2025-10-01T17:10:30.545" v="175" actId="47"/>
          <pc:sldLayoutMkLst>
            <pc:docMk/>
            <pc:sldMasterMk cId="0" sldId="2147483682"/>
            <pc:sldLayoutMk cId="0" sldId="2147483656"/>
          </pc:sldLayoutMkLst>
        </pc:sldLayoutChg>
        <pc:sldLayoutChg chg="del">
          <pc:chgData name="Nguyen Khanh" userId="83190df5a608077b" providerId="LiveId" clId="{0A56EA02-C7A5-450C-9C34-63498E276ADD}" dt="2025-10-01T17:10:29.792" v="172" actId="47"/>
          <pc:sldLayoutMkLst>
            <pc:docMk/>
            <pc:sldMasterMk cId="0" sldId="2147483682"/>
            <pc:sldLayoutMk cId="0" sldId="2147483657"/>
          </pc:sldLayoutMkLst>
        </pc:sldLayoutChg>
        <pc:sldLayoutChg chg="del">
          <pc:chgData name="Nguyen Khanh" userId="83190df5a608077b" providerId="LiveId" clId="{0A56EA02-C7A5-450C-9C34-63498E276ADD}" dt="2025-10-01T17:04:25.805" v="59" actId="47"/>
          <pc:sldLayoutMkLst>
            <pc:docMk/>
            <pc:sldMasterMk cId="0" sldId="2147483682"/>
            <pc:sldLayoutMk cId="0" sldId="2147483659"/>
          </pc:sldLayoutMkLst>
        </pc:sldLayoutChg>
        <pc:sldLayoutChg chg="del">
          <pc:chgData name="Nguyen Khanh" userId="83190df5a608077b" providerId="LiveId" clId="{0A56EA02-C7A5-450C-9C34-63498E276ADD}" dt="2025-10-01T17:04:29.879" v="60" actId="47"/>
          <pc:sldLayoutMkLst>
            <pc:docMk/>
            <pc:sldMasterMk cId="0" sldId="2147483682"/>
            <pc:sldLayoutMk cId="0" sldId="2147483661"/>
          </pc:sldLayoutMkLst>
        </pc:sldLayoutChg>
        <pc:sldLayoutChg chg="del">
          <pc:chgData name="Nguyen Khanh" userId="83190df5a608077b" providerId="LiveId" clId="{0A56EA02-C7A5-450C-9C34-63498E276ADD}" dt="2025-10-01T17:10:29.164" v="169" actId="47"/>
          <pc:sldLayoutMkLst>
            <pc:docMk/>
            <pc:sldMasterMk cId="0" sldId="2147483682"/>
            <pc:sldLayoutMk cId="0" sldId="2147483663"/>
          </pc:sldLayoutMkLst>
        </pc:sldLayoutChg>
        <pc:sldLayoutChg chg="del">
          <pc:chgData name="Nguyen Khanh" userId="83190df5a608077b" providerId="LiveId" clId="{0A56EA02-C7A5-450C-9C34-63498E276ADD}" dt="2025-10-01T17:10:28.725" v="168" actId="47"/>
          <pc:sldLayoutMkLst>
            <pc:docMk/>
            <pc:sldMasterMk cId="0" sldId="2147483682"/>
            <pc:sldLayoutMk cId="0" sldId="2147483664"/>
          </pc:sldLayoutMkLst>
        </pc:sldLayoutChg>
        <pc:sldLayoutChg chg="del">
          <pc:chgData name="Nguyen Khanh" userId="83190df5a608077b" providerId="LiveId" clId="{0A56EA02-C7A5-450C-9C34-63498E276ADD}" dt="2025-10-01T17:10:28.284" v="167" actId="47"/>
          <pc:sldLayoutMkLst>
            <pc:docMk/>
            <pc:sldMasterMk cId="0" sldId="2147483682"/>
            <pc:sldLayoutMk cId="0" sldId="2147483665"/>
          </pc:sldLayoutMkLst>
        </pc:sldLayoutChg>
        <pc:sldLayoutChg chg="del">
          <pc:chgData name="Nguyen Khanh" userId="83190df5a608077b" providerId="LiveId" clId="{0A56EA02-C7A5-450C-9C34-63498E276ADD}" dt="2025-10-01T17:10:24.274" v="155" actId="47"/>
          <pc:sldLayoutMkLst>
            <pc:docMk/>
            <pc:sldMasterMk cId="0" sldId="2147483682"/>
            <pc:sldLayoutMk cId="0" sldId="2147483666"/>
          </pc:sldLayoutMkLst>
        </pc:sldLayoutChg>
        <pc:sldLayoutChg chg="del">
          <pc:chgData name="Nguyen Khanh" userId="83190df5a608077b" providerId="LiveId" clId="{0A56EA02-C7A5-450C-9C34-63498E276ADD}" dt="2025-10-01T17:10:23.899" v="154" actId="47"/>
          <pc:sldLayoutMkLst>
            <pc:docMk/>
            <pc:sldMasterMk cId="0" sldId="2147483682"/>
            <pc:sldLayoutMk cId="0" sldId="2147483668"/>
          </pc:sldLayoutMkLst>
        </pc:sldLayoutChg>
        <pc:sldLayoutChg chg="del">
          <pc:chgData name="Nguyen Khanh" userId="83190df5a608077b" providerId="LiveId" clId="{0A56EA02-C7A5-450C-9C34-63498E276ADD}" dt="2025-10-01T17:10:34.227" v="183" actId="47"/>
          <pc:sldLayoutMkLst>
            <pc:docMk/>
            <pc:sldMasterMk cId="0" sldId="2147483682"/>
            <pc:sldLayoutMk cId="0" sldId="2147483669"/>
          </pc:sldLayoutMkLst>
        </pc:sldLayoutChg>
        <pc:sldLayoutChg chg="del">
          <pc:chgData name="Nguyen Khanh" userId="83190df5a608077b" providerId="LiveId" clId="{0A56EA02-C7A5-450C-9C34-63498E276ADD}" dt="2025-10-01T17:10:32.197" v="179" actId="47"/>
          <pc:sldLayoutMkLst>
            <pc:docMk/>
            <pc:sldMasterMk cId="0" sldId="2147483682"/>
            <pc:sldLayoutMk cId="0" sldId="2147483670"/>
          </pc:sldLayoutMkLst>
        </pc:sldLayoutChg>
        <pc:sldLayoutChg chg="del">
          <pc:chgData name="Nguyen Khanh" userId="83190df5a608077b" providerId="LiveId" clId="{0A56EA02-C7A5-450C-9C34-63498E276ADD}" dt="2025-10-01T17:10:31.797" v="178" actId="47"/>
          <pc:sldLayoutMkLst>
            <pc:docMk/>
            <pc:sldMasterMk cId="0" sldId="2147483682"/>
            <pc:sldLayoutMk cId="0" sldId="2147483671"/>
          </pc:sldLayoutMkLst>
        </pc:sldLayoutChg>
        <pc:sldLayoutChg chg="del">
          <pc:chgData name="Nguyen Khanh" userId="83190df5a608077b" providerId="LiveId" clId="{0A56EA02-C7A5-450C-9C34-63498E276ADD}" dt="2025-10-01T17:10:29.425" v="170" actId="47"/>
          <pc:sldLayoutMkLst>
            <pc:docMk/>
            <pc:sldMasterMk cId="0" sldId="2147483682"/>
            <pc:sldLayoutMk cId="0" sldId="2147483672"/>
          </pc:sldLayoutMkLst>
        </pc:sldLayoutChg>
        <pc:sldLayoutChg chg="del">
          <pc:chgData name="Nguyen Khanh" userId="83190df5a608077b" providerId="LiveId" clId="{0A56EA02-C7A5-450C-9C34-63498E276ADD}" dt="2025-10-01T17:10:29.603" v="171" actId="47"/>
          <pc:sldLayoutMkLst>
            <pc:docMk/>
            <pc:sldMasterMk cId="0" sldId="2147483682"/>
            <pc:sldLayoutMk cId="0" sldId="2147483673"/>
          </pc:sldLayoutMkLst>
        </pc:sldLayoutChg>
        <pc:sldLayoutChg chg="del">
          <pc:chgData name="Nguyen Khanh" userId="83190df5a608077b" providerId="LiveId" clId="{0A56EA02-C7A5-450C-9C34-63498E276ADD}" dt="2025-10-01T17:10:33.091" v="181" actId="47"/>
          <pc:sldLayoutMkLst>
            <pc:docMk/>
            <pc:sldMasterMk cId="0" sldId="2147483682"/>
            <pc:sldLayoutMk cId="0" sldId="2147483674"/>
          </pc:sldLayoutMkLst>
        </pc:sldLayoutChg>
        <pc:sldLayoutChg chg="del">
          <pc:chgData name="Nguyen Khanh" userId="83190df5a608077b" providerId="LiveId" clId="{0A56EA02-C7A5-450C-9C34-63498E276ADD}" dt="2025-10-01T17:10:29.977" v="173" actId="47"/>
          <pc:sldLayoutMkLst>
            <pc:docMk/>
            <pc:sldMasterMk cId="0" sldId="2147483682"/>
            <pc:sldLayoutMk cId="0" sldId="2147483675"/>
          </pc:sldLayoutMkLst>
        </pc:sldLayoutChg>
        <pc:sldLayoutChg chg="del">
          <pc:chgData name="Nguyen Khanh" userId="83190df5a608077b" providerId="LiveId" clId="{0A56EA02-C7A5-450C-9C34-63498E276ADD}" dt="2025-10-01T17:10:26.377" v="161" actId="47"/>
          <pc:sldLayoutMkLst>
            <pc:docMk/>
            <pc:sldMasterMk cId="0" sldId="2147483682"/>
            <pc:sldLayoutMk cId="0" sldId="2147483676"/>
          </pc:sldLayoutMkLst>
        </pc:sldLayoutChg>
        <pc:sldLayoutChg chg="del">
          <pc:chgData name="Nguyen Khanh" userId="83190df5a608077b" providerId="LiveId" clId="{0A56EA02-C7A5-450C-9C34-63498E276ADD}" dt="2025-10-01T17:10:24.542" v="156" actId="47"/>
          <pc:sldLayoutMkLst>
            <pc:docMk/>
            <pc:sldMasterMk cId="0" sldId="2147483682"/>
            <pc:sldLayoutMk cId="0" sldId="2147483677"/>
          </pc:sldLayoutMkLst>
        </pc:sldLayoutChg>
      </pc:sldMasterChg>
      <pc:sldMasterChg chg="del delSldLayout">
        <pc:chgData name="Nguyen Khanh" userId="83190df5a608077b" providerId="LiveId" clId="{0A56EA02-C7A5-450C-9C34-63498E276ADD}" dt="2025-10-01T17:10:23.345" v="153" actId="47"/>
        <pc:sldMasterMkLst>
          <pc:docMk/>
          <pc:sldMasterMk cId="0" sldId="2147483683"/>
        </pc:sldMasterMkLst>
        <pc:sldLayoutChg chg="del">
          <pc:chgData name="Nguyen Khanh" userId="83190df5a608077b" providerId="LiveId" clId="{0A56EA02-C7A5-450C-9C34-63498E276ADD}" dt="2025-10-01T17:10:22.871" v="148" actId="47"/>
          <pc:sldLayoutMkLst>
            <pc:docMk/>
            <pc:sldMasterMk cId="0" sldId="2147483683"/>
            <pc:sldLayoutMk cId="0" sldId="2147483680"/>
          </pc:sldLayoutMkLst>
        </pc:sldLayoutChg>
        <pc:sldLayoutChg chg="del">
          <pc:chgData name="Nguyen Khanh" userId="83190df5a608077b" providerId="LiveId" clId="{0A56EA02-C7A5-450C-9C34-63498E276ADD}" dt="2025-10-01T17:10:23.345" v="153" actId="47"/>
          <pc:sldLayoutMkLst>
            <pc:docMk/>
            <pc:sldMasterMk cId="0" sldId="2147483683"/>
            <pc:sldLayoutMk cId="0" sldId="214748368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1199a9803b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7" name="Google Shape;767;g1199a9803b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g11980bba184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9" name="Google Shape;889;g11980bba184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g119e0a2873e_0_3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7" name="Google Shape;1037;g119e0a2873e_0_3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g11e2b00983d_0_4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0" name="Google Shape;1050;g11e2b00983d_0_4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g119e0a2873e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8" name="Google Shape;968;g119e0a2873e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8" name="Google Shape;1298;g119e0a2873e_0_4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9" name="Google Shape;1299;g119e0a2873e_0_4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11150" y="190575"/>
            <a:ext cx="9155700" cy="4762346"/>
            <a:chOff x="-20675" y="108775"/>
            <a:chExt cx="9155700" cy="4762346"/>
          </a:xfrm>
        </p:grpSpPr>
        <p:cxnSp>
          <p:nvCxnSpPr>
            <p:cNvPr id="10" name="Google Shape;10;p2"/>
            <p:cNvCxnSpPr/>
            <p:nvPr/>
          </p:nvCxnSpPr>
          <p:spPr>
            <a:xfrm>
              <a:off x="-20675" y="108775"/>
              <a:ext cx="9155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2"/>
            <p:cNvCxnSpPr/>
            <p:nvPr/>
          </p:nvCxnSpPr>
          <p:spPr>
            <a:xfrm>
              <a:off x="-20675" y="388913"/>
              <a:ext cx="91557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2"/>
            <p:cNvCxnSpPr/>
            <p:nvPr/>
          </p:nvCxnSpPr>
          <p:spPr>
            <a:xfrm>
              <a:off x="-20675" y="669051"/>
              <a:ext cx="91557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2"/>
            <p:cNvCxnSpPr/>
            <p:nvPr/>
          </p:nvCxnSpPr>
          <p:spPr>
            <a:xfrm>
              <a:off x="-20675" y="949189"/>
              <a:ext cx="91557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-20675" y="1229327"/>
              <a:ext cx="91557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2"/>
            <p:cNvCxnSpPr/>
            <p:nvPr/>
          </p:nvCxnSpPr>
          <p:spPr>
            <a:xfrm>
              <a:off x="-20675" y="1509465"/>
              <a:ext cx="91557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2"/>
            <p:cNvCxnSpPr/>
            <p:nvPr/>
          </p:nvCxnSpPr>
          <p:spPr>
            <a:xfrm>
              <a:off x="-20675" y="1789603"/>
              <a:ext cx="91557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-20675" y="2069741"/>
              <a:ext cx="91557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2"/>
            <p:cNvCxnSpPr/>
            <p:nvPr/>
          </p:nvCxnSpPr>
          <p:spPr>
            <a:xfrm>
              <a:off x="-20675" y="2349879"/>
              <a:ext cx="91557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2"/>
            <p:cNvCxnSpPr/>
            <p:nvPr/>
          </p:nvCxnSpPr>
          <p:spPr>
            <a:xfrm>
              <a:off x="-20675" y="2630017"/>
              <a:ext cx="91557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2"/>
            <p:cNvCxnSpPr/>
            <p:nvPr/>
          </p:nvCxnSpPr>
          <p:spPr>
            <a:xfrm>
              <a:off x="-20675" y="2910155"/>
              <a:ext cx="91557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2"/>
            <p:cNvCxnSpPr/>
            <p:nvPr/>
          </p:nvCxnSpPr>
          <p:spPr>
            <a:xfrm>
              <a:off x="-20675" y="3190293"/>
              <a:ext cx="91557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22;p2"/>
            <p:cNvCxnSpPr/>
            <p:nvPr/>
          </p:nvCxnSpPr>
          <p:spPr>
            <a:xfrm>
              <a:off x="-20675" y="3470431"/>
              <a:ext cx="91557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23;p2"/>
            <p:cNvCxnSpPr/>
            <p:nvPr/>
          </p:nvCxnSpPr>
          <p:spPr>
            <a:xfrm>
              <a:off x="-20675" y="3750569"/>
              <a:ext cx="91557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24;p2"/>
            <p:cNvCxnSpPr/>
            <p:nvPr/>
          </p:nvCxnSpPr>
          <p:spPr>
            <a:xfrm>
              <a:off x="-20675" y="4030707"/>
              <a:ext cx="91557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25;p2"/>
            <p:cNvCxnSpPr/>
            <p:nvPr/>
          </p:nvCxnSpPr>
          <p:spPr>
            <a:xfrm>
              <a:off x="-20675" y="4310845"/>
              <a:ext cx="91557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" name="Google Shape;26;p2"/>
            <p:cNvCxnSpPr/>
            <p:nvPr/>
          </p:nvCxnSpPr>
          <p:spPr>
            <a:xfrm>
              <a:off x="-20675" y="4590983"/>
              <a:ext cx="91557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27;p2"/>
            <p:cNvCxnSpPr/>
            <p:nvPr/>
          </p:nvCxnSpPr>
          <p:spPr>
            <a:xfrm>
              <a:off x="-20675" y="4871121"/>
              <a:ext cx="9155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8" name="Google Shape;28;p2"/>
          <p:cNvSpPr txBox="1">
            <a:spLocks noGrp="1"/>
          </p:cNvSpPr>
          <p:nvPr>
            <p:ph type="subTitle" idx="1"/>
          </p:nvPr>
        </p:nvSpPr>
        <p:spPr>
          <a:xfrm>
            <a:off x="1377750" y="929561"/>
            <a:ext cx="6388500" cy="26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1">
                <a:solidFill>
                  <a:schemeClr val="dk2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9" name="Google Shape;29;p2"/>
          <p:cNvSpPr txBox="1">
            <a:spLocks noGrp="1"/>
          </p:cNvSpPr>
          <p:nvPr>
            <p:ph type="subTitle" idx="2"/>
          </p:nvPr>
        </p:nvSpPr>
        <p:spPr>
          <a:xfrm>
            <a:off x="2724600" y="3880211"/>
            <a:ext cx="3783900" cy="271500"/>
          </a:xfrm>
          <a:prstGeom prst="rect">
            <a:avLst/>
          </a:prstGeom>
        </p:spPr>
        <p:txBody>
          <a:bodyPr spcFirstLastPara="1" wrap="square" lIns="0" tIns="0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122;p7"/>
          <p:cNvGrpSpPr/>
          <p:nvPr/>
        </p:nvGrpSpPr>
        <p:grpSpPr>
          <a:xfrm>
            <a:off x="-11150" y="190575"/>
            <a:ext cx="9155700" cy="4762346"/>
            <a:chOff x="-20675" y="108775"/>
            <a:chExt cx="9155700" cy="4762346"/>
          </a:xfrm>
        </p:grpSpPr>
        <p:cxnSp>
          <p:nvCxnSpPr>
            <p:cNvPr id="123" name="Google Shape;123;p7"/>
            <p:cNvCxnSpPr/>
            <p:nvPr/>
          </p:nvCxnSpPr>
          <p:spPr>
            <a:xfrm>
              <a:off x="-20675" y="108775"/>
              <a:ext cx="9155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" name="Google Shape;124;p7"/>
            <p:cNvCxnSpPr/>
            <p:nvPr/>
          </p:nvCxnSpPr>
          <p:spPr>
            <a:xfrm>
              <a:off x="-20675" y="388913"/>
              <a:ext cx="91557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" name="Google Shape;125;p7"/>
            <p:cNvCxnSpPr/>
            <p:nvPr/>
          </p:nvCxnSpPr>
          <p:spPr>
            <a:xfrm>
              <a:off x="-20675" y="669051"/>
              <a:ext cx="91557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" name="Google Shape;126;p7"/>
            <p:cNvCxnSpPr/>
            <p:nvPr/>
          </p:nvCxnSpPr>
          <p:spPr>
            <a:xfrm>
              <a:off x="-20675" y="949189"/>
              <a:ext cx="91557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" name="Google Shape;127;p7"/>
            <p:cNvCxnSpPr/>
            <p:nvPr/>
          </p:nvCxnSpPr>
          <p:spPr>
            <a:xfrm>
              <a:off x="-20675" y="1229327"/>
              <a:ext cx="91557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" name="Google Shape;128;p7"/>
            <p:cNvCxnSpPr/>
            <p:nvPr/>
          </p:nvCxnSpPr>
          <p:spPr>
            <a:xfrm>
              <a:off x="-20675" y="1509465"/>
              <a:ext cx="91557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" name="Google Shape;129;p7"/>
            <p:cNvCxnSpPr/>
            <p:nvPr/>
          </p:nvCxnSpPr>
          <p:spPr>
            <a:xfrm>
              <a:off x="-20675" y="1789603"/>
              <a:ext cx="91557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" name="Google Shape;130;p7"/>
            <p:cNvCxnSpPr/>
            <p:nvPr/>
          </p:nvCxnSpPr>
          <p:spPr>
            <a:xfrm>
              <a:off x="-20675" y="2069741"/>
              <a:ext cx="91557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" name="Google Shape;131;p7"/>
            <p:cNvCxnSpPr/>
            <p:nvPr/>
          </p:nvCxnSpPr>
          <p:spPr>
            <a:xfrm>
              <a:off x="-20675" y="2349879"/>
              <a:ext cx="91557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" name="Google Shape;132;p7"/>
            <p:cNvCxnSpPr/>
            <p:nvPr/>
          </p:nvCxnSpPr>
          <p:spPr>
            <a:xfrm>
              <a:off x="-20675" y="2630017"/>
              <a:ext cx="91557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" name="Google Shape;133;p7"/>
            <p:cNvCxnSpPr/>
            <p:nvPr/>
          </p:nvCxnSpPr>
          <p:spPr>
            <a:xfrm>
              <a:off x="-20675" y="2910155"/>
              <a:ext cx="91557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" name="Google Shape;134;p7"/>
            <p:cNvCxnSpPr/>
            <p:nvPr/>
          </p:nvCxnSpPr>
          <p:spPr>
            <a:xfrm>
              <a:off x="-20675" y="3190293"/>
              <a:ext cx="91557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" name="Google Shape;135;p7"/>
            <p:cNvCxnSpPr/>
            <p:nvPr/>
          </p:nvCxnSpPr>
          <p:spPr>
            <a:xfrm>
              <a:off x="-20675" y="3470431"/>
              <a:ext cx="91557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" name="Google Shape;136;p7"/>
            <p:cNvCxnSpPr/>
            <p:nvPr/>
          </p:nvCxnSpPr>
          <p:spPr>
            <a:xfrm>
              <a:off x="-20675" y="3750569"/>
              <a:ext cx="91557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7" name="Google Shape;137;p7"/>
            <p:cNvCxnSpPr/>
            <p:nvPr/>
          </p:nvCxnSpPr>
          <p:spPr>
            <a:xfrm>
              <a:off x="-20675" y="4030707"/>
              <a:ext cx="91557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8" name="Google Shape;138;p7"/>
            <p:cNvCxnSpPr/>
            <p:nvPr/>
          </p:nvCxnSpPr>
          <p:spPr>
            <a:xfrm>
              <a:off x="-20675" y="4310845"/>
              <a:ext cx="91557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9" name="Google Shape;139;p7"/>
            <p:cNvCxnSpPr/>
            <p:nvPr/>
          </p:nvCxnSpPr>
          <p:spPr>
            <a:xfrm>
              <a:off x="-20675" y="4590983"/>
              <a:ext cx="91557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" name="Google Shape;140;p7"/>
            <p:cNvCxnSpPr/>
            <p:nvPr/>
          </p:nvCxnSpPr>
          <p:spPr>
            <a:xfrm>
              <a:off x="-20675" y="4871121"/>
              <a:ext cx="9155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41" name="Google Shape;141;p7"/>
          <p:cNvSpPr txBox="1">
            <a:spLocks noGrp="1"/>
          </p:cNvSpPr>
          <p:nvPr>
            <p:ph type="body" idx="1"/>
          </p:nvPr>
        </p:nvSpPr>
        <p:spPr>
          <a:xfrm>
            <a:off x="720000" y="1903160"/>
            <a:ext cx="3613800" cy="19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2" name="Google Shape;142;p7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oogle Shape;165;p9"/>
          <p:cNvGrpSpPr/>
          <p:nvPr/>
        </p:nvGrpSpPr>
        <p:grpSpPr>
          <a:xfrm>
            <a:off x="-11150" y="190575"/>
            <a:ext cx="9155700" cy="4762346"/>
            <a:chOff x="-20675" y="108775"/>
            <a:chExt cx="9155700" cy="4762346"/>
          </a:xfrm>
        </p:grpSpPr>
        <p:cxnSp>
          <p:nvCxnSpPr>
            <p:cNvPr id="166" name="Google Shape;166;p9"/>
            <p:cNvCxnSpPr/>
            <p:nvPr/>
          </p:nvCxnSpPr>
          <p:spPr>
            <a:xfrm>
              <a:off x="-20675" y="108775"/>
              <a:ext cx="9155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7" name="Google Shape;167;p9"/>
            <p:cNvCxnSpPr/>
            <p:nvPr/>
          </p:nvCxnSpPr>
          <p:spPr>
            <a:xfrm>
              <a:off x="-20675" y="388913"/>
              <a:ext cx="91557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8" name="Google Shape;168;p9"/>
            <p:cNvCxnSpPr/>
            <p:nvPr/>
          </p:nvCxnSpPr>
          <p:spPr>
            <a:xfrm>
              <a:off x="-20675" y="669051"/>
              <a:ext cx="91557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9" name="Google Shape;169;p9"/>
            <p:cNvCxnSpPr/>
            <p:nvPr/>
          </p:nvCxnSpPr>
          <p:spPr>
            <a:xfrm>
              <a:off x="-20675" y="949189"/>
              <a:ext cx="91557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9"/>
            <p:cNvCxnSpPr/>
            <p:nvPr/>
          </p:nvCxnSpPr>
          <p:spPr>
            <a:xfrm>
              <a:off x="-20675" y="1229327"/>
              <a:ext cx="91557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1" name="Google Shape;171;p9"/>
            <p:cNvCxnSpPr/>
            <p:nvPr/>
          </p:nvCxnSpPr>
          <p:spPr>
            <a:xfrm>
              <a:off x="-20675" y="1509465"/>
              <a:ext cx="91557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2" name="Google Shape;172;p9"/>
            <p:cNvCxnSpPr/>
            <p:nvPr/>
          </p:nvCxnSpPr>
          <p:spPr>
            <a:xfrm>
              <a:off x="-20675" y="1789603"/>
              <a:ext cx="91557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3" name="Google Shape;173;p9"/>
            <p:cNvCxnSpPr/>
            <p:nvPr/>
          </p:nvCxnSpPr>
          <p:spPr>
            <a:xfrm>
              <a:off x="-20675" y="2069741"/>
              <a:ext cx="91557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4" name="Google Shape;174;p9"/>
            <p:cNvCxnSpPr/>
            <p:nvPr/>
          </p:nvCxnSpPr>
          <p:spPr>
            <a:xfrm>
              <a:off x="-20675" y="2349879"/>
              <a:ext cx="91557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5" name="Google Shape;175;p9"/>
            <p:cNvCxnSpPr/>
            <p:nvPr/>
          </p:nvCxnSpPr>
          <p:spPr>
            <a:xfrm>
              <a:off x="-20675" y="2630017"/>
              <a:ext cx="91557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6" name="Google Shape;176;p9"/>
            <p:cNvCxnSpPr/>
            <p:nvPr/>
          </p:nvCxnSpPr>
          <p:spPr>
            <a:xfrm>
              <a:off x="-20675" y="2910155"/>
              <a:ext cx="91557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7" name="Google Shape;177;p9"/>
            <p:cNvCxnSpPr/>
            <p:nvPr/>
          </p:nvCxnSpPr>
          <p:spPr>
            <a:xfrm>
              <a:off x="-20675" y="3190293"/>
              <a:ext cx="91557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8" name="Google Shape;178;p9"/>
            <p:cNvCxnSpPr/>
            <p:nvPr/>
          </p:nvCxnSpPr>
          <p:spPr>
            <a:xfrm>
              <a:off x="-20675" y="3470431"/>
              <a:ext cx="91557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9" name="Google Shape;179;p9"/>
            <p:cNvCxnSpPr/>
            <p:nvPr/>
          </p:nvCxnSpPr>
          <p:spPr>
            <a:xfrm>
              <a:off x="-20675" y="3750569"/>
              <a:ext cx="91557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0" name="Google Shape;180;p9"/>
            <p:cNvCxnSpPr/>
            <p:nvPr/>
          </p:nvCxnSpPr>
          <p:spPr>
            <a:xfrm>
              <a:off x="-20675" y="4030707"/>
              <a:ext cx="91557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1" name="Google Shape;181;p9"/>
            <p:cNvCxnSpPr/>
            <p:nvPr/>
          </p:nvCxnSpPr>
          <p:spPr>
            <a:xfrm>
              <a:off x="-20675" y="4310845"/>
              <a:ext cx="91557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2" name="Google Shape;182;p9"/>
            <p:cNvCxnSpPr/>
            <p:nvPr/>
          </p:nvCxnSpPr>
          <p:spPr>
            <a:xfrm>
              <a:off x="-20675" y="4590983"/>
              <a:ext cx="91557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3" name="Google Shape;183;p9"/>
            <p:cNvCxnSpPr/>
            <p:nvPr/>
          </p:nvCxnSpPr>
          <p:spPr>
            <a:xfrm>
              <a:off x="-20675" y="4871121"/>
              <a:ext cx="9155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84" name="Google Shape;184;p9"/>
          <p:cNvSpPr txBox="1">
            <a:spLocks noGrp="1"/>
          </p:cNvSpPr>
          <p:nvPr>
            <p:ph type="title"/>
          </p:nvPr>
        </p:nvSpPr>
        <p:spPr>
          <a:xfrm>
            <a:off x="715100" y="1560281"/>
            <a:ext cx="4419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5" name="Google Shape;185;p9"/>
          <p:cNvSpPr txBox="1">
            <a:spLocks noGrp="1"/>
          </p:cNvSpPr>
          <p:nvPr>
            <p:ph type="subTitle" idx="1"/>
          </p:nvPr>
        </p:nvSpPr>
        <p:spPr>
          <a:xfrm>
            <a:off x="715100" y="2402719"/>
            <a:ext cx="4732200" cy="118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" name="Google Shape;245;p14"/>
          <p:cNvGrpSpPr/>
          <p:nvPr/>
        </p:nvGrpSpPr>
        <p:grpSpPr>
          <a:xfrm>
            <a:off x="-11150" y="190575"/>
            <a:ext cx="9155700" cy="4762346"/>
            <a:chOff x="-20675" y="108775"/>
            <a:chExt cx="9155700" cy="4762346"/>
          </a:xfrm>
        </p:grpSpPr>
        <p:cxnSp>
          <p:nvCxnSpPr>
            <p:cNvPr id="246" name="Google Shape;246;p14"/>
            <p:cNvCxnSpPr/>
            <p:nvPr/>
          </p:nvCxnSpPr>
          <p:spPr>
            <a:xfrm>
              <a:off x="-20675" y="108775"/>
              <a:ext cx="9155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7" name="Google Shape;247;p14"/>
            <p:cNvCxnSpPr/>
            <p:nvPr/>
          </p:nvCxnSpPr>
          <p:spPr>
            <a:xfrm>
              <a:off x="-20675" y="388913"/>
              <a:ext cx="91557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8" name="Google Shape;248;p14"/>
            <p:cNvCxnSpPr/>
            <p:nvPr/>
          </p:nvCxnSpPr>
          <p:spPr>
            <a:xfrm>
              <a:off x="-20675" y="669051"/>
              <a:ext cx="91557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9" name="Google Shape;249;p14"/>
            <p:cNvCxnSpPr/>
            <p:nvPr/>
          </p:nvCxnSpPr>
          <p:spPr>
            <a:xfrm>
              <a:off x="-20675" y="949189"/>
              <a:ext cx="91557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0" name="Google Shape;250;p14"/>
            <p:cNvCxnSpPr/>
            <p:nvPr/>
          </p:nvCxnSpPr>
          <p:spPr>
            <a:xfrm>
              <a:off x="-20675" y="1229327"/>
              <a:ext cx="91557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1" name="Google Shape;251;p14"/>
            <p:cNvCxnSpPr/>
            <p:nvPr/>
          </p:nvCxnSpPr>
          <p:spPr>
            <a:xfrm>
              <a:off x="-20675" y="1509465"/>
              <a:ext cx="91557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2" name="Google Shape;252;p14"/>
            <p:cNvCxnSpPr/>
            <p:nvPr/>
          </p:nvCxnSpPr>
          <p:spPr>
            <a:xfrm>
              <a:off x="-20675" y="1789603"/>
              <a:ext cx="91557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3" name="Google Shape;253;p14"/>
            <p:cNvCxnSpPr/>
            <p:nvPr/>
          </p:nvCxnSpPr>
          <p:spPr>
            <a:xfrm>
              <a:off x="-20675" y="2069741"/>
              <a:ext cx="91557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4" name="Google Shape;254;p14"/>
            <p:cNvCxnSpPr/>
            <p:nvPr/>
          </p:nvCxnSpPr>
          <p:spPr>
            <a:xfrm>
              <a:off x="-20675" y="2349879"/>
              <a:ext cx="91557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5" name="Google Shape;255;p14"/>
            <p:cNvCxnSpPr/>
            <p:nvPr/>
          </p:nvCxnSpPr>
          <p:spPr>
            <a:xfrm>
              <a:off x="-20675" y="2630017"/>
              <a:ext cx="91557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6" name="Google Shape;256;p14"/>
            <p:cNvCxnSpPr/>
            <p:nvPr/>
          </p:nvCxnSpPr>
          <p:spPr>
            <a:xfrm>
              <a:off x="-20675" y="2910155"/>
              <a:ext cx="91557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7" name="Google Shape;257;p14"/>
            <p:cNvCxnSpPr/>
            <p:nvPr/>
          </p:nvCxnSpPr>
          <p:spPr>
            <a:xfrm>
              <a:off x="-20675" y="3190293"/>
              <a:ext cx="91557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8" name="Google Shape;258;p14"/>
            <p:cNvCxnSpPr/>
            <p:nvPr/>
          </p:nvCxnSpPr>
          <p:spPr>
            <a:xfrm>
              <a:off x="-20675" y="3470431"/>
              <a:ext cx="91557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9" name="Google Shape;259;p14"/>
            <p:cNvCxnSpPr/>
            <p:nvPr/>
          </p:nvCxnSpPr>
          <p:spPr>
            <a:xfrm>
              <a:off x="-20675" y="3750569"/>
              <a:ext cx="91557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0" name="Google Shape;260;p14"/>
            <p:cNvCxnSpPr/>
            <p:nvPr/>
          </p:nvCxnSpPr>
          <p:spPr>
            <a:xfrm>
              <a:off x="-20675" y="4030707"/>
              <a:ext cx="91557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1" name="Google Shape;261;p14"/>
            <p:cNvCxnSpPr/>
            <p:nvPr/>
          </p:nvCxnSpPr>
          <p:spPr>
            <a:xfrm>
              <a:off x="-20675" y="4310845"/>
              <a:ext cx="91557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2" name="Google Shape;262;p14"/>
            <p:cNvCxnSpPr/>
            <p:nvPr/>
          </p:nvCxnSpPr>
          <p:spPr>
            <a:xfrm>
              <a:off x="-20675" y="4590983"/>
              <a:ext cx="91557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3" name="Google Shape;263;p14"/>
            <p:cNvCxnSpPr/>
            <p:nvPr/>
          </p:nvCxnSpPr>
          <p:spPr>
            <a:xfrm>
              <a:off x="-20675" y="4871121"/>
              <a:ext cx="9155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64" name="Google Shape;264;p14"/>
          <p:cNvSpPr txBox="1">
            <a:spLocks noGrp="1"/>
          </p:cNvSpPr>
          <p:nvPr>
            <p:ph type="title"/>
          </p:nvPr>
        </p:nvSpPr>
        <p:spPr>
          <a:xfrm>
            <a:off x="715100" y="3221925"/>
            <a:ext cx="4085400" cy="455700"/>
          </a:xfrm>
          <a:prstGeom prst="rect">
            <a:avLst/>
          </a:prstGeom>
        </p:spPr>
        <p:txBody>
          <a:bodyPr spcFirstLastPara="1" wrap="square" lIns="0" tIns="0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65" name="Google Shape;265;p14"/>
          <p:cNvSpPr txBox="1">
            <a:spLocks noGrp="1"/>
          </p:cNvSpPr>
          <p:nvPr>
            <p:ph type="subTitle" idx="1"/>
          </p:nvPr>
        </p:nvSpPr>
        <p:spPr>
          <a:xfrm>
            <a:off x="715100" y="1465875"/>
            <a:ext cx="4085400" cy="1632900"/>
          </a:xfrm>
          <a:prstGeom prst="rect">
            <a:avLst/>
          </a:prstGeom>
        </p:spPr>
        <p:txBody>
          <a:bodyPr spcFirstLastPara="1" wrap="square" lIns="0" tIns="0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ONE_COLUMN_TEXT_1_4"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9" name="Google Shape;289;p16"/>
          <p:cNvGrpSpPr/>
          <p:nvPr/>
        </p:nvGrpSpPr>
        <p:grpSpPr>
          <a:xfrm>
            <a:off x="-11150" y="190575"/>
            <a:ext cx="9155700" cy="4762346"/>
            <a:chOff x="-20675" y="108775"/>
            <a:chExt cx="9155700" cy="4762346"/>
          </a:xfrm>
        </p:grpSpPr>
        <p:cxnSp>
          <p:nvCxnSpPr>
            <p:cNvPr id="290" name="Google Shape;290;p16"/>
            <p:cNvCxnSpPr/>
            <p:nvPr/>
          </p:nvCxnSpPr>
          <p:spPr>
            <a:xfrm>
              <a:off x="-20675" y="108775"/>
              <a:ext cx="9155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1" name="Google Shape;291;p16"/>
            <p:cNvCxnSpPr/>
            <p:nvPr/>
          </p:nvCxnSpPr>
          <p:spPr>
            <a:xfrm>
              <a:off x="-20675" y="388913"/>
              <a:ext cx="91557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2" name="Google Shape;292;p16"/>
            <p:cNvCxnSpPr/>
            <p:nvPr/>
          </p:nvCxnSpPr>
          <p:spPr>
            <a:xfrm>
              <a:off x="-20675" y="669051"/>
              <a:ext cx="91557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3" name="Google Shape;293;p16"/>
            <p:cNvCxnSpPr/>
            <p:nvPr/>
          </p:nvCxnSpPr>
          <p:spPr>
            <a:xfrm>
              <a:off x="-20675" y="949189"/>
              <a:ext cx="91557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4" name="Google Shape;294;p16"/>
            <p:cNvCxnSpPr/>
            <p:nvPr/>
          </p:nvCxnSpPr>
          <p:spPr>
            <a:xfrm>
              <a:off x="-20675" y="1229327"/>
              <a:ext cx="91557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5" name="Google Shape;295;p16"/>
            <p:cNvCxnSpPr/>
            <p:nvPr/>
          </p:nvCxnSpPr>
          <p:spPr>
            <a:xfrm>
              <a:off x="-20675" y="1509465"/>
              <a:ext cx="91557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6" name="Google Shape;296;p16"/>
            <p:cNvCxnSpPr/>
            <p:nvPr/>
          </p:nvCxnSpPr>
          <p:spPr>
            <a:xfrm>
              <a:off x="-20675" y="1789603"/>
              <a:ext cx="91557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7" name="Google Shape;297;p16"/>
            <p:cNvCxnSpPr/>
            <p:nvPr/>
          </p:nvCxnSpPr>
          <p:spPr>
            <a:xfrm>
              <a:off x="-20675" y="2069741"/>
              <a:ext cx="91557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8" name="Google Shape;298;p16"/>
            <p:cNvCxnSpPr/>
            <p:nvPr/>
          </p:nvCxnSpPr>
          <p:spPr>
            <a:xfrm>
              <a:off x="-20675" y="2349879"/>
              <a:ext cx="91557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9" name="Google Shape;299;p16"/>
            <p:cNvCxnSpPr/>
            <p:nvPr/>
          </p:nvCxnSpPr>
          <p:spPr>
            <a:xfrm>
              <a:off x="-20675" y="2630017"/>
              <a:ext cx="91557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0" name="Google Shape;300;p16"/>
            <p:cNvCxnSpPr/>
            <p:nvPr/>
          </p:nvCxnSpPr>
          <p:spPr>
            <a:xfrm>
              <a:off x="-20675" y="2910155"/>
              <a:ext cx="91557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1" name="Google Shape;301;p16"/>
            <p:cNvCxnSpPr/>
            <p:nvPr/>
          </p:nvCxnSpPr>
          <p:spPr>
            <a:xfrm>
              <a:off x="-20675" y="3190293"/>
              <a:ext cx="91557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2" name="Google Shape;302;p16"/>
            <p:cNvCxnSpPr/>
            <p:nvPr/>
          </p:nvCxnSpPr>
          <p:spPr>
            <a:xfrm>
              <a:off x="-20675" y="3470431"/>
              <a:ext cx="91557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3" name="Google Shape;303;p16"/>
            <p:cNvCxnSpPr/>
            <p:nvPr/>
          </p:nvCxnSpPr>
          <p:spPr>
            <a:xfrm>
              <a:off x="-20675" y="3750569"/>
              <a:ext cx="91557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4" name="Google Shape;304;p16"/>
            <p:cNvCxnSpPr/>
            <p:nvPr/>
          </p:nvCxnSpPr>
          <p:spPr>
            <a:xfrm>
              <a:off x="-20675" y="4030707"/>
              <a:ext cx="91557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5" name="Google Shape;305;p16"/>
            <p:cNvCxnSpPr/>
            <p:nvPr/>
          </p:nvCxnSpPr>
          <p:spPr>
            <a:xfrm>
              <a:off x="-20675" y="4310845"/>
              <a:ext cx="91557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6" name="Google Shape;306;p16"/>
            <p:cNvCxnSpPr/>
            <p:nvPr/>
          </p:nvCxnSpPr>
          <p:spPr>
            <a:xfrm>
              <a:off x="-20675" y="4590983"/>
              <a:ext cx="91557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7" name="Google Shape;307;p16"/>
            <p:cNvCxnSpPr/>
            <p:nvPr/>
          </p:nvCxnSpPr>
          <p:spPr>
            <a:xfrm>
              <a:off x="-20675" y="4871121"/>
              <a:ext cx="9155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08" name="Google Shape;308;p16"/>
          <p:cNvSpPr txBox="1">
            <a:spLocks noGrp="1"/>
          </p:cNvSpPr>
          <p:nvPr>
            <p:ph type="body" idx="1"/>
          </p:nvPr>
        </p:nvSpPr>
        <p:spPr>
          <a:xfrm>
            <a:off x="720000" y="2388900"/>
            <a:ext cx="2995800" cy="9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309" name="Google Shape;309;p16"/>
          <p:cNvSpPr txBox="1">
            <a:spLocks noGrp="1"/>
          </p:cNvSpPr>
          <p:nvPr>
            <p:ph type="title"/>
          </p:nvPr>
        </p:nvSpPr>
        <p:spPr>
          <a:xfrm>
            <a:off x="720000" y="1816200"/>
            <a:ext cx="2995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ONE_COLUMN_TEXT_1_2_1_1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" name="Google Shape;399;p21"/>
          <p:cNvGrpSpPr/>
          <p:nvPr/>
        </p:nvGrpSpPr>
        <p:grpSpPr>
          <a:xfrm>
            <a:off x="-11150" y="190575"/>
            <a:ext cx="9155700" cy="4762346"/>
            <a:chOff x="-20675" y="108775"/>
            <a:chExt cx="9155700" cy="4762346"/>
          </a:xfrm>
        </p:grpSpPr>
        <p:cxnSp>
          <p:nvCxnSpPr>
            <p:cNvPr id="400" name="Google Shape;400;p21"/>
            <p:cNvCxnSpPr/>
            <p:nvPr/>
          </p:nvCxnSpPr>
          <p:spPr>
            <a:xfrm>
              <a:off x="-20675" y="108775"/>
              <a:ext cx="9155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1" name="Google Shape;401;p21"/>
            <p:cNvCxnSpPr/>
            <p:nvPr/>
          </p:nvCxnSpPr>
          <p:spPr>
            <a:xfrm>
              <a:off x="-20675" y="388913"/>
              <a:ext cx="91557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2" name="Google Shape;402;p21"/>
            <p:cNvCxnSpPr/>
            <p:nvPr/>
          </p:nvCxnSpPr>
          <p:spPr>
            <a:xfrm>
              <a:off x="-20675" y="669051"/>
              <a:ext cx="91557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3" name="Google Shape;403;p21"/>
            <p:cNvCxnSpPr/>
            <p:nvPr/>
          </p:nvCxnSpPr>
          <p:spPr>
            <a:xfrm>
              <a:off x="-20675" y="949189"/>
              <a:ext cx="91557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4" name="Google Shape;404;p21"/>
            <p:cNvCxnSpPr/>
            <p:nvPr/>
          </p:nvCxnSpPr>
          <p:spPr>
            <a:xfrm>
              <a:off x="-20675" y="1229327"/>
              <a:ext cx="91557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5" name="Google Shape;405;p21"/>
            <p:cNvCxnSpPr/>
            <p:nvPr/>
          </p:nvCxnSpPr>
          <p:spPr>
            <a:xfrm>
              <a:off x="-20675" y="1509465"/>
              <a:ext cx="91557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6" name="Google Shape;406;p21"/>
            <p:cNvCxnSpPr/>
            <p:nvPr/>
          </p:nvCxnSpPr>
          <p:spPr>
            <a:xfrm>
              <a:off x="-20675" y="1789603"/>
              <a:ext cx="91557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7" name="Google Shape;407;p21"/>
            <p:cNvCxnSpPr/>
            <p:nvPr/>
          </p:nvCxnSpPr>
          <p:spPr>
            <a:xfrm>
              <a:off x="-20675" y="2069741"/>
              <a:ext cx="91557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8" name="Google Shape;408;p21"/>
            <p:cNvCxnSpPr/>
            <p:nvPr/>
          </p:nvCxnSpPr>
          <p:spPr>
            <a:xfrm>
              <a:off x="-20675" y="2349879"/>
              <a:ext cx="91557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9" name="Google Shape;409;p21"/>
            <p:cNvCxnSpPr/>
            <p:nvPr/>
          </p:nvCxnSpPr>
          <p:spPr>
            <a:xfrm>
              <a:off x="-20675" y="2630017"/>
              <a:ext cx="91557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0" name="Google Shape;410;p21"/>
            <p:cNvCxnSpPr/>
            <p:nvPr/>
          </p:nvCxnSpPr>
          <p:spPr>
            <a:xfrm>
              <a:off x="-20675" y="2910155"/>
              <a:ext cx="91557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1" name="Google Shape;411;p21"/>
            <p:cNvCxnSpPr/>
            <p:nvPr/>
          </p:nvCxnSpPr>
          <p:spPr>
            <a:xfrm>
              <a:off x="-20675" y="3190293"/>
              <a:ext cx="91557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2" name="Google Shape;412;p21"/>
            <p:cNvCxnSpPr/>
            <p:nvPr/>
          </p:nvCxnSpPr>
          <p:spPr>
            <a:xfrm>
              <a:off x="-20675" y="3470431"/>
              <a:ext cx="91557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3" name="Google Shape;413;p21"/>
            <p:cNvCxnSpPr/>
            <p:nvPr/>
          </p:nvCxnSpPr>
          <p:spPr>
            <a:xfrm>
              <a:off x="-20675" y="3750569"/>
              <a:ext cx="91557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4" name="Google Shape;414;p21"/>
            <p:cNvCxnSpPr/>
            <p:nvPr/>
          </p:nvCxnSpPr>
          <p:spPr>
            <a:xfrm>
              <a:off x="-20675" y="4030707"/>
              <a:ext cx="91557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5" name="Google Shape;415;p21"/>
            <p:cNvCxnSpPr/>
            <p:nvPr/>
          </p:nvCxnSpPr>
          <p:spPr>
            <a:xfrm>
              <a:off x="-20675" y="4310845"/>
              <a:ext cx="91557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6" name="Google Shape;416;p21"/>
            <p:cNvCxnSpPr/>
            <p:nvPr/>
          </p:nvCxnSpPr>
          <p:spPr>
            <a:xfrm>
              <a:off x="-20675" y="4590983"/>
              <a:ext cx="91557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7" name="Google Shape;417;p21"/>
            <p:cNvCxnSpPr/>
            <p:nvPr/>
          </p:nvCxnSpPr>
          <p:spPr>
            <a:xfrm>
              <a:off x="-20675" y="4871121"/>
              <a:ext cx="9155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18" name="Google Shape;418;p21"/>
          <p:cNvSpPr txBox="1">
            <a:spLocks noGrp="1"/>
          </p:cNvSpPr>
          <p:nvPr>
            <p:ph type="body" idx="1"/>
          </p:nvPr>
        </p:nvSpPr>
        <p:spPr>
          <a:xfrm>
            <a:off x="4849900" y="2431225"/>
            <a:ext cx="3579000" cy="7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r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419" name="Google Shape;419;p21"/>
          <p:cNvSpPr txBox="1">
            <a:spLocks noGrp="1"/>
          </p:cNvSpPr>
          <p:nvPr>
            <p:ph type="title"/>
          </p:nvPr>
        </p:nvSpPr>
        <p:spPr>
          <a:xfrm>
            <a:off x="4733925" y="750825"/>
            <a:ext cx="3690900" cy="168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BLANK_1_1_1_1_1_1_1_1"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6" name="Google Shape;696;p32"/>
          <p:cNvGrpSpPr/>
          <p:nvPr/>
        </p:nvGrpSpPr>
        <p:grpSpPr>
          <a:xfrm>
            <a:off x="-11150" y="190575"/>
            <a:ext cx="9155700" cy="4762346"/>
            <a:chOff x="-20675" y="108775"/>
            <a:chExt cx="9155700" cy="4762346"/>
          </a:xfrm>
        </p:grpSpPr>
        <p:cxnSp>
          <p:nvCxnSpPr>
            <p:cNvPr id="697" name="Google Shape;697;p32"/>
            <p:cNvCxnSpPr/>
            <p:nvPr/>
          </p:nvCxnSpPr>
          <p:spPr>
            <a:xfrm>
              <a:off x="-20675" y="108775"/>
              <a:ext cx="9155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8" name="Google Shape;698;p32"/>
            <p:cNvCxnSpPr/>
            <p:nvPr/>
          </p:nvCxnSpPr>
          <p:spPr>
            <a:xfrm>
              <a:off x="-20675" y="388913"/>
              <a:ext cx="91557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9" name="Google Shape;699;p32"/>
            <p:cNvCxnSpPr/>
            <p:nvPr/>
          </p:nvCxnSpPr>
          <p:spPr>
            <a:xfrm>
              <a:off x="-20675" y="669051"/>
              <a:ext cx="91557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0" name="Google Shape;700;p32"/>
            <p:cNvCxnSpPr/>
            <p:nvPr/>
          </p:nvCxnSpPr>
          <p:spPr>
            <a:xfrm>
              <a:off x="-20675" y="949189"/>
              <a:ext cx="91557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1" name="Google Shape;701;p32"/>
            <p:cNvCxnSpPr/>
            <p:nvPr/>
          </p:nvCxnSpPr>
          <p:spPr>
            <a:xfrm>
              <a:off x="-20675" y="1229327"/>
              <a:ext cx="91557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2" name="Google Shape;702;p32"/>
            <p:cNvCxnSpPr/>
            <p:nvPr/>
          </p:nvCxnSpPr>
          <p:spPr>
            <a:xfrm>
              <a:off x="-20675" y="1509465"/>
              <a:ext cx="91557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3" name="Google Shape;703;p32"/>
            <p:cNvCxnSpPr/>
            <p:nvPr/>
          </p:nvCxnSpPr>
          <p:spPr>
            <a:xfrm>
              <a:off x="-20675" y="1789603"/>
              <a:ext cx="91557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4" name="Google Shape;704;p32"/>
            <p:cNvCxnSpPr/>
            <p:nvPr/>
          </p:nvCxnSpPr>
          <p:spPr>
            <a:xfrm>
              <a:off x="-20675" y="2069741"/>
              <a:ext cx="91557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5" name="Google Shape;705;p32"/>
            <p:cNvCxnSpPr/>
            <p:nvPr/>
          </p:nvCxnSpPr>
          <p:spPr>
            <a:xfrm>
              <a:off x="-20675" y="2349879"/>
              <a:ext cx="91557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6" name="Google Shape;706;p32"/>
            <p:cNvCxnSpPr/>
            <p:nvPr/>
          </p:nvCxnSpPr>
          <p:spPr>
            <a:xfrm>
              <a:off x="-20675" y="2630017"/>
              <a:ext cx="91557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7" name="Google Shape;707;p32"/>
            <p:cNvCxnSpPr/>
            <p:nvPr/>
          </p:nvCxnSpPr>
          <p:spPr>
            <a:xfrm>
              <a:off x="-20675" y="2910155"/>
              <a:ext cx="91557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8" name="Google Shape;708;p32"/>
            <p:cNvCxnSpPr/>
            <p:nvPr/>
          </p:nvCxnSpPr>
          <p:spPr>
            <a:xfrm>
              <a:off x="-20675" y="3190293"/>
              <a:ext cx="91557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9" name="Google Shape;709;p32"/>
            <p:cNvCxnSpPr/>
            <p:nvPr/>
          </p:nvCxnSpPr>
          <p:spPr>
            <a:xfrm>
              <a:off x="-20675" y="3470431"/>
              <a:ext cx="91557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0" name="Google Shape;710;p32"/>
            <p:cNvCxnSpPr/>
            <p:nvPr/>
          </p:nvCxnSpPr>
          <p:spPr>
            <a:xfrm>
              <a:off x="-20675" y="3750569"/>
              <a:ext cx="91557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1" name="Google Shape;711;p32"/>
            <p:cNvCxnSpPr/>
            <p:nvPr/>
          </p:nvCxnSpPr>
          <p:spPr>
            <a:xfrm>
              <a:off x="-20675" y="4030707"/>
              <a:ext cx="91557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2" name="Google Shape;712;p32"/>
            <p:cNvCxnSpPr/>
            <p:nvPr/>
          </p:nvCxnSpPr>
          <p:spPr>
            <a:xfrm>
              <a:off x="-20675" y="4310845"/>
              <a:ext cx="91557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3" name="Google Shape;713;p32"/>
            <p:cNvCxnSpPr/>
            <p:nvPr/>
          </p:nvCxnSpPr>
          <p:spPr>
            <a:xfrm>
              <a:off x="-20675" y="4590983"/>
              <a:ext cx="91557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4" name="Google Shape;714;p32"/>
            <p:cNvCxnSpPr/>
            <p:nvPr/>
          </p:nvCxnSpPr>
          <p:spPr>
            <a:xfrm>
              <a:off x="-20675" y="4871121"/>
              <a:ext cx="9155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BLANK_1_1_1_1_1_1_1_1_1"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6" name="Google Shape;716;p33"/>
          <p:cNvGrpSpPr/>
          <p:nvPr/>
        </p:nvGrpSpPr>
        <p:grpSpPr>
          <a:xfrm>
            <a:off x="-11150" y="190575"/>
            <a:ext cx="9155700" cy="4762346"/>
            <a:chOff x="-20675" y="108775"/>
            <a:chExt cx="9155700" cy="4762346"/>
          </a:xfrm>
        </p:grpSpPr>
        <p:cxnSp>
          <p:nvCxnSpPr>
            <p:cNvPr id="717" name="Google Shape;717;p33"/>
            <p:cNvCxnSpPr/>
            <p:nvPr/>
          </p:nvCxnSpPr>
          <p:spPr>
            <a:xfrm>
              <a:off x="-20675" y="108775"/>
              <a:ext cx="9155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8" name="Google Shape;718;p33"/>
            <p:cNvCxnSpPr/>
            <p:nvPr/>
          </p:nvCxnSpPr>
          <p:spPr>
            <a:xfrm>
              <a:off x="-20675" y="388913"/>
              <a:ext cx="91557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9" name="Google Shape;719;p33"/>
            <p:cNvCxnSpPr/>
            <p:nvPr/>
          </p:nvCxnSpPr>
          <p:spPr>
            <a:xfrm>
              <a:off x="-20675" y="669051"/>
              <a:ext cx="91557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0" name="Google Shape;720;p33"/>
            <p:cNvCxnSpPr/>
            <p:nvPr/>
          </p:nvCxnSpPr>
          <p:spPr>
            <a:xfrm>
              <a:off x="-20675" y="949189"/>
              <a:ext cx="91557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1" name="Google Shape;721;p33"/>
            <p:cNvCxnSpPr/>
            <p:nvPr/>
          </p:nvCxnSpPr>
          <p:spPr>
            <a:xfrm>
              <a:off x="-20675" y="1229327"/>
              <a:ext cx="91557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2" name="Google Shape;722;p33"/>
            <p:cNvCxnSpPr/>
            <p:nvPr/>
          </p:nvCxnSpPr>
          <p:spPr>
            <a:xfrm>
              <a:off x="-20675" y="1509465"/>
              <a:ext cx="91557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3" name="Google Shape;723;p33"/>
            <p:cNvCxnSpPr/>
            <p:nvPr/>
          </p:nvCxnSpPr>
          <p:spPr>
            <a:xfrm>
              <a:off x="-20675" y="1789603"/>
              <a:ext cx="91557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4" name="Google Shape;724;p33"/>
            <p:cNvCxnSpPr/>
            <p:nvPr/>
          </p:nvCxnSpPr>
          <p:spPr>
            <a:xfrm>
              <a:off x="-20675" y="2069741"/>
              <a:ext cx="91557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5" name="Google Shape;725;p33"/>
            <p:cNvCxnSpPr/>
            <p:nvPr/>
          </p:nvCxnSpPr>
          <p:spPr>
            <a:xfrm>
              <a:off x="-20675" y="2349879"/>
              <a:ext cx="91557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6" name="Google Shape;726;p33"/>
            <p:cNvCxnSpPr/>
            <p:nvPr/>
          </p:nvCxnSpPr>
          <p:spPr>
            <a:xfrm>
              <a:off x="-20675" y="2630017"/>
              <a:ext cx="91557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7" name="Google Shape;727;p33"/>
            <p:cNvCxnSpPr/>
            <p:nvPr/>
          </p:nvCxnSpPr>
          <p:spPr>
            <a:xfrm>
              <a:off x="-20675" y="2910155"/>
              <a:ext cx="91557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8" name="Google Shape;728;p33"/>
            <p:cNvCxnSpPr/>
            <p:nvPr/>
          </p:nvCxnSpPr>
          <p:spPr>
            <a:xfrm>
              <a:off x="-20675" y="3190293"/>
              <a:ext cx="91557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9" name="Google Shape;729;p33"/>
            <p:cNvCxnSpPr/>
            <p:nvPr/>
          </p:nvCxnSpPr>
          <p:spPr>
            <a:xfrm>
              <a:off x="-20675" y="3470431"/>
              <a:ext cx="91557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0" name="Google Shape;730;p33"/>
            <p:cNvCxnSpPr/>
            <p:nvPr/>
          </p:nvCxnSpPr>
          <p:spPr>
            <a:xfrm>
              <a:off x="-20675" y="3750569"/>
              <a:ext cx="91557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1" name="Google Shape;731;p33"/>
            <p:cNvCxnSpPr/>
            <p:nvPr/>
          </p:nvCxnSpPr>
          <p:spPr>
            <a:xfrm>
              <a:off x="-20675" y="4030707"/>
              <a:ext cx="91557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2" name="Google Shape;732;p33"/>
            <p:cNvCxnSpPr/>
            <p:nvPr/>
          </p:nvCxnSpPr>
          <p:spPr>
            <a:xfrm>
              <a:off x="-20675" y="4310845"/>
              <a:ext cx="91557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3" name="Google Shape;733;p33"/>
            <p:cNvCxnSpPr/>
            <p:nvPr/>
          </p:nvCxnSpPr>
          <p:spPr>
            <a:xfrm>
              <a:off x="-20675" y="4590983"/>
              <a:ext cx="9155700" cy="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4" name="Google Shape;734;p33"/>
            <p:cNvCxnSpPr/>
            <p:nvPr/>
          </p:nvCxnSpPr>
          <p:spPr>
            <a:xfrm>
              <a:off x="-20675" y="4871121"/>
              <a:ext cx="9155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35" name="Google Shape;735;p33"/>
          <p:cNvSpPr/>
          <p:nvPr/>
        </p:nvSpPr>
        <p:spPr>
          <a:xfrm>
            <a:off x="-1186587" y="4608504"/>
            <a:ext cx="2697003" cy="261665"/>
          </a:xfrm>
          <a:custGeom>
            <a:avLst/>
            <a:gdLst/>
            <a:ahLst/>
            <a:cxnLst/>
            <a:rect l="l" t="t" r="r" b="b"/>
            <a:pathLst>
              <a:path w="1355278" h="131490" extrusionOk="0">
                <a:moveTo>
                  <a:pt x="1209307" y="119002"/>
                </a:moveTo>
                <a:cubicBezTo>
                  <a:pt x="1257364" y="126565"/>
                  <a:pt x="1296673" y="101562"/>
                  <a:pt x="1325417" y="64595"/>
                </a:cubicBezTo>
                <a:cubicBezTo>
                  <a:pt x="1336058" y="50917"/>
                  <a:pt x="1345262" y="36296"/>
                  <a:pt x="1353676" y="21161"/>
                </a:cubicBezTo>
                <a:cubicBezTo>
                  <a:pt x="1361129" y="7759"/>
                  <a:pt x="1340589" y="-4261"/>
                  <a:pt x="1333127" y="9141"/>
                </a:cubicBezTo>
                <a:cubicBezTo>
                  <a:pt x="1310816" y="49231"/>
                  <a:pt x="1277618" y="97857"/>
                  <a:pt x="1226144" y="96818"/>
                </a:cubicBezTo>
                <a:cubicBezTo>
                  <a:pt x="1186731" y="96028"/>
                  <a:pt x="1150229" y="71024"/>
                  <a:pt x="1117601" y="51508"/>
                </a:cubicBezTo>
                <a:cubicBezTo>
                  <a:pt x="1080567" y="29353"/>
                  <a:pt x="1041876" y="5826"/>
                  <a:pt x="998160" y="797"/>
                </a:cubicBezTo>
                <a:cubicBezTo>
                  <a:pt x="944926" y="-5328"/>
                  <a:pt x="903037" y="24819"/>
                  <a:pt x="864956" y="58166"/>
                </a:cubicBezTo>
                <a:cubicBezTo>
                  <a:pt x="842141" y="78140"/>
                  <a:pt x="816690" y="97037"/>
                  <a:pt x="784871" y="96676"/>
                </a:cubicBezTo>
                <a:cubicBezTo>
                  <a:pt x="753814" y="96323"/>
                  <a:pt x="729134" y="73177"/>
                  <a:pt x="707823" y="53356"/>
                </a:cubicBezTo>
                <a:cubicBezTo>
                  <a:pt x="685846" y="32896"/>
                  <a:pt x="663289" y="13379"/>
                  <a:pt x="633649" y="5416"/>
                </a:cubicBezTo>
                <a:cubicBezTo>
                  <a:pt x="611615" y="-508"/>
                  <a:pt x="588249" y="6"/>
                  <a:pt x="566814" y="8045"/>
                </a:cubicBezTo>
                <a:cubicBezTo>
                  <a:pt x="527029" y="22961"/>
                  <a:pt x="499865" y="56775"/>
                  <a:pt x="464058" y="78121"/>
                </a:cubicBezTo>
                <a:cubicBezTo>
                  <a:pt x="447516" y="87979"/>
                  <a:pt x="429174" y="93780"/>
                  <a:pt x="409777" y="91017"/>
                </a:cubicBezTo>
                <a:cubicBezTo>
                  <a:pt x="380766" y="86884"/>
                  <a:pt x="355629" y="67558"/>
                  <a:pt x="332852" y="50498"/>
                </a:cubicBezTo>
                <a:cubicBezTo>
                  <a:pt x="315967" y="37849"/>
                  <a:pt x="298731" y="22066"/>
                  <a:pt x="277191" y="18485"/>
                </a:cubicBezTo>
                <a:cubicBezTo>
                  <a:pt x="250065" y="13979"/>
                  <a:pt x="223386" y="29048"/>
                  <a:pt x="200981" y="42440"/>
                </a:cubicBezTo>
                <a:cubicBezTo>
                  <a:pt x="172550" y="59452"/>
                  <a:pt x="146100" y="79921"/>
                  <a:pt x="116632" y="95180"/>
                </a:cubicBezTo>
                <a:cubicBezTo>
                  <a:pt x="96016" y="105848"/>
                  <a:pt x="70470" y="114716"/>
                  <a:pt x="49959" y="99019"/>
                </a:cubicBezTo>
                <a:cubicBezTo>
                  <a:pt x="36738" y="88903"/>
                  <a:pt x="28581" y="73130"/>
                  <a:pt x="21766" y="58347"/>
                </a:cubicBezTo>
                <a:cubicBezTo>
                  <a:pt x="15351" y="44450"/>
                  <a:pt x="-5170" y="56537"/>
                  <a:pt x="1217" y="70367"/>
                </a:cubicBezTo>
                <a:cubicBezTo>
                  <a:pt x="13686" y="97380"/>
                  <a:pt x="32998" y="125431"/>
                  <a:pt x="64483" y="130594"/>
                </a:cubicBezTo>
                <a:cubicBezTo>
                  <a:pt x="91743" y="135061"/>
                  <a:pt x="118507" y="122069"/>
                  <a:pt x="141398" y="108677"/>
                </a:cubicBezTo>
                <a:cubicBezTo>
                  <a:pt x="172093" y="90713"/>
                  <a:pt x="200286" y="68539"/>
                  <a:pt x="232038" y="52375"/>
                </a:cubicBezTo>
                <a:cubicBezTo>
                  <a:pt x="252235" y="42097"/>
                  <a:pt x="270824" y="37001"/>
                  <a:pt x="290945" y="49346"/>
                </a:cubicBezTo>
                <a:cubicBezTo>
                  <a:pt x="335775" y="76844"/>
                  <a:pt x="375445" y="122479"/>
                  <a:pt x="433229" y="114516"/>
                </a:cubicBezTo>
                <a:cubicBezTo>
                  <a:pt x="476917" y="108496"/>
                  <a:pt x="507184" y="73720"/>
                  <a:pt x="541230" y="49289"/>
                </a:cubicBezTo>
                <a:cubicBezTo>
                  <a:pt x="557839" y="37373"/>
                  <a:pt x="576399" y="26914"/>
                  <a:pt x="597186" y="25352"/>
                </a:cubicBezTo>
                <a:cubicBezTo>
                  <a:pt x="624769" y="23276"/>
                  <a:pt x="650306" y="34934"/>
                  <a:pt x="671122" y="52298"/>
                </a:cubicBezTo>
                <a:cubicBezTo>
                  <a:pt x="694536" y="71825"/>
                  <a:pt x="714809" y="96047"/>
                  <a:pt x="742688" y="109553"/>
                </a:cubicBezTo>
                <a:cubicBezTo>
                  <a:pt x="772631" y="124060"/>
                  <a:pt x="805069" y="122907"/>
                  <a:pt x="834917" y="108677"/>
                </a:cubicBezTo>
                <a:cubicBezTo>
                  <a:pt x="884430" y="85074"/>
                  <a:pt x="915201" y="29315"/>
                  <a:pt x="973946" y="24152"/>
                </a:cubicBezTo>
                <a:cubicBezTo>
                  <a:pt x="1017224" y="20342"/>
                  <a:pt x="1057438" y="43535"/>
                  <a:pt x="1093331" y="64767"/>
                </a:cubicBezTo>
                <a:cubicBezTo>
                  <a:pt x="1129461" y="86131"/>
                  <a:pt x="1166943" y="112334"/>
                  <a:pt x="1209307" y="11900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36" name="Google Shape;736;p33"/>
          <p:cNvGrpSpPr/>
          <p:nvPr/>
        </p:nvGrpSpPr>
        <p:grpSpPr>
          <a:xfrm rot="778131">
            <a:off x="8560736" y="222184"/>
            <a:ext cx="340548" cy="518543"/>
            <a:chOff x="8468125" y="2363749"/>
            <a:chExt cx="340580" cy="518592"/>
          </a:xfrm>
        </p:grpSpPr>
        <p:sp>
          <p:nvSpPr>
            <p:cNvPr id="737" name="Google Shape;737;p33"/>
            <p:cNvSpPr/>
            <p:nvPr/>
          </p:nvSpPr>
          <p:spPr>
            <a:xfrm>
              <a:off x="8664851" y="2620679"/>
              <a:ext cx="143854" cy="261662"/>
            </a:xfrm>
            <a:custGeom>
              <a:avLst/>
              <a:gdLst/>
              <a:ahLst/>
              <a:cxnLst/>
              <a:rect l="l" t="t" r="r" b="b"/>
              <a:pathLst>
                <a:path w="7379" h="13422" extrusionOk="0">
                  <a:moveTo>
                    <a:pt x="5181" y="0"/>
                  </a:moveTo>
                  <a:cubicBezTo>
                    <a:pt x="3503" y="2796"/>
                    <a:pt x="1044" y="5254"/>
                    <a:pt x="148" y="8389"/>
                  </a:cubicBezTo>
                  <a:cubicBezTo>
                    <a:pt x="-442" y="10455"/>
                    <a:pt x="2026" y="13422"/>
                    <a:pt x="4174" y="13422"/>
                  </a:cubicBezTo>
                  <a:cubicBezTo>
                    <a:pt x="8654" y="13422"/>
                    <a:pt x="8014" y="3168"/>
                    <a:pt x="4846" y="0"/>
                  </a:cubicBezTo>
                </a:path>
              </a:pathLst>
            </a:custGeom>
            <a:noFill/>
            <a:ln w="2857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38" name="Google Shape;738;p33"/>
            <p:cNvSpPr/>
            <p:nvPr/>
          </p:nvSpPr>
          <p:spPr>
            <a:xfrm>
              <a:off x="8468125" y="2363749"/>
              <a:ext cx="104376" cy="261662"/>
            </a:xfrm>
            <a:custGeom>
              <a:avLst/>
              <a:gdLst/>
              <a:ahLst/>
              <a:cxnLst/>
              <a:rect l="l" t="t" r="r" b="b"/>
              <a:pathLst>
                <a:path w="7379" h="13422" extrusionOk="0">
                  <a:moveTo>
                    <a:pt x="5181" y="0"/>
                  </a:moveTo>
                  <a:cubicBezTo>
                    <a:pt x="3503" y="2796"/>
                    <a:pt x="1044" y="5254"/>
                    <a:pt x="148" y="8389"/>
                  </a:cubicBezTo>
                  <a:cubicBezTo>
                    <a:pt x="-442" y="10455"/>
                    <a:pt x="2026" y="13422"/>
                    <a:pt x="4174" y="13422"/>
                  </a:cubicBezTo>
                  <a:cubicBezTo>
                    <a:pt x="8654" y="13422"/>
                    <a:pt x="8014" y="3168"/>
                    <a:pt x="4846" y="0"/>
                  </a:cubicBezTo>
                </a:path>
              </a:pathLst>
            </a:custGeom>
            <a:noFill/>
            <a:ln w="2857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739" name="Google Shape;739;p33"/>
          <p:cNvGrpSpPr/>
          <p:nvPr/>
        </p:nvGrpSpPr>
        <p:grpSpPr>
          <a:xfrm>
            <a:off x="8280785" y="4383272"/>
            <a:ext cx="616701" cy="801260"/>
            <a:chOff x="3432560" y="697097"/>
            <a:chExt cx="616701" cy="801260"/>
          </a:xfrm>
        </p:grpSpPr>
        <p:grpSp>
          <p:nvGrpSpPr>
            <p:cNvPr id="740" name="Google Shape;740;p33"/>
            <p:cNvGrpSpPr/>
            <p:nvPr/>
          </p:nvGrpSpPr>
          <p:grpSpPr>
            <a:xfrm>
              <a:off x="3432560" y="697097"/>
              <a:ext cx="207126" cy="368934"/>
              <a:chOff x="3259872" y="1716022"/>
              <a:chExt cx="207126" cy="368934"/>
            </a:xfrm>
          </p:grpSpPr>
          <p:sp>
            <p:nvSpPr>
              <p:cNvPr id="741" name="Google Shape;741;p33"/>
              <p:cNvSpPr/>
              <p:nvPr/>
            </p:nvSpPr>
            <p:spPr>
              <a:xfrm>
                <a:off x="3259872" y="1716022"/>
                <a:ext cx="207124" cy="368934"/>
              </a:xfrm>
              <a:custGeom>
                <a:avLst/>
                <a:gdLst/>
                <a:ahLst/>
                <a:cxnLst/>
                <a:rect l="l" t="t" r="r" b="b"/>
                <a:pathLst>
                  <a:path w="207124" h="368934" extrusionOk="0">
                    <a:moveTo>
                      <a:pt x="205171" y="163117"/>
                    </a:moveTo>
                    <a:cubicBezTo>
                      <a:pt x="207248" y="165565"/>
                      <a:pt x="208105" y="169232"/>
                      <a:pt x="205533" y="172414"/>
                    </a:cubicBezTo>
                    <a:cubicBezTo>
                      <a:pt x="150022" y="242965"/>
                      <a:pt x="88519" y="307888"/>
                      <a:pt x="21025" y="367190"/>
                    </a:cubicBezTo>
                    <a:cubicBezTo>
                      <a:pt x="15405" y="372077"/>
                      <a:pt x="6718" y="365847"/>
                      <a:pt x="10509" y="358999"/>
                    </a:cubicBezTo>
                    <a:cubicBezTo>
                      <a:pt x="40465" y="305563"/>
                      <a:pt x="69202" y="251157"/>
                      <a:pt x="101359" y="199064"/>
                    </a:cubicBezTo>
                    <a:cubicBezTo>
                      <a:pt x="69812" y="200655"/>
                      <a:pt x="38751" y="199798"/>
                      <a:pt x="7328" y="196131"/>
                    </a:cubicBezTo>
                    <a:cubicBezTo>
                      <a:pt x="2556" y="195521"/>
                      <a:pt x="-2331" y="190263"/>
                      <a:pt x="1213" y="185368"/>
                    </a:cubicBezTo>
                    <a:cubicBezTo>
                      <a:pt x="46456" y="121788"/>
                      <a:pt x="93405" y="59428"/>
                      <a:pt x="145002" y="859"/>
                    </a:cubicBezTo>
                    <a:cubicBezTo>
                      <a:pt x="147078" y="-1589"/>
                      <a:pt x="151365" y="1716"/>
                      <a:pt x="149527" y="4288"/>
                    </a:cubicBezTo>
                    <a:cubicBezTo>
                      <a:pt x="147936" y="6364"/>
                      <a:pt x="146469" y="8564"/>
                      <a:pt x="144878" y="10641"/>
                    </a:cubicBezTo>
                    <a:cubicBezTo>
                      <a:pt x="103187" y="67991"/>
                      <a:pt x="60877" y="124969"/>
                      <a:pt x="20158" y="183167"/>
                    </a:cubicBezTo>
                    <a:cubicBezTo>
                      <a:pt x="47666" y="185739"/>
                      <a:pt x="74936" y="186349"/>
                      <a:pt x="102816" y="184758"/>
                    </a:cubicBezTo>
                    <a:cubicBezTo>
                      <a:pt x="105502" y="184634"/>
                      <a:pt x="107216" y="185863"/>
                      <a:pt x="108321" y="187444"/>
                    </a:cubicBezTo>
                    <a:cubicBezTo>
                      <a:pt x="108445" y="187320"/>
                      <a:pt x="108569" y="187196"/>
                      <a:pt x="108569" y="187082"/>
                    </a:cubicBezTo>
                    <a:cubicBezTo>
                      <a:pt x="110645" y="183901"/>
                      <a:pt x="115046" y="186711"/>
                      <a:pt x="113579" y="190016"/>
                    </a:cubicBezTo>
                    <a:cubicBezTo>
                      <a:pt x="92795" y="237584"/>
                      <a:pt x="67973" y="283551"/>
                      <a:pt x="42665" y="329043"/>
                    </a:cubicBezTo>
                    <a:cubicBezTo>
                      <a:pt x="97444" y="278055"/>
                      <a:pt x="148183" y="223277"/>
                      <a:pt x="194770" y="164470"/>
                    </a:cubicBezTo>
                    <a:cubicBezTo>
                      <a:pt x="157842" y="166794"/>
                      <a:pt x="117865" y="160555"/>
                      <a:pt x="81546" y="156526"/>
                    </a:cubicBezTo>
                    <a:cubicBezTo>
                      <a:pt x="73965" y="155669"/>
                      <a:pt x="73717" y="143810"/>
                      <a:pt x="81546" y="144420"/>
                    </a:cubicBezTo>
                    <a:cubicBezTo>
                      <a:pt x="82651" y="144420"/>
                      <a:pt x="83871" y="144543"/>
                      <a:pt x="84966" y="144543"/>
                    </a:cubicBezTo>
                    <a:cubicBezTo>
                      <a:pt x="113827" y="104434"/>
                      <a:pt x="135953" y="63962"/>
                      <a:pt x="148183" y="15299"/>
                    </a:cubicBezTo>
                    <a:cubicBezTo>
                      <a:pt x="148431" y="14565"/>
                      <a:pt x="148669" y="14079"/>
                      <a:pt x="148917" y="13584"/>
                    </a:cubicBezTo>
                    <a:cubicBezTo>
                      <a:pt x="151727" y="9307"/>
                      <a:pt x="159680" y="12117"/>
                      <a:pt x="158213" y="17985"/>
                    </a:cubicBezTo>
                    <a:cubicBezTo>
                      <a:pt x="147574" y="64448"/>
                      <a:pt x="126057" y="109929"/>
                      <a:pt x="93415" y="145029"/>
                    </a:cubicBezTo>
                    <a:cubicBezTo>
                      <a:pt x="129972" y="147106"/>
                      <a:pt x="169710" y="148696"/>
                      <a:pt x="204314" y="158850"/>
                    </a:cubicBezTo>
                    <a:cubicBezTo>
                      <a:pt x="206515" y="159450"/>
                      <a:pt x="206515" y="161898"/>
                      <a:pt x="205171" y="16311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742" name="Google Shape;742;p33"/>
              <p:cNvGrpSpPr/>
              <p:nvPr/>
            </p:nvGrpSpPr>
            <p:grpSpPr>
              <a:xfrm>
                <a:off x="3259963" y="1727596"/>
                <a:ext cx="207035" cy="305219"/>
                <a:chOff x="3259963" y="1727596"/>
                <a:chExt cx="207035" cy="305219"/>
              </a:xfrm>
            </p:grpSpPr>
            <p:sp>
              <p:nvSpPr>
                <p:cNvPr id="743" name="Google Shape;743;p33"/>
                <p:cNvSpPr/>
                <p:nvPr/>
              </p:nvSpPr>
              <p:spPr>
                <a:xfrm>
                  <a:off x="3347324" y="1727596"/>
                  <a:ext cx="70938" cy="1325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938" h="132568" extrusionOk="0">
                      <a:moveTo>
                        <a:pt x="0" y="129397"/>
                      </a:moveTo>
                      <a:cubicBezTo>
                        <a:pt x="2191" y="130483"/>
                        <a:pt x="4438" y="131531"/>
                        <a:pt x="6715" y="132569"/>
                      </a:cubicBezTo>
                      <a:cubicBezTo>
                        <a:pt x="38919" y="97593"/>
                        <a:pt x="60207" y="52492"/>
                        <a:pt x="70761" y="6410"/>
                      </a:cubicBezTo>
                      <a:cubicBezTo>
                        <a:pt x="71733" y="2505"/>
                        <a:pt x="68542" y="10"/>
                        <a:pt x="65465" y="0"/>
                      </a:cubicBezTo>
                      <a:cubicBezTo>
                        <a:pt x="62894" y="4991"/>
                        <a:pt x="60198" y="9906"/>
                        <a:pt x="57578" y="14878"/>
                      </a:cubicBezTo>
                      <a:cubicBezTo>
                        <a:pt x="45310" y="57207"/>
                        <a:pt x="25403" y="93583"/>
                        <a:pt x="0" y="129397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44" name="Google Shape;744;p33"/>
                <p:cNvSpPr/>
                <p:nvPr/>
              </p:nvSpPr>
              <p:spPr>
                <a:xfrm>
                  <a:off x="3335218" y="1861223"/>
                  <a:ext cx="131780" cy="1715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780" h="171592" extrusionOk="0">
                      <a:moveTo>
                        <a:pt x="129826" y="17917"/>
                      </a:moveTo>
                      <a:cubicBezTo>
                        <a:pt x="131169" y="16697"/>
                        <a:pt x="131169" y="14249"/>
                        <a:pt x="128968" y="13640"/>
                      </a:cubicBezTo>
                      <a:cubicBezTo>
                        <a:pt x="95364" y="3781"/>
                        <a:pt x="56931" y="2000"/>
                        <a:pt x="21250" y="0"/>
                      </a:cubicBezTo>
                      <a:cubicBezTo>
                        <a:pt x="23346" y="924"/>
                        <a:pt x="25365" y="1895"/>
                        <a:pt x="27556" y="2743"/>
                      </a:cubicBezTo>
                      <a:cubicBezTo>
                        <a:pt x="35176" y="5705"/>
                        <a:pt x="41434" y="10354"/>
                        <a:pt x="46130" y="15964"/>
                      </a:cubicBezTo>
                      <a:cubicBezTo>
                        <a:pt x="70637" y="18688"/>
                        <a:pt x="95659" y="20745"/>
                        <a:pt x="119434" y="19250"/>
                      </a:cubicBezTo>
                      <a:cubicBezTo>
                        <a:pt x="85925" y="61551"/>
                        <a:pt x="50187" y="101689"/>
                        <a:pt x="12430" y="139903"/>
                      </a:cubicBezTo>
                      <a:cubicBezTo>
                        <a:pt x="8201" y="150447"/>
                        <a:pt x="4067" y="161011"/>
                        <a:pt x="0" y="171593"/>
                      </a:cubicBezTo>
                      <a:cubicBezTo>
                        <a:pt x="46511" y="126378"/>
                        <a:pt x="89983" y="78315"/>
                        <a:pt x="130197" y="27194"/>
                      </a:cubicBezTo>
                      <a:cubicBezTo>
                        <a:pt x="132759" y="24032"/>
                        <a:pt x="131902" y="20364"/>
                        <a:pt x="129826" y="17917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45" name="Google Shape;745;p33"/>
                <p:cNvSpPr/>
                <p:nvPr/>
              </p:nvSpPr>
              <p:spPr>
                <a:xfrm>
                  <a:off x="3259963" y="1902199"/>
                  <a:ext cx="38355" cy="125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55" h="12572" extrusionOk="0">
                      <a:moveTo>
                        <a:pt x="7237" y="9954"/>
                      </a:moveTo>
                      <a:cubicBezTo>
                        <a:pt x="17638" y="11173"/>
                        <a:pt x="28001" y="11963"/>
                        <a:pt x="38355" y="12573"/>
                      </a:cubicBezTo>
                      <a:cubicBezTo>
                        <a:pt x="29945" y="8811"/>
                        <a:pt x="21315" y="5686"/>
                        <a:pt x="12133" y="4181"/>
                      </a:cubicBezTo>
                      <a:cubicBezTo>
                        <a:pt x="7704" y="3458"/>
                        <a:pt x="3951" y="1972"/>
                        <a:pt x="712" y="0"/>
                      </a:cubicBezTo>
                      <a:cubicBezTo>
                        <a:pt x="-1783" y="4648"/>
                        <a:pt x="2732" y="9373"/>
                        <a:pt x="7237" y="9954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746" name="Google Shape;746;p33"/>
            <p:cNvGrpSpPr/>
            <p:nvPr/>
          </p:nvGrpSpPr>
          <p:grpSpPr>
            <a:xfrm>
              <a:off x="3842135" y="849497"/>
              <a:ext cx="207126" cy="368934"/>
              <a:chOff x="3259872" y="1716022"/>
              <a:chExt cx="207126" cy="368934"/>
            </a:xfrm>
          </p:grpSpPr>
          <p:sp>
            <p:nvSpPr>
              <p:cNvPr id="747" name="Google Shape;747;p33"/>
              <p:cNvSpPr/>
              <p:nvPr/>
            </p:nvSpPr>
            <p:spPr>
              <a:xfrm>
                <a:off x="3259872" y="1716022"/>
                <a:ext cx="207124" cy="368934"/>
              </a:xfrm>
              <a:custGeom>
                <a:avLst/>
                <a:gdLst/>
                <a:ahLst/>
                <a:cxnLst/>
                <a:rect l="l" t="t" r="r" b="b"/>
                <a:pathLst>
                  <a:path w="207124" h="368934" extrusionOk="0">
                    <a:moveTo>
                      <a:pt x="205171" y="163117"/>
                    </a:moveTo>
                    <a:cubicBezTo>
                      <a:pt x="207248" y="165565"/>
                      <a:pt x="208105" y="169232"/>
                      <a:pt x="205533" y="172414"/>
                    </a:cubicBezTo>
                    <a:cubicBezTo>
                      <a:pt x="150022" y="242965"/>
                      <a:pt x="88519" y="307888"/>
                      <a:pt x="21025" y="367190"/>
                    </a:cubicBezTo>
                    <a:cubicBezTo>
                      <a:pt x="15405" y="372077"/>
                      <a:pt x="6718" y="365847"/>
                      <a:pt x="10509" y="358999"/>
                    </a:cubicBezTo>
                    <a:cubicBezTo>
                      <a:pt x="40465" y="305563"/>
                      <a:pt x="69202" y="251157"/>
                      <a:pt x="101359" y="199064"/>
                    </a:cubicBezTo>
                    <a:cubicBezTo>
                      <a:pt x="69812" y="200655"/>
                      <a:pt x="38751" y="199798"/>
                      <a:pt x="7328" y="196131"/>
                    </a:cubicBezTo>
                    <a:cubicBezTo>
                      <a:pt x="2556" y="195521"/>
                      <a:pt x="-2331" y="190263"/>
                      <a:pt x="1213" y="185368"/>
                    </a:cubicBezTo>
                    <a:cubicBezTo>
                      <a:pt x="46456" y="121788"/>
                      <a:pt x="93405" y="59428"/>
                      <a:pt x="145002" y="859"/>
                    </a:cubicBezTo>
                    <a:cubicBezTo>
                      <a:pt x="147078" y="-1589"/>
                      <a:pt x="151365" y="1716"/>
                      <a:pt x="149527" y="4288"/>
                    </a:cubicBezTo>
                    <a:cubicBezTo>
                      <a:pt x="147936" y="6364"/>
                      <a:pt x="146469" y="8564"/>
                      <a:pt x="144878" y="10641"/>
                    </a:cubicBezTo>
                    <a:cubicBezTo>
                      <a:pt x="103187" y="67991"/>
                      <a:pt x="60877" y="124969"/>
                      <a:pt x="20158" y="183167"/>
                    </a:cubicBezTo>
                    <a:cubicBezTo>
                      <a:pt x="47666" y="185739"/>
                      <a:pt x="74936" y="186349"/>
                      <a:pt x="102816" y="184758"/>
                    </a:cubicBezTo>
                    <a:cubicBezTo>
                      <a:pt x="105502" y="184634"/>
                      <a:pt x="107216" y="185863"/>
                      <a:pt x="108321" y="187444"/>
                    </a:cubicBezTo>
                    <a:cubicBezTo>
                      <a:pt x="108445" y="187320"/>
                      <a:pt x="108569" y="187196"/>
                      <a:pt x="108569" y="187082"/>
                    </a:cubicBezTo>
                    <a:cubicBezTo>
                      <a:pt x="110645" y="183901"/>
                      <a:pt x="115046" y="186711"/>
                      <a:pt x="113579" y="190016"/>
                    </a:cubicBezTo>
                    <a:cubicBezTo>
                      <a:pt x="92795" y="237584"/>
                      <a:pt x="67973" y="283551"/>
                      <a:pt x="42665" y="329043"/>
                    </a:cubicBezTo>
                    <a:cubicBezTo>
                      <a:pt x="97444" y="278055"/>
                      <a:pt x="148183" y="223277"/>
                      <a:pt x="194770" y="164470"/>
                    </a:cubicBezTo>
                    <a:cubicBezTo>
                      <a:pt x="157842" y="166794"/>
                      <a:pt x="117865" y="160555"/>
                      <a:pt x="81546" y="156526"/>
                    </a:cubicBezTo>
                    <a:cubicBezTo>
                      <a:pt x="73965" y="155669"/>
                      <a:pt x="73717" y="143810"/>
                      <a:pt x="81546" y="144420"/>
                    </a:cubicBezTo>
                    <a:cubicBezTo>
                      <a:pt x="82651" y="144420"/>
                      <a:pt x="83871" y="144543"/>
                      <a:pt x="84966" y="144543"/>
                    </a:cubicBezTo>
                    <a:cubicBezTo>
                      <a:pt x="113827" y="104434"/>
                      <a:pt x="135953" y="63962"/>
                      <a:pt x="148183" y="15299"/>
                    </a:cubicBezTo>
                    <a:cubicBezTo>
                      <a:pt x="148431" y="14565"/>
                      <a:pt x="148669" y="14079"/>
                      <a:pt x="148917" y="13584"/>
                    </a:cubicBezTo>
                    <a:cubicBezTo>
                      <a:pt x="151727" y="9307"/>
                      <a:pt x="159680" y="12117"/>
                      <a:pt x="158213" y="17985"/>
                    </a:cubicBezTo>
                    <a:cubicBezTo>
                      <a:pt x="147574" y="64448"/>
                      <a:pt x="126057" y="109929"/>
                      <a:pt x="93415" y="145029"/>
                    </a:cubicBezTo>
                    <a:cubicBezTo>
                      <a:pt x="129972" y="147106"/>
                      <a:pt x="169710" y="148696"/>
                      <a:pt x="204314" y="158850"/>
                    </a:cubicBezTo>
                    <a:cubicBezTo>
                      <a:pt x="206515" y="159450"/>
                      <a:pt x="206515" y="161898"/>
                      <a:pt x="205171" y="16311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748" name="Google Shape;748;p33"/>
              <p:cNvGrpSpPr/>
              <p:nvPr/>
            </p:nvGrpSpPr>
            <p:grpSpPr>
              <a:xfrm>
                <a:off x="3259963" y="1727596"/>
                <a:ext cx="207035" cy="305219"/>
                <a:chOff x="3259963" y="1727596"/>
                <a:chExt cx="207035" cy="305219"/>
              </a:xfrm>
            </p:grpSpPr>
            <p:sp>
              <p:nvSpPr>
                <p:cNvPr id="749" name="Google Shape;749;p33"/>
                <p:cNvSpPr/>
                <p:nvPr/>
              </p:nvSpPr>
              <p:spPr>
                <a:xfrm>
                  <a:off x="3347324" y="1727596"/>
                  <a:ext cx="70938" cy="1325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938" h="132568" extrusionOk="0">
                      <a:moveTo>
                        <a:pt x="0" y="129397"/>
                      </a:moveTo>
                      <a:cubicBezTo>
                        <a:pt x="2191" y="130483"/>
                        <a:pt x="4438" y="131531"/>
                        <a:pt x="6715" y="132569"/>
                      </a:cubicBezTo>
                      <a:cubicBezTo>
                        <a:pt x="38919" y="97593"/>
                        <a:pt x="60207" y="52492"/>
                        <a:pt x="70761" y="6410"/>
                      </a:cubicBezTo>
                      <a:cubicBezTo>
                        <a:pt x="71733" y="2505"/>
                        <a:pt x="68542" y="10"/>
                        <a:pt x="65465" y="0"/>
                      </a:cubicBezTo>
                      <a:cubicBezTo>
                        <a:pt x="62894" y="4991"/>
                        <a:pt x="60198" y="9906"/>
                        <a:pt x="57578" y="14878"/>
                      </a:cubicBezTo>
                      <a:cubicBezTo>
                        <a:pt x="45310" y="57207"/>
                        <a:pt x="25403" y="93583"/>
                        <a:pt x="0" y="129397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50" name="Google Shape;750;p33"/>
                <p:cNvSpPr/>
                <p:nvPr/>
              </p:nvSpPr>
              <p:spPr>
                <a:xfrm>
                  <a:off x="3335218" y="1861223"/>
                  <a:ext cx="131780" cy="1715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780" h="171592" extrusionOk="0">
                      <a:moveTo>
                        <a:pt x="129826" y="17917"/>
                      </a:moveTo>
                      <a:cubicBezTo>
                        <a:pt x="131169" y="16697"/>
                        <a:pt x="131169" y="14249"/>
                        <a:pt x="128968" y="13640"/>
                      </a:cubicBezTo>
                      <a:cubicBezTo>
                        <a:pt x="95364" y="3781"/>
                        <a:pt x="56931" y="2000"/>
                        <a:pt x="21250" y="0"/>
                      </a:cubicBezTo>
                      <a:cubicBezTo>
                        <a:pt x="23346" y="924"/>
                        <a:pt x="25365" y="1895"/>
                        <a:pt x="27556" y="2743"/>
                      </a:cubicBezTo>
                      <a:cubicBezTo>
                        <a:pt x="35176" y="5705"/>
                        <a:pt x="41434" y="10354"/>
                        <a:pt x="46130" y="15964"/>
                      </a:cubicBezTo>
                      <a:cubicBezTo>
                        <a:pt x="70637" y="18688"/>
                        <a:pt x="95659" y="20745"/>
                        <a:pt x="119434" y="19250"/>
                      </a:cubicBezTo>
                      <a:cubicBezTo>
                        <a:pt x="85925" y="61551"/>
                        <a:pt x="50187" y="101689"/>
                        <a:pt x="12430" y="139903"/>
                      </a:cubicBezTo>
                      <a:cubicBezTo>
                        <a:pt x="8201" y="150447"/>
                        <a:pt x="4067" y="161011"/>
                        <a:pt x="0" y="171593"/>
                      </a:cubicBezTo>
                      <a:cubicBezTo>
                        <a:pt x="46511" y="126378"/>
                        <a:pt x="89983" y="78315"/>
                        <a:pt x="130197" y="27194"/>
                      </a:cubicBezTo>
                      <a:cubicBezTo>
                        <a:pt x="132759" y="24032"/>
                        <a:pt x="131902" y="20364"/>
                        <a:pt x="129826" y="17917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51" name="Google Shape;751;p33"/>
                <p:cNvSpPr/>
                <p:nvPr/>
              </p:nvSpPr>
              <p:spPr>
                <a:xfrm>
                  <a:off x="3259963" y="1902199"/>
                  <a:ext cx="38355" cy="125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55" h="12572" extrusionOk="0">
                      <a:moveTo>
                        <a:pt x="7237" y="9954"/>
                      </a:moveTo>
                      <a:cubicBezTo>
                        <a:pt x="17638" y="11173"/>
                        <a:pt x="28001" y="11963"/>
                        <a:pt x="38355" y="12573"/>
                      </a:cubicBezTo>
                      <a:cubicBezTo>
                        <a:pt x="29945" y="8811"/>
                        <a:pt x="21315" y="5686"/>
                        <a:pt x="12133" y="4181"/>
                      </a:cubicBezTo>
                      <a:cubicBezTo>
                        <a:pt x="7704" y="3458"/>
                        <a:pt x="3951" y="1972"/>
                        <a:pt x="712" y="0"/>
                      </a:cubicBezTo>
                      <a:cubicBezTo>
                        <a:pt x="-1783" y="4648"/>
                        <a:pt x="2732" y="9373"/>
                        <a:pt x="7237" y="9954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752" name="Google Shape;752;p33"/>
            <p:cNvGrpSpPr/>
            <p:nvPr/>
          </p:nvGrpSpPr>
          <p:grpSpPr>
            <a:xfrm>
              <a:off x="3432594" y="1236672"/>
              <a:ext cx="146914" cy="261685"/>
              <a:chOff x="3259872" y="1716022"/>
              <a:chExt cx="207126" cy="368934"/>
            </a:xfrm>
          </p:grpSpPr>
          <p:sp>
            <p:nvSpPr>
              <p:cNvPr id="753" name="Google Shape;753;p33"/>
              <p:cNvSpPr/>
              <p:nvPr/>
            </p:nvSpPr>
            <p:spPr>
              <a:xfrm>
                <a:off x="3259872" y="1716022"/>
                <a:ext cx="207124" cy="368934"/>
              </a:xfrm>
              <a:custGeom>
                <a:avLst/>
                <a:gdLst/>
                <a:ahLst/>
                <a:cxnLst/>
                <a:rect l="l" t="t" r="r" b="b"/>
                <a:pathLst>
                  <a:path w="207124" h="368934" extrusionOk="0">
                    <a:moveTo>
                      <a:pt x="205171" y="163117"/>
                    </a:moveTo>
                    <a:cubicBezTo>
                      <a:pt x="207248" y="165565"/>
                      <a:pt x="208105" y="169232"/>
                      <a:pt x="205533" y="172414"/>
                    </a:cubicBezTo>
                    <a:cubicBezTo>
                      <a:pt x="150022" y="242965"/>
                      <a:pt x="88519" y="307888"/>
                      <a:pt x="21025" y="367190"/>
                    </a:cubicBezTo>
                    <a:cubicBezTo>
                      <a:pt x="15405" y="372077"/>
                      <a:pt x="6718" y="365847"/>
                      <a:pt x="10509" y="358999"/>
                    </a:cubicBezTo>
                    <a:cubicBezTo>
                      <a:pt x="40465" y="305563"/>
                      <a:pt x="69202" y="251157"/>
                      <a:pt x="101359" y="199064"/>
                    </a:cubicBezTo>
                    <a:cubicBezTo>
                      <a:pt x="69812" y="200655"/>
                      <a:pt x="38751" y="199798"/>
                      <a:pt x="7328" y="196131"/>
                    </a:cubicBezTo>
                    <a:cubicBezTo>
                      <a:pt x="2556" y="195521"/>
                      <a:pt x="-2331" y="190263"/>
                      <a:pt x="1213" y="185368"/>
                    </a:cubicBezTo>
                    <a:cubicBezTo>
                      <a:pt x="46456" y="121788"/>
                      <a:pt x="93405" y="59428"/>
                      <a:pt x="145002" y="859"/>
                    </a:cubicBezTo>
                    <a:cubicBezTo>
                      <a:pt x="147078" y="-1589"/>
                      <a:pt x="151365" y="1716"/>
                      <a:pt x="149527" y="4288"/>
                    </a:cubicBezTo>
                    <a:cubicBezTo>
                      <a:pt x="147936" y="6364"/>
                      <a:pt x="146469" y="8564"/>
                      <a:pt x="144878" y="10641"/>
                    </a:cubicBezTo>
                    <a:cubicBezTo>
                      <a:pt x="103187" y="67991"/>
                      <a:pt x="60877" y="124969"/>
                      <a:pt x="20158" y="183167"/>
                    </a:cubicBezTo>
                    <a:cubicBezTo>
                      <a:pt x="47666" y="185739"/>
                      <a:pt x="74936" y="186349"/>
                      <a:pt x="102816" y="184758"/>
                    </a:cubicBezTo>
                    <a:cubicBezTo>
                      <a:pt x="105502" y="184634"/>
                      <a:pt x="107216" y="185863"/>
                      <a:pt x="108321" y="187444"/>
                    </a:cubicBezTo>
                    <a:cubicBezTo>
                      <a:pt x="108445" y="187320"/>
                      <a:pt x="108569" y="187196"/>
                      <a:pt x="108569" y="187082"/>
                    </a:cubicBezTo>
                    <a:cubicBezTo>
                      <a:pt x="110645" y="183901"/>
                      <a:pt x="115046" y="186711"/>
                      <a:pt x="113579" y="190016"/>
                    </a:cubicBezTo>
                    <a:cubicBezTo>
                      <a:pt x="92795" y="237584"/>
                      <a:pt x="67973" y="283551"/>
                      <a:pt x="42665" y="329043"/>
                    </a:cubicBezTo>
                    <a:cubicBezTo>
                      <a:pt x="97444" y="278055"/>
                      <a:pt x="148183" y="223277"/>
                      <a:pt x="194770" y="164470"/>
                    </a:cubicBezTo>
                    <a:cubicBezTo>
                      <a:pt x="157842" y="166794"/>
                      <a:pt x="117865" y="160555"/>
                      <a:pt x="81546" y="156526"/>
                    </a:cubicBezTo>
                    <a:cubicBezTo>
                      <a:pt x="73965" y="155669"/>
                      <a:pt x="73717" y="143810"/>
                      <a:pt x="81546" y="144420"/>
                    </a:cubicBezTo>
                    <a:cubicBezTo>
                      <a:pt x="82651" y="144420"/>
                      <a:pt x="83871" y="144543"/>
                      <a:pt x="84966" y="144543"/>
                    </a:cubicBezTo>
                    <a:cubicBezTo>
                      <a:pt x="113827" y="104434"/>
                      <a:pt x="135953" y="63962"/>
                      <a:pt x="148183" y="15299"/>
                    </a:cubicBezTo>
                    <a:cubicBezTo>
                      <a:pt x="148431" y="14565"/>
                      <a:pt x="148669" y="14079"/>
                      <a:pt x="148917" y="13584"/>
                    </a:cubicBezTo>
                    <a:cubicBezTo>
                      <a:pt x="151727" y="9307"/>
                      <a:pt x="159680" y="12117"/>
                      <a:pt x="158213" y="17985"/>
                    </a:cubicBezTo>
                    <a:cubicBezTo>
                      <a:pt x="147574" y="64448"/>
                      <a:pt x="126057" y="109929"/>
                      <a:pt x="93415" y="145029"/>
                    </a:cubicBezTo>
                    <a:cubicBezTo>
                      <a:pt x="129972" y="147106"/>
                      <a:pt x="169710" y="148696"/>
                      <a:pt x="204314" y="158850"/>
                    </a:cubicBezTo>
                    <a:cubicBezTo>
                      <a:pt x="206515" y="159450"/>
                      <a:pt x="206515" y="161898"/>
                      <a:pt x="205171" y="16311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754" name="Google Shape;754;p33"/>
              <p:cNvGrpSpPr/>
              <p:nvPr/>
            </p:nvGrpSpPr>
            <p:grpSpPr>
              <a:xfrm>
                <a:off x="3259963" y="1727596"/>
                <a:ext cx="207035" cy="305219"/>
                <a:chOff x="3259963" y="1727596"/>
                <a:chExt cx="207035" cy="305219"/>
              </a:xfrm>
            </p:grpSpPr>
            <p:sp>
              <p:nvSpPr>
                <p:cNvPr id="755" name="Google Shape;755;p33"/>
                <p:cNvSpPr/>
                <p:nvPr/>
              </p:nvSpPr>
              <p:spPr>
                <a:xfrm>
                  <a:off x="3347324" y="1727596"/>
                  <a:ext cx="70938" cy="1325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938" h="132568" extrusionOk="0">
                      <a:moveTo>
                        <a:pt x="0" y="129397"/>
                      </a:moveTo>
                      <a:cubicBezTo>
                        <a:pt x="2191" y="130483"/>
                        <a:pt x="4438" y="131531"/>
                        <a:pt x="6715" y="132569"/>
                      </a:cubicBezTo>
                      <a:cubicBezTo>
                        <a:pt x="38919" y="97593"/>
                        <a:pt x="60207" y="52492"/>
                        <a:pt x="70761" y="6410"/>
                      </a:cubicBezTo>
                      <a:cubicBezTo>
                        <a:pt x="71733" y="2505"/>
                        <a:pt x="68542" y="10"/>
                        <a:pt x="65465" y="0"/>
                      </a:cubicBezTo>
                      <a:cubicBezTo>
                        <a:pt x="62894" y="4991"/>
                        <a:pt x="60198" y="9906"/>
                        <a:pt x="57578" y="14878"/>
                      </a:cubicBezTo>
                      <a:cubicBezTo>
                        <a:pt x="45310" y="57207"/>
                        <a:pt x="25403" y="93583"/>
                        <a:pt x="0" y="129397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56" name="Google Shape;756;p33"/>
                <p:cNvSpPr/>
                <p:nvPr/>
              </p:nvSpPr>
              <p:spPr>
                <a:xfrm>
                  <a:off x="3335218" y="1861223"/>
                  <a:ext cx="131780" cy="1715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780" h="171592" extrusionOk="0">
                      <a:moveTo>
                        <a:pt x="129826" y="17917"/>
                      </a:moveTo>
                      <a:cubicBezTo>
                        <a:pt x="131169" y="16697"/>
                        <a:pt x="131169" y="14249"/>
                        <a:pt x="128968" y="13640"/>
                      </a:cubicBezTo>
                      <a:cubicBezTo>
                        <a:pt x="95364" y="3781"/>
                        <a:pt x="56931" y="2000"/>
                        <a:pt x="21250" y="0"/>
                      </a:cubicBezTo>
                      <a:cubicBezTo>
                        <a:pt x="23346" y="924"/>
                        <a:pt x="25365" y="1895"/>
                        <a:pt x="27556" y="2743"/>
                      </a:cubicBezTo>
                      <a:cubicBezTo>
                        <a:pt x="35176" y="5705"/>
                        <a:pt x="41434" y="10354"/>
                        <a:pt x="46130" y="15964"/>
                      </a:cubicBezTo>
                      <a:cubicBezTo>
                        <a:pt x="70637" y="18688"/>
                        <a:pt x="95659" y="20745"/>
                        <a:pt x="119434" y="19250"/>
                      </a:cubicBezTo>
                      <a:cubicBezTo>
                        <a:pt x="85925" y="61551"/>
                        <a:pt x="50187" y="101689"/>
                        <a:pt x="12430" y="139903"/>
                      </a:cubicBezTo>
                      <a:cubicBezTo>
                        <a:pt x="8201" y="150447"/>
                        <a:pt x="4067" y="161011"/>
                        <a:pt x="0" y="171593"/>
                      </a:cubicBezTo>
                      <a:cubicBezTo>
                        <a:pt x="46511" y="126378"/>
                        <a:pt x="89983" y="78315"/>
                        <a:pt x="130197" y="27194"/>
                      </a:cubicBezTo>
                      <a:cubicBezTo>
                        <a:pt x="132759" y="24032"/>
                        <a:pt x="131902" y="20364"/>
                        <a:pt x="129826" y="17917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57" name="Google Shape;757;p33"/>
                <p:cNvSpPr/>
                <p:nvPr/>
              </p:nvSpPr>
              <p:spPr>
                <a:xfrm>
                  <a:off x="3259963" y="1902199"/>
                  <a:ext cx="38355" cy="125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55" h="12572" extrusionOk="0">
                      <a:moveTo>
                        <a:pt x="7237" y="9954"/>
                      </a:moveTo>
                      <a:cubicBezTo>
                        <a:pt x="17638" y="11173"/>
                        <a:pt x="28001" y="11963"/>
                        <a:pt x="38355" y="12573"/>
                      </a:cubicBezTo>
                      <a:cubicBezTo>
                        <a:pt x="29945" y="8811"/>
                        <a:pt x="21315" y="5686"/>
                        <a:pt x="12133" y="4181"/>
                      </a:cubicBezTo>
                      <a:cubicBezTo>
                        <a:pt x="7704" y="3458"/>
                        <a:pt x="3951" y="1972"/>
                        <a:pt x="712" y="0"/>
                      </a:cubicBezTo>
                      <a:cubicBezTo>
                        <a:pt x="-1783" y="4648"/>
                        <a:pt x="2732" y="9373"/>
                        <a:pt x="7237" y="9954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pic>
        <p:nvPicPr>
          <p:cNvPr id="758" name="Google Shape;758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429063" flipH="1">
            <a:off x="8533684" y="3892722"/>
            <a:ext cx="883607" cy="485626"/>
          </a:xfrm>
          <a:prstGeom prst="rect">
            <a:avLst/>
          </a:prstGeom>
          <a:noFill/>
          <a:ln>
            <a:noFill/>
          </a:ln>
          <a:effectLst>
            <a:outerShdw blurRad="85725" dist="28575" dir="4920000" algn="bl" rotWithShape="0">
              <a:schemeClr val="dk1">
                <a:alpha val="21000"/>
              </a:schemeClr>
            </a:outerShdw>
          </a:effec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AFAFA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100"/>
              <a:buFont typeface="Delius Unicase"/>
              <a:buNone/>
              <a:defRPr sz="3100" b="1">
                <a:solidFill>
                  <a:schemeClr val="dk2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elius Unicase"/>
              <a:buNone/>
              <a:defRPr sz="3500" b="1">
                <a:solidFill>
                  <a:schemeClr val="dk2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elius Unicase"/>
              <a:buNone/>
              <a:defRPr sz="3500" b="1">
                <a:solidFill>
                  <a:schemeClr val="dk2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elius Unicase"/>
              <a:buNone/>
              <a:defRPr sz="3500" b="1">
                <a:solidFill>
                  <a:schemeClr val="dk2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elius Unicase"/>
              <a:buNone/>
              <a:defRPr sz="3500" b="1">
                <a:solidFill>
                  <a:schemeClr val="dk2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elius Unicase"/>
              <a:buNone/>
              <a:defRPr sz="3500" b="1">
                <a:solidFill>
                  <a:schemeClr val="dk2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elius Unicase"/>
              <a:buNone/>
              <a:defRPr sz="3500" b="1">
                <a:solidFill>
                  <a:schemeClr val="dk2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elius Unicase"/>
              <a:buNone/>
              <a:defRPr sz="3500" b="1">
                <a:solidFill>
                  <a:schemeClr val="dk2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Font typeface="Delius Unicase"/>
              <a:buNone/>
              <a:defRPr sz="3500" b="1">
                <a:solidFill>
                  <a:schemeClr val="dk2"/>
                </a:solidFill>
                <a:latin typeface="Delius Unicase"/>
                <a:ea typeface="Delius Unicase"/>
                <a:cs typeface="Delius Unicase"/>
                <a:sym typeface="Delius Unicas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200" y="1610725"/>
            <a:ext cx="7713600" cy="29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5" r:id="rId3"/>
    <p:sldLayoutId id="2147483658" r:id="rId4"/>
    <p:sldLayoutId id="2147483660" r:id="rId5"/>
    <p:sldLayoutId id="2147483662" r:id="rId6"/>
    <p:sldLayoutId id="2147483667" r:id="rId7"/>
    <p:sldLayoutId id="2147483678" r:id="rId8"/>
    <p:sldLayoutId id="214748367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7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37"/>
          <p:cNvSpPr txBox="1">
            <a:spLocks noGrp="1"/>
          </p:cNvSpPr>
          <p:nvPr>
            <p:ph type="subTitle" idx="1"/>
          </p:nvPr>
        </p:nvSpPr>
        <p:spPr>
          <a:xfrm>
            <a:off x="1377750" y="929561"/>
            <a:ext cx="6388500" cy="266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3400" dirty="0">
                <a:solidFill>
                  <a:schemeClr val="dk1"/>
                </a:solidFill>
                <a:latin typeface="+mn-lt"/>
              </a:rPr>
              <a:t>Chủ đề</a:t>
            </a:r>
            <a:r>
              <a:rPr lang="en" sz="3400" dirty="0">
                <a:solidFill>
                  <a:schemeClr val="dk1"/>
                </a:solidFill>
              </a:rPr>
              <a:t>: </a:t>
            </a:r>
            <a:endParaRPr lang="vi-VN" sz="3400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3400" dirty="0">
                <a:solidFill>
                  <a:schemeClr val="bg2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</a:rPr>
              <a:t>Biến đổi khí hậu</a:t>
            </a:r>
            <a:endParaRPr dirty="0">
              <a:solidFill>
                <a:schemeClr val="bg2"/>
              </a:solidFill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grpSp>
        <p:nvGrpSpPr>
          <p:cNvPr id="770" name="Google Shape;770;p37"/>
          <p:cNvGrpSpPr/>
          <p:nvPr/>
        </p:nvGrpSpPr>
        <p:grpSpPr>
          <a:xfrm>
            <a:off x="580566" y="2496995"/>
            <a:ext cx="486989" cy="802029"/>
            <a:chOff x="580566" y="2496995"/>
            <a:chExt cx="486989" cy="802029"/>
          </a:xfrm>
        </p:grpSpPr>
        <p:grpSp>
          <p:nvGrpSpPr>
            <p:cNvPr id="771" name="Google Shape;771;p37"/>
            <p:cNvGrpSpPr/>
            <p:nvPr/>
          </p:nvGrpSpPr>
          <p:grpSpPr>
            <a:xfrm rot="-983863">
              <a:off x="825757" y="2517605"/>
              <a:ext cx="196412" cy="349885"/>
              <a:chOff x="3259872" y="1716022"/>
              <a:chExt cx="207126" cy="368934"/>
            </a:xfrm>
          </p:grpSpPr>
          <p:sp>
            <p:nvSpPr>
              <p:cNvPr id="772" name="Google Shape;772;p37"/>
              <p:cNvSpPr/>
              <p:nvPr/>
            </p:nvSpPr>
            <p:spPr>
              <a:xfrm>
                <a:off x="3259872" y="1716022"/>
                <a:ext cx="207124" cy="368934"/>
              </a:xfrm>
              <a:custGeom>
                <a:avLst/>
                <a:gdLst/>
                <a:ahLst/>
                <a:cxnLst/>
                <a:rect l="l" t="t" r="r" b="b"/>
                <a:pathLst>
                  <a:path w="207124" h="368934" extrusionOk="0">
                    <a:moveTo>
                      <a:pt x="205171" y="163117"/>
                    </a:moveTo>
                    <a:cubicBezTo>
                      <a:pt x="207248" y="165565"/>
                      <a:pt x="208105" y="169232"/>
                      <a:pt x="205533" y="172414"/>
                    </a:cubicBezTo>
                    <a:cubicBezTo>
                      <a:pt x="150022" y="242965"/>
                      <a:pt x="88519" y="307888"/>
                      <a:pt x="21025" y="367190"/>
                    </a:cubicBezTo>
                    <a:cubicBezTo>
                      <a:pt x="15405" y="372077"/>
                      <a:pt x="6718" y="365847"/>
                      <a:pt x="10509" y="358999"/>
                    </a:cubicBezTo>
                    <a:cubicBezTo>
                      <a:pt x="40465" y="305563"/>
                      <a:pt x="69202" y="251157"/>
                      <a:pt x="101359" y="199064"/>
                    </a:cubicBezTo>
                    <a:cubicBezTo>
                      <a:pt x="69812" y="200655"/>
                      <a:pt x="38751" y="199798"/>
                      <a:pt x="7328" y="196131"/>
                    </a:cubicBezTo>
                    <a:cubicBezTo>
                      <a:pt x="2556" y="195521"/>
                      <a:pt x="-2331" y="190263"/>
                      <a:pt x="1213" y="185368"/>
                    </a:cubicBezTo>
                    <a:cubicBezTo>
                      <a:pt x="46456" y="121788"/>
                      <a:pt x="93405" y="59428"/>
                      <a:pt x="145002" y="859"/>
                    </a:cubicBezTo>
                    <a:cubicBezTo>
                      <a:pt x="147078" y="-1589"/>
                      <a:pt x="151365" y="1716"/>
                      <a:pt x="149527" y="4288"/>
                    </a:cubicBezTo>
                    <a:cubicBezTo>
                      <a:pt x="147936" y="6364"/>
                      <a:pt x="146469" y="8564"/>
                      <a:pt x="144878" y="10641"/>
                    </a:cubicBezTo>
                    <a:cubicBezTo>
                      <a:pt x="103187" y="67991"/>
                      <a:pt x="60877" y="124969"/>
                      <a:pt x="20158" y="183167"/>
                    </a:cubicBezTo>
                    <a:cubicBezTo>
                      <a:pt x="47666" y="185739"/>
                      <a:pt x="74936" y="186349"/>
                      <a:pt x="102816" y="184758"/>
                    </a:cubicBezTo>
                    <a:cubicBezTo>
                      <a:pt x="105502" y="184634"/>
                      <a:pt x="107216" y="185863"/>
                      <a:pt x="108321" y="187444"/>
                    </a:cubicBezTo>
                    <a:cubicBezTo>
                      <a:pt x="108445" y="187320"/>
                      <a:pt x="108569" y="187196"/>
                      <a:pt x="108569" y="187082"/>
                    </a:cubicBezTo>
                    <a:cubicBezTo>
                      <a:pt x="110645" y="183901"/>
                      <a:pt x="115046" y="186711"/>
                      <a:pt x="113579" y="190016"/>
                    </a:cubicBezTo>
                    <a:cubicBezTo>
                      <a:pt x="92795" y="237584"/>
                      <a:pt x="67973" y="283551"/>
                      <a:pt x="42665" y="329043"/>
                    </a:cubicBezTo>
                    <a:cubicBezTo>
                      <a:pt x="97444" y="278055"/>
                      <a:pt x="148183" y="223277"/>
                      <a:pt x="194770" y="164470"/>
                    </a:cubicBezTo>
                    <a:cubicBezTo>
                      <a:pt x="157842" y="166794"/>
                      <a:pt x="117865" y="160555"/>
                      <a:pt x="81546" y="156526"/>
                    </a:cubicBezTo>
                    <a:cubicBezTo>
                      <a:pt x="73965" y="155669"/>
                      <a:pt x="73717" y="143810"/>
                      <a:pt x="81546" y="144420"/>
                    </a:cubicBezTo>
                    <a:cubicBezTo>
                      <a:pt x="82651" y="144420"/>
                      <a:pt x="83871" y="144543"/>
                      <a:pt x="84966" y="144543"/>
                    </a:cubicBezTo>
                    <a:cubicBezTo>
                      <a:pt x="113827" y="104434"/>
                      <a:pt x="135953" y="63962"/>
                      <a:pt x="148183" y="15299"/>
                    </a:cubicBezTo>
                    <a:cubicBezTo>
                      <a:pt x="148431" y="14565"/>
                      <a:pt x="148669" y="14079"/>
                      <a:pt x="148917" y="13584"/>
                    </a:cubicBezTo>
                    <a:cubicBezTo>
                      <a:pt x="151727" y="9307"/>
                      <a:pt x="159680" y="12117"/>
                      <a:pt x="158213" y="17985"/>
                    </a:cubicBezTo>
                    <a:cubicBezTo>
                      <a:pt x="147574" y="64448"/>
                      <a:pt x="126057" y="109929"/>
                      <a:pt x="93415" y="145029"/>
                    </a:cubicBezTo>
                    <a:cubicBezTo>
                      <a:pt x="129972" y="147106"/>
                      <a:pt x="169710" y="148696"/>
                      <a:pt x="204314" y="158850"/>
                    </a:cubicBezTo>
                    <a:cubicBezTo>
                      <a:pt x="206515" y="159450"/>
                      <a:pt x="206515" y="161898"/>
                      <a:pt x="205171" y="16311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773" name="Google Shape;773;p37"/>
              <p:cNvGrpSpPr/>
              <p:nvPr/>
            </p:nvGrpSpPr>
            <p:grpSpPr>
              <a:xfrm>
                <a:off x="3259963" y="1727596"/>
                <a:ext cx="207035" cy="305219"/>
                <a:chOff x="3259963" y="1727596"/>
                <a:chExt cx="207035" cy="305219"/>
              </a:xfrm>
            </p:grpSpPr>
            <p:sp>
              <p:nvSpPr>
                <p:cNvPr id="774" name="Google Shape;774;p37"/>
                <p:cNvSpPr/>
                <p:nvPr/>
              </p:nvSpPr>
              <p:spPr>
                <a:xfrm>
                  <a:off x="3347324" y="1727596"/>
                  <a:ext cx="70938" cy="1325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938" h="132568" extrusionOk="0">
                      <a:moveTo>
                        <a:pt x="0" y="129397"/>
                      </a:moveTo>
                      <a:cubicBezTo>
                        <a:pt x="2191" y="130483"/>
                        <a:pt x="4438" y="131531"/>
                        <a:pt x="6715" y="132569"/>
                      </a:cubicBezTo>
                      <a:cubicBezTo>
                        <a:pt x="38919" y="97593"/>
                        <a:pt x="60207" y="52492"/>
                        <a:pt x="70761" y="6410"/>
                      </a:cubicBezTo>
                      <a:cubicBezTo>
                        <a:pt x="71733" y="2505"/>
                        <a:pt x="68542" y="10"/>
                        <a:pt x="65465" y="0"/>
                      </a:cubicBezTo>
                      <a:cubicBezTo>
                        <a:pt x="62894" y="4991"/>
                        <a:pt x="60198" y="9906"/>
                        <a:pt x="57578" y="14878"/>
                      </a:cubicBezTo>
                      <a:cubicBezTo>
                        <a:pt x="45310" y="57207"/>
                        <a:pt x="25403" y="93583"/>
                        <a:pt x="0" y="129397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75" name="Google Shape;775;p37"/>
                <p:cNvSpPr/>
                <p:nvPr/>
              </p:nvSpPr>
              <p:spPr>
                <a:xfrm>
                  <a:off x="3335218" y="1861223"/>
                  <a:ext cx="131780" cy="1715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780" h="171592" extrusionOk="0">
                      <a:moveTo>
                        <a:pt x="129826" y="17917"/>
                      </a:moveTo>
                      <a:cubicBezTo>
                        <a:pt x="131169" y="16697"/>
                        <a:pt x="131169" y="14249"/>
                        <a:pt x="128968" y="13640"/>
                      </a:cubicBezTo>
                      <a:cubicBezTo>
                        <a:pt x="95364" y="3781"/>
                        <a:pt x="56931" y="2000"/>
                        <a:pt x="21250" y="0"/>
                      </a:cubicBezTo>
                      <a:cubicBezTo>
                        <a:pt x="23346" y="924"/>
                        <a:pt x="25365" y="1895"/>
                        <a:pt x="27556" y="2743"/>
                      </a:cubicBezTo>
                      <a:cubicBezTo>
                        <a:pt x="35176" y="5705"/>
                        <a:pt x="41434" y="10354"/>
                        <a:pt x="46130" y="15964"/>
                      </a:cubicBezTo>
                      <a:cubicBezTo>
                        <a:pt x="70637" y="18688"/>
                        <a:pt x="95659" y="20745"/>
                        <a:pt x="119434" y="19250"/>
                      </a:cubicBezTo>
                      <a:cubicBezTo>
                        <a:pt x="85925" y="61551"/>
                        <a:pt x="50187" y="101689"/>
                        <a:pt x="12430" y="139903"/>
                      </a:cubicBezTo>
                      <a:cubicBezTo>
                        <a:pt x="8201" y="150447"/>
                        <a:pt x="4067" y="161011"/>
                        <a:pt x="0" y="171593"/>
                      </a:cubicBezTo>
                      <a:cubicBezTo>
                        <a:pt x="46511" y="126378"/>
                        <a:pt x="89983" y="78315"/>
                        <a:pt x="130197" y="27194"/>
                      </a:cubicBezTo>
                      <a:cubicBezTo>
                        <a:pt x="132759" y="24032"/>
                        <a:pt x="131902" y="20364"/>
                        <a:pt x="129826" y="17917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76" name="Google Shape;776;p37"/>
                <p:cNvSpPr/>
                <p:nvPr/>
              </p:nvSpPr>
              <p:spPr>
                <a:xfrm>
                  <a:off x="3259963" y="1902199"/>
                  <a:ext cx="38355" cy="125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55" h="12572" extrusionOk="0">
                      <a:moveTo>
                        <a:pt x="7237" y="9954"/>
                      </a:moveTo>
                      <a:cubicBezTo>
                        <a:pt x="17638" y="11173"/>
                        <a:pt x="28001" y="11963"/>
                        <a:pt x="38355" y="12573"/>
                      </a:cubicBezTo>
                      <a:cubicBezTo>
                        <a:pt x="29945" y="8811"/>
                        <a:pt x="21315" y="5686"/>
                        <a:pt x="12133" y="4181"/>
                      </a:cubicBezTo>
                      <a:cubicBezTo>
                        <a:pt x="7704" y="3458"/>
                        <a:pt x="3951" y="1972"/>
                        <a:pt x="712" y="0"/>
                      </a:cubicBezTo>
                      <a:cubicBezTo>
                        <a:pt x="-1783" y="4648"/>
                        <a:pt x="2732" y="9373"/>
                        <a:pt x="7237" y="9954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777" name="Google Shape;777;p37"/>
            <p:cNvGrpSpPr/>
            <p:nvPr/>
          </p:nvGrpSpPr>
          <p:grpSpPr>
            <a:xfrm rot="-1531629">
              <a:off x="666579" y="2808699"/>
              <a:ext cx="256709" cy="457335"/>
              <a:chOff x="3259872" y="1716022"/>
              <a:chExt cx="207126" cy="368934"/>
            </a:xfrm>
          </p:grpSpPr>
          <p:sp>
            <p:nvSpPr>
              <p:cNvPr id="778" name="Google Shape;778;p37"/>
              <p:cNvSpPr/>
              <p:nvPr/>
            </p:nvSpPr>
            <p:spPr>
              <a:xfrm>
                <a:off x="3259872" y="1716022"/>
                <a:ext cx="207124" cy="368934"/>
              </a:xfrm>
              <a:custGeom>
                <a:avLst/>
                <a:gdLst/>
                <a:ahLst/>
                <a:cxnLst/>
                <a:rect l="l" t="t" r="r" b="b"/>
                <a:pathLst>
                  <a:path w="207124" h="368934" extrusionOk="0">
                    <a:moveTo>
                      <a:pt x="205171" y="163117"/>
                    </a:moveTo>
                    <a:cubicBezTo>
                      <a:pt x="207248" y="165565"/>
                      <a:pt x="208105" y="169232"/>
                      <a:pt x="205533" y="172414"/>
                    </a:cubicBezTo>
                    <a:cubicBezTo>
                      <a:pt x="150022" y="242965"/>
                      <a:pt x="88519" y="307888"/>
                      <a:pt x="21025" y="367190"/>
                    </a:cubicBezTo>
                    <a:cubicBezTo>
                      <a:pt x="15405" y="372077"/>
                      <a:pt x="6718" y="365847"/>
                      <a:pt x="10509" y="358999"/>
                    </a:cubicBezTo>
                    <a:cubicBezTo>
                      <a:pt x="40465" y="305563"/>
                      <a:pt x="69202" y="251157"/>
                      <a:pt x="101359" y="199064"/>
                    </a:cubicBezTo>
                    <a:cubicBezTo>
                      <a:pt x="69812" y="200655"/>
                      <a:pt x="38751" y="199798"/>
                      <a:pt x="7328" y="196131"/>
                    </a:cubicBezTo>
                    <a:cubicBezTo>
                      <a:pt x="2556" y="195521"/>
                      <a:pt x="-2331" y="190263"/>
                      <a:pt x="1213" y="185368"/>
                    </a:cubicBezTo>
                    <a:cubicBezTo>
                      <a:pt x="46456" y="121788"/>
                      <a:pt x="93405" y="59428"/>
                      <a:pt x="145002" y="859"/>
                    </a:cubicBezTo>
                    <a:cubicBezTo>
                      <a:pt x="147078" y="-1589"/>
                      <a:pt x="151365" y="1716"/>
                      <a:pt x="149527" y="4288"/>
                    </a:cubicBezTo>
                    <a:cubicBezTo>
                      <a:pt x="147936" y="6364"/>
                      <a:pt x="146469" y="8564"/>
                      <a:pt x="144878" y="10641"/>
                    </a:cubicBezTo>
                    <a:cubicBezTo>
                      <a:pt x="103187" y="67991"/>
                      <a:pt x="60877" y="124969"/>
                      <a:pt x="20158" y="183167"/>
                    </a:cubicBezTo>
                    <a:cubicBezTo>
                      <a:pt x="47666" y="185739"/>
                      <a:pt x="74936" y="186349"/>
                      <a:pt x="102816" y="184758"/>
                    </a:cubicBezTo>
                    <a:cubicBezTo>
                      <a:pt x="105502" y="184634"/>
                      <a:pt x="107216" y="185863"/>
                      <a:pt x="108321" y="187444"/>
                    </a:cubicBezTo>
                    <a:cubicBezTo>
                      <a:pt x="108445" y="187320"/>
                      <a:pt x="108569" y="187196"/>
                      <a:pt x="108569" y="187082"/>
                    </a:cubicBezTo>
                    <a:cubicBezTo>
                      <a:pt x="110645" y="183901"/>
                      <a:pt x="115046" y="186711"/>
                      <a:pt x="113579" y="190016"/>
                    </a:cubicBezTo>
                    <a:cubicBezTo>
                      <a:pt x="92795" y="237584"/>
                      <a:pt x="67973" y="283551"/>
                      <a:pt x="42665" y="329043"/>
                    </a:cubicBezTo>
                    <a:cubicBezTo>
                      <a:pt x="97444" y="278055"/>
                      <a:pt x="148183" y="223277"/>
                      <a:pt x="194770" y="164470"/>
                    </a:cubicBezTo>
                    <a:cubicBezTo>
                      <a:pt x="157842" y="166794"/>
                      <a:pt x="117865" y="160555"/>
                      <a:pt x="81546" y="156526"/>
                    </a:cubicBezTo>
                    <a:cubicBezTo>
                      <a:pt x="73965" y="155669"/>
                      <a:pt x="73717" y="143810"/>
                      <a:pt x="81546" y="144420"/>
                    </a:cubicBezTo>
                    <a:cubicBezTo>
                      <a:pt x="82651" y="144420"/>
                      <a:pt x="83871" y="144543"/>
                      <a:pt x="84966" y="144543"/>
                    </a:cubicBezTo>
                    <a:cubicBezTo>
                      <a:pt x="113827" y="104434"/>
                      <a:pt x="135953" y="63962"/>
                      <a:pt x="148183" y="15299"/>
                    </a:cubicBezTo>
                    <a:cubicBezTo>
                      <a:pt x="148431" y="14565"/>
                      <a:pt x="148669" y="14079"/>
                      <a:pt x="148917" y="13584"/>
                    </a:cubicBezTo>
                    <a:cubicBezTo>
                      <a:pt x="151727" y="9307"/>
                      <a:pt x="159680" y="12117"/>
                      <a:pt x="158213" y="17985"/>
                    </a:cubicBezTo>
                    <a:cubicBezTo>
                      <a:pt x="147574" y="64448"/>
                      <a:pt x="126057" y="109929"/>
                      <a:pt x="93415" y="145029"/>
                    </a:cubicBezTo>
                    <a:cubicBezTo>
                      <a:pt x="129972" y="147106"/>
                      <a:pt x="169710" y="148696"/>
                      <a:pt x="204314" y="158850"/>
                    </a:cubicBezTo>
                    <a:cubicBezTo>
                      <a:pt x="206515" y="159450"/>
                      <a:pt x="206515" y="161898"/>
                      <a:pt x="205171" y="16311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779" name="Google Shape;779;p37"/>
              <p:cNvGrpSpPr/>
              <p:nvPr/>
            </p:nvGrpSpPr>
            <p:grpSpPr>
              <a:xfrm>
                <a:off x="3259963" y="1727596"/>
                <a:ext cx="207035" cy="305219"/>
                <a:chOff x="3259963" y="1727596"/>
                <a:chExt cx="207035" cy="305219"/>
              </a:xfrm>
            </p:grpSpPr>
            <p:sp>
              <p:nvSpPr>
                <p:cNvPr id="780" name="Google Shape;780;p37"/>
                <p:cNvSpPr/>
                <p:nvPr/>
              </p:nvSpPr>
              <p:spPr>
                <a:xfrm>
                  <a:off x="3347324" y="1727596"/>
                  <a:ext cx="70938" cy="1325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938" h="132568" extrusionOk="0">
                      <a:moveTo>
                        <a:pt x="0" y="129397"/>
                      </a:moveTo>
                      <a:cubicBezTo>
                        <a:pt x="2191" y="130483"/>
                        <a:pt x="4438" y="131531"/>
                        <a:pt x="6715" y="132569"/>
                      </a:cubicBezTo>
                      <a:cubicBezTo>
                        <a:pt x="38919" y="97593"/>
                        <a:pt x="60207" y="52492"/>
                        <a:pt x="70761" y="6410"/>
                      </a:cubicBezTo>
                      <a:cubicBezTo>
                        <a:pt x="71733" y="2505"/>
                        <a:pt x="68542" y="10"/>
                        <a:pt x="65465" y="0"/>
                      </a:cubicBezTo>
                      <a:cubicBezTo>
                        <a:pt x="62894" y="4991"/>
                        <a:pt x="60198" y="9906"/>
                        <a:pt x="57578" y="14878"/>
                      </a:cubicBezTo>
                      <a:cubicBezTo>
                        <a:pt x="45310" y="57207"/>
                        <a:pt x="25403" y="93583"/>
                        <a:pt x="0" y="129397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81" name="Google Shape;781;p37"/>
                <p:cNvSpPr/>
                <p:nvPr/>
              </p:nvSpPr>
              <p:spPr>
                <a:xfrm>
                  <a:off x="3335218" y="1861223"/>
                  <a:ext cx="131780" cy="1715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780" h="171592" extrusionOk="0">
                      <a:moveTo>
                        <a:pt x="129826" y="17917"/>
                      </a:moveTo>
                      <a:cubicBezTo>
                        <a:pt x="131169" y="16697"/>
                        <a:pt x="131169" y="14249"/>
                        <a:pt x="128968" y="13640"/>
                      </a:cubicBezTo>
                      <a:cubicBezTo>
                        <a:pt x="95364" y="3781"/>
                        <a:pt x="56931" y="2000"/>
                        <a:pt x="21250" y="0"/>
                      </a:cubicBezTo>
                      <a:cubicBezTo>
                        <a:pt x="23346" y="924"/>
                        <a:pt x="25365" y="1895"/>
                        <a:pt x="27556" y="2743"/>
                      </a:cubicBezTo>
                      <a:cubicBezTo>
                        <a:pt x="35176" y="5705"/>
                        <a:pt x="41434" y="10354"/>
                        <a:pt x="46130" y="15964"/>
                      </a:cubicBezTo>
                      <a:cubicBezTo>
                        <a:pt x="70637" y="18688"/>
                        <a:pt x="95659" y="20745"/>
                        <a:pt x="119434" y="19250"/>
                      </a:cubicBezTo>
                      <a:cubicBezTo>
                        <a:pt x="85925" y="61551"/>
                        <a:pt x="50187" y="101689"/>
                        <a:pt x="12430" y="139903"/>
                      </a:cubicBezTo>
                      <a:cubicBezTo>
                        <a:pt x="8201" y="150447"/>
                        <a:pt x="4067" y="161011"/>
                        <a:pt x="0" y="171593"/>
                      </a:cubicBezTo>
                      <a:cubicBezTo>
                        <a:pt x="46511" y="126378"/>
                        <a:pt x="89983" y="78315"/>
                        <a:pt x="130197" y="27194"/>
                      </a:cubicBezTo>
                      <a:cubicBezTo>
                        <a:pt x="132759" y="24032"/>
                        <a:pt x="131902" y="20364"/>
                        <a:pt x="129826" y="17917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82" name="Google Shape;782;p37"/>
                <p:cNvSpPr/>
                <p:nvPr/>
              </p:nvSpPr>
              <p:spPr>
                <a:xfrm>
                  <a:off x="3259963" y="1902199"/>
                  <a:ext cx="38355" cy="125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55" h="12572" extrusionOk="0">
                      <a:moveTo>
                        <a:pt x="7237" y="9954"/>
                      </a:moveTo>
                      <a:cubicBezTo>
                        <a:pt x="17638" y="11173"/>
                        <a:pt x="28001" y="11963"/>
                        <a:pt x="38355" y="12573"/>
                      </a:cubicBezTo>
                      <a:cubicBezTo>
                        <a:pt x="29945" y="8811"/>
                        <a:pt x="21315" y="5686"/>
                        <a:pt x="12133" y="4181"/>
                      </a:cubicBezTo>
                      <a:cubicBezTo>
                        <a:pt x="7704" y="3458"/>
                        <a:pt x="3951" y="1972"/>
                        <a:pt x="712" y="0"/>
                      </a:cubicBezTo>
                      <a:cubicBezTo>
                        <a:pt x="-1783" y="4648"/>
                        <a:pt x="2732" y="9373"/>
                        <a:pt x="7237" y="9954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783" name="Google Shape;783;p37"/>
          <p:cNvSpPr/>
          <p:nvPr/>
        </p:nvSpPr>
        <p:spPr>
          <a:xfrm rot="602630">
            <a:off x="371656" y="1433511"/>
            <a:ext cx="1372636" cy="623116"/>
          </a:xfrm>
          <a:custGeom>
            <a:avLst/>
            <a:gdLst/>
            <a:ahLst/>
            <a:cxnLst/>
            <a:rect l="l" t="t" r="r" b="b"/>
            <a:pathLst>
              <a:path w="847398" h="384681" extrusionOk="0">
                <a:moveTo>
                  <a:pt x="13679" y="381248"/>
                </a:moveTo>
                <a:cubicBezTo>
                  <a:pt x="89811" y="383153"/>
                  <a:pt x="165943" y="387915"/>
                  <a:pt x="242076" y="381248"/>
                </a:cubicBezTo>
                <a:cubicBezTo>
                  <a:pt x="279190" y="378390"/>
                  <a:pt x="317256" y="381248"/>
                  <a:pt x="354371" y="382200"/>
                </a:cubicBezTo>
                <a:cubicBezTo>
                  <a:pt x="373404" y="383153"/>
                  <a:pt x="391485" y="379343"/>
                  <a:pt x="410518" y="380295"/>
                </a:cubicBezTo>
                <a:cubicBezTo>
                  <a:pt x="427648" y="380295"/>
                  <a:pt x="443826" y="383153"/>
                  <a:pt x="460956" y="380295"/>
                </a:cubicBezTo>
                <a:cubicBezTo>
                  <a:pt x="497119" y="375533"/>
                  <a:pt x="534233" y="380295"/>
                  <a:pt x="570396" y="381248"/>
                </a:cubicBezTo>
                <a:cubicBezTo>
                  <a:pt x="608462" y="382200"/>
                  <a:pt x="645577" y="377438"/>
                  <a:pt x="682691" y="379343"/>
                </a:cubicBezTo>
                <a:cubicBezTo>
                  <a:pt x="701724" y="380295"/>
                  <a:pt x="719806" y="376485"/>
                  <a:pt x="738839" y="376485"/>
                </a:cubicBezTo>
                <a:cubicBezTo>
                  <a:pt x="756920" y="376485"/>
                  <a:pt x="775953" y="377438"/>
                  <a:pt x="794035" y="378390"/>
                </a:cubicBezTo>
                <a:cubicBezTo>
                  <a:pt x="801648" y="378390"/>
                  <a:pt x="810213" y="378390"/>
                  <a:pt x="817826" y="379343"/>
                </a:cubicBezTo>
                <a:cubicBezTo>
                  <a:pt x="823536" y="379343"/>
                  <a:pt x="830198" y="380295"/>
                  <a:pt x="835907" y="378390"/>
                </a:cubicBezTo>
                <a:cubicBezTo>
                  <a:pt x="848279" y="373628"/>
                  <a:pt x="849231" y="357435"/>
                  <a:pt x="845424" y="346005"/>
                </a:cubicBezTo>
                <a:cubicBezTo>
                  <a:pt x="840666" y="331718"/>
                  <a:pt x="828294" y="322193"/>
                  <a:pt x="817826" y="312668"/>
                </a:cubicBezTo>
                <a:cubicBezTo>
                  <a:pt x="805455" y="302190"/>
                  <a:pt x="794035" y="290760"/>
                  <a:pt x="778808" y="284093"/>
                </a:cubicBezTo>
                <a:cubicBezTo>
                  <a:pt x="761678" y="276473"/>
                  <a:pt x="742645" y="272663"/>
                  <a:pt x="723612" y="271710"/>
                </a:cubicBezTo>
                <a:cubicBezTo>
                  <a:pt x="714096" y="271710"/>
                  <a:pt x="704579" y="270758"/>
                  <a:pt x="696014" y="274568"/>
                </a:cubicBezTo>
                <a:cubicBezTo>
                  <a:pt x="694111" y="275520"/>
                  <a:pt x="690304" y="277425"/>
                  <a:pt x="686498" y="280283"/>
                </a:cubicBezTo>
                <a:cubicBezTo>
                  <a:pt x="681740" y="260280"/>
                  <a:pt x="672223" y="243135"/>
                  <a:pt x="656045" y="228848"/>
                </a:cubicBezTo>
                <a:cubicBezTo>
                  <a:pt x="645577" y="220275"/>
                  <a:pt x="634157" y="213608"/>
                  <a:pt x="622737" y="205988"/>
                </a:cubicBezTo>
                <a:cubicBezTo>
                  <a:pt x="608462" y="196463"/>
                  <a:pt x="596091" y="199320"/>
                  <a:pt x="580864" y="205988"/>
                </a:cubicBezTo>
                <a:cubicBezTo>
                  <a:pt x="578010" y="206940"/>
                  <a:pt x="575154" y="208845"/>
                  <a:pt x="571348" y="209798"/>
                </a:cubicBezTo>
                <a:cubicBezTo>
                  <a:pt x="571348" y="208845"/>
                  <a:pt x="571348" y="208845"/>
                  <a:pt x="571348" y="208845"/>
                </a:cubicBezTo>
                <a:cubicBezTo>
                  <a:pt x="572300" y="192653"/>
                  <a:pt x="564686" y="173603"/>
                  <a:pt x="558025" y="158363"/>
                </a:cubicBezTo>
                <a:cubicBezTo>
                  <a:pt x="545653" y="128835"/>
                  <a:pt x="526620" y="99308"/>
                  <a:pt x="503780" y="76448"/>
                </a:cubicBezTo>
                <a:cubicBezTo>
                  <a:pt x="457149" y="27870"/>
                  <a:pt x="389582" y="2153"/>
                  <a:pt x="322966" y="248"/>
                </a:cubicBezTo>
                <a:cubicBezTo>
                  <a:pt x="305837" y="-705"/>
                  <a:pt x="289658" y="1200"/>
                  <a:pt x="272529" y="4058"/>
                </a:cubicBezTo>
                <a:cubicBezTo>
                  <a:pt x="256350" y="6915"/>
                  <a:pt x="238269" y="8820"/>
                  <a:pt x="222091" y="13583"/>
                </a:cubicBezTo>
                <a:cubicBezTo>
                  <a:pt x="208768" y="17393"/>
                  <a:pt x="195445" y="25013"/>
                  <a:pt x="183073" y="32633"/>
                </a:cubicBezTo>
                <a:cubicBezTo>
                  <a:pt x="169750" y="41205"/>
                  <a:pt x="159282" y="51683"/>
                  <a:pt x="146910" y="61208"/>
                </a:cubicBezTo>
                <a:cubicBezTo>
                  <a:pt x="132636" y="71685"/>
                  <a:pt x="125022" y="85020"/>
                  <a:pt x="115506" y="99308"/>
                </a:cubicBezTo>
                <a:cubicBezTo>
                  <a:pt x="105989" y="114548"/>
                  <a:pt x="98376" y="130740"/>
                  <a:pt x="94569" y="148838"/>
                </a:cubicBezTo>
                <a:cubicBezTo>
                  <a:pt x="89811" y="167888"/>
                  <a:pt x="88859" y="187890"/>
                  <a:pt x="88859" y="207893"/>
                </a:cubicBezTo>
                <a:cubicBezTo>
                  <a:pt x="88859" y="217418"/>
                  <a:pt x="88859" y="226943"/>
                  <a:pt x="89811" y="236468"/>
                </a:cubicBezTo>
                <a:cubicBezTo>
                  <a:pt x="90763" y="242183"/>
                  <a:pt x="91715" y="247898"/>
                  <a:pt x="91715" y="253613"/>
                </a:cubicBezTo>
                <a:cubicBezTo>
                  <a:pt x="79343" y="253613"/>
                  <a:pt x="66972" y="252660"/>
                  <a:pt x="53648" y="255518"/>
                </a:cubicBezTo>
                <a:cubicBezTo>
                  <a:pt x="40325" y="259328"/>
                  <a:pt x="27954" y="267900"/>
                  <a:pt x="19389" y="278378"/>
                </a:cubicBezTo>
                <a:cubicBezTo>
                  <a:pt x="2259" y="300285"/>
                  <a:pt x="-4402" y="330765"/>
                  <a:pt x="3211" y="357435"/>
                </a:cubicBezTo>
                <a:cubicBezTo>
                  <a:pt x="-3451" y="365055"/>
                  <a:pt x="356" y="381248"/>
                  <a:pt x="13679" y="381248"/>
                </a:cubicBezTo>
                <a:close/>
                <a:moveTo>
                  <a:pt x="43180" y="292665"/>
                </a:moveTo>
                <a:cubicBezTo>
                  <a:pt x="60310" y="272663"/>
                  <a:pt x="82198" y="280283"/>
                  <a:pt x="105038" y="277425"/>
                </a:cubicBezTo>
                <a:cubicBezTo>
                  <a:pt x="111699" y="276473"/>
                  <a:pt x="117409" y="273615"/>
                  <a:pt x="118361" y="266948"/>
                </a:cubicBezTo>
                <a:cubicBezTo>
                  <a:pt x="122167" y="252660"/>
                  <a:pt x="118361" y="239325"/>
                  <a:pt x="117409" y="225038"/>
                </a:cubicBezTo>
                <a:cubicBezTo>
                  <a:pt x="115506" y="208845"/>
                  <a:pt x="117409" y="190748"/>
                  <a:pt x="119312" y="174555"/>
                </a:cubicBezTo>
                <a:cubicBezTo>
                  <a:pt x="122167" y="145028"/>
                  <a:pt x="134539" y="120263"/>
                  <a:pt x="149765" y="95498"/>
                </a:cubicBezTo>
                <a:cubicBezTo>
                  <a:pt x="157379" y="84068"/>
                  <a:pt x="168799" y="78353"/>
                  <a:pt x="179266" y="68828"/>
                </a:cubicBezTo>
                <a:cubicBezTo>
                  <a:pt x="189735" y="58350"/>
                  <a:pt x="202106" y="51683"/>
                  <a:pt x="214478" y="45015"/>
                </a:cubicBezTo>
                <a:cubicBezTo>
                  <a:pt x="226849" y="39300"/>
                  <a:pt x="238269" y="36443"/>
                  <a:pt x="252544" y="34538"/>
                </a:cubicBezTo>
                <a:cubicBezTo>
                  <a:pt x="267770" y="31680"/>
                  <a:pt x="282045" y="27870"/>
                  <a:pt x="298223" y="26918"/>
                </a:cubicBezTo>
                <a:cubicBezTo>
                  <a:pt x="359129" y="22155"/>
                  <a:pt x="427648" y="40253"/>
                  <a:pt x="473328" y="82163"/>
                </a:cubicBezTo>
                <a:cubicBezTo>
                  <a:pt x="496167" y="103118"/>
                  <a:pt x="512345" y="128835"/>
                  <a:pt x="527572" y="156458"/>
                </a:cubicBezTo>
                <a:cubicBezTo>
                  <a:pt x="534233" y="168840"/>
                  <a:pt x="538992" y="183128"/>
                  <a:pt x="542798" y="197415"/>
                </a:cubicBezTo>
                <a:cubicBezTo>
                  <a:pt x="545653" y="210750"/>
                  <a:pt x="539943" y="223133"/>
                  <a:pt x="548508" y="235515"/>
                </a:cubicBezTo>
                <a:cubicBezTo>
                  <a:pt x="558025" y="248850"/>
                  <a:pt x="571348" y="241230"/>
                  <a:pt x="582768" y="235515"/>
                </a:cubicBezTo>
                <a:cubicBezTo>
                  <a:pt x="588477" y="232658"/>
                  <a:pt x="595139" y="226943"/>
                  <a:pt x="601801" y="225990"/>
                </a:cubicBezTo>
                <a:cubicBezTo>
                  <a:pt x="607511" y="225990"/>
                  <a:pt x="612269" y="231705"/>
                  <a:pt x="617027" y="234563"/>
                </a:cubicBezTo>
                <a:cubicBezTo>
                  <a:pt x="628447" y="242183"/>
                  <a:pt x="639867" y="247898"/>
                  <a:pt x="648432" y="259328"/>
                </a:cubicBezTo>
                <a:cubicBezTo>
                  <a:pt x="656045" y="269805"/>
                  <a:pt x="659851" y="283140"/>
                  <a:pt x="661755" y="296475"/>
                </a:cubicBezTo>
                <a:cubicBezTo>
                  <a:pt x="662707" y="302190"/>
                  <a:pt x="665561" y="308858"/>
                  <a:pt x="672223" y="309810"/>
                </a:cubicBezTo>
                <a:cubicBezTo>
                  <a:pt x="678885" y="310763"/>
                  <a:pt x="684594" y="310763"/>
                  <a:pt x="691256" y="307905"/>
                </a:cubicBezTo>
                <a:cubicBezTo>
                  <a:pt x="696966" y="305048"/>
                  <a:pt x="700773" y="300285"/>
                  <a:pt x="706483" y="298380"/>
                </a:cubicBezTo>
                <a:cubicBezTo>
                  <a:pt x="719806" y="293618"/>
                  <a:pt x="740742" y="298380"/>
                  <a:pt x="754065" y="302190"/>
                </a:cubicBezTo>
                <a:cubicBezTo>
                  <a:pt x="767388" y="306000"/>
                  <a:pt x="778808" y="310763"/>
                  <a:pt x="789276" y="320288"/>
                </a:cubicBezTo>
                <a:cubicBezTo>
                  <a:pt x="798793" y="328860"/>
                  <a:pt x="810213" y="336480"/>
                  <a:pt x="816874" y="346958"/>
                </a:cubicBezTo>
                <a:cubicBezTo>
                  <a:pt x="816874" y="346958"/>
                  <a:pt x="816874" y="347910"/>
                  <a:pt x="816874" y="347910"/>
                </a:cubicBezTo>
                <a:cubicBezTo>
                  <a:pt x="814019" y="347910"/>
                  <a:pt x="812116" y="347910"/>
                  <a:pt x="811165" y="347910"/>
                </a:cubicBezTo>
                <a:cubicBezTo>
                  <a:pt x="794035" y="347910"/>
                  <a:pt x="777857" y="346958"/>
                  <a:pt x="760727" y="346958"/>
                </a:cubicBezTo>
                <a:cubicBezTo>
                  <a:pt x="744549" y="346958"/>
                  <a:pt x="729322" y="346005"/>
                  <a:pt x="714096" y="347910"/>
                </a:cubicBezTo>
                <a:cubicBezTo>
                  <a:pt x="695063" y="350768"/>
                  <a:pt x="676030" y="347910"/>
                  <a:pt x="656045" y="346958"/>
                </a:cubicBezTo>
                <a:cubicBezTo>
                  <a:pt x="639867" y="346958"/>
                  <a:pt x="623689" y="349815"/>
                  <a:pt x="608462" y="350768"/>
                </a:cubicBezTo>
                <a:cubicBezTo>
                  <a:pt x="590381" y="351720"/>
                  <a:pt x="573251" y="350768"/>
                  <a:pt x="555170" y="349815"/>
                </a:cubicBezTo>
                <a:cubicBezTo>
                  <a:pt x="538992" y="348863"/>
                  <a:pt x="522813" y="347910"/>
                  <a:pt x="506635" y="347910"/>
                </a:cubicBezTo>
                <a:cubicBezTo>
                  <a:pt x="488554" y="346958"/>
                  <a:pt x="471424" y="348863"/>
                  <a:pt x="453343" y="350768"/>
                </a:cubicBezTo>
                <a:cubicBezTo>
                  <a:pt x="438116" y="351720"/>
                  <a:pt x="422890" y="348863"/>
                  <a:pt x="408615" y="349815"/>
                </a:cubicBezTo>
                <a:cubicBezTo>
                  <a:pt x="391485" y="349815"/>
                  <a:pt x="374355" y="352673"/>
                  <a:pt x="357226" y="352673"/>
                </a:cubicBezTo>
                <a:cubicBezTo>
                  <a:pt x="322015" y="351720"/>
                  <a:pt x="285852" y="348863"/>
                  <a:pt x="250640" y="351720"/>
                </a:cubicBezTo>
                <a:cubicBezTo>
                  <a:pt x="178315" y="356483"/>
                  <a:pt x="105989" y="354578"/>
                  <a:pt x="34615" y="353625"/>
                </a:cubicBezTo>
                <a:cubicBezTo>
                  <a:pt x="34615" y="352673"/>
                  <a:pt x="34615" y="350768"/>
                  <a:pt x="33664" y="348863"/>
                </a:cubicBezTo>
                <a:cubicBezTo>
                  <a:pt x="27002" y="329813"/>
                  <a:pt x="29857" y="307905"/>
                  <a:pt x="43180" y="292665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4" name="Google Shape;784;p37"/>
          <p:cNvSpPr/>
          <p:nvPr/>
        </p:nvSpPr>
        <p:spPr>
          <a:xfrm>
            <a:off x="3187037" y="3489911"/>
            <a:ext cx="2846282" cy="203309"/>
          </a:xfrm>
          <a:custGeom>
            <a:avLst/>
            <a:gdLst/>
            <a:ahLst/>
            <a:cxnLst/>
            <a:rect l="l" t="t" r="r" b="b"/>
            <a:pathLst>
              <a:path w="181842" h="12991" extrusionOk="0">
                <a:moveTo>
                  <a:pt x="15782" y="1"/>
                </a:moveTo>
                <a:cubicBezTo>
                  <a:pt x="15341" y="1"/>
                  <a:pt x="14898" y="248"/>
                  <a:pt x="14765" y="744"/>
                </a:cubicBezTo>
                <a:cubicBezTo>
                  <a:pt x="14179" y="2975"/>
                  <a:pt x="13580" y="5263"/>
                  <a:pt x="12282" y="7202"/>
                </a:cubicBezTo>
                <a:cubicBezTo>
                  <a:pt x="11197" y="8791"/>
                  <a:pt x="9344" y="10129"/>
                  <a:pt x="7345" y="10129"/>
                </a:cubicBezTo>
                <a:cubicBezTo>
                  <a:pt x="7238" y="10129"/>
                  <a:pt x="7131" y="10125"/>
                  <a:pt x="7024" y="10117"/>
                </a:cubicBezTo>
                <a:cubicBezTo>
                  <a:pt x="3062" y="9768"/>
                  <a:pt x="2393" y="4496"/>
                  <a:pt x="2156" y="1441"/>
                </a:cubicBezTo>
                <a:cubicBezTo>
                  <a:pt x="2100" y="777"/>
                  <a:pt x="1546" y="442"/>
                  <a:pt x="1020" y="442"/>
                </a:cubicBezTo>
                <a:cubicBezTo>
                  <a:pt x="497" y="442"/>
                  <a:pt x="1" y="773"/>
                  <a:pt x="50" y="1441"/>
                </a:cubicBezTo>
                <a:cubicBezTo>
                  <a:pt x="384" y="5681"/>
                  <a:pt x="1556" y="11624"/>
                  <a:pt x="6759" y="12154"/>
                </a:cubicBezTo>
                <a:cubicBezTo>
                  <a:pt x="6957" y="12173"/>
                  <a:pt x="7155" y="12183"/>
                  <a:pt x="7353" y="12183"/>
                </a:cubicBezTo>
                <a:cubicBezTo>
                  <a:pt x="9706" y="12183"/>
                  <a:pt x="12014" y="10843"/>
                  <a:pt x="13468" y="9029"/>
                </a:cubicBezTo>
                <a:cubicBezTo>
                  <a:pt x="14612" y="7578"/>
                  <a:pt x="15365" y="5932"/>
                  <a:pt x="15923" y="4189"/>
                </a:cubicBezTo>
                <a:cubicBezTo>
                  <a:pt x="17778" y="7397"/>
                  <a:pt x="21098" y="9727"/>
                  <a:pt x="24822" y="10159"/>
                </a:cubicBezTo>
                <a:cubicBezTo>
                  <a:pt x="25242" y="10209"/>
                  <a:pt x="25664" y="10233"/>
                  <a:pt x="26084" y="10233"/>
                </a:cubicBezTo>
                <a:cubicBezTo>
                  <a:pt x="29796" y="10233"/>
                  <a:pt x="33441" y="8343"/>
                  <a:pt x="35646" y="5361"/>
                </a:cubicBezTo>
                <a:cubicBezTo>
                  <a:pt x="37330" y="8685"/>
                  <a:pt x="40650" y="11275"/>
                  <a:pt x="44473" y="11275"/>
                </a:cubicBezTo>
                <a:cubicBezTo>
                  <a:pt x="44483" y="11275"/>
                  <a:pt x="44494" y="11275"/>
                  <a:pt x="44504" y="11275"/>
                </a:cubicBezTo>
                <a:cubicBezTo>
                  <a:pt x="47921" y="11261"/>
                  <a:pt x="51269" y="8834"/>
                  <a:pt x="52371" y="5626"/>
                </a:cubicBezTo>
                <a:cubicBezTo>
                  <a:pt x="54280" y="8311"/>
                  <a:pt x="56723" y="10687"/>
                  <a:pt x="60147" y="10687"/>
                </a:cubicBezTo>
                <a:cubicBezTo>
                  <a:pt x="60350" y="10687"/>
                  <a:pt x="60557" y="10678"/>
                  <a:pt x="60768" y="10661"/>
                </a:cubicBezTo>
                <a:cubicBezTo>
                  <a:pt x="62790" y="10508"/>
                  <a:pt x="64478" y="9489"/>
                  <a:pt x="65482" y="7704"/>
                </a:cubicBezTo>
                <a:cubicBezTo>
                  <a:pt x="66054" y="6672"/>
                  <a:pt x="66361" y="5319"/>
                  <a:pt x="66975" y="4217"/>
                </a:cubicBezTo>
                <a:cubicBezTo>
                  <a:pt x="67435" y="6267"/>
                  <a:pt x="68133" y="8290"/>
                  <a:pt x="69625" y="9852"/>
                </a:cubicBezTo>
                <a:cubicBezTo>
                  <a:pt x="70831" y="11110"/>
                  <a:pt x="72518" y="11959"/>
                  <a:pt x="74247" y="11959"/>
                </a:cubicBezTo>
                <a:cubicBezTo>
                  <a:pt x="74818" y="11959"/>
                  <a:pt x="75393" y="11866"/>
                  <a:pt x="75958" y="11665"/>
                </a:cubicBezTo>
                <a:cubicBezTo>
                  <a:pt x="79361" y="10438"/>
                  <a:pt x="80310" y="6658"/>
                  <a:pt x="82430" y="4022"/>
                </a:cubicBezTo>
                <a:cubicBezTo>
                  <a:pt x="84055" y="7581"/>
                  <a:pt x="86800" y="10925"/>
                  <a:pt x="90898" y="10925"/>
                </a:cubicBezTo>
                <a:cubicBezTo>
                  <a:pt x="91232" y="10925"/>
                  <a:pt x="91576" y="10903"/>
                  <a:pt x="91929" y="10856"/>
                </a:cubicBezTo>
                <a:cubicBezTo>
                  <a:pt x="96044" y="10312"/>
                  <a:pt x="99140" y="6923"/>
                  <a:pt x="101484" y="3575"/>
                </a:cubicBezTo>
                <a:cubicBezTo>
                  <a:pt x="102948" y="7397"/>
                  <a:pt x="105138" y="11261"/>
                  <a:pt x="109518" y="11944"/>
                </a:cubicBezTo>
                <a:cubicBezTo>
                  <a:pt x="109905" y="12005"/>
                  <a:pt x="110276" y="12034"/>
                  <a:pt x="110633" y="12034"/>
                </a:cubicBezTo>
                <a:cubicBezTo>
                  <a:pt x="114120" y="12034"/>
                  <a:pt x="116248" y="9261"/>
                  <a:pt x="117539" y="6211"/>
                </a:cubicBezTo>
                <a:cubicBezTo>
                  <a:pt x="118166" y="7495"/>
                  <a:pt x="118669" y="8862"/>
                  <a:pt x="119561" y="10005"/>
                </a:cubicBezTo>
                <a:cubicBezTo>
                  <a:pt x="120702" y="11480"/>
                  <a:pt x="122338" y="12241"/>
                  <a:pt x="124122" y="12241"/>
                </a:cubicBezTo>
                <a:cubicBezTo>
                  <a:pt x="124498" y="12241"/>
                  <a:pt x="124880" y="12208"/>
                  <a:pt x="125266" y="12140"/>
                </a:cubicBezTo>
                <a:cubicBezTo>
                  <a:pt x="129688" y="11345"/>
                  <a:pt x="131571" y="7299"/>
                  <a:pt x="132659" y="3366"/>
                </a:cubicBezTo>
                <a:cubicBezTo>
                  <a:pt x="133803" y="5123"/>
                  <a:pt x="134570" y="7146"/>
                  <a:pt x="135783" y="8890"/>
                </a:cubicBezTo>
                <a:cubicBezTo>
                  <a:pt x="137243" y="11030"/>
                  <a:pt x="139464" y="12991"/>
                  <a:pt x="142185" y="12991"/>
                </a:cubicBezTo>
                <a:cubicBezTo>
                  <a:pt x="142195" y="12991"/>
                  <a:pt x="142204" y="12991"/>
                  <a:pt x="142214" y="12990"/>
                </a:cubicBezTo>
                <a:cubicBezTo>
                  <a:pt x="146064" y="12977"/>
                  <a:pt x="148156" y="9559"/>
                  <a:pt x="149314" y="6156"/>
                </a:cubicBezTo>
                <a:cubicBezTo>
                  <a:pt x="150109" y="7774"/>
                  <a:pt x="151057" y="9294"/>
                  <a:pt x="152424" y="10480"/>
                </a:cubicBezTo>
                <a:cubicBezTo>
                  <a:pt x="153847" y="11684"/>
                  <a:pt x="155703" y="12526"/>
                  <a:pt x="157577" y="12526"/>
                </a:cubicBezTo>
                <a:cubicBezTo>
                  <a:pt x="158220" y="12526"/>
                  <a:pt x="158865" y="12427"/>
                  <a:pt x="159496" y="12209"/>
                </a:cubicBezTo>
                <a:cubicBezTo>
                  <a:pt x="163095" y="10926"/>
                  <a:pt x="163834" y="7090"/>
                  <a:pt x="165661" y="4161"/>
                </a:cubicBezTo>
                <a:cubicBezTo>
                  <a:pt x="166777" y="7272"/>
                  <a:pt x="169693" y="9671"/>
                  <a:pt x="173096" y="9866"/>
                </a:cubicBezTo>
                <a:cubicBezTo>
                  <a:pt x="173240" y="9874"/>
                  <a:pt x="173383" y="9878"/>
                  <a:pt x="173526" y="9878"/>
                </a:cubicBezTo>
                <a:cubicBezTo>
                  <a:pt x="177696" y="9878"/>
                  <a:pt x="181273" y="6379"/>
                  <a:pt x="181758" y="2320"/>
                </a:cubicBezTo>
                <a:cubicBezTo>
                  <a:pt x="181841" y="1669"/>
                  <a:pt x="181368" y="1345"/>
                  <a:pt x="180850" y="1345"/>
                </a:cubicBezTo>
                <a:cubicBezTo>
                  <a:pt x="180323" y="1345"/>
                  <a:pt x="179750" y="1680"/>
                  <a:pt x="179666" y="2348"/>
                </a:cubicBezTo>
                <a:cubicBezTo>
                  <a:pt x="179291" y="5345"/>
                  <a:pt x="176453" y="7815"/>
                  <a:pt x="173477" y="7815"/>
                </a:cubicBezTo>
                <a:cubicBezTo>
                  <a:pt x="173350" y="7815"/>
                  <a:pt x="173223" y="7811"/>
                  <a:pt x="173096" y="7802"/>
                </a:cubicBezTo>
                <a:cubicBezTo>
                  <a:pt x="170027" y="7620"/>
                  <a:pt x="167405" y="4831"/>
                  <a:pt x="167266" y="1790"/>
                </a:cubicBezTo>
                <a:cubicBezTo>
                  <a:pt x="167237" y="1183"/>
                  <a:pt x="166731" y="756"/>
                  <a:pt x="166200" y="756"/>
                </a:cubicBezTo>
                <a:cubicBezTo>
                  <a:pt x="165950" y="756"/>
                  <a:pt x="165694" y="850"/>
                  <a:pt x="165480" y="1064"/>
                </a:cubicBezTo>
                <a:cubicBezTo>
                  <a:pt x="164141" y="2390"/>
                  <a:pt x="163318" y="4077"/>
                  <a:pt x="162523" y="5751"/>
                </a:cubicBezTo>
                <a:cubicBezTo>
                  <a:pt x="161784" y="7272"/>
                  <a:pt x="161017" y="9043"/>
                  <a:pt x="159524" y="9936"/>
                </a:cubicBezTo>
                <a:cubicBezTo>
                  <a:pt x="158907" y="10299"/>
                  <a:pt x="158236" y="10457"/>
                  <a:pt x="157560" y="10457"/>
                </a:cubicBezTo>
                <a:cubicBezTo>
                  <a:pt x="156160" y="10457"/>
                  <a:pt x="154738" y="9779"/>
                  <a:pt x="153721" y="8848"/>
                </a:cubicBezTo>
                <a:cubicBezTo>
                  <a:pt x="151908" y="7202"/>
                  <a:pt x="150932" y="4831"/>
                  <a:pt x="149983" y="2613"/>
                </a:cubicBezTo>
                <a:cubicBezTo>
                  <a:pt x="149835" y="2257"/>
                  <a:pt x="149499" y="2100"/>
                  <a:pt x="149149" y="2100"/>
                </a:cubicBezTo>
                <a:cubicBezTo>
                  <a:pt x="148676" y="2100"/>
                  <a:pt x="148176" y="2385"/>
                  <a:pt x="148072" y="2850"/>
                </a:cubicBezTo>
                <a:cubicBezTo>
                  <a:pt x="147421" y="5732"/>
                  <a:pt x="145949" y="10953"/>
                  <a:pt x="142258" y="10953"/>
                </a:cubicBezTo>
                <a:cubicBezTo>
                  <a:pt x="142072" y="10953"/>
                  <a:pt x="141881" y="10940"/>
                  <a:pt x="141684" y="10912"/>
                </a:cubicBezTo>
                <a:cubicBezTo>
                  <a:pt x="139396" y="10591"/>
                  <a:pt x="137820" y="8429"/>
                  <a:pt x="136774" y="6546"/>
                </a:cubicBezTo>
                <a:cubicBezTo>
                  <a:pt x="135560" y="4384"/>
                  <a:pt x="134612" y="2125"/>
                  <a:pt x="132882" y="325"/>
                </a:cubicBezTo>
                <a:cubicBezTo>
                  <a:pt x="132686" y="119"/>
                  <a:pt x="132420" y="23"/>
                  <a:pt x="132153" y="23"/>
                </a:cubicBezTo>
                <a:cubicBezTo>
                  <a:pt x="131699" y="23"/>
                  <a:pt x="131244" y="302"/>
                  <a:pt x="131139" y="785"/>
                </a:cubicBezTo>
                <a:cubicBezTo>
                  <a:pt x="130330" y="4426"/>
                  <a:pt x="129214" y="9224"/>
                  <a:pt x="124945" y="10089"/>
                </a:cubicBezTo>
                <a:cubicBezTo>
                  <a:pt x="124624" y="10156"/>
                  <a:pt x="124324" y="10188"/>
                  <a:pt x="124042" y="10188"/>
                </a:cubicBezTo>
                <a:cubicBezTo>
                  <a:pt x="120630" y="10188"/>
                  <a:pt x="119962" y="5561"/>
                  <a:pt x="118222" y="3254"/>
                </a:cubicBezTo>
                <a:cubicBezTo>
                  <a:pt x="117979" y="2934"/>
                  <a:pt x="117615" y="2764"/>
                  <a:pt x="117264" y="2764"/>
                </a:cubicBezTo>
                <a:cubicBezTo>
                  <a:pt x="116851" y="2764"/>
                  <a:pt x="116456" y="3000"/>
                  <a:pt x="116297" y="3505"/>
                </a:cubicBezTo>
                <a:cubicBezTo>
                  <a:pt x="115452" y="6282"/>
                  <a:pt x="113887" y="9995"/>
                  <a:pt x="110652" y="9995"/>
                </a:cubicBezTo>
                <a:cubicBezTo>
                  <a:pt x="110311" y="9995"/>
                  <a:pt x="109953" y="9954"/>
                  <a:pt x="109574" y="9866"/>
                </a:cubicBezTo>
                <a:cubicBezTo>
                  <a:pt x="105487" y="8904"/>
                  <a:pt x="103953" y="4510"/>
                  <a:pt x="102781" y="1009"/>
                </a:cubicBezTo>
                <a:cubicBezTo>
                  <a:pt x="102615" y="527"/>
                  <a:pt x="102187" y="260"/>
                  <a:pt x="101754" y="260"/>
                </a:cubicBezTo>
                <a:cubicBezTo>
                  <a:pt x="101422" y="260"/>
                  <a:pt x="101088" y="418"/>
                  <a:pt x="100870" y="758"/>
                </a:cubicBezTo>
                <a:cubicBezTo>
                  <a:pt x="98862" y="3938"/>
                  <a:pt x="96058" y="7941"/>
                  <a:pt x="92110" y="8764"/>
                </a:cubicBezTo>
                <a:cubicBezTo>
                  <a:pt x="91701" y="8850"/>
                  <a:pt x="91307" y="8891"/>
                  <a:pt x="90928" y="8891"/>
                </a:cubicBezTo>
                <a:cubicBezTo>
                  <a:pt x="87260" y="8891"/>
                  <a:pt x="84974" y="5087"/>
                  <a:pt x="83811" y="1901"/>
                </a:cubicBezTo>
                <a:cubicBezTo>
                  <a:pt x="83635" y="1418"/>
                  <a:pt x="83233" y="1145"/>
                  <a:pt x="82806" y="1145"/>
                </a:cubicBezTo>
                <a:cubicBezTo>
                  <a:pt x="82554" y="1145"/>
                  <a:pt x="82295" y="1240"/>
                  <a:pt x="82067" y="1441"/>
                </a:cubicBezTo>
                <a:cubicBezTo>
                  <a:pt x="80742" y="2571"/>
                  <a:pt x="79836" y="4091"/>
                  <a:pt x="78971" y="5570"/>
                </a:cubicBezTo>
                <a:cubicBezTo>
                  <a:pt x="78190" y="6923"/>
                  <a:pt x="77395" y="8485"/>
                  <a:pt x="76069" y="9364"/>
                </a:cubicBezTo>
                <a:cubicBezTo>
                  <a:pt x="75497" y="9736"/>
                  <a:pt x="74891" y="9899"/>
                  <a:pt x="74291" y="9899"/>
                </a:cubicBezTo>
                <a:cubicBezTo>
                  <a:pt x="73138" y="9899"/>
                  <a:pt x="72004" y="9296"/>
                  <a:pt x="71160" y="8415"/>
                </a:cubicBezTo>
                <a:cubicBezTo>
                  <a:pt x="69486" y="6672"/>
                  <a:pt x="69081" y="4035"/>
                  <a:pt x="68663" y="1762"/>
                </a:cubicBezTo>
                <a:cubicBezTo>
                  <a:pt x="68572" y="1290"/>
                  <a:pt x="68092" y="991"/>
                  <a:pt x="67632" y="991"/>
                </a:cubicBezTo>
                <a:cubicBezTo>
                  <a:pt x="67453" y="991"/>
                  <a:pt x="67277" y="1037"/>
                  <a:pt x="67128" y="1134"/>
                </a:cubicBezTo>
                <a:cubicBezTo>
                  <a:pt x="65706" y="2083"/>
                  <a:pt x="65050" y="3575"/>
                  <a:pt x="64450" y="5123"/>
                </a:cubicBezTo>
                <a:cubicBezTo>
                  <a:pt x="63823" y="6714"/>
                  <a:pt x="63083" y="8192"/>
                  <a:pt x="61270" y="8555"/>
                </a:cubicBezTo>
                <a:cubicBezTo>
                  <a:pt x="60902" y="8630"/>
                  <a:pt x="60546" y="8665"/>
                  <a:pt x="60201" y="8665"/>
                </a:cubicBezTo>
                <a:cubicBezTo>
                  <a:pt x="56626" y="8665"/>
                  <a:pt x="54276" y="4873"/>
                  <a:pt x="52622" y="2125"/>
                </a:cubicBezTo>
                <a:cubicBezTo>
                  <a:pt x="52427" y="1797"/>
                  <a:pt x="52058" y="1641"/>
                  <a:pt x="51691" y="1641"/>
                </a:cubicBezTo>
                <a:cubicBezTo>
                  <a:pt x="51139" y="1641"/>
                  <a:pt x="50594" y="1995"/>
                  <a:pt x="50669" y="2641"/>
                </a:cubicBezTo>
                <a:cubicBezTo>
                  <a:pt x="51080" y="6136"/>
                  <a:pt x="47922" y="9227"/>
                  <a:pt x="44490" y="9227"/>
                </a:cubicBezTo>
                <a:cubicBezTo>
                  <a:pt x="44430" y="9227"/>
                  <a:pt x="44369" y="9226"/>
                  <a:pt x="44308" y="9224"/>
                </a:cubicBezTo>
                <a:cubicBezTo>
                  <a:pt x="40738" y="9099"/>
                  <a:pt x="37836" y="6086"/>
                  <a:pt x="36902" y="2794"/>
                </a:cubicBezTo>
                <a:cubicBezTo>
                  <a:pt x="36765" y="2320"/>
                  <a:pt x="36286" y="2031"/>
                  <a:pt x="35825" y="2031"/>
                </a:cubicBezTo>
                <a:cubicBezTo>
                  <a:pt x="35485" y="2031"/>
                  <a:pt x="35154" y="2188"/>
                  <a:pt x="34977" y="2543"/>
                </a:cubicBezTo>
                <a:cubicBezTo>
                  <a:pt x="33353" y="5906"/>
                  <a:pt x="29841" y="8179"/>
                  <a:pt x="26129" y="8179"/>
                </a:cubicBezTo>
                <a:cubicBezTo>
                  <a:pt x="25792" y="8179"/>
                  <a:pt x="25454" y="8161"/>
                  <a:pt x="25115" y="8122"/>
                </a:cubicBezTo>
                <a:cubicBezTo>
                  <a:pt x="21154" y="7690"/>
                  <a:pt x="17764" y="4566"/>
                  <a:pt x="16788" y="744"/>
                </a:cubicBezTo>
                <a:cubicBezTo>
                  <a:pt x="16662" y="248"/>
                  <a:pt x="16223" y="1"/>
                  <a:pt x="1578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  <p:sp>
        <p:nvSpPr>
          <p:cNvPr id="785" name="Google Shape;785;p37"/>
          <p:cNvSpPr/>
          <p:nvPr/>
        </p:nvSpPr>
        <p:spPr>
          <a:xfrm>
            <a:off x="2498400" y="3817939"/>
            <a:ext cx="4147200" cy="396000"/>
          </a:xfrm>
          <a:prstGeom prst="chevron">
            <a:avLst>
              <a:gd name="adj" fmla="val 32399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37"/>
          <p:cNvSpPr/>
          <p:nvPr/>
        </p:nvSpPr>
        <p:spPr>
          <a:xfrm flipH="1">
            <a:off x="6942667" y="534868"/>
            <a:ext cx="2297100" cy="367800"/>
          </a:xfrm>
          <a:prstGeom prst="homePlate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37"/>
          <p:cNvSpPr txBox="1">
            <a:spLocks noGrp="1"/>
          </p:cNvSpPr>
          <p:nvPr>
            <p:ph type="title" idx="4294967295"/>
          </p:nvPr>
        </p:nvSpPr>
        <p:spPr>
          <a:xfrm>
            <a:off x="6989275" y="609679"/>
            <a:ext cx="1439700" cy="2511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1600" dirty="0">
                <a:solidFill>
                  <a:schemeClr val="lt1"/>
                </a:solidFill>
              </a:rPr>
              <a:t>CNTT2</a:t>
            </a:r>
            <a:endParaRPr sz="1600" dirty="0">
              <a:solidFill>
                <a:schemeClr val="lt1"/>
              </a:solidFill>
            </a:endParaRPr>
          </a:p>
        </p:txBody>
      </p:sp>
      <p:grpSp>
        <p:nvGrpSpPr>
          <p:cNvPr id="789" name="Google Shape;789;p37"/>
          <p:cNvGrpSpPr/>
          <p:nvPr/>
        </p:nvGrpSpPr>
        <p:grpSpPr>
          <a:xfrm>
            <a:off x="7766219" y="1435927"/>
            <a:ext cx="590510" cy="618299"/>
            <a:chOff x="6565631" y="1468627"/>
            <a:chExt cx="590510" cy="618299"/>
          </a:xfrm>
        </p:grpSpPr>
        <p:sp>
          <p:nvSpPr>
            <p:cNvPr id="790" name="Google Shape;790;p37"/>
            <p:cNvSpPr/>
            <p:nvPr/>
          </p:nvSpPr>
          <p:spPr>
            <a:xfrm>
              <a:off x="6692893" y="1643744"/>
              <a:ext cx="331949" cy="303147"/>
            </a:xfrm>
            <a:custGeom>
              <a:avLst/>
              <a:gdLst/>
              <a:ahLst/>
              <a:cxnLst/>
              <a:rect l="l" t="t" r="r" b="b"/>
              <a:pathLst>
                <a:path w="331949" h="303147" extrusionOk="0">
                  <a:moveTo>
                    <a:pt x="23584" y="84091"/>
                  </a:moveTo>
                  <a:cubicBezTo>
                    <a:pt x="14068" y="96473"/>
                    <a:pt x="9309" y="113618"/>
                    <a:pt x="4551" y="128858"/>
                  </a:cubicBezTo>
                  <a:cubicBezTo>
                    <a:pt x="-3062" y="158386"/>
                    <a:pt x="-2111" y="191723"/>
                    <a:pt x="15019" y="218393"/>
                  </a:cubicBezTo>
                  <a:cubicBezTo>
                    <a:pt x="33101" y="245063"/>
                    <a:pt x="62602" y="267923"/>
                    <a:pt x="91151" y="283163"/>
                  </a:cubicBezTo>
                  <a:cubicBezTo>
                    <a:pt x="121604" y="299356"/>
                    <a:pt x="154912" y="306976"/>
                    <a:pt x="189172" y="301261"/>
                  </a:cubicBezTo>
                  <a:cubicBezTo>
                    <a:pt x="221528" y="295546"/>
                    <a:pt x="252932" y="283163"/>
                    <a:pt x="277675" y="261256"/>
                  </a:cubicBezTo>
                  <a:cubicBezTo>
                    <a:pt x="303370" y="238396"/>
                    <a:pt x="319548" y="205058"/>
                    <a:pt x="328113" y="172673"/>
                  </a:cubicBezTo>
                  <a:cubicBezTo>
                    <a:pt x="333823" y="151718"/>
                    <a:pt x="332872" y="131716"/>
                    <a:pt x="327162" y="111713"/>
                  </a:cubicBezTo>
                  <a:cubicBezTo>
                    <a:pt x="322403" y="94568"/>
                    <a:pt x="315742" y="75518"/>
                    <a:pt x="304322" y="61231"/>
                  </a:cubicBezTo>
                  <a:cubicBezTo>
                    <a:pt x="293854" y="46943"/>
                    <a:pt x="281482" y="32656"/>
                    <a:pt x="266256" y="23131"/>
                  </a:cubicBezTo>
                  <a:cubicBezTo>
                    <a:pt x="249126" y="12653"/>
                    <a:pt x="230093" y="7891"/>
                    <a:pt x="210108" y="6938"/>
                  </a:cubicBezTo>
                  <a:cubicBezTo>
                    <a:pt x="208205" y="6938"/>
                    <a:pt x="206301" y="6938"/>
                    <a:pt x="204398" y="7891"/>
                  </a:cubicBezTo>
                  <a:cubicBezTo>
                    <a:pt x="184414" y="-1634"/>
                    <a:pt x="160622" y="-1634"/>
                    <a:pt x="140637" y="3128"/>
                  </a:cubicBezTo>
                  <a:cubicBezTo>
                    <a:pt x="126363" y="6938"/>
                    <a:pt x="110184" y="11701"/>
                    <a:pt x="96861" y="19321"/>
                  </a:cubicBezTo>
                  <a:cubicBezTo>
                    <a:pt x="90200" y="24083"/>
                    <a:pt x="84490" y="29798"/>
                    <a:pt x="77828" y="35513"/>
                  </a:cubicBezTo>
                  <a:cubicBezTo>
                    <a:pt x="71167" y="40276"/>
                    <a:pt x="64505" y="44086"/>
                    <a:pt x="58795" y="48848"/>
                  </a:cubicBezTo>
                  <a:cubicBezTo>
                    <a:pt x="46424" y="59326"/>
                    <a:pt x="33101" y="70756"/>
                    <a:pt x="23584" y="84091"/>
                  </a:cubicBezTo>
                  <a:close/>
                  <a:moveTo>
                    <a:pt x="60699" y="87901"/>
                  </a:moveTo>
                  <a:cubicBezTo>
                    <a:pt x="72118" y="78376"/>
                    <a:pt x="82587" y="69803"/>
                    <a:pt x="94007" y="60278"/>
                  </a:cubicBezTo>
                  <a:cubicBezTo>
                    <a:pt x="99716" y="55516"/>
                    <a:pt x="104475" y="49801"/>
                    <a:pt x="111136" y="45991"/>
                  </a:cubicBezTo>
                  <a:cubicBezTo>
                    <a:pt x="116846" y="42181"/>
                    <a:pt x="124459" y="40276"/>
                    <a:pt x="131121" y="38371"/>
                  </a:cubicBezTo>
                  <a:cubicBezTo>
                    <a:pt x="152057" y="31703"/>
                    <a:pt x="180607" y="24083"/>
                    <a:pt x="199640" y="40276"/>
                  </a:cubicBezTo>
                  <a:cubicBezTo>
                    <a:pt x="207253" y="45038"/>
                    <a:pt x="216770" y="42181"/>
                    <a:pt x="221528" y="36466"/>
                  </a:cubicBezTo>
                  <a:cubicBezTo>
                    <a:pt x="231045" y="38371"/>
                    <a:pt x="240561" y="41228"/>
                    <a:pt x="250078" y="46943"/>
                  </a:cubicBezTo>
                  <a:cubicBezTo>
                    <a:pt x="261498" y="53611"/>
                    <a:pt x="269111" y="65041"/>
                    <a:pt x="277675" y="74566"/>
                  </a:cubicBezTo>
                  <a:cubicBezTo>
                    <a:pt x="286240" y="85043"/>
                    <a:pt x="290999" y="96473"/>
                    <a:pt x="294805" y="108856"/>
                  </a:cubicBezTo>
                  <a:cubicBezTo>
                    <a:pt x="299564" y="123143"/>
                    <a:pt x="304322" y="138383"/>
                    <a:pt x="302419" y="154576"/>
                  </a:cubicBezTo>
                  <a:cubicBezTo>
                    <a:pt x="299564" y="181246"/>
                    <a:pt x="285289" y="210773"/>
                    <a:pt x="268159" y="230776"/>
                  </a:cubicBezTo>
                  <a:cubicBezTo>
                    <a:pt x="251029" y="250778"/>
                    <a:pt x="228190" y="263161"/>
                    <a:pt x="202495" y="270781"/>
                  </a:cubicBezTo>
                  <a:cubicBezTo>
                    <a:pt x="174897" y="278401"/>
                    <a:pt x="149202" y="278401"/>
                    <a:pt x="122556" y="267923"/>
                  </a:cubicBezTo>
                  <a:cubicBezTo>
                    <a:pt x="96861" y="258398"/>
                    <a:pt x="74022" y="241253"/>
                    <a:pt x="54989" y="222203"/>
                  </a:cubicBezTo>
                  <a:cubicBezTo>
                    <a:pt x="35956" y="203153"/>
                    <a:pt x="25487" y="182198"/>
                    <a:pt x="28342" y="154576"/>
                  </a:cubicBezTo>
                  <a:cubicBezTo>
                    <a:pt x="29294" y="143146"/>
                    <a:pt x="33101" y="130763"/>
                    <a:pt x="37859" y="119333"/>
                  </a:cubicBezTo>
                  <a:cubicBezTo>
                    <a:pt x="42617" y="105998"/>
                    <a:pt x="50230" y="97426"/>
                    <a:pt x="60699" y="8790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37"/>
            <p:cNvSpPr/>
            <p:nvPr/>
          </p:nvSpPr>
          <p:spPr>
            <a:xfrm>
              <a:off x="6820208" y="1468627"/>
              <a:ext cx="36162" cy="116332"/>
            </a:xfrm>
            <a:custGeom>
              <a:avLst/>
              <a:gdLst/>
              <a:ahLst/>
              <a:cxnLst/>
              <a:rect l="l" t="t" r="r" b="b"/>
              <a:pathLst>
                <a:path w="36162" h="116332" extrusionOk="0">
                  <a:moveTo>
                    <a:pt x="6661" y="27750"/>
                  </a:moveTo>
                  <a:cubicBezTo>
                    <a:pt x="6661" y="27750"/>
                    <a:pt x="6661" y="28702"/>
                    <a:pt x="6661" y="27750"/>
                  </a:cubicBezTo>
                  <a:cubicBezTo>
                    <a:pt x="7613" y="29655"/>
                    <a:pt x="7613" y="30607"/>
                    <a:pt x="7613" y="31560"/>
                  </a:cubicBezTo>
                  <a:cubicBezTo>
                    <a:pt x="7613" y="32512"/>
                    <a:pt x="7613" y="33465"/>
                    <a:pt x="7613" y="33465"/>
                  </a:cubicBezTo>
                  <a:cubicBezTo>
                    <a:pt x="7613" y="33465"/>
                    <a:pt x="7613" y="33465"/>
                    <a:pt x="7613" y="33465"/>
                  </a:cubicBezTo>
                  <a:cubicBezTo>
                    <a:pt x="7613" y="39180"/>
                    <a:pt x="8565" y="44895"/>
                    <a:pt x="7613" y="50610"/>
                  </a:cubicBezTo>
                  <a:cubicBezTo>
                    <a:pt x="6661" y="67755"/>
                    <a:pt x="7613" y="84900"/>
                    <a:pt x="7613" y="102045"/>
                  </a:cubicBezTo>
                  <a:cubicBezTo>
                    <a:pt x="7613" y="109665"/>
                    <a:pt x="14275" y="116332"/>
                    <a:pt x="21888" y="116332"/>
                  </a:cubicBezTo>
                  <a:cubicBezTo>
                    <a:pt x="29501" y="116332"/>
                    <a:pt x="36163" y="109665"/>
                    <a:pt x="36163" y="102045"/>
                  </a:cubicBezTo>
                  <a:cubicBezTo>
                    <a:pt x="36163" y="83947"/>
                    <a:pt x="36163" y="65850"/>
                    <a:pt x="36163" y="47752"/>
                  </a:cubicBezTo>
                  <a:cubicBezTo>
                    <a:pt x="36163" y="32512"/>
                    <a:pt x="36163" y="15367"/>
                    <a:pt x="23791" y="3937"/>
                  </a:cubicBezTo>
                  <a:cubicBezTo>
                    <a:pt x="18081" y="-825"/>
                    <a:pt x="8565" y="-1778"/>
                    <a:pt x="3807" y="3937"/>
                  </a:cubicBezTo>
                  <a:cubicBezTo>
                    <a:pt x="-952" y="10605"/>
                    <a:pt x="-1903" y="20130"/>
                    <a:pt x="4758" y="25845"/>
                  </a:cubicBezTo>
                  <a:cubicBezTo>
                    <a:pt x="5710" y="26797"/>
                    <a:pt x="6661" y="27750"/>
                    <a:pt x="6661" y="27750"/>
                  </a:cubicBezTo>
                  <a:close/>
                  <a:moveTo>
                    <a:pt x="6661" y="27750"/>
                  </a:moveTo>
                  <a:cubicBezTo>
                    <a:pt x="6661" y="27750"/>
                    <a:pt x="6661" y="26797"/>
                    <a:pt x="6661" y="26797"/>
                  </a:cubicBezTo>
                  <a:cubicBezTo>
                    <a:pt x="6661" y="26797"/>
                    <a:pt x="6661" y="27750"/>
                    <a:pt x="6661" y="2775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37"/>
            <p:cNvSpPr/>
            <p:nvPr/>
          </p:nvSpPr>
          <p:spPr>
            <a:xfrm>
              <a:off x="6954214" y="1531016"/>
              <a:ext cx="67268" cy="93481"/>
            </a:xfrm>
            <a:custGeom>
              <a:avLst/>
              <a:gdLst/>
              <a:ahLst/>
              <a:cxnLst/>
              <a:rect l="l" t="t" r="r" b="b"/>
              <a:pathLst>
                <a:path w="67268" h="93481" extrusionOk="0">
                  <a:moveTo>
                    <a:pt x="9693" y="92996"/>
                  </a:moveTo>
                  <a:cubicBezTo>
                    <a:pt x="16355" y="94901"/>
                    <a:pt x="25871" y="91091"/>
                    <a:pt x="26823" y="83471"/>
                  </a:cubicBezTo>
                  <a:cubicBezTo>
                    <a:pt x="26823" y="82518"/>
                    <a:pt x="26823" y="82518"/>
                    <a:pt x="26823" y="81566"/>
                  </a:cubicBezTo>
                  <a:cubicBezTo>
                    <a:pt x="26823" y="81566"/>
                    <a:pt x="27775" y="78708"/>
                    <a:pt x="26823" y="80613"/>
                  </a:cubicBezTo>
                  <a:cubicBezTo>
                    <a:pt x="25871" y="82518"/>
                    <a:pt x="26823" y="80613"/>
                    <a:pt x="26823" y="79661"/>
                  </a:cubicBezTo>
                  <a:cubicBezTo>
                    <a:pt x="26823" y="78708"/>
                    <a:pt x="27775" y="78708"/>
                    <a:pt x="27775" y="77756"/>
                  </a:cubicBezTo>
                  <a:cubicBezTo>
                    <a:pt x="29678" y="74898"/>
                    <a:pt x="31581" y="72993"/>
                    <a:pt x="32533" y="70136"/>
                  </a:cubicBezTo>
                  <a:cubicBezTo>
                    <a:pt x="34436" y="67278"/>
                    <a:pt x="36339" y="65373"/>
                    <a:pt x="37291" y="62516"/>
                  </a:cubicBezTo>
                  <a:cubicBezTo>
                    <a:pt x="38243" y="61563"/>
                    <a:pt x="38243" y="59658"/>
                    <a:pt x="39194" y="57753"/>
                  </a:cubicBezTo>
                  <a:cubicBezTo>
                    <a:pt x="39194" y="57753"/>
                    <a:pt x="40146" y="54896"/>
                    <a:pt x="39194" y="56801"/>
                  </a:cubicBezTo>
                  <a:cubicBezTo>
                    <a:pt x="38243" y="58706"/>
                    <a:pt x="39194" y="56801"/>
                    <a:pt x="39194" y="55848"/>
                  </a:cubicBezTo>
                  <a:cubicBezTo>
                    <a:pt x="39194" y="54896"/>
                    <a:pt x="40146" y="53943"/>
                    <a:pt x="40146" y="52991"/>
                  </a:cubicBezTo>
                  <a:cubicBezTo>
                    <a:pt x="43001" y="47276"/>
                    <a:pt x="46808" y="41561"/>
                    <a:pt x="50614" y="36798"/>
                  </a:cubicBezTo>
                  <a:cubicBezTo>
                    <a:pt x="51566" y="35846"/>
                    <a:pt x="51566" y="35846"/>
                    <a:pt x="52518" y="34893"/>
                  </a:cubicBezTo>
                  <a:cubicBezTo>
                    <a:pt x="53469" y="33941"/>
                    <a:pt x="54421" y="32036"/>
                    <a:pt x="56324" y="31083"/>
                  </a:cubicBezTo>
                  <a:cubicBezTo>
                    <a:pt x="58227" y="28226"/>
                    <a:pt x="61082" y="26321"/>
                    <a:pt x="62986" y="23463"/>
                  </a:cubicBezTo>
                  <a:cubicBezTo>
                    <a:pt x="68696" y="17748"/>
                    <a:pt x="68696" y="8223"/>
                    <a:pt x="62986" y="3461"/>
                  </a:cubicBezTo>
                  <a:cubicBezTo>
                    <a:pt x="60131" y="-1302"/>
                    <a:pt x="51566" y="-1302"/>
                    <a:pt x="45856" y="4413"/>
                  </a:cubicBezTo>
                  <a:cubicBezTo>
                    <a:pt x="35388" y="14891"/>
                    <a:pt x="25871" y="27273"/>
                    <a:pt x="18258" y="39656"/>
                  </a:cubicBezTo>
                  <a:cubicBezTo>
                    <a:pt x="17306" y="40608"/>
                    <a:pt x="16355" y="42513"/>
                    <a:pt x="16355" y="44418"/>
                  </a:cubicBezTo>
                  <a:cubicBezTo>
                    <a:pt x="15403" y="46323"/>
                    <a:pt x="15403" y="47276"/>
                    <a:pt x="14451" y="49181"/>
                  </a:cubicBezTo>
                  <a:cubicBezTo>
                    <a:pt x="13500" y="50133"/>
                    <a:pt x="13500" y="50133"/>
                    <a:pt x="13500" y="50133"/>
                  </a:cubicBezTo>
                  <a:cubicBezTo>
                    <a:pt x="12548" y="51086"/>
                    <a:pt x="12548" y="52038"/>
                    <a:pt x="12548" y="52991"/>
                  </a:cubicBezTo>
                  <a:cubicBezTo>
                    <a:pt x="11596" y="53943"/>
                    <a:pt x="10645" y="55848"/>
                    <a:pt x="9693" y="56801"/>
                  </a:cubicBezTo>
                  <a:cubicBezTo>
                    <a:pt x="4935" y="62516"/>
                    <a:pt x="1128" y="69183"/>
                    <a:pt x="177" y="75851"/>
                  </a:cubicBezTo>
                  <a:cubicBezTo>
                    <a:pt x="-775" y="83471"/>
                    <a:pt x="2080" y="92043"/>
                    <a:pt x="9693" y="929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37"/>
            <p:cNvSpPr/>
            <p:nvPr/>
          </p:nvSpPr>
          <p:spPr>
            <a:xfrm>
              <a:off x="6967714" y="1580197"/>
              <a:ext cx="951" cy="952"/>
            </a:xfrm>
            <a:custGeom>
              <a:avLst/>
              <a:gdLst/>
              <a:ahLst/>
              <a:cxnLst/>
              <a:rect l="l" t="t" r="r" b="b"/>
              <a:pathLst>
                <a:path w="951" h="952" extrusionOk="0">
                  <a:moveTo>
                    <a:pt x="0" y="952"/>
                  </a:moveTo>
                  <a:cubicBezTo>
                    <a:pt x="0" y="952"/>
                    <a:pt x="0" y="0"/>
                    <a:pt x="952" y="0"/>
                  </a:cubicBezTo>
                  <a:cubicBezTo>
                    <a:pt x="952" y="0"/>
                    <a:pt x="0" y="952"/>
                    <a:pt x="0" y="9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37"/>
            <p:cNvSpPr/>
            <p:nvPr/>
          </p:nvSpPr>
          <p:spPr>
            <a:xfrm>
              <a:off x="7076760" y="1702117"/>
              <a:ext cx="1345" cy="1347"/>
            </a:xfrm>
            <a:custGeom>
              <a:avLst/>
              <a:gdLst/>
              <a:ahLst/>
              <a:cxnLst/>
              <a:rect l="l" t="t" r="r" b="b"/>
              <a:pathLst>
                <a:path w="1345" h="1347" extrusionOk="0">
                  <a:moveTo>
                    <a:pt x="1346" y="0"/>
                  </a:moveTo>
                  <a:cubicBezTo>
                    <a:pt x="394" y="0"/>
                    <a:pt x="394" y="0"/>
                    <a:pt x="394" y="953"/>
                  </a:cubicBezTo>
                  <a:cubicBezTo>
                    <a:pt x="-557" y="1905"/>
                    <a:pt x="394" y="953"/>
                    <a:pt x="13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37"/>
            <p:cNvSpPr/>
            <p:nvPr/>
          </p:nvSpPr>
          <p:spPr>
            <a:xfrm>
              <a:off x="7042419" y="1649540"/>
              <a:ext cx="84468" cy="67340"/>
            </a:xfrm>
            <a:custGeom>
              <a:avLst/>
              <a:gdLst/>
              <a:ahLst/>
              <a:cxnLst/>
              <a:rect l="l" t="t" r="r" b="b"/>
              <a:pathLst>
                <a:path w="84468" h="67340" extrusionOk="0">
                  <a:moveTo>
                    <a:pt x="24267" y="63054"/>
                  </a:moveTo>
                  <a:cubicBezTo>
                    <a:pt x="26171" y="61149"/>
                    <a:pt x="29026" y="58292"/>
                    <a:pt x="30929" y="56387"/>
                  </a:cubicBezTo>
                  <a:cubicBezTo>
                    <a:pt x="31880" y="55434"/>
                    <a:pt x="32832" y="54482"/>
                    <a:pt x="33784" y="53529"/>
                  </a:cubicBezTo>
                  <a:cubicBezTo>
                    <a:pt x="33784" y="53529"/>
                    <a:pt x="34736" y="53529"/>
                    <a:pt x="34736" y="53529"/>
                  </a:cubicBezTo>
                  <a:cubicBezTo>
                    <a:pt x="34736" y="53529"/>
                    <a:pt x="34736" y="53529"/>
                    <a:pt x="34736" y="52577"/>
                  </a:cubicBezTo>
                  <a:cubicBezTo>
                    <a:pt x="39494" y="48767"/>
                    <a:pt x="44252" y="45909"/>
                    <a:pt x="49010" y="44004"/>
                  </a:cubicBezTo>
                  <a:cubicBezTo>
                    <a:pt x="51865" y="43052"/>
                    <a:pt x="53769" y="41147"/>
                    <a:pt x="56623" y="40194"/>
                  </a:cubicBezTo>
                  <a:cubicBezTo>
                    <a:pt x="59479" y="38289"/>
                    <a:pt x="62333" y="36384"/>
                    <a:pt x="65188" y="33527"/>
                  </a:cubicBezTo>
                  <a:cubicBezTo>
                    <a:pt x="66140" y="32574"/>
                    <a:pt x="66140" y="32574"/>
                    <a:pt x="67092" y="31622"/>
                  </a:cubicBezTo>
                  <a:cubicBezTo>
                    <a:pt x="68043" y="31622"/>
                    <a:pt x="68043" y="30669"/>
                    <a:pt x="68995" y="30669"/>
                  </a:cubicBezTo>
                  <a:cubicBezTo>
                    <a:pt x="69947" y="29717"/>
                    <a:pt x="70898" y="29717"/>
                    <a:pt x="71850" y="28764"/>
                  </a:cubicBezTo>
                  <a:cubicBezTo>
                    <a:pt x="71850" y="28764"/>
                    <a:pt x="71850" y="28764"/>
                    <a:pt x="71850" y="28764"/>
                  </a:cubicBezTo>
                  <a:cubicBezTo>
                    <a:pt x="72802" y="28764"/>
                    <a:pt x="72802" y="28764"/>
                    <a:pt x="69947" y="28764"/>
                  </a:cubicBezTo>
                  <a:cubicBezTo>
                    <a:pt x="73753" y="27812"/>
                    <a:pt x="77560" y="27812"/>
                    <a:pt x="80415" y="24954"/>
                  </a:cubicBezTo>
                  <a:cubicBezTo>
                    <a:pt x="83270" y="22097"/>
                    <a:pt x="85173" y="18287"/>
                    <a:pt x="84221" y="14477"/>
                  </a:cubicBezTo>
                  <a:cubicBezTo>
                    <a:pt x="84221" y="10667"/>
                    <a:pt x="83270" y="6857"/>
                    <a:pt x="80415" y="3999"/>
                  </a:cubicBezTo>
                  <a:cubicBezTo>
                    <a:pt x="78512" y="2094"/>
                    <a:pt x="74705" y="-763"/>
                    <a:pt x="70898" y="189"/>
                  </a:cubicBezTo>
                  <a:cubicBezTo>
                    <a:pt x="66140" y="1142"/>
                    <a:pt x="62333" y="2094"/>
                    <a:pt x="57575" y="3999"/>
                  </a:cubicBezTo>
                  <a:cubicBezTo>
                    <a:pt x="54720" y="5904"/>
                    <a:pt x="50913" y="7809"/>
                    <a:pt x="48059" y="10667"/>
                  </a:cubicBezTo>
                  <a:cubicBezTo>
                    <a:pt x="47107" y="11619"/>
                    <a:pt x="46155" y="12572"/>
                    <a:pt x="45204" y="13524"/>
                  </a:cubicBezTo>
                  <a:cubicBezTo>
                    <a:pt x="45204" y="13524"/>
                    <a:pt x="44252" y="14477"/>
                    <a:pt x="44252" y="14477"/>
                  </a:cubicBezTo>
                  <a:cubicBezTo>
                    <a:pt x="41397" y="16382"/>
                    <a:pt x="38542" y="17334"/>
                    <a:pt x="36639" y="19239"/>
                  </a:cubicBezTo>
                  <a:cubicBezTo>
                    <a:pt x="25219" y="25907"/>
                    <a:pt x="13799" y="33527"/>
                    <a:pt x="4282" y="43052"/>
                  </a:cubicBezTo>
                  <a:cubicBezTo>
                    <a:pt x="-1427" y="47814"/>
                    <a:pt x="-1427" y="58292"/>
                    <a:pt x="4282" y="63054"/>
                  </a:cubicBezTo>
                  <a:cubicBezTo>
                    <a:pt x="9992" y="68769"/>
                    <a:pt x="18557" y="68769"/>
                    <a:pt x="24267" y="63054"/>
                  </a:cubicBezTo>
                  <a:close/>
                  <a:moveTo>
                    <a:pt x="70898" y="28764"/>
                  </a:moveTo>
                  <a:cubicBezTo>
                    <a:pt x="70898" y="28764"/>
                    <a:pt x="71850" y="28764"/>
                    <a:pt x="70898" y="28764"/>
                  </a:cubicBezTo>
                  <a:cubicBezTo>
                    <a:pt x="70898" y="28764"/>
                    <a:pt x="69947" y="29717"/>
                    <a:pt x="70898" y="2876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37"/>
            <p:cNvSpPr/>
            <p:nvPr/>
          </p:nvSpPr>
          <p:spPr>
            <a:xfrm>
              <a:off x="7118604" y="1835044"/>
              <a:ext cx="422" cy="423"/>
            </a:xfrm>
            <a:custGeom>
              <a:avLst/>
              <a:gdLst/>
              <a:ahLst/>
              <a:cxnLst/>
              <a:rect l="l" t="t" r="r" b="b"/>
              <a:pathLst>
                <a:path w="422" h="423" extrusionOk="0">
                  <a:moveTo>
                    <a:pt x="423" y="423"/>
                  </a:moveTo>
                  <a:cubicBezTo>
                    <a:pt x="423" y="423"/>
                    <a:pt x="423" y="423"/>
                    <a:pt x="423" y="423"/>
                  </a:cubicBezTo>
                  <a:cubicBezTo>
                    <a:pt x="423" y="423"/>
                    <a:pt x="-529" y="-529"/>
                    <a:pt x="423" y="4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37"/>
            <p:cNvSpPr/>
            <p:nvPr/>
          </p:nvSpPr>
          <p:spPr>
            <a:xfrm>
              <a:off x="7064656" y="1815337"/>
              <a:ext cx="91485" cy="61209"/>
            </a:xfrm>
            <a:custGeom>
              <a:avLst/>
              <a:gdLst/>
              <a:ahLst/>
              <a:cxnLst/>
              <a:rect l="l" t="t" r="r" b="b"/>
              <a:pathLst>
                <a:path w="91485" h="61209" extrusionOk="0">
                  <a:moveTo>
                    <a:pt x="55323" y="21082"/>
                  </a:moveTo>
                  <a:cubicBezTo>
                    <a:pt x="54371" y="21082"/>
                    <a:pt x="54371" y="20130"/>
                    <a:pt x="53419" y="20130"/>
                  </a:cubicBezTo>
                  <a:cubicBezTo>
                    <a:pt x="51516" y="19177"/>
                    <a:pt x="50565" y="18225"/>
                    <a:pt x="48661" y="18225"/>
                  </a:cubicBezTo>
                  <a:cubicBezTo>
                    <a:pt x="45806" y="16320"/>
                    <a:pt x="42951" y="15367"/>
                    <a:pt x="39145" y="13462"/>
                  </a:cubicBezTo>
                  <a:cubicBezTo>
                    <a:pt x="36290" y="11557"/>
                    <a:pt x="33435" y="9652"/>
                    <a:pt x="30580" y="7747"/>
                  </a:cubicBezTo>
                  <a:cubicBezTo>
                    <a:pt x="28676" y="6795"/>
                    <a:pt x="27725" y="5842"/>
                    <a:pt x="25822" y="4890"/>
                  </a:cubicBezTo>
                  <a:lnTo>
                    <a:pt x="23918" y="3937"/>
                  </a:lnTo>
                  <a:cubicBezTo>
                    <a:pt x="24870" y="4890"/>
                    <a:pt x="25822" y="4890"/>
                    <a:pt x="24870" y="4890"/>
                  </a:cubicBezTo>
                  <a:lnTo>
                    <a:pt x="23918" y="3937"/>
                  </a:lnTo>
                  <a:cubicBezTo>
                    <a:pt x="18208" y="-825"/>
                    <a:pt x="9643" y="-1778"/>
                    <a:pt x="3934" y="3937"/>
                  </a:cubicBezTo>
                  <a:cubicBezTo>
                    <a:pt x="-825" y="7747"/>
                    <a:pt x="-1776" y="17272"/>
                    <a:pt x="3934" y="22987"/>
                  </a:cubicBezTo>
                  <a:cubicBezTo>
                    <a:pt x="9643" y="27750"/>
                    <a:pt x="16305" y="32512"/>
                    <a:pt x="22967" y="36322"/>
                  </a:cubicBezTo>
                  <a:cubicBezTo>
                    <a:pt x="28676" y="39180"/>
                    <a:pt x="34386" y="42990"/>
                    <a:pt x="40096" y="45847"/>
                  </a:cubicBezTo>
                  <a:cubicBezTo>
                    <a:pt x="45806" y="48705"/>
                    <a:pt x="52468" y="50610"/>
                    <a:pt x="58178" y="52515"/>
                  </a:cubicBezTo>
                  <a:cubicBezTo>
                    <a:pt x="59129" y="52515"/>
                    <a:pt x="61033" y="53467"/>
                    <a:pt x="61984" y="53467"/>
                  </a:cubicBezTo>
                  <a:cubicBezTo>
                    <a:pt x="58178" y="52515"/>
                    <a:pt x="61984" y="53467"/>
                    <a:pt x="62936" y="54420"/>
                  </a:cubicBezTo>
                  <a:cubicBezTo>
                    <a:pt x="62936" y="54420"/>
                    <a:pt x="62936" y="54420"/>
                    <a:pt x="63888" y="54420"/>
                  </a:cubicBezTo>
                  <a:cubicBezTo>
                    <a:pt x="66743" y="58230"/>
                    <a:pt x="70549" y="60135"/>
                    <a:pt x="75308" y="61087"/>
                  </a:cubicBezTo>
                  <a:cubicBezTo>
                    <a:pt x="76259" y="61087"/>
                    <a:pt x="77211" y="61087"/>
                    <a:pt x="77211" y="61087"/>
                  </a:cubicBezTo>
                  <a:cubicBezTo>
                    <a:pt x="82921" y="62040"/>
                    <a:pt x="88631" y="57277"/>
                    <a:pt x="90534" y="52515"/>
                  </a:cubicBezTo>
                  <a:cubicBezTo>
                    <a:pt x="92437" y="46800"/>
                    <a:pt x="91486" y="41085"/>
                    <a:pt x="87679" y="37275"/>
                  </a:cubicBezTo>
                  <a:cubicBezTo>
                    <a:pt x="79114" y="27750"/>
                    <a:pt x="66743" y="23940"/>
                    <a:pt x="55323" y="21082"/>
                  </a:cubicBezTo>
                  <a:cubicBezTo>
                    <a:pt x="55323" y="21082"/>
                    <a:pt x="56275" y="21082"/>
                    <a:pt x="55323" y="2108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37"/>
            <p:cNvSpPr/>
            <p:nvPr/>
          </p:nvSpPr>
          <p:spPr>
            <a:xfrm>
              <a:off x="7015059" y="1931542"/>
              <a:ext cx="72449" cy="78039"/>
            </a:xfrm>
            <a:custGeom>
              <a:avLst/>
              <a:gdLst/>
              <a:ahLst/>
              <a:cxnLst/>
              <a:rect l="l" t="t" r="r" b="b"/>
              <a:pathLst>
                <a:path w="72449" h="78039" extrusionOk="0">
                  <a:moveTo>
                    <a:pt x="4045" y="24892"/>
                  </a:moveTo>
                  <a:cubicBezTo>
                    <a:pt x="6899" y="27750"/>
                    <a:pt x="10706" y="29655"/>
                    <a:pt x="13561" y="32512"/>
                  </a:cubicBezTo>
                  <a:cubicBezTo>
                    <a:pt x="14513" y="33465"/>
                    <a:pt x="16416" y="34417"/>
                    <a:pt x="17368" y="35370"/>
                  </a:cubicBezTo>
                  <a:cubicBezTo>
                    <a:pt x="16416" y="35370"/>
                    <a:pt x="16416" y="34417"/>
                    <a:pt x="15465" y="34417"/>
                  </a:cubicBezTo>
                  <a:lnTo>
                    <a:pt x="16416" y="35370"/>
                  </a:lnTo>
                  <a:cubicBezTo>
                    <a:pt x="17368" y="35370"/>
                    <a:pt x="17368" y="36322"/>
                    <a:pt x="18319" y="36322"/>
                  </a:cubicBezTo>
                  <a:cubicBezTo>
                    <a:pt x="23078" y="41085"/>
                    <a:pt x="26884" y="46800"/>
                    <a:pt x="30691" y="51562"/>
                  </a:cubicBezTo>
                  <a:cubicBezTo>
                    <a:pt x="33546" y="55372"/>
                    <a:pt x="37352" y="58230"/>
                    <a:pt x="40207" y="62040"/>
                  </a:cubicBezTo>
                  <a:cubicBezTo>
                    <a:pt x="41159" y="62992"/>
                    <a:pt x="42111" y="63945"/>
                    <a:pt x="43062" y="64897"/>
                  </a:cubicBezTo>
                  <a:cubicBezTo>
                    <a:pt x="44014" y="65850"/>
                    <a:pt x="44014" y="66802"/>
                    <a:pt x="44966" y="67755"/>
                  </a:cubicBezTo>
                  <a:cubicBezTo>
                    <a:pt x="44966" y="67755"/>
                    <a:pt x="44966" y="68707"/>
                    <a:pt x="45917" y="68707"/>
                  </a:cubicBezTo>
                  <a:cubicBezTo>
                    <a:pt x="48772" y="74422"/>
                    <a:pt x="56385" y="80137"/>
                    <a:pt x="62095" y="77280"/>
                  </a:cubicBezTo>
                  <a:cubicBezTo>
                    <a:pt x="69709" y="75375"/>
                    <a:pt x="74467" y="67755"/>
                    <a:pt x="71612" y="60135"/>
                  </a:cubicBezTo>
                  <a:cubicBezTo>
                    <a:pt x="67805" y="48705"/>
                    <a:pt x="58289" y="40132"/>
                    <a:pt x="49724" y="31560"/>
                  </a:cubicBezTo>
                  <a:cubicBezTo>
                    <a:pt x="44966" y="26797"/>
                    <a:pt x="42111" y="21082"/>
                    <a:pt x="37352" y="16320"/>
                  </a:cubicBezTo>
                  <a:cubicBezTo>
                    <a:pt x="34498" y="13462"/>
                    <a:pt x="30691" y="10605"/>
                    <a:pt x="27836" y="8700"/>
                  </a:cubicBezTo>
                  <a:cubicBezTo>
                    <a:pt x="26884" y="7747"/>
                    <a:pt x="25932" y="7747"/>
                    <a:pt x="24981" y="6795"/>
                  </a:cubicBezTo>
                  <a:cubicBezTo>
                    <a:pt x="24981" y="6795"/>
                    <a:pt x="24981" y="6795"/>
                    <a:pt x="24981" y="5842"/>
                  </a:cubicBezTo>
                  <a:cubicBezTo>
                    <a:pt x="24029" y="4890"/>
                    <a:pt x="23078" y="4890"/>
                    <a:pt x="23078" y="3937"/>
                  </a:cubicBezTo>
                  <a:cubicBezTo>
                    <a:pt x="17368" y="-825"/>
                    <a:pt x="8803" y="-1778"/>
                    <a:pt x="3093" y="3937"/>
                  </a:cubicBezTo>
                  <a:cubicBezTo>
                    <a:pt x="-714" y="10605"/>
                    <a:pt x="-1665" y="20130"/>
                    <a:pt x="4045" y="2489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37"/>
            <p:cNvSpPr/>
            <p:nvPr/>
          </p:nvSpPr>
          <p:spPr>
            <a:xfrm>
              <a:off x="6862080" y="1989772"/>
              <a:ext cx="28549" cy="97154"/>
            </a:xfrm>
            <a:custGeom>
              <a:avLst/>
              <a:gdLst/>
              <a:ahLst/>
              <a:cxnLst/>
              <a:rect l="l" t="t" r="r" b="b"/>
              <a:pathLst>
                <a:path w="28549" h="97154" extrusionOk="0">
                  <a:moveTo>
                    <a:pt x="0" y="14288"/>
                  </a:moveTo>
                  <a:cubicBezTo>
                    <a:pt x="0" y="37148"/>
                    <a:pt x="0" y="60007"/>
                    <a:pt x="0" y="82867"/>
                  </a:cubicBezTo>
                  <a:cubicBezTo>
                    <a:pt x="0" y="90488"/>
                    <a:pt x="6662" y="97155"/>
                    <a:pt x="14275" y="97155"/>
                  </a:cubicBezTo>
                  <a:cubicBezTo>
                    <a:pt x="21888" y="97155"/>
                    <a:pt x="28550" y="90488"/>
                    <a:pt x="28550" y="82867"/>
                  </a:cubicBezTo>
                  <a:cubicBezTo>
                    <a:pt x="28550" y="60007"/>
                    <a:pt x="28550" y="37148"/>
                    <a:pt x="28550" y="14288"/>
                  </a:cubicBezTo>
                  <a:cubicBezTo>
                    <a:pt x="28550" y="6667"/>
                    <a:pt x="21888" y="0"/>
                    <a:pt x="14275" y="0"/>
                  </a:cubicBezTo>
                  <a:cubicBezTo>
                    <a:pt x="6662" y="0"/>
                    <a:pt x="0" y="5715"/>
                    <a:pt x="0" y="1428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37"/>
            <p:cNvSpPr/>
            <p:nvPr/>
          </p:nvSpPr>
          <p:spPr>
            <a:xfrm>
              <a:off x="6675309" y="1558289"/>
              <a:ext cx="70669" cy="81532"/>
            </a:xfrm>
            <a:custGeom>
              <a:avLst/>
              <a:gdLst/>
              <a:ahLst/>
              <a:cxnLst/>
              <a:rect l="l" t="t" r="r" b="b"/>
              <a:pathLst>
                <a:path w="70669" h="81532" extrusionOk="0">
                  <a:moveTo>
                    <a:pt x="4054" y="24765"/>
                  </a:moveTo>
                  <a:cubicBezTo>
                    <a:pt x="10716" y="33338"/>
                    <a:pt x="18329" y="41910"/>
                    <a:pt x="24991" y="50483"/>
                  </a:cubicBezTo>
                  <a:cubicBezTo>
                    <a:pt x="28797" y="55245"/>
                    <a:pt x="31652" y="59055"/>
                    <a:pt x="35459" y="63818"/>
                  </a:cubicBezTo>
                  <a:cubicBezTo>
                    <a:pt x="33555" y="60960"/>
                    <a:pt x="36411" y="64770"/>
                    <a:pt x="36411" y="64770"/>
                  </a:cubicBezTo>
                  <a:cubicBezTo>
                    <a:pt x="37362" y="65723"/>
                    <a:pt x="38314" y="66675"/>
                    <a:pt x="39265" y="67628"/>
                  </a:cubicBezTo>
                  <a:cubicBezTo>
                    <a:pt x="41169" y="69533"/>
                    <a:pt x="43072" y="72390"/>
                    <a:pt x="44024" y="74295"/>
                  </a:cubicBezTo>
                  <a:cubicBezTo>
                    <a:pt x="45927" y="77153"/>
                    <a:pt x="48782" y="80010"/>
                    <a:pt x="52589" y="80963"/>
                  </a:cubicBezTo>
                  <a:cubicBezTo>
                    <a:pt x="56395" y="81915"/>
                    <a:pt x="60202" y="81915"/>
                    <a:pt x="64008" y="79058"/>
                  </a:cubicBezTo>
                  <a:cubicBezTo>
                    <a:pt x="66863" y="77153"/>
                    <a:pt x="69718" y="74295"/>
                    <a:pt x="70670" y="70485"/>
                  </a:cubicBezTo>
                  <a:cubicBezTo>
                    <a:pt x="70670" y="67628"/>
                    <a:pt x="70670" y="62865"/>
                    <a:pt x="68767" y="60008"/>
                  </a:cubicBezTo>
                  <a:cubicBezTo>
                    <a:pt x="54492" y="40958"/>
                    <a:pt x="39265" y="21908"/>
                    <a:pt x="24991" y="3810"/>
                  </a:cubicBezTo>
                  <a:cubicBezTo>
                    <a:pt x="23087" y="953"/>
                    <a:pt x="18329" y="0"/>
                    <a:pt x="14522" y="0"/>
                  </a:cubicBezTo>
                  <a:cubicBezTo>
                    <a:pt x="10716" y="0"/>
                    <a:pt x="6909" y="1905"/>
                    <a:pt x="4054" y="3810"/>
                  </a:cubicBezTo>
                  <a:cubicBezTo>
                    <a:pt x="1199" y="6668"/>
                    <a:pt x="-704" y="10478"/>
                    <a:pt x="248" y="14288"/>
                  </a:cubicBezTo>
                  <a:cubicBezTo>
                    <a:pt x="248" y="18098"/>
                    <a:pt x="2151" y="20955"/>
                    <a:pt x="4054" y="2476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37"/>
            <p:cNvSpPr/>
            <p:nvPr/>
          </p:nvSpPr>
          <p:spPr>
            <a:xfrm>
              <a:off x="6571940" y="1669400"/>
              <a:ext cx="93419" cy="62281"/>
            </a:xfrm>
            <a:custGeom>
              <a:avLst/>
              <a:gdLst/>
              <a:ahLst/>
              <a:cxnLst/>
              <a:rect l="l" t="t" r="r" b="b"/>
              <a:pathLst>
                <a:path w="93419" h="62281" extrusionOk="0">
                  <a:moveTo>
                    <a:pt x="17015" y="27002"/>
                  </a:moveTo>
                  <a:cubicBezTo>
                    <a:pt x="16064" y="27002"/>
                    <a:pt x="17967" y="27954"/>
                    <a:pt x="18919" y="27954"/>
                  </a:cubicBezTo>
                  <a:cubicBezTo>
                    <a:pt x="18919" y="27954"/>
                    <a:pt x="18919" y="27954"/>
                    <a:pt x="18919" y="27954"/>
                  </a:cubicBezTo>
                  <a:lnTo>
                    <a:pt x="19871" y="28907"/>
                  </a:lnTo>
                  <a:cubicBezTo>
                    <a:pt x="20822" y="29859"/>
                    <a:pt x="21774" y="29859"/>
                    <a:pt x="21774" y="30812"/>
                  </a:cubicBezTo>
                  <a:cubicBezTo>
                    <a:pt x="20822" y="30812"/>
                    <a:pt x="20822" y="30812"/>
                    <a:pt x="21774" y="30812"/>
                  </a:cubicBezTo>
                  <a:lnTo>
                    <a:pt x="22725" y="31764"/>
                  </a:lnTo>
                  <a:cubicBezTo>
                    <a:pt x="23677" y="32717"/>
                    <a:pt x="24629" y="33669"/>
                    <a:pt x="25581" y="34622"/>
                  </a:cubicBezTo>
                  <a:cubicBezTo>
                    <a:pt x="28435" y="36527"/>
                    <a:pt x="30339" y="39384"/>
                    <a:pt x="33194" y="40337"/>
                  </a:cubicBezTo>
                  <a:cubicBezTo>
                    <a:pt x="38904" y="44147"/>
                    <a:pt x="45565" y="47004"/>
                    <a:pt x="51275" y="49862"/>
                  </a:cubicBezTo>
                  <a:cubicBezTo>
                    <a:pt x="57937" y="53672"/>
                    <a:pt x="64598" y="56529"/>
                    <a:pt x="71260" y="60339"/>
                  </a:cubicBezTo>
                  <a:cubicBezTo>
                    <a:pt x="77922" y="64149"/>
                    <a:pt x="87438" y="62244"/>
                    <a:pt x="91245" y="55577"/>
                  </a:cubicBezTo>
                  <a:cubicBezTo>
                    <a:pt x="95051" y="47957"/>
                    <a:pt x="94099" y="39384"/>
                    <a:pt x="86486" y="35574"/>
                  </a:cubicBezTo>
                  <a:cubicBezTo>
                    <a:pt x="79825" y="31764"/>
                    <a:pt x="72212" y="27954"/>
                    <a:pt x="65550" y="24144"/>
                  </a:cubicBezTo>
                  <a:cubicBezTo>
                    <a:pt x="61743" y="22239"/>
                    <a:pt x="57937" y="20334"/>
                    <a:pt x="54130" y="18429"/>
                  </a:cubicBezTo>
                  <a:cubicBezTo>
                    <a:pt x="52227" y="17477"/>
                    <a:pt x="51275" y="16524"/>
                    <a:pt x="49372" y="16524"/>
                  </a:cubicBezTo>
                  <a:cubicBezTo>
                    <a:pt x="48420" y="16524"/>
                    <a:pt x="48420" y="15572"/>
                    <a:pt x="47468" y="15572"/>
                  </a:cubicBezTo>
                  <a:cubicBezTo>
                    <a:pt x="46517" y="15572"/>
                    <a:pt x="46517" y="14619"/>
                    <a:pt x="45565" y="14619"/>
                  </a:cubicBezTo>
                  <a:cubicBezTo>
                    <a:pt x="44614" y="13667"/>
                    <a:pt x="43662" y="12714"/>
                    <a:pt x="42710" y="11762"/>
                  </a:cubicBezTo>
                  <a:cubicBezTo>
                    <a:pt x="39855" y="9857"/>
                    <a:pt x="37000" y="6999"/>
                    <a:pt x="34145" y="5094"/>
                  </a:cubicBezTo>
                  <a:cubicBezTo>
                    <a:pt x="26532" y="332"/>
                    <a:pt x="18919" y="-621"/>
                    <a:pt x="10354" y="332"/>
                  </a:cubicBezTo>
                  <a:cubicBezTo>
                    <a:pt x="2741" y="1284"/>
                    <a:pt x="-2018" y="10809"/>
                    <a:pt x="838" y="17477"/>
                  </a:cubicBezTo>
                  <a:cubicBezTo>
                    <a:pt x="3692" y="25097"/>
                    <a:pt x="10354" y="28907"/>
                    <a:pt x="17015" y="2700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37"/>
            <p:cNvSpPr/>
            <p:nvPr/>
          </p:nvSpPr>
          <p:spPr>
            <a:xfrm>
              <a:off x="6565631" y="1840554"/>
              <a:ext cx="103748" cy="52669"/>
            </a:xfrm>
            <a:custGeom>
              <a:avLst/>
              <a:gdLst/>
              <a:ahLst/>
              <a:cxnLst/>
              <a:rect l="l" t="t" r="r" b="b"/>
              <a:pathLst>
                <a:path w="103748" h="52669" extrusionOk="0">
                  <a:moveTo>
                    <a:pt x="10001" y="52063"/>
                  </a:moveTo>
                  <a:cubicBezTo>
                    <a:pt x="19518" y="53968"/>
                    <a:pt x="28083" y="51111"/>
                    <a:pt x="36648" y="47301"/>
                  </a:cubicBezTo>
                  <a:cubicBezTo>
                    <a:pt x="38551" y="46348"/>
                    <a:pt x="39503" y="45396"/>
                    <a:pt x="41406" y="45396"/>
                  </a:cubicBezTo>
                  <a:cubicBezTo>
                    <a:pt x="42358" y="44443"/>
                    <a:pt x="46164" y="43491"/>
                    <a:pt x="42358" y="44443"/>
                  </a:cubicBezTo>
                  <a:cubicBezTo>
                    <a:pt x="47116" y="42538"/>
                    <a:pt x="50923" y="40633"/>
                    <a:pt x="55681" y="38728"/>
                  </a:cubicBezTo>
                  <a:cubicBezTo>
                    <a:pt x="57584" y="37776"/>
                    <a:pt x="58536" y="36823"/>
                    <a:pt x="60439" y="35871"/>
                  </a:cubicBezTo>
                  <a:cubicBezTo>
                    <a:pt x="60439" y="35871"/>
                    <a:pt x="61391" y="34918"/>
                    <a:pt x="62342" y="34918"/>
                  </a:cubicBezTo>
                  <a:cubicBezTo>
                    <a:pt x="61391" y="34918"/>
                    <a:pt x="64246" y="33966"/>
                    <a:pt x="64246" y="33966"/>
                  </a:cubicBezTo>
                  <a:cubicBezTo>
                    <a:pt x="68052" y="32061"/>
                    <a:pt x="71859" y="31108"/>
                    <a:pt x="75666" y="30156"/>
                  </a:cubicBezTo>
                  <a:cubicBezTo>
                    <a:pt x="78521" y="29203"/>
                    <a:pt x="81375" y="28251"/>
                    <a:pt x="84231" y="27298"/>
                  </a:cubicBezTo>
                  <a:cubicBezTo>
                    <a:pt x="85182" y="27298"/>
                    <a:pt x="86134" y="26346"/>
                    <a:pt x="87085" y="26346"/>
                  </a:cubicBezTo>
                  <a:cubicBezTo>
                    <a:pt x="94699" y="27298"/>
                    <a:pt x="102312" y="23488"/>
                    <a:pt x="103264" y="16821"/>
                  </a:cubicBezTo>
                  <a:cubicBezTo>
                    <a:pt x="105167" y="11106"/>
                    <a:pt x="101360" y="2533"/>
                    <a:pt x="93747" y="628"/>
                  </a:cubicBezTo>
                  <a:cubicBezTo>
                    <a:pt x="86134" y="-1277"/>
                    <a:pt x="79472" y="1581"/>
                    <a:pt x="72811" y="3486"/>
                  </a:cubicBezTo>
                  <a:cubicBezTo>
                    <a:pt x="64246" y="6343"/>
                    <a:pt x="56632" y="8248"/>
                    <a:pt x="49019" y="12058"/>
                  </a:cubicBezTo>
                  <a:cubicBezTo>
                    <a:pt x="45213" y="13963"/>
                    <a:pt x="42358" y="15868"/>
                    <a:pt x="38551" y="16821"/>
                  </a:cubicBezTo>
                  <a:cubicBezTo>
                    <a:pt x="37599" y="16821"/>
                    <a:pt x="36648" y="17773"/>
                    <a:pt x="35696" y="17773"/>
                  </a:cubicBezTo>
                  <a:cubicBezTo>
                    <a:pt x="35696" y="17773"/>
                    <a:pt x="32841" y="19678"/>
                    <a:pt x="34745" y="17773"/>
                  </a:cubicBezTo>
                  <a:cubicBezTo>
                    <a:pt x="32841" y="18726"/>
                    <a:pt x="30938" y="19678"/>
                    <a:pt x="28083" y="20631"/>
                  </a:cubicBezTo>
                  <a:cubicBezTo>
                    <a:pt x="26180" y="21583"/>
                    <a:pt x="25228" y="22536"/>
                    <a:pt x="23325" y="22536"/>
                  </a:cubicBezTo>
                  <a:cubicBezTo>
                    <a:pt x="22373" y="22536"/>
                    <a:pt x="22373" y="23488"/>
                    <a:pt x="21421" y="23488"/>
                  </a:cubicBezTo>
                  <a:cubicBezTo>
                    <a:pt x="20470" y="24441"/>
                    <a:pt x="19518" y="24441"/>
                    <a:pt x="21421" y="23488"/>
                  </a:cubicBezTo>
                  <a:cubicBezTo>
                    <a:pt x="20470" y="24441"/>
                    <a:pt x="18566" y="24441"/>
                    <a:pt x="16663" y="25393"/>
                  </a:cubicBezTo>
                  <a:cubicBezTo>
                    <a:pt x="16663" y="25393"/>
                    <a:pt x="16663" y="25393"/>
                    <a:pt x="17615" y="25393"/>
                  </a:cubicBezTo>
                  <a:cubicBezTo>
                    <a:pt x="17615" y="25393"/>
                    <a:pt x="16663" y="25393"/>
                    <a:pt x="16663" y="25393"/>
                  </a:cubicBezTo>
                  <a:cubicBezTo>
                    <a:pt x="16663" y="25393"/>
                    <a:pt x="16663" y="25393"/>
                    <a:pt x="16663" y="25393"/>
                  </a:cubicBezTo>
                  <a:lnTo>
                    <a:pt x="15711" y="25393"/>
                  </a:lnTo>
                  <a:cubicBezTo>
                    <a:pt x="17615" y="26346"/>
                    <a:pt x="15711" y="25393"/>
                    <a:pt x="15711" y="25393"/>
                  </a:cubicBezTo>
                  <a:cubicBezTo>
                    <a:pt x="9050" y="25393"/>
                    <a:pt x="1437" y="28251"/>
                    <a:pt x="485" y="34918"/>
                  </a:cubicBezTo>
                  <a:cubicBezTo>
                    <a:pt x="-1418" y="41586"/>
                    <a:pt x="2388" y="51111"/>
                    <a:pt x="10001" y="52063"/>
                  </a:cubicBezTo>
                  <a:close/>
                  <a:moveTo>
                    <a:pt x="88989" y="26346"/>
                  </a:moveTo>
                  <a:cubicBezTo>
                    <a:pt x="88989" y="26346"/>
                    <a:pt x="88989" y="26346"/>
                    <a:pt x="88989" y="26346"/>
                  </a:cubicBezTo>
                  <a:cubicBezTo>
                    <a:pt x="88037" y="26346"/>
                    <a:pt x="88037" y="26346"/>
                    <a:pt x="88989" y="26346"/>
                  </a:cubicBezTo>
                  <a:cubicBezTo>
                    <a:pt x="88989" y="26346"/>
                    <a:pt x="90892" y="25393"/>
                    <a:pt x="88989" y="263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37"/>
            <p:cNvSpPr/>
            <p:nvPr/>
          </p:nvSpPr>
          <p:spPr>
            <a:xfrm>
              <a:off x="6580391" y="1865947"/>
              <a:ext cx="1903" cy="9525"/>
            </a:xfrm>
            <a:custGeom>
              <a:avLst/>
              <a:gdLst/>
              <a:ahLst/>
              <a:cxnLst/>
              <a:rect l="l" t="t" r="r" b="b"/>
              <a:pathLst>
                <a:path w="1903" h="9525" extrusionOk="0">
                  <a:moveTo>
                    <a:pt x="190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952" y="0"/>
                    <a:pt x="1903" y="0"/>
                    <a:pt x="1903" y="0"/>
                  </a:cubicBezTo>
                  <a:cubicBezTo>
                    <a:pt x="1903" y="0"/>
                    <a:pt x="1903" y="0"/>
                    <a:pt x="19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Google Shape;804;p37"/>
            <p:cNvSpPr/>
            <p:nvPr/>
          </p:nvSpPr>
          <p:spPr>
            <a:xfrm>
              <a:off x="6627974" y="1875472"/>
              <a:ext cx="713" cy="9525"/>
            </a:xfrm>
            <a:custGeom>
              <a:avLst/>
              <a:gdLst/>
              <a:ahLst/>
              <a:cxnLst/>
              <a:rect l="l" t="t" r="r" b="b"/>
              <a:pathLst>
                <a:path w="713" h="9525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952" y="0"/>
                    <a:pt x="952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Google Shape;805;p37"/>
            <p:cNvSpPr/>
            <p:nvPr/>
          </p:nvSpPr>
          <p:spPr>
            <a:xfrm>
              <a:off x="6667467" y="1962975"/>
              <a:ext cx="82793" cy="85979"/>
            </a:xfrm>
            <a:custGeom>
              <a:avLst/>
              <a:gdLst/>
              <a:ahLst/>
              <a:cxnLst/>
              <a:rect l="l" t="t" r="r" b="b"/>
              <a:pathLst>
                <a:path w="82793" h="85979" extrusionOk="0">
                  <a:moveTo>
                    <a:pt x="4282" y="82042"/>
                  </a:moveTo>
                  <a:cubicBezTo>
                    <a:pt x="9992" y="87757"/>
                    <a:pt x="18557" y="86805"/>
                    <a:pt x="24267" y="82042"/>
                  </a:cubicBezTo>
                  <a:cubicBezTo>
                    <a:pt x="29977" y="77280"/>
                    <a:pt x="32832" y="71565"/>
                    <a:pt x="37590" y="65850"/>
                  </a:cubicBezTo>
                  <a:cubicBezTo>
                    <a:pt x="37590" y="64897"/>
                    <a:pt x="38542" y="64897"/>
                    <a:pt x="38542" y="63945"/>
                  </a:cubicBezTo>
                  <a:cubicBezTo>
                    <a:pt x="39494" y="62992"/>
                    <a:pt x="40445" y="62040"/>
                    <a:pt x="42349" y="60135"/>
                  </a:cubicBezTo>
                  <a:cubicBezTo>
                    <a:pt x="45203" y="58230"/>
                    <a:pt x="48059" y="56325"/>
                    <a:pt x="49962" y="53467"/>
                  </a:cubicBezTo>
                  <a:cubicBezTo>
                    <a:pt x="60430" y="44895"/>
                    <a:pt x="68043" y="33465"/>
                    <a:pt x="78511" y="23940"/>
                  </a:cubicBezTo>
                  <a:cubicBezTo>
                    <a:pt x="84221" y="19177"/>
                    <a:pt x="84221" y="8700"/>
                    <a:pt x="78511" y="3937"/>
                  </a:cubicBezTo>
                  <a:cubicBezTo>
                    <a:pt x="72802" y="-825"/>
                    <a:pt x="63285" y="-1778"/>
                    <a:pt x="57575" y="3937"/>
                  </a:cubicBezTo>
                  <a:cubicBezTo>
                    <a:pt x="48059" y="13462"/>
                    <a:pt x="39494" y="24892"/>
                    <a:pt x="29026" y="33465"/>
                  </a:cubicBezTo>
                  <a:cubicBezTo>
                    <a:pt x="26170" y="35370"/>
                    <a:pt x="23316" y="37275"/>
                    <a:pt x="21412" y="40132"/>
                  </a:cubicBezTo>
                  <a:cubicBezTo>
                    <a:pt x="18557" y="42990"/>
                    <a:pt x="15702" y="45847"/>
                    <a:pt x="13799" y="48705"/>
                  </a:cubicBezTo>
                  <a:cubicBezTo>
                    <a:pt x="11896" y="51562"/>
                    <a:pt x="9992" y="53467"/>
                    <a:pt x="9041" y="56325"/>
                  </a:cubicBezTo>
                  <a:lnTo>
                    <a:pt x="8089" y="58230"/>
                  </a:lnTo>
                  <a:cubicBezTo>
                    <a:pt x="7137" y="59182"/>
                    <a:pt x="6186" y="61087"/>
                    <a:pt x="4282" y="62040"/>
                  </a:cubicBezTo>
                  <a:cubicBezTo>
                    <a:pt x="-1427" y="66802"/>
                    <a:pt x="-1427" y="77280"/>
                    <a:pt x="4282" y="820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806" name="Google Shape;80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07628">
            <a:off x="6817825" y="2440391"/>
            <a:ext cx="1531999" cy="1416264"/>
          </a:xfrm>
          <a:prstGeom prst="rect">
            <a:avLst/>
          </a:prstGeom>
          <a:noFill/>
          <a:ln>
            <a:noFill/>
          </a:ln>
          <a:effectLst>
            <a:outerShdw blurRad="57150" dist="28575" dir="4500000" algn="bl" rotWithShape="0">
              <a:schemeClr val="dk1">
                <a:alpha val="50000"/>
              </a:schemeClr>
            </a:outerShdw>
          </a:effectLst>
        </p:spPr>
      </p:pic>
      <p:pic>
        <p:nvPicPr>
          <p:cNvPr id="807" name="Google Shape;807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54866" flipH="1">
            <a:off x="317718" y="144143"/>
            <a:ext cx="1414516" cy="1560638"/>
          </a:xfrm>
          <a:prstGeom prst="rect">
            <a:avLst/>
          </a:prstGeom>
          <a:noFill/>
          <a:ln>
            <a:noFill/>
          </a:ln>
          <a:effectLst>
            <a:outerShdw blurRad="57150" dist="28575" dir="4440000" algn="bl" rotWithShape="0">
              <a:schemeClr val="dk1">
                <a:alpha val="44000"/>
              </a:schemeClr>
            </a:outerShdw>
          </a:effectLst>
        </p:spPr>
      </p:pic>
      <p:pic>
        <p:nvPicPr>
          <p:cNvPr id="808" name="Google Shape;808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801819">
            <a:off x="405519" y="2856526"/>
            <a:ext cx="1984209" cy="1172802"/>
          </a:xfrm>
          <a:prstGeom prst="rect">
            <a:avLst/>
          </a:prstGeom>
          <a:noFill/>
          <a:ln>
            <a:noFill/>
          </a:ln>
          <a:effectLst>
            <a:outerShdw blurRad="85725" dist="28575" dir="3360000" algn="bl" rotWithShape="0">
              <a:schemeClr val="dk1">
                <a:alpha val="39000"/>
              </a:schemeClr>
            </a:outerShdw>
          </a:effectLst>
        </p:spPr>
      </p:pic>
      <p:pic>
        <p:nvPicPr>
          <p:cNvPr id="809" name="Google Shape;809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573262">
            <a:off x="7943274" y="3679707"/>
            <a:ext cx="461753" cy="52838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dk1">
                <a:alpha val="37000"/>
              </a:schemeClr>
            </a:outerShdw>
          </a:effectLst>
        </p:spPr>
      </p:pic>
      <p:pic>
        <p:nvPicPr>
          <p:cNvPr id="810" name="Google Shape;810;p3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15439" y="4043227"/>
            <a:ext cx="287175" cy="367734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dk1">
                <a:alpha val="49000"/>
              </a:schemeClr>
            </a:outerShdw>
          </a:effectLst>
        </p:spPr>
      </p:pic>
      <p:pic>
        <p:nvPicPr>
          <p:cNvPr id="811" name="Google Shape;811;p3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758864" y="1165865"/>
            <a:ext cx="287175" cy="367734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dk1">
                <a:alpha val="49000"/>
              </a:schemeClr>
            </a:outerShdw>
          </a:effectLst>
        </p:spPr>
      </p:pic>
      <p:pic>
        <p:nvPicPr>
          <p:cNvPr id="812" name="Google Shape;812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573260">
            <a:off x="7323429" y="1169246"/>
            <a:ext cx="400225" cy="45797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dk1">
                <a:alpha val="37000"/>
              </a:scheme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1" name="Google Shape;891;p41"/>
          <p:cNvPicPr preferRelativeResize="0"/>
          <p:nvPr/>
        </p:nvPicPr>
        <p:blipFill rotWithShape="1">
          <a:blip r:embed="rId3">
            <a:alphaModFix/>
          </a:blip>
          <a:srcRect l="-441" b="34921"/>
          <a:stretch/>
        </p:blipFill>
        <p:spPr>
          <a:xfrm flipH="1">
            <a:off x="3267075" y="1990025"/>
            <a:ext cx="5876925" cy="3153475"/>
          </a:xfrm>
          <a:prstGeom prst="rect">
            <a:avLst/>
          </a:prstGeom>
          <a:noFill/>
          <a:ln>
            <a:noFill/>
          </a:ln>
          <a:effectLst>
            <a:outerShdw blurRad="57150" dist="28575" dir="2400000" algn="bl" rotWithShape="0">
              <a:schemeClr val="dk1">
                <a:alpha val="40000"/>
              </a:schemeClr>
            </a:outerShdw>
          </a:effectLst>
        </p:spPr>
      </p:pic>
      <p:sp>
        <p:nvSpPr>
          <p:cNvPr id="892" name="Google Shape;892;p41"/>
          <p:cNvSpPr txBox="1">
            <a:spLocks noGrp="1"/>
          </p:cNvSpPr>
          <p:nvPr>
            <p:ph type="title"/>
          </p:nvPr>
        </p:nvSpPr>
        <p:spPr>
          <a:xfrm>
            <a:off x="715100" y="1560281"/>
            <a:ext cx="4419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Nhiệt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3" name="Google Shape;893;p41"/>
          <p:cNvSpPr txBox="1">
            <a:spLocks noGrp="1"/>
          </p:cNvSpPr>
          <p:nvPr>
            <p:ph type="subTitle" idx="1"/>
          </p:nvPr>
        </p:nvSpPr>
        <p:spPr>
          <a:xfrm>
            <a:off x="236871" y="2301005"/>
            <a:ext cx="5375457" cy="18018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1" algn="l"/>
            <a:r>
              <a:rPr lang="vi-VN" dirty="0"/>
              <a:t>Nhiệt độ trung bình toàn cầu tăng: Theo IPCC, nhiệt độ</a:t>
            </a:r>
          </a:p>
          <a:p>
            <a:pPr lvl="1" algn="l"/>
            <a:r>
              <a:rPr lang="vi-VN" dirty="0"/>
              <a:t>trung bình toàn cầu đã tăng khoảng 1°C so với thời kỳ tiền</a:t>
            </a:r>
          </a:p>
          <a:p>
            <a:pPr lvl="1" algn="l"/>
            <a:r>
              <a:rPr lang="vi-VN" dirty="0"/>
              <a:t>công nghiệp và dự kiến sẽ tiếp tục tăng trong tương lai.</a:t>
            </a:r>
          </a:p>
          <a:p>
            <a:pPr lvl="1" algn="l"/>
            <a:endParaRPr lang="vi-VN" dirty="0"/>
          </a:p>
          <a:p>
            <a:pPr lvl="1" algn="l"/>
            <a:r>
              <a:rPr lang="vi-VN" dirty="0"/>
              <a:t>Biên độ nhiệt độ ngày càng lớn: Các </a:t>
            </a:r>
            <a:r>
              <a:rPr lang="vi-VN" dirty="0" err="1"/>
              <a:t>đợt</a:t>
            </a:r>
            <a:r>
              <a:rPr lang="vi-VN" dirty="0"/>
              <a:t> nóng gay và lạnh </a:t>
            </a:r>
          </a:p>
          <a:p>
            <a:pPr lvl="1" algn="l"/>
            <a:r>
              <a:rPr lang="vi-VN" dirty="0"/>
              <a:t>giá trở nên thường xuyên và dữ dội hơn.</a:t>
            </a:r>
          </a:p>
          <a:p>
            <a:br>
              <a:rPr lang="vi-VN" dirty="0"/>
            </a:br>
            <a:endParaRPr dirty="0"/>
          </a:p>
        </p:txBody>
      </p:sp>
      <p:pic>
        <p:nvPicPr>
          <p:cNvPr id="894" name="Google Shape;894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266608" flipH="1">
            <a:off x="5721374" y="2526087"/>
            <a:ext cx="1139526" cy="626275"/>
          </a:xfrm>
          <a:prstGeom prst="rect">
            <a:avLst/>
          </a:prstGeom>
          <a:noFill/>
          <a:ln>
            <a:noFill/>
          </a:ln>
          <a:effectLst>
            <a:outerShdw blurRad="85725" dist="28575" dir="4920000" algn="bl" rotWithShape="0">
              <a:schemeClr val="dk1">
                <a:alpha val="21000"/>
              </a:schemeClr>
            </a:outerShdw>
          </a:effectLst>
        </p:spPr>
      </p:pic>
      <p:pic>
        <p:nvPicPr>
          <p:cNvPr id="895" name="Google Shape;895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736141">
            <a:off x="6410437" y="753157"/>
            <a:ext cx="457453" cy="5187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dk1">
                <a:alpha val="10000"/>
              </a:schemeClr>
            </a:outerShdw>
          </a:effectLst>
        </p:spPr>
      </p:pic>
      <p:pic>
        <p:nvPicPr>
          <p:cNvPr id="896" name="Google Shape;896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736141">
            <a:off x="7183637" y="577682"/>
            <a:ext cx="457453" cy="5187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dk1">
                <a:alpha val="10000"/>
              </a:schemeClr>
            </a:outerShdw>
          </a:effectLst>
        </p:spPr>
      </p:pic>
      <p:pic>
        <p:nvPicPr>
          <p:cNvPr id="897" name="Google Shape;897;p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266608">
            <a:off x="3289612" y="3859587"/>
            <a:ext cx="1139526" cy="626275"/>
          </a:xfrm>
          <a:prstGeom prst="rect">
            <a:avLst/>
          </a:prstGeom>
          <a:noFill/>
          <a:ln>
            <a:noFill/>
          </a:ln>
          <a:effectLst>
            <a:outerShdw blurRad="85725" dist="28575" dir="4920000" algn="bl" rotWithShape="0">
              <a:schemeClr val="dk1">
                <a:alpha val="21000"/>
              </a:schemeClr>
            </a:outerShdw>
          </a:effectLst>
        </p:spPr>
      </p:pic>
      <p:pic>
        <p:nvPicPr>
          <p:cNvPr id="898" name="Google Shape;898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736128">
            <a:off x="7790196" y="1048652"/>
            <a:ext cx="372235" cy="42206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dk1">
                <a:alpha val="10000"/>
              </a:schemeClr>
            </a:outerShdw>
          </a:effectLst>
        </p:spPr>
      </p:pic>
      <p:pic>
        <p:nvPicPr>
          <p:cNvPr id="899" name="Google Shape;899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27325" y="1849618"/>
            <a:ext cx="287175" cy="367734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dk1">
                <a:alpha val="10000"/>
              </a:schemeClr>
            </a:outerShdw>
          </a:effectLst>
        </p:spPr>
      </p:pic>
      <p:pic>
        <p:nvPicPr>
          <p:cNvPr id="900" name="Google Shape;900;p4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827089" y="1444100"/>
            <a:ext cx="400225" cy="45797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dk1">
                <a:alpha val="10000"/>
              </a:schemeClr>
            </a:outerShdw>
          </a:effectLst>
        </p:spPr>
      </p:pic>
      <p:pic>
        <p:nvPicPr>
          <p:cNvPr id="901" name="Google Shape;901;p4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618240">
            <a:off x="1228923" y="129242"/>
            <a:ext cx="1533153" cy="976793"/>
          </a:xfrm>
          <a:prstGeom prst="rect">
            <a:avLst/>
          </a:prstGeom>
          <a:noFill/>
          <a:ln>
            <a:noFill/>
          </a:ln>
          <a:effectLst>
            <a:outerShdw blurRad="57150" dist="19050" dir="4800000" algn="bl" rotWithShape="0">
              <a:schemeClr val="dk1">
                <a:alpha val="30000"/>
              </a:schemeClr>
            </a:outerShdw>
          </a:effectLst>
        </p:spPr>
      </p:pic>
      <p:sp>
        <p:nvSpPr>
          <p:cNvPr id="902" name="Google Shape;902;p41"/>
          <p:cNvSpPr/>
          <p:nvPr/>
        </p:nvSpPr>
        <p:spPr>
          <a:xfrm>
            <a:off x="715112" y="3811837"/>
            <a:ext cx="1355278" cy="131490"/>
          </a:xfrm>
          <a:custGeom>
            <a:avLst/>
            <a:gdLst/>
            <a:ahLst/>
            <a:cxnLst/>
            <a:rect l="l" t="t" r="r" b="b"/>
            <a:pathLst>
              <a:path w="1355278" h="131490" extrusionOk="0">
                <a:moveTo>
                  <a:pt x="1209307" y="119002"/>
                </a:moveTo>
                <a:cubicBezTo>
                  <a:pt x="1257364" y="126565"/>
                  <a:pt x="1296673" y="101562"/>
                  <a:pt x="1325417" y="64595"/>
                </a:cubicBezTo>
                <a:cubicBezTo>
                  <a:pt x="1336058" y="50917"/>
                  <a:pt x="1345262" y="36296"/>
                  <a:pt x="1353676" y="21161"/>
                </a:cubicBezTo>
                <a:cubicBezTo>
                  <a:pt x="1361129" y="7759"/>
                  <a:pt x="1340589" y="-4261"/>
                  <a:pt x="1333127" y="9141"/>
                </a:cubicBezTo>
                <a:cubicBezTo>
                  <a:pt x="1310816" y="49231"/>
                  <a:pt x="1277618" y="97857"/>
                  <a:pt x="1226144" y="96818"/>
                </a:cubicBezTo>
                <a:cubicBezTo>
                  <a:pt x="1186731" y="96028"/>
                  <a:pt x="1150229" y="71024"/>
                  <a:pt x="1117601" y="51508"/>
                </a:cubicBezTo>
                <a:cubicBezTo>
                  <a:pt x="1080567" y="29353"/>
                  <a:pt x="1041876" y="5826"/>
                  <a:pt x="998160" y="797"/>
                </a:cubicBezTo>
                <a:cubicBezTo>
                  <a:pt x="944926" y="-5328"/>
                  <a:pt x="903037" y="24819"/>
                  <a:pt x="864956" y="58166"/>
                </a:cubicBezTo>
                <a:cubicBezTo>
                  <a:pt x="842141" y="78140"/>
                  <a:pt x="816690" y="97037"/>
                  <a:pt x="784871" y="96676"/>
                </a:cubicBezTo>
                <a:cubicBezTo>
                  <a:pt x="753814" y="96323"/>
                  <a:pt x="729134" y="73177"/>
                  <a:pt x="707823" y="53356"/>
                </a:cubicBezTo>
                <a:cubicBezTo>
                  <a:pt x="685846" y="32896"/>
                  <a:pt x="663289" y="13379"/>
                  <a:pt x="633649" y="5416"/>
                </a:cubicBezTo>
                <a:cubicBezTo>
                  <a:pt x="611615" y="-508"/>
                  <a:pt x="588249" y="6"/>
                  <a:pt x="566814" y="8045"/>
                </a:cubicBezTo>
                <a:cubicBezTo>
                  <a:pt x="527029" y="22961"/>
                  <a:pt x="499865" y="56775"/>
                  <a:pt x="464058" y="78121"/>
                </a:cubicBezTo>
                <a:cubicBezTo>
                  <a:pt x="447516" y="87979"/>
                  <a:pt x="429174" y="93780"/>
                  <a:pt x="409777" y="91017"/>
                </a:cubicBezTo>
                <a:cubicBezTo>
                  <a:pt x="380766" y="86884"/>
                  <a:pt x="355629" y="67558"/>
                  <a:pt x="332852" y="50498"/>
                </a:cubicBezTo>
                <a:cubicBezTo>
                  <a:pt x="315967" y="37849"/>
                  <a:pt x="298731" y="22066"/>
                  <a:pt x="277191" y="18485"/>
                </a:cubicBezTo>
                <a:cubicBezTo>
                  <a:pt x="250065" y="13979"/>
                  <a:pt x="223386" y="29048"/>
                  <a:pt x="200981" y="42440"/>
                </a:cubicBezTo>
                <a:cubicBezTo>
                  <a:pt x="172550" y="59452"/>
                  <a:pt x="146100" y="79921"/>
                  <a:pt x="116632" y="95180"/>
                </a:cubicBezTo>
                <a:cubicBezTo>
                  <a:pt x="96016" y="105848"/>
                  <a:pt x="70470" y="114716"/>
                  <a:pt x="49959" y="99019"/>
                </a:cubicBezTo>
                <a:cubicBezTo>
                  <a:pt x="36738" y="88903"/>
                  <a:pt x="28581" y="73130"/>
                  <a:pt x="21766" y="58347"/>
                </a:cubicBezTo>
                <a:cubicBezTo>
                  <a:pt x="15351" y="44450"/>
                  <a:pt x="-5170" y="56537"/>
                  <a:pt x="1217" y="70367"/>
                </a:cubicBezTo>
                <a:cubicBezTo>
                  <a:pt x="13686" y="97380"/>
                  <a:pt x="32998" y="125431"/>
                  <a:pt x="64483" y="130594"/>
                </a:cubicBezTo>
                <a:cubicBezTo>
                  <a:pt x="91743" y="135061"/>
                  <a:pt x="118507" y="122069"/>
                  <a:pt x="141398" y="108677"/>
                </a:cubicBezTo>
                <a:cubicBezTo>
                  <a:pt x="172093" y="90713"/>
                  <a:pt x="200286" y="68539"/>
                  <a:pt x="232038" y="52375"/>
                </a:cubicBezTo>
                <a:cubicBezTo>
                  <a:pt x="252235" y="42097"/>
                  <a:pt x="270824" y="37001"/>
                  <a:pt x="290945" y="49346"/>
                </a:cubicBezTo>
                <a:cubicBezTo>
                  <a:pt x="335775" y="76844"/>
                  <a:pt x="375445" y="122479"/>
                  <a:pt x="433229" y="114516"/>
                </a:cubicBezTo>
                <a:cubicBezTo>
                  <a:pt x="476917" y="108496"/>
                  <a:pt x="507184" y="73720"/>
                  <a:pt x="541230" y="49289"/>
                </a:cubicBezTo>
                <a:cubicBezTo>
                  <a:pt x="557839" y="37373"/>
                  <a:pt x="576399" y="26914"/>
                  <a:pt x="597186" y="25352"/>
                </a:cubicBezTo>
                <a:cubicBezTo>
                  <a:pt x="624769" y="23276"/>
                  <a:pt x="650306" y="34934"/>
                  <a:pt x="671122" y="52298"/>
                </a:cubicBezTo>
                <a:cubicBezTo>
                  <a:pt x="694536" y="71825"/>
                  <a:pt x="714809" y="96047"/>
                  <a:pt x="742688" y="109553"/>
                </a:cubicBezTo>
                <a:cubicBezTo>
                  <a:pt x="772631" y="124060"/>
                  <a:pt x="805069" y="122907"/>
                  <a:pt x="834917" y="108677"/>
                </a:cubicBezTo>
                <a:cubicBezTo>
                  <a:pt x="884430" y="85074"/>
                  <a:pt x="915201" y="29315"/>
                  <a:pt x="973946" y="24152"/>
                </a:cubicBezTo>
                <a:cubicBezTo>
                  <a:pt x="1017224" y="20342"/>
                  <a:pt x="1057438" y="43535"/>
                  <a:pt x="1093331" y="64767"/>
                </a:cubicBezTo>
                <a:cubicBezTo>
                  <a:pt x="1129461" y="86131"/>
                  <a:pt x="1166943" y="112334"/>
                  <a:pt x="1209307" y="11900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9" name="Google Shape;1039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2925" y="2190775"/>
            <a:ext cx="1896869" cy="140737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</p:pic>
      <p:pic>
        <p:nvPicPr>
          <p:cNvPr id="1040" name="Google Shape;1040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78320">
            <a:off x="232666" y="4020576"/>
            <a:ext cx="1728776" cy="611003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dk1">
                <a:alpha val="30000"/>
              </a:schemeClr>
            </a:outerShdw>
          </a:effectLst>
        </p:spPr>
      </p:pic>
      <p:sp>
        <p:nvSpPr>
          <p:cNvPr id="1041" name="Google Shape;1041;p47"/>
          <p:cNvSpPr txBox="1">
            <a:spLocks noGrp="1"/>
          </p:cNvSpPr>
          <p:nvPr>
            <p:ph type="title"/>
          </p:nvPr>
        </p:nvSpPr>
        <p:spPr>
          <a:xfrm>
            <a:off x="612875" y="3142450"/>
            <a:ext cx="4085400" cy="4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Lượng mưa:</a:t>
            </a:r>
            <a:endParaRPr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2" name="Google Shape;1042;p47"/>
          <p:cNvSpPr txBox="1">
            <a:spLocks noGrp="1"/>
          </p:cNvSpPr>
          <p:nvPr>
            <p:ph type="subTitle" idx="1"/>
          </p:nvPr>
        </p:nvSpPr>
        <p:spPr>
          <a:xfrm>
            <a:off x="612875" y="1377548"/>
            <a:ext cx="4085400" cy="163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1" algn="l"/>
            <a:r>
              <a:rPr lang="vi-VN" sz="1400" dirty="0"/>
              <a:t>Lượng mưa trung bình thay đổi: Một số khu vực </a:t>
            </a:r>
          </a:p>
          <a:p>
            <a:pPr lvl="1" algn="l"/>
            <a:r>
              <a:rPr lang="vi-VN" sz="1400" dirty="0"/>
              <a:t>có lượng mưa tăng, dẫn đến lũ lụt, trong khi một</a:t>
            </a:r>
          </a:p>
          <a:p>
            <a:pPr lvl="1" algn="l"/>
            <a:r>
              <a:rPr lang="vi-VN" sz="1400" dirty="0"/>
              <a:t>số khu vực khác có lượng mưa giảm, </a:t>
            </a:r>
          </a:p>
          <a:p>
            <a:pPr lvl="1" algn="l"/>
            <a:r>
              <a:rPr lang="vi-VN" sz="1400" dirty="0"/>
              <a:t>dẫn đến hạn hán.</a:t>
            </a:r>
          </a:p>
          <a:p>
            <a:pPr lvl="1" algn="l"/>
            <a:r>
              <a:rPr lang="vi-VN" sz="1400" dirty="0"/>
              <a:t>Mưa lớn tập trung trong thời gian ngắn:</a:t>
            </a:r>
          </a:p>
          <a:p>
            <a:pPr lvl="1" algn="l"/>
            <a:r>
              <a:rPr lang="vi-VN" sz="1400" dirty="0"/>
              <a:t>Tăng nguy cơ lũ lụt, sạt lở đất.</a:t>
            </a:r>
          </a:p>
        </p:txBody>
      </p:sp>
      <p:pic>
        <p:nvPicPr>
          <p:cNvPr id="1043" name="Google Shape;1043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657299">
            <a:off x="3528088" y="456912"/>
            <a:ext cx="1288545" cy="553088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dk1">
                <a:alpha val="30000"/>
              </a:schemeClr>
            </a:outerShdw>
          </a:effectLst>
        </p:spPr>
      </p:pic>
      <p:sp>
        <p:nvSpPr>
          <p:cNvPr id="1044" name="Google Shape;1044;p47"/>
          <p:cNvSpPr/>
          <p:nvPr/>
        </p:nvSpPr>
        <p:spPr>
          <a:xfrm>
            <a:off x="2869472" y="3677622"/>
            <a:ext cx="2121010" cy="205782"/>
          </a:xfrm>
          <a:custGeom>
            <a:avLst/>
            <a:gdLst/>
            <a:ahLst/>
            <a:cxnLst/>
            <a:rect l="l" t="t" r="r" b="b"/>
            <a:pathLst>
              <a:path w="1355278" h="131490" extrusionOk="0">
                <a:moveTo>
                  <a:pt x="1209307" y="119002"/>
                </a:moveTo>
                <a:cubicBezTo>
                  <a:pt x="1257364" y="126565"/>
                  <a:pt x="1296673" y="101562"/>
                  <a:pt x="1325417" y="64595"/>
                </a:cubicBezTo>
                <a:cubicBezTo>
                  <a:pt x="1336058" y="50917"/>
                  <a:pt x="1345262" y="36296"/>
                  <a:pt x="1353676" y="21161"/>
                </a:cubicBezTo>
                <a:cubicBezTo>
                  <a:pt x="1361129" y="7759"/>
                  <a:pt x="1340589" y="-4261"/>
                  <a:pt x="1333127" y="9141"/>
                </a:cubicBezTo>
                <a:cubicBezTo>
                  <a:pt x="1310816" y="49231"/>
                  <a:pt x="1277618" y="97857"/>
                  <a:pt x="1226144" y="96818"/>
                </a:cubicBezTo>
                <a:cubicBezTo>
                  <a:pt x="1186731" y="96028"/>
                  <a:pt x="1150229" y="71024"/>
                  <a:pt x="1117601" y="51508"/>
                </a:cubicBezTo>
                <a:cubicBezTo>
                  <a:pt x="1080567" y="29353"/>
                  <a:pt x="1041876" y="5826"/>
                  <a:pt x="998160" y="797"/>
                </a:cubicBezTo>
                <a:cubicBezTo>
                  <a:pt x="944926" y="-5328"/>
                  <a:pt x="903037" y="24819"/>
                  <a:pt x="864956" y="58166"/>
                </a:cubicBezTo>
                <a:cubicBezTo>
                  <a:pt x="842141" y="78140"/>
                  <a:pt x="816690" y="97037"/>
                  <a:pt x="784871" y="96676"/>
                </a:cubicBezTo>
                <a:cubicBezTo>
                  <a:pt x="753814" y="96323"/>
                  <a:pt x="729134" y="73177"/>
                  <a:pt x="707823" y="53356"/>
                </a:cubicBezTo>
                <a:cubicBezTo>
                  <a:pt x="685846" y="32896"/>
                  <a:pt x="663289" y="13379"/>
                  <a:pt x="633649" y="5416"/>
                </a:cubicBezTo>
                <a:cubicBezTo>
                  <a:pt x="611615" y="-508"/>
                  <a:pt x="588249" y="6"/>
                  <a:pt x="566814" y="8045"/>
                </a:cubicBezTo>
                <a:cubicBezTo>
                  <a:pt x="527029" y="22961"/>
                  <a:pt x="499865" y="56775"/>
                  <a:pt x="464058" y="78121"/>
                </a:cubicBezTo>
                <a:cubicBezTo>
                  <a:pt x="447516" y="87979"/>
                  <a:pt x="429174" y="93780"/>
                  <a:pt x="409777" y="91017"/>
                </a:cubicBezTo>
                <a:cubicBezTo>
                  <a:pt x="380766" y="86884"/>
                  <a:pt x="355629" y="67558"/>
                  <a:pt x="332852" y="50498"/>
                </a:cubicBezTo>
                <a:cubicBezTo>
                  <a:pt x="315967" y="37849"/>
                  <a:pt x="298731" y="22066"/>
                  <a:pt x="277191" y="18485"/>
                </a:cubicBezTo>
                <a:cubicBezTo>
                  <a:pt x="250065" y="13979"/>
                  <a:pt x="223386" y="29048"/>
                  <a:pt x="200981" y="42440"/>
                </a:cubicBezTo>
                <a:cubicBezTo>
                  <a:pt x="172550" y="59452"/>
                  <a:pt x="146100" y="79921"/>
                  <a:pt x="116632" y="95180"/>
                </a:cubicBezTo>
                <a:cubicBezTo>
                  <a:pt x="96016" y="105848"/>
                  <a:pt x="70470" y="114716"/>
                  <a:pt x="49959" y="99019"/>
                </a:cubicBezTo>
                <a:cubicBezTo>
                  <a:pt x="36738" y="88903"/>
                  <a:pt x="28581" y="73130"/>
                  <a:pt x="21766" y="58347"/>
                </a:cubicBezTo>
                <a:cubicBezTo>
                  <a:pt x="15351" y="44450"/>
                  <a:pt x="-5170" y="56537"/>
                  <a:pt x="1217" y="70367"/>
                </a:cubicBezTo>
                <a:cubicBezTo>
                  <a:pt x="13686" y="97380"/>
                  <a:pt x="32998" y="125431"/>
                  <a:pt x="64483" y="130594"/>
                </a:cubicBezTo>
                <a:cubicBezTo>
                  <a:pt x="91743" y="135061"/>
                  <a:pt x="118507" y="122069"/>
                  <a:pt x="141398" y="108677"/>
                </a:cubicBezTo>
                <a:cubicBezTo>
                  <a:pt x="172093" y="90713"/>
                  <a:pt x="200286" y="68539"/>
                  <a:pt x="232038" y="52375"/>
                </a:cubicBezTo>
                <a:cubicBezTo>
                  <a:pt x="252235" y="42097"/>
                  <a:pt x="270824" y="37001"/>
                  <a:pt x="290945" y="49346"/>
                </a:cubicBezTo>
                <a:cubicBezTo>
                  <a:pt x="335775" y="76844"/>
                  <a:pt x="375445" y="122479"/>
                  <a:pt x="433229" y="114516"/>
                </a:cubicBezTo>
                <a:cubicBezTo>
                  <a:pt x="476917" y="108496"/>
                  <a:pt x="507184" y="73720"/>
                  <a:pt x="541230" y="49289"/>
                </a:cubicBezTo>
                <a:cubicBezTo>
                  <a:pt x="557839" y="37373"/>
                  <a:pt x="576399" y="26914"/>
                  <a:pt x="597186" y="25352"/>
                </a:cubicBezTo>
                <a:cubicBezTo>
                  <a:pt x="624769" y="23276"/>
                  <a:pt x="650306" y="34934"/>
                  <a:pt x="671122" y="52298"/>
                </a:cubicBezTo>
                <a:cubicBezTo>
                  <a:pt x="694536" y="71825"/>
                  <a:pt x="714809" y="96047"/>
                  <a:pt x="742688" y="109553"/>
                </a:cubicBezTo>
                <a:cubicBezTo>
                  <a:pt x="772631" y="124060"/>
                  <a:pt x="805069" y="122907"/>
                  <a:pt x="834917" y="108677"/>
                </a:cubicBezTo>
                <a:cubicBezTo>
                  <a:pt x="884430" y="85074"/>
                  <a:pt x="915201" y="29315"/>
                  <a:pt x="973946" y="24152"/>
                </a:cubicBezTo>
                <a:cubicBezTo>
                  <a:pt x="1017224" y="20342"/>
                  <a:pt x="1057438" y="43535"/>
                  <a:pt x="1093331" y="64767"/>
                </a:cubicBezTo>
                <a:cubicBezTo>
                  <a:pt x="1129461" y="86131"/>
                  <a:pt x="1166943" y="112334"/>
                  <a:pt x="1209307" y="119002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5" name="Google Shape;1045;p4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293080">
            <a:off x="6251505" y="869599"/>
            <a:ext cx="2236364" cy="2086149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</p:pic>
      <p:pic>
        <p:nvPicPr>
          <p:cNvPr id="1046" name="Google Shape;1046;p4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-607062">
            <a:off x="6222510" y="2688007"/>
            <a:ext cx="2405873" cy="1143368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</p:pic>
      <p:pic>
        <p:nvPicPr>
          <p:cNvPr id="1047" name="Google Shape;1047;p4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045932" y="3864858"/>
            <a:ext cx="1246092" cy="68483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2" name="Google Shape;1052;p48"/>
          <p:cNvGrpSpPr/>
          <p:nvPr/>
        </p:nvGrpSpPr>
        <p:grpSpPr>
          <a:xfrm>
            <a:off x="5462492" y="3487777"/>
            <a:ext cx="925506" cy="969122"/>
            <a:chOff x="6565631" y="1468627"/>
            <a:chExt cx="590510" cy="618299"/>
          </a:xfrm>
        </p:grpSpPr>
        <p:sp>
          <p:nvSpPr>
            <p:cNvPr id="1053" name="Google Shape;1053;p48"/>
            <p:cNvSpPr/>
            <p:nvPr/>
          </p:nvSpPr>
          <p:spPr>
            <a:xfrm>
              <a:off x="6692893" y="1643744"/>
              <a:ext cx="331949" cy="303147"/>
            </a:xfrm>
            <a:custGeom>
              <a:avLst/>
              <a:gdLst/>
              <a:ahLst/>
              <a:cxnLst/>
              <a:rect l="l" t="t" r="r" b="b"/>
              <a:pathLst>
                <a:path w="331949" h="303147" extrusionOk="0">
                  <a:moveTo>
                    <a:pt x="23584" y="84091"/>
                  </a:moveTo>
                  <a:cubicBezTo>
                    <a:pt x="14068" y="96473"/>
                    <a:pt x="9309" y="113618"/>
                    <a:pt x="4551" y="128858"/>
                  </a:cubicBezTo>
                  <a:cubicBezTo>
                    <a:pt x="-3062" y="158386"/>
                    <a:pt x="-2111" y="191723"/>
                    <a:pt x="15019" y="218393"/>
                  </a:cubicBezTo>
                  <a:cubicBezTo>
                    <a:pt x="33101" y="245063"/>
                    <a:pt x="62602" y="267923"/>
                    <a:pt x="91151" y="283163"/>
                  </a:cubicBezTo>
                  <a:cubicBezTo>
                    <a:pt x="121604" y="299356"/>
                    <a:pt x="154912" y="306976"/>
                    <a:pt x="189172" y="301261"/>
                  </a:cubicBezTo>
                  <a:cubicBezTo>
                    <a:pt x="221528" y="295546"/>
                    <a:pt x="252932" y="283163"/>
                    <a:pt x="277675" y="261256"/>
                  </a:cubicBezTo>
                  <a:cubicBezTo>
                    <a:pt x="303370" y="238396"/>
                    <a:pt x="319548" y="205058"/>
                    <a:pt x="328113" y="172673"/>
                  </a:cubicBezTo>
                  <a:cubicBezTo>
                    <a:pt x="333823" y="151718"/>
                    <a:pt x="332872" y="131716"/>
                    <a:pt x="327162" y="111713"/>
                  </a:cubicBezTo>
                  <a:cubicBezTo>
                    <a:pt x="322403" y="94568"/>
                    <a:pt x="315742" y="75518"/>
                    <a:pt x="304322" y="61231"/>
                  </a:cubicBezTo>
                  <a:cubicBezTo>
                    <a:pt x="293854" y="46943"/>
                    <a:pt x="281482" y="32656"/>
                    <a:pt x="266256" y="23131"/>
                  </a:cubicBezTo>
                  <a:cubicBezTo>
                    <a:pt x="249126" y="12653"/>
                    <a:pt x="230093" y="7891"/>
                    <a:pt x="210108" y="6938"/>
                  </a:cubicBezTo>
                  <a:cubicBezTo>
                    <a:pt x="208205" y="6938"/>
                    <a:pt x="206301" y="6938"/>
                    <a:pt x="204398" y="7891"/>
                  </a:cubicBezTo>
                  <a:cubicBezTo>
                    <a:pt x="184414" y="-1634"/>
                    <a:pt x="160622" y="-1634"/>
                    <a:pt x="140637" y="3128"/>
                  </a:cubicBezTo>
                  <a:cubicBezTo>
                    <a:pt x="126363" y="6938"/>
                    <a:pt x="110184" y="11701"/>
                    <a:pt x="96861" y="19321"/>
                  </a:cubicBezTo>
                  <a:cubicBezTo>
                    <a:pt x="90200" y="24083"/>
                    <a:pt x="84490" y="29798"/>
                    <a:pt x="77828" y="35513"/>
                  </a:cubicBezTo>
                  <a:cubicBezTo>
                    <a:pt x="71167" y="40276"/>
                    <a:pt x="64505" y="44086"/>
                    <a:pt x="58795" y="48848"/>
                  </a:cubicBezTo>
                  <a:cubicBezTo>
                    <a:pt x="46424" y="59326"/>
                    <a:pt x="33101" y="70756"/>
                    <a:pt x="23584" y="84091"/>
                  </a:cubicBezTo>
                  <a:close/>
                  <a:moveTo>
                    <a:pt x="60699" y="87901"/>
                  </a:moveTo>
                  <a:cubicBezTo>
                    <a:pt x="72118" y="78376"/>
                    <a:pt x="82587" y="69803"/>
                    <a:pt x="94007" y="60278"/>
                  </a:cubicBezTo>
                  <a:cubicBezTo>
                    <a:pt x="99716" y="55516"/>
                    <a:pt x="104475" y="49801"/>
                    <a:pt x="111136" y="45991"/>
                  </a:cubicBezTo>
                  <a:cubicBezTo>
                    <a:pt x="116846" y="42181"/>
                    <a:pt x="124459" y="40276"/>
                    <a:pt x="131121" y="38371"/>
                  </a:cubicBezTo>
                  <a:cubicBezTo>
                    <a:pt x="152057" y="31703"/>
                    <a:pt x="180607" y="24083"/>
                    <a:pt x="199640" y="40276"/>
                  </a:cubicBezTo>
                  <a:cubicBezTo>
                    <a:pt x="207253" y="45038"/>
                    <a:pt x="216770" y="42181"/>
                    <a:pt x="221528" y="36466"/>
                  </a:cubicBezTo>
                  <a:cubicBezTo>
                    <a:pt x="231045" y="38371"/>
                    <a:pt x="240561" y="41228"/>
                    <a:pt x="250078" y="46943"/>
                  </a:cubicBezTo>
                  <a:cubicBezTo>
                    <a:pt x="261498" y="53611"/>
                    <a:pt x="269111" y="65041"/>
                    <a:pt x="277675" y="74566"/>
                  </a:cubicBezTo>
                  <a:cubicBezTo>
                    <a:pt x="286240" y="85043"/>
                    <a:pt x="290999" y="96473"/>
                    <a:pt x="294805" y="108856"/>
                  </a:cubicBezTo>
                  <a:cubicBezTo>
                    <a:pt x="299564" y="123143"/>
                    <a:pt x="304322" y="138383"/>
                    <a:pt x="302419" y="154576"/>
                  </a:cubicBezTo>
                  <a:cubicBezTo>
                    <a:pt x="299564" y="181246"/>
                    <a:pt x="285289" y="210773"/>
                    <a:pt x="268159" y="230776"/>
                  </a:cubicBezTo>
                  <a:cubicBezTo>
                    <a:pt x="251029" y="250778"/>
                    <a:pt x="228190" y="263161"/>
                    <a:pt x="202495" y="270781"/>
                  </a:cubicBezTo>
                  <a:cubicBezTo>
                    <a:pt x="174897" y="278401"/>
                    <a:pt x="149202" y="278401"/>
                    <a:pt x="122556" y="267923"/>
                  </a:cubicBezTo>
                  <a:cubicBezTo>
                    <a:pt x="96861" y="258398"/>
                    <a:pt x="74022" y="241253"/>
                    <a:pt x="54989" y="222203"/>
                  </a:cubicBezTo>
                  <a:cubicBezTo>
                    <a:pt x="35956" y="203153"/>
                    <a:pt x="25487" y="182198"/>
                    <a:pt x="28342" y="154576"/>
                  </a:cubicBezTo>
                  <a:cubicBezTo>
                    <a:pt x="29294" y="143146"/>
                    <a:pt x="33101" y="130763"/>
                    <a:pt x="37859" y="119333"/>
                  </a:cubicBezTo>
                  <a:cubicBezTo>
                    <a:pt x="42617" y="105998"/>
                    <a:pt x="50230" y="97426"/>
                    <a:pt x="60699" y="8790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4" name="Google Shape;1054;p48"/>
            <p:cNvSpPr/>
            <p:nvPr/>
          </p:nvSpPr>
          <p:spPr>
            <a:xfrm>
              <a:off x="6820208" y="1468627"/>
              <a:ext cx="36162" cy="116332"/>
            </a:xfrm>
            <a:custGeom>
              <a:avLst/>
              <a:gdLst/>
              <a:ahLst/>
              <a:cxnLst/>
              <a:rect l="l" t="t" r="r" b="b"/>
              <a:pathLst>
                <a:path w="36162" h="116332" extrusionOk="0">
                  <a:moveTo>
                    <a:pt x="6661" y="27750"/>
                  </a:moveTo>
                  <a:cubicBezTo>
                    <a:pt x="6661" y="27750"/>
                    <a:pt x="6661" y="28702"/>
                    <a:pt x="6661" y="27750"/>
                  </a:cubicBezTo>
                  <a:cubicBezTo>
                    <a:pt x="7613" y="29655"/>
                    <a:pt x="7613" y="30607"/>
                    <a:pt x="7613" y="31560"/>
                  </a:cubicBezTo>
                  <a:cubicBezTo>
                    <a:pt x="7613" y="32512"/>
                    <a:pt x="7613" y="33465"/>
                    <a:pt x="7613" y="33465"/>
                  </a:cubicBezTo>
                  <a:cubicBezTo>
                    <a:pt x="7613" y="33465"/>
                    <a:pt x="7613" y="33465"/>
                    <a:pt x="7613" y="33465"/>
                  </a:cubicBezTo>
                  <a:cubicBezTo>
                    <a:pt x="7613" y="39180"/>
                    <a:pt x="8565" y="44895"/>
                    <a:pt x="7613" y="50610"/>
                  </a:cubicBezTo>
                  <a:cubicBezTo>
                    <a:pt x="6661" y="67755"/>
                    <a:pt x="7613" y="84900"/>
                    <a:pt x="7613" y="102045"/>
                  </a:cubicBezTo>
                  <a:cubicBezTo>
                    <a:pt x="7613" y="109665"/>
                    <a:pt x="14275" y="116332"/>
                    <a:pt x="21888" y="116332"/>
                  </a:cubicBezTo>
                  <a:cubicBezTo>
                    <a:pt x="29501" y="116332"/>
                    <a:pt x="36163" y="109665"/>
                    <a:pt x="36163" y="102045"/>
                  </a:cubicBezTo>
                  <a:cubicBezTo>
                    <a:pt x="36163" y="83947"/>
                    <a:pt x="36163" y="65850"/>
                    <a:pt x="36163" y="47752"/>
                  </a:cubicBezTo>
                  <a:cubicBezTo>
                    <a:pt x="36163" y="32512"/>
                    <a:pt x="36163" y="15367"/>
                    <a:pt x="23791" y="3937"/>
                  </a:cubicBezTo>
                  <a:cubicBezTo>
                    <a:pt x="18081" y="-825"/>
                    <a:pt x="8565" y="-1778"/>
                    <a:pt x="3807" y="3937"/>
                  </a:cubicBezTo>
                  <a:cubicBezTo>
                    <a:pt x="-952" y="10605"/>
                    <a:pt x="-1903" y="20130"/>
                    <a:pt x="4758" y="25845"/>
                  </a:cubicBezTo>
                  <a:cubicBezTo>
                    <a:pt x="5710" y="26797"/>
                    <a:pt x="6661" y="27750"/>
                    <a:pt x="6661" y="27750"/>
                  </a:cubicBezTo>
                  <a:close/>
                  <a:moveTo>
                    <a:pt x="6661" y="27750"/>
                  </a:moveTo>
                  <a:cubicBezTo>
                    <a:pt x="6661" y="27750"/>
                    <a:pt x="6661" y="26797"/>
                    <a:pt x="6661" y="26797"/>
                  </a:cubicBezTo>
                  <a:cubicBezTo>
                    <a:pt x="6661" y="26797"/>
                    <a:pt x="6661" y="27750"/>
                    <a:pt x="6661" y="2775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5" name="Google Shape;1055;p48"/>
            <p:cNvSpPr/>
            <p:nvPr/>
          </p:nvSpPr>
          <p:spPr>
            <a:xfrm>
              <a:off x="6954214" y="1531016"/>
              <a:ext cx="67268" cy="93481"/>
            </a:xfrm>
            <a:custGeom>
              <a:avLst/>
              <a:gdLst/>
              <a:ahLst/>
              <a:cxnLst/>
              <a:rect l="l" t="t" r="r" b="b"/>
              <a:pathLst>
                <a:path w="67268" h="93481" extrusionOk="0">
                  <a:moveTo>
                    <a:pt x="9693" y="92996"/>
                  </a:moveTo>
                  <a:cubicBezTo>
                    <a:pt x="16355" y="94901"/>
                    <a:pt x="25871" y="91091"/>
                    <a:pt x="26823" y="83471"/>
                  </a:cubicBezTo>
                  <a:cubicBezTo>
                    <a:pt x="26823" y="82518"/>
                    <a:pt x="26823" y="82518"/>
                    <a:pt x="26823" y="81566"/>
                  </a:cubicBezTo>
                  <a:cubicBezTo>
                    <a:pt x="26823" y="81566"/>
                    <a:pt x="27775" y="78708"/>
                    <a:pt x="26823" y="80613"/>
                  </a:cubicBezTo>
                  <a:cubicBezTo>
                    <a:pt x="25871" y="82518"/>
                    <a:pt x="26823" y="80613"/>
                    <a:pt x="26823" y="79661"/>
                  </a:cubicBezTo>
                  <a:cubicBezTo>
                    <a:pt x="26823" y="78708"/>
                    <a:pt x="27775" y="78708"/>
                    <a:pt x="27775" y="77756"/>
                  </a:cubicBezTo>
                  <a:cubicBezTo>
                    <a:pt x="29678" y="74898"/>
                    <a:pt x="31581" y="72993"/>
                    <a:pt x="32533" y="70136"/>
                  </a:cubicBezTo>
                  <a:cubicBezTo>
                    <a:pt x="34436" y="67278"/>
                    <a:pt x="36339" y="65373"/>
                    <a:pt x="37291" y="62516"/>
                  </a:cubicBezTo>
                  <a:cubicBezTo>
                    <a:pt x="38243" y="61563"/>
                    <a:pt x="38243" y="59658"/>
                    <a:pt x="39194" y="57753"/>
                  </a:cubicBezTo>
                  <a:cubicBezTo>
                    <a:pt x="39194" y="57753"/>
                    <a:pt x="40146" y="54896"/>
                    <a:pt x="39194" y="56801"/>
                  </a:cubicBezTo>
                  <a:cubicBezTo>
                    <a:pt x="38243" y="58706"/>
                    <a:pt x="39194" y="56801"/>
                    <a:pt x="39194" y="55848"/>
                  </a:cubicBezTo>
                  <a:cubicBezTo>
                    <a:pt x="39194" y="54896"/>
                    <a:pt x="40146" y="53943"/>
                    <a:pt x="40146" y="52991"/>
                  </a:cubicBezTo>
                  <a:cubicBezTo>
                    <a:pt x="43001" y="47276"/>
                    <a:pt x="46808" y="41561"/>
                    <a:pt x="50614" y="36798"/>
                  </a:cubicBezTo>
                  <a:cubicBezTo>
                    <a:pt x="51566" y="35846"/>
                    <a:pt x="51566" y="35846"/>
                    <a:pt x="52518" y="34893"/>
                  </a:cubicBezTo>
                  <a:cubicBezTo>
                    <a:pt x="53469" y="33941"/>
                    <a:pt x="54421" y="32036"/>
                    <a:pt x="56324" y="31083"/>
                  </a:cubicBezTo>
                  <a:cubicBezTo>
                    <a:pt x="58227" y="28226"/>
                    <a:pt x="61082" y="26321"/>
                    <a:pt x="62986" y="23463"/>
                  </a:cubicBezTo>
                  <a:cubicBezTo>
                    <a:pt x="68696" y="17748"/>
                    <a:pt x="68696" y="8223"/>
                    <a:pt x="62986" y="3461"/>
                  </a:cubicBezTo>
                  <a:cubicBezTo>
                    <a:pt x="60131" y="-1302"/>
                    <a:pt x="51566" y="-1302"/>
                    <a:pt x="45856" y="4413"/>
                  </a:cubicBezTo>
                  <a:cubicBezTo>
                    <a:pt x="35388" y="14891"/>
                    <a:pt x="25871" y="27273"/>
                    <a:pt x="18258" y="39656"/>
                  </a:cubicBezTo>
                  <a:cubicBezTo>
                    <a:pt x="17306" y="40608"/>
                    <a:pt x="16355" y="42513"/>
                    <a:pt x="16355" y="44418"/>
                  </a:cubicBezTo>
                  <a:cubicBezTo>
                    <a:pt x="15403" y="46323"/>
                    <a:pt x="15403" y="47276"/>
                    <a:pt x="14451" y="49181"/>
                  </a:cubicBezTo>
                  <a:cubicBezTo>
                    <a:pt x="13500" y="50133"/>
                    <a:pt x="13500" y="50133"/>
                    <a:pt x="13500" y="50133"/>
                  </a:cubicBezTo>
                  <a:cubicBezTo>
                    <a:pt x="12548" y="51086"/>
                    <a:pt x="12548" y="52038"/>
                    <a:pt x="12548" y="52991"/>
                  </a:cubicBezTo>
                  <a:cubicBezTo>
                    <a:pt x="11596" y="53943"/>
                    <a:pt x="10645" y="55848"/>
                    <a:pt x="9693" y="56801"/>
                  </a:cubicBezTo>
                  <a:cubicBezTo>
                    <a:pt x="4935" y="62516"/>
                    <a:pt x="1128" y="69183"/>
                    <a:pt x="177" y="75851"/>
                  </a:cubicBezTo>
                  <a:cubicBezTo>
                    <a:pt x="-775" y="83471"/>
                    <a:pt x="2080" y="92043"/>
                    <a:pt x="9693" y="929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6" name="Google Shape;1056;p48"/>
            <p:cNvSpPr/>
            <p:nvPr/>
          </p:nvSpPr>
          <p:spPr>
            <a:xfrm>
              <a:off x="6967714" y="1580197"/>
              <a:ext cx="951" cy="952"/>
            </a:xfrm>
            <a:custGeom>
              <a:avLst/>
              <a:gdLst/>
              <a:ahLst/>
              <a:cxnLst/>
              <a:rect l="l" t="t" r="r" b="b"/>
              <a:pathLst>
                <a:path w="951" h="952" extrusionOk="0">
                  <a:moveTo>
                    <a:pt x="0" y="952"/>
                  </a:moveTo>
                  <a:cubicBezTo>
                    <a:pt x="0" y="952"/>
                    <a:pt x="0" y="0"/>
                    <a:pt x="952" y="0"/>
                  </a:cubicBezTo>
                  <a:cubicBezTo>
                    <a:pt x="952" y="0"/>
                    <a:pt x="0" y="952"/>
                    <a:pt x="0" y="9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7" name="Google Shape;1057;p48"/>
            <p:cNvSpPr/>
            <p:nvPr/>
          </p:nvSpPr>
          <p:spPr>
            <a:xfrm>
              <a:off x="7076760" y="1702117"/>
              <a:ext cx="1345" cy="1347"/>
            </a:xfrm>
            <a:custGeom>
              <a:avLst/>
              <a:gdLst/>
              <a:ahLst/>
              <a:cxnLst/>
              <a:rect l="l" t="t" r="r" b="b"/>
              <a:pathLst>
                <a:path w="1345" h="1347" extrusionOk="0">
                  <a:moveTo>
                    <a:pt x="1346" y="0"/>
                  </a:moveTo>
                  <a:cubicBezTo>
                    <a:pt x="394" y="0"/>
                    <a:pt x="394" y="0"/>
                    <a:pt x="394" y="953"/>
                  </a:cubicBezTo>
                  <a:cubicBezTo>
                    <a:pt x="-557" y="1905"/>
                    <a:pt x="394" y="953"/>
                    <a:pt x="13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8" name="Google Shape;1058;p48"/>
            <p:cNvSpPr/>
            <p:nvPr/>
          </p:nvSpPr>
          <p:spPr>
            <a:xfrm>
              <a:off x="7042419" y="1649540"/>
              <a:ext cx="84468" cy="67340"/>
            </a:xfrm>
            <a:custGeom>
              <a:avLst/>
              <a:gdLst/>
              <a:ahLst/>
              <a:cxnLst/>
              <a:rect l="l" t="t" r="r" b="b"/>
              <a:pathLst>
                <a:path w="84468" h="67340" extrusionOk="0">
                  <a:moveTo>
                    <a:pt x="24267" y="63054"/>
                  </a:moveTo>
                  <a:cubicBezTo>
                    <a:pt x="26171" y="61149"/>
                    <a:pt x="29026" y="58292"/>
                    <a:pt x="30929" y="56387"/>
                  </a:cubicBezTo>
                  <a:cubicBezTo>
                    <a:pt x="31880" y="55434"/>
                    <a:pt x="32832" y="54482"/>
                    <a:pt x="33784" y="53529"/>
                  </a:cubicBezTo>
                  <a:cubicBezTo>
                    <a:pt x="33784" y="53529"/>
                    <a:pt x="34736" y="53529"/>
                    <a:pt x="34736" y="53529"/>
                  </a:cubicBezTo>
                  <a:cubicBezTo>
                    <a:pt x="34736" y="53529"/>
                    <a:pt x="34736" y="53529"/>
                    <a:pt x="34736" y="52577"/>
                  </a:cubicBezTo>
                  <a:cubicBezTo>
                    <a:pt x="39494" y="48767"/>
                    <a:pt x="44252" y="45909"/>
                    <a:pt x="49010" y="44004"/>
                  </a:cubicBezTo>
                  <a:cubicBezTo>
                    <a:pt x="51865" y="43052"/>
                    <a:pt x="53769" y="41147"/>
                    <a:pt x="56623" y="40194"/>
                  </a:cubicBezTo>
                  <a:cubicBezTo>
                    <a:pt x="59479" y="38289"/>
                    <a:pt x="62333" y="36384"/>
                    <a:pt x="65188" y="33527"/>
                  </a:cubicBezTo>
                  <a:cubicBezTo>
                    <a:pt x="66140" y="32574"/>
                    <a:pt x="66140" y="32574"/>
                    <a:pt x="67092" y="31622"/>
                  </a:cubicBezTo>
                  <a:cubicBezTo>
                    <a:pt x="68043" y="31622"/>
                    <a:pt x="68043" y="30669"/>
                    <a:pt x="68995" y="30669"/>
                  </a:cubicBezTo>
                  <a:cubicBezTo>
                    <a:pt x="69947" y="29717"/>
                    <a:pt x="70898" y="29717"/>
                    <a:pt x="71850" y="28764"/>
                  </a:cubicBezTo>
                  <a:cubicBezTo>
                    <a:pt x="71850" y="28764"/>
                    <a:pt x="71850" y="28764"/>
                    <a:pt x="71850" y="28764"/>
                  </a:cubicBezTo>
                  <a:cubicBezTo>
                    <a:pt x="72802" y="28764"/>
                    <a:pt x="72802" y="28764"/>
                    <a:pt x="69947" y="28764"/>
                  </a:cubicBezTo>
                  <a:cubicBezTo>
                    <a:pt x="73753" y="27812"/>
                    <a:pt x="77560" y="27812"/>
                    <a:pt x="80415" y="24954"/>
                  </a:cubicBezTo>
                  <a:cubicBezTo>
                    <a:pt x="83270" y="22097"/>
                    <a:pt x="85173" y="18287"/>
                    <a:pt x="84221" y="14477"/>
                  </a:cubicBezTo>
                  <a:cubicBezTo>
                    <a:pt x="84221" y="10667"/>
                    <a:pt x="83270" y="6857"/>
                    <a:pt x="80415" y="3999"/>
                  </a:cubicBezTo>
                  <a:cubicBezTo>
                    <a:pt x="78512" y="2094"/>
                    <a:pt x="74705" y="-763"/>
                    <a:pt x="70898" y="189"/>
                  </a:cubicBezTo>
                  <a:cubicBezTo>
                    <a:pt x="66140" y="1142"/>
                    <a:pt x="62333" y="2094"/>
                    <a:pt x="57575" y="3999"/>
                  </a:cubicBezTo>
                  <a:cubicBezTo>
                    <a:pt x="54720" y="5904"/>
                    <a:pt x="50913" y="7809"/>
                    <a:pt x="48059" y="10667"/>
                  </a:cubicBezTo>
                  <a:cubicBezTo>
                    <a:pt x="47107" y="11619"/>
                    <a:pt x="46155" y="12572"/>
                    <a:pt x="45204" y="13524"/>
                  </a:cubicBezTo>
                  <a:cubicBezTo>
                    <a:pt x="45204" y="13524"/>
                    <a:pt x="44252" y="14477"/>
                    <a:pt x="44252" y="14477"/>
                  </a:cubicBezTo>
                  <a:cubicBezTo>
                    <a:pt x="41397" y="16382"/>
                    <a:pt x="38542" y="17334"/>
                    <a:pt x="36639" y="19239"/>
                  </a:cubicBezTo>
                  <a:cubicBezTo>
                    <a:pt x="25219" y="25907"/>
                    <a:pt x="13799" y="33527"/>
                    <a:pt x="4282" y="43052"/>
                  </a:cubicBezTo>
                  <a:cubicBezTo>
                    <a:pt x="-1427" y="47814"/>
                    <a:pt x="-1427" y="58292"/>
                    <a:pt x="4282" y="63054"/>
                  </a:cubicBezTo>
                  <a:cubicBezTo>
                    <a:pt x="9992" y="68769"/>
                    <a:pt x="18557" y="68769"/>
                    <a:pt x="24267" y="63054"/>
                  </a:cubicBezTo>
                  <a:close/>
                  <a:moveTo>
                    <a:pt x="70898" y="28764"/>
                  </a:moveTo>
                  <a:cubicBezTo>
                    <a:pt x="70898" y="28764"/>
                    <a:pt x="71850" y="28764"/>
                    <a:pt x="70898" y="28764"/>
                  </a:cubicBezTo>
                  <a:cubicBezTo>
                    <a:pt x="70898" y="28764"/>
                    <a:pt x="69947" y="29717"/>
                    <a:pt x="70898" y="2876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9" name="Google Shape;1059;p48"/>
            <p:cNvSpPr/>
            <p:nvPr/>
          </p:nvSpPr>
          <p:spPr>
            <a:xfrm>
              <a:off x="7118604" y="1835044"/>
              <a:ext cx="422" cy="423"/>
            </a:xfrm>
            <a:custGeom>
              <a:avLst/>
              <a:gdLst/>
              <a:ahLst/>
              <a:cxnLst/>
              <a:rect l="l" t="t" r="r" b="b"/>
              <a:pathLst>
                <a:path w="422" h="423" extrusionOk="0">
                  <a:moveTo>
                    <a:pt x="423" y="423"/>
                  </a:moveTo>
                  <a:cubicBezTo>
                    <a:pt x="423" y="423"/>
                    <a:pt x="423" y="423"/>
                    <a:pt x="423" y="423"/>
                  </a:cubicBezTo>
                  <a:cubicBezTo>
                    <a:pt x="423" y="423"/>
                    <a:pt x="-529" y="-529"/>
                    <a:pt x="423" y="4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0" name="Google Shape;1060;p48"/>
            <p:cNvSpPr/>
            <p:nvPr/>
          </p:nvSpPr>
          <p:spPr>
            <a:xfrm>
              <a:off x="7064656" y="1815337"/>
              <a:ext cx="91485" cy="61209"/>
            </a:xfrm>
            <a:custGeom>
              <a:avLst/>
              <a:gdLst/>
              <a:ahLst/>
              <a:cxnLst/>
              <a:rect l="l" t="t" r="r" b="b"/>
              <a:pathLst>
                <a:path w="91485" h="61209" extrusionOk="0">
                  <a:moveTo>
                    <a:pt x="55323" y="21082"/>
                  </a:moveTo>
                  <a:cubicBezTo>
                    <a:pt x="54371" y="21082"/>
                    <a:pt x="54371" y="20130"/>
                    <a:pt x="53419" y="20130"/>
                  </a:cubicBezTo>
                  <a:cubicBezTo>
                    <a:pt x="51516" y="19177"/>
                    <a:pt x="50565" y="18225"/>
                    <a:pt x="48661" y="18225"/>
                  </a:cubicBezTo>
                  <a:cubicBezTo>
                    <a:pt x="45806" y="16320"/>
                    <a:pt x="42951" y="15367"/>
                    <a:pt x="39145" y="13462"/>
                  </a:cubicBezTo>
                  <a:cubicBezTo>
                    <a:pt x="36290" y="11557"/>
                    <a:pt x="33435" y="9652"/>
                    <a:pt x="30580" y="7747"/>
                  </a:cubicBezTo>
                  <a:cubicBezTo>
                    <a:pt x="28676" y="6795"/>
                    <a:pt x="27725" y="5842"/>
                    <a:pt x="25822" y="4890"/>
                  </a:cubicBezTo>
                  <a:lnTo>
                    <a:pt x="23918" y="3937"/>
                  </a:lnTo>
                  <a:cubicBezTo>
                    <a:pt x="24870" y="4890"/>
                    <a:pt x="25822" y="4890"/>
                    <a:pt x="24870" y="4890"/>
                  </a:cubicBezTo>
                  <a:lnTo>
                    <a:pt x="23918" y="3937"/>
                  </a:lnTo>
                  <a:cubicBezTo>
                    <a:pt x="18208" y="-825"/>
                    <a:pt x="9643" y="-1778"/>
                    <a:pt x="3934" y="3937"/>
                  </a:cubicBezTo>
                  <a:cubicBezTo>
                    <a:pt x="-825" y="7747"/>
                    <a:pt x="-1776" y="17272"/>
                    <a:pt x="3934" y="22987"/>
                  </a:cubicBezTo>
                  <a:cubicBezTo>
                    <a:pt x="9643" y="27750"/>
                    <a:pt x="16305" y="32512"/>
                    <a:pt x="22967" y="36322"/>
                  </a:cubicBezTo>
                  <a:cubicBezTo>
                    <a:pt x="28676" y="39180"/>
                    <a:pt x="34386" y="42990"/>
                    <a:pt x="40096" y="45847"/>
                  </a:cubicBezTo>
                  <a:cubicBezTo>
                    <a:pt x="45806" y="48705"/>
                    <a:pt x="52468" y="50610"/>
                    <a:pt x="58178" y="52515"/>
                  </a:cubicBezTo>
                  <a:cubicBezTo>
                    <a:pt x="59129" y="52515"/>
                    <a:pt x="61033" y="53467"/>
                    <a:pt x="61984" y="53467"/>
                  </a:cubicBezTo>
                  <a:cubicBezTo>
                    <a:pt x="58178" y="52515"/>
                    <a:pt x="61984" y="53467"/>
                    <a:pt x="62936" y="54420"/>
                  </a:cubicBezTo>
                  <a:cubicBezTo>
                    <a:pt x="62936" y="54420"/>
                    <a:pt x="62936" y="54420"/>
                    <a:pt x="63888" y="54420"/>
                  </a:cubicBezTo>
                  <a:cubicBezTo>
                    <a:pt x="66743" y="58230"/>
                    <a:pt x="70549" y="60135"/>
                    <a:pt x="75308" y="61087"/>
                  </a:cubicBezTo>
                  <a:cubicBezTo>
                    <a:pt x="76259" y="61087"/>
                    <a:pt x="77211" y="61087"/>
                    <a:pt x="77211" y="61087"/>
                  </a:cubicBezTo>
                  <a:cubicBezTo>
                    <a:pt x="82921" y="62040"/>
                    <a:pt x="88631" y="57277"/>
                    <a:pt x="90534" y="52515"/>
                  </a:cubicBezTo>
                  <a:cubicBezTo>
                    <a:pt x="92437" y="46800"/>
                    <a:pt x="91486" y="41085"/>
                    <a:pt x="87679" y="37275"/>
                  </a:cubicBezTo>
                  <a:cubicBezTo>
                    <a:pt x="79114" y="27750"/>
                    <a:pt x="66743" y="23940"/>
                    <a:pt x="55323" y="21082"/>
                  </a:cubicBezTo>
                  <a:cubicBezTo>
                    <a:pt x="55323" y="21082"/>
                    <a:pt x="56275" y="21082"/>
                    <a:pt x="55323" y="2108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1" name="Google Shape;1061;p48"/>
            <p:cNvSpPr/>
            <p:nvPr/>
          </p:nvSpPr>
          <p:spPr>
            <a:xfrm>
              <a:off x="7015059" y="1931542"/>
              <a:ext cx="72449" cy="78039"/>
            </a:xfrm>
            <a:custGeom>
              <a:avLst/>
              <a:gdLst/>
              <a:ahLst/>
              <a:cxnLst/>
              <a:rect l="l" t="t" r="r" b="b"/>
              <a:pathLst>
                <a:path w="72449" h="78039" extrusionOk="0">
                  <a:moveTo>
                    <a:pt x="4045" y="24892"/>
                  </a:moveTo>
                  <a:cubicBezTo>
                    <a:pt x="6899" y="27750"/>
                    <a:pt x="10706" y="29655"/>
                    <a:pt x="13561" y="32512"/>
                  </a:cubicBezTo>
                  <a:cubicBezTo>
                    <a:pt x="14513" y="33465"/>
                    <a:pt x="16416" y="34417"/>
                    <a:pt x="17368" y="35370"/>
                  </a:cubicBezTo>
                  <a:cubicBezTo>
                    <a:pt x="16416" y="35370"/>
                    <a:pt x="16416" y="34417"/>
                    <a:pt x="15465" y="34417"/>
                  </a:cubicBezTo>
                  <a:lnTo>
                    <a:pt x="16416" y="35370"/>
                  </a:lnTo>
                  <a:cubicBezTo>
                    <a:pt x="17368" y="35370"/>
                    <a:pt x="17368" y="36322"/>
                    <a:pt x="18319" y="36322"/>
                  </a:cubicBezTo>
                  <a:cubicBezTo>
                    <a:pt x="23078" y="41085"/>
                    <a:pt x="26884" y="46800"/>
                    <a:pt x="30691" y="51562"/>
                  </a:cubicBezTo>
                  <a:cubicBezTo>
                    <a:pt x="33546" y="55372"/>
                    <a:pt x="37352" y="58230"/>
                    <a:pt x="40207" y="62040"/>
                  </a:cubicBezTo>
                  <a:cubicBezTo>
                    <a:pt x="41159" y="62992"/>
                    <a:pt x="42111" y="63945"/>
                    <a:pt x="43062" y="64897"/>
                  </a:cubicBezTo>
                  <a:cubicBezTo>
                    <a:pt x="44014" y="65850"/>
                    <a:pt x="44014" y="66802"/>
                    <a:pt x="44966" y="67755"/>
                  </a:cubicBezTo>
                  <a:cubicBezTo>
                    <a:pt x="44966" y="67755"/>
                    <a:pt x="44966" y="68707"/>
                    <a:pt x="45917" y="68707"/>
                  </a:cubicBezTo>
                  <a:cubicBezTo>
                    <a:pt x="48772" y="74422"/>
                    <a:pt x="56385" y="80137"/>
                    <a:pt x="62095" y="77280"/>
                  </a:cubicBezTo>
                  <a:cubicBezTo>
                    <a:pt x="69709" y="75375"/>
                    <a:pt x="74467" y="67755"/>
                    <a:pt x="71612" y="60135"/>
                  </a:cubicBezTo>
                  <a:cubicBezTo>
                    <a:pt x="67805" y="48705"/>
                    <a:pt x="58289" y="40132"/>
                    <a:pt x="49724" y="31560"/>
                  </a:cubicBezTo>
                  <a:cubicBezTo>
                    <a:pt x="44966" y="26797"/>
                    <a:pt x="42111" y="21082"/>
                    <a:pt x="37352" y="16320"/>
                  </a:cubicBezTo>
                  <a:cubicBezTo>
                    <a:pt x="34498" y="13462"/>
                    <a:pt x="30691" y="10605"/>
                    <a:pt x="27836" y="8700"/>
                  </a:cubicBezTo>
                  <a:cubicBezTo>
                    <a:pt x="26884" y="7747"/>
                    <a:pt x="25932" y="7747"/>
                    <a:pt x="24981" y="6795"/>
                  </a:cubicBezTo>
                  <a:cubicBezTo>
                    <a:pt x="24981" y="6795"/>
                    <a:pt x="24981" y="6795"/>
                    <a:pt x="24981" y="5842"/>
                  </a:cubicBezTo>
                  <a:cubicBezTo>
                    <a:pt x="24029" y="4890"/>
                    <a:pt x="23078" y="4890"/>
                    <a:pt x="23078" y="3937"/>
                  </a:cubicBezTo>
                  <a:cubicBezTo>
                    <a:pt x="17368" y="-825"/>
                    <a:pt x="8803" y="-1778"/>
                    <a:pt x="3093" y="3937"/>
                  </a:cubicBezTo>
                  <a:cubicBezTo>
                    <a:pt x="-714" y="10605"/>
                    <a:pt x="-1665" y="20130"/>
                    <a:pt x="4045" y="2489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2" name="Google Shape;1062;p48"/>
            <p:cNvSpPr/>
            <p:nvPr/>
          </p:nvSpPr>
          <p:spPr>
            <a:xfrm>
              <a:off x="6862080" y="1989772"/>
              <a:ext cx="28549" cy="97154"/>
            </a:xfrm>
            <a:custGeom>
              <a:avLst/>
              <a:gdLst/>
              <a:ahLst/>
              <a:cxnLst/>
              <a:rect l="l" t="t" r="r" b="b"/>
              <a:pathLst>
                <a:path w="28549" h="97154" extrusionOk="0">
                  <a:moveTo>
                    <a:pt x="0" y="14288"/>
                  </a:moveTo>
                  <a:cubicBezTo>
                    <a:pt x="0" y="37148"/>
                    <a:pt x="0" y="60007"/>
                    <a:pt x="0" y="82867"/>
                  </a:cubicBezTo>
                  <a:cubicBezTo>
                    <a:pt x="0" y="90488"/>
                    <a:pt x="6662" y="97155"/>
                    <a:pt x="14275" y="97155"/>
                  </a:cubicBezTo>
                  <a:cubicBezTo>
                    <a:pt x="21888" y="97155"/>
                    <a:pt x="28550" y="90488"/>
                    <a:pt x="28550" y="82867"/>
                  </a:cubicBezTo>
                  <a:cubicBezTo>
                    <a:pt x="28550" y="60007"/>
                    <a:pt x="28550" y="37148"/>
                    <a:pt x="28550" y="14288"/>
                  </a:cubicBezTo>
                  <a:cubicBezTo>
                    <a:pt x="28550" y="6667"/>
                    <a:pt x="21888" y="0"/>
                    <a:pt x="14275" y="0"/>
                  </a:cubicBezTo>
                  <a:cubicBezTo>
                    <a:pt x="6662" y="0"/>
                    <a:pt x="0" y="5715"/>
                    <a:pt x="0" y="1428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3" name="Google Shape;1063;p48"/>
            <p:cNvSpPr/>
            <p:nvPr/>
          </p:nvSpPr>
          <p:spPr>
            <a:xfrm>
              <a:off x="6675309" y="1558289"/>
              <a:ext cx="70669" cy="81532"/>
            </a:xfrm>
            <a:custGeom>
              <a:avLst/>
              <a:gdLst/>
              <a:ahLst/>
              <a:cxnLst/>
              <a:rect l="l" t="t" r="r" b="b"/>
              <a:pathLst>
                <a:path w="70669" h="81532" extrusionOk="0">
                  <a:moveTo>
                    <a:pt x="4054" y="24765"/>
                  </a:moveTo>
                  <a:cubicBezTo>
                    <a:pt x="10716" y="33338"/>
                    <a:pt x="18329" y="41910"/>
                    <a:pt x="24991" y="50483"/>
                  </a:cubicBezTo>
                  <a:cubicBezTo>
                    <a:pt x="28797" y="55245"/>
                    <a:pt x="31652" y="59055"/>
                    <a:pt x="35459" y="63818"/>
                  </a:cubicBezTo>
                  <a:cubicBezTo>
                    <a:pt x="33555" y="60960"/>
                    <a:pt x="36411" y="64770"/>
                    <a:pt x="36411" y="64770"/>
                  </a:cubicBezTo>
                  <a:cubicBezTo>
                    <a:pt x="37362" y="65723"/>
                    <a:pt x="38314" y="66675"/>
                    <a:pt x="39265" y="67628"/>
                  </a:cubicBezTo>
                  <a:cubicBezTo>
                    <a:pt x="41169" y="69533"/>
                    <a:pt x="43072" y="72390"/>
                    <a:pt x="44024" y="74295"/>
                  </a:cubicBezTo>
                  <a:cubicBezTo>
                    <a:pt x="45927" y="77153"/>
                    <a:pt x="48782" y="80010"/>
                    <a:pt x="52589" y="80963"/>
                  </a:cubicBezTo>
                  <a:cubicBezTo>
                    <a:pt x="56395" y="81915"/>
                    <a:pt x="60202" y="81915"/>
                    <a:pt x="64008" y="79058"/>
                  </a:cubicBezTo>
                  <a:cubicBezTo>
                    <a:pt x="66863" y="77153"/>
                    <a:pt x="69718" y="74295"/>
                    <a:pt x="70670" y="70485"/>
                  </a:cubicBezTo>
                  <a:cubicBezTo>
                    <a:pt x="70670" y="67628"/>
                    <a:pt x="70670" y="62865"/>
                    <a:pt x="68767" y="60008"/>
                  </a:cubicBezTo>
                  <a:cubicBezTo>
                    <a:pt x="54492" y="40958"/>
                    <a:pt x="39265" y="21908"/>
                    <a:pt x="24991" y="3810"/>
                  </a:cubicBezTo>
                  <a:cubicBezTo>
                    <a:pt x="23087" y="953"/>
                    <a:pt x="18329" y="0"/>
                    <a:pt x="14522" y="0"/>
                  </a:cubicBezTo>
                  <a:cubicBezTo>
                    <a:pt x="10716" y="0"/>
                    <a:pt x="6909" y="1905"/>
                    <a:pt x="4054" y="3810"/>
                  </a:cubicBezTo>
                  <a:cubicBezTo>
                    <a:pt x="1199" y="6668"/>
                    <a:pt x="-704" y="10478"/>
                    <a:pt x="248" y="14288"/>
                  </a:cubicBezTo>
                  <a:cubicBezTo>
                    <a:pt x="248" y="18098"/>
                    <a:pt x="2151" y="20955"/>
                    <a:pt x="4054" y="2476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4" name="Google Shape;1064;p48"/>
            <p:cNvSpPr/>
            <p:nvPr/>
          </p:nvSpPr>
          <p:spPr>
            <a:xfrm>
              <a:off x="6571940" y="1669400"/>
              <a:ext cx="93419" cy="62281"/>
            </a:xfrm>
            <a:custGeom>
              <a:avLst/>
              <a:gdLst/>
              <a:ahLst/>
              <a:cxnLst/>
              <a:rect l="l" t="t" r="r" b="b"/>
              <a:pathLst>
                <a:path w="93419" h="62281" extrusionOk="0">
                  <a:moveTo>
                    <a:pt x="17015" y="27002"/>
                  </a:moveTo>
                  <a:cubicBezTo>
                    <a:pt x="16064" y="27002"/>
                    <a:pt x="17967" y="27954"/>
                    <a:pt x="18919" y="27954"/>
                  </a:cubicBezTo>
                  <a:cubicBezTo>
                    <a:pt x="18919" y="27954"/>
                    <a:pt x="18919" y="27954"/>
                    <a:pt x="18919" y="27954"/>
                  </a:cubicBezTo>
                  <a:lnTo>
                    <a:pt x="19871" y="28907"/>
                  </a:lnTo>
                  <a:cubicBezTo>
                    <a:pt x="20822" y="29859"/>
                    <a:pt x="21774" y="29859"/>
                    <a:pt x="21774" y="30812"/>
                  </a:cubicBezTo>
                  <a:cubicBezTo>
                    <a:pt x="20822" y="30812"/>
                    <a:pt x="20822" y="30812"/>
                    <a:pt x="21774" y="30812"/>
                  </a:cubicBezTo>
                  <a:lnTo>
                    <a:pt x="22725" y="31764"/>
                  </a:lnTo>
                  <a:cubicBezTo>
                    <a:pt x="23677" y="32717"/>
                    <a:pt x="24629" y="33669"/>
                    <a:pt x="25581" y="34622"/>
                  </a:cubicBezTo>
                  <a:cubicBezTo>
                    <a:pt x="28435" y="36527"/>
                    <a:pt x="30339" y="39384"/>
                    <a:pt x="33194" y="40337"/>
                  </a:cubicBezTo>
                  <a:cubicBezTo>
                    <a:pt x="38904" y="44147"/>
                    <a:pt x="45565" y="47004"/>
                    <a:pt x="51275" y="49862"/>
                  </a:cubicBezTo>
                  <a:cubicBezTo>
                    <a:pt x="57937" y="53672"/>
                    <a:pt x="64598" y="56529"/>
                    <a:pt x="71260" y="60339"/>
                  </a:cubicBezTo>
                  <a:cubicBezTo>
                    <a:pt x="77922" y="64149"/>
                    <a:pt x="87438" y="62244"/>
                    <a:pt x="91245" y="55577"/>
                  </a:cubicBezTo>
                  <a:cubicBezTo>
                    <a:pt x="95051" y="47957"/>
                    <a:pt x="94099" y="39384"/>
                    <a:pt x="86486" y="35574"/>
                  </a:cubicBezTo>
                  <a:cubicBezTo>
                    <a:pt x="79825" y="31764"/>
                    <a:pt x="72212" y="27954"/>
                    <a:pt x="65550" y="24144"/>
                  </a:cubicBezTo>
                  <a:cubicBezTo>
                    <a:pt x="61743" y="22239"/>
                    <a:pt x="57937" y="20334"/>
                    <a:pt x="54130" y="18429"/>
                  </a:cubicBezTo>
                  <a:cubicBezTo>
                    <a:pt x="52227" y="17477"/>
                    <a:pt x="51275" y="16524"/>
                    <a:pt x="49372" y="16524"/>
                  </a:cubicBezTo>
                  <a:cubicBezTo>
                    <a:pt x="48420" y="16524"/>
                    <a:pt x="48420" y="15572"/>
                    <a:pt x="47468" y="15572"/>
                  </a:cubicBezTo>
                  <a:cubicBezTo>
                    <a:pt x="46517" y="15572"/>
                    <a:pt x="46517" y="14619"/>
                    <a:pt x="45565" y="14619"/>
                  </a:cubicBezTo>
                  <a:cubicBezTo>
                    <a:pt x="44614" y="13667"/>
                    <a:pt x="43662" y="12714"/>
                    <a:pt x="42710" y="11762"/>
                  </a:cubicBezTo>
                  <a:cubicBezTo>
                    <a:pt x="39855" y="9857"/>
                    <a:pt x="37000" y="6999"/>
                    <a:pt x="34145" y="5094"/>
                  </a:cubicBezTo>
                  <a:cubicBezTo>
                    <a:pt x="26532" y="332"/>
                    <a:pt x="18919" y="-621"/>
                    <a:pt x="10354" y="332"/>
                  </a:cubicBezTo>
                  <a:cubicBezTo>
                    <a:pt x="2741" y="1284"/>
                    <a:pt x="-2018" y="10809"/>
                    <a:pt x="838" y="17477"/>
                  </a:cubicBezTo>
                  <a:cubicBezTo>
                    <a:pt x="3692" y="25097"/>
                    <a:pt x="10354" y="28907"/>
                    <a:pt x="17015" y="2700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5" name="Google Shape;1065;p48"/>
            <p:cNvSpPr/>
            <p:nvPr/>
          </p:nvSpPr>
          <p:spPr>
            <a:xfrm>
              <a:off x="6565631" y="1840554"/>
              <a:ext cx="103748" cy="52669"/>
            </a:xfrm>
            <a:custGeom>
              <a:avLst/>
              <a:gdLst/>
              <a:ahLst/>
              <a:cxnLst/>
              <a:rect l="l" t="t" r="r" b="b"/>
              <a:pathLst>
                <a:path w="103748" h="52669" extrusionOk="0">
                  <a:moveTo>
                    <a:pt x="10001" y="52063"/>
                  </a:moveTo>
                  <a:cubicBezTo>
                    <a:pt x="19518" y="53968"/>
                    <a:pt x="28083" y="51111"/>
                    <a:pt x="36648" y="47301"/>
                  </a:cubicBezTo>
                  <a:cubicBezTo>
                    <a:pt x="38551" y="46348"/>
                    <a:pt x="39503" y="45396"/>
                    <a:pt x="41406" y="45396"/>
                  </a:cubicBezTo>
                  <a:cubicBezTo>
                    <a:pt x="42358" y="44443"/>
                    <a:pt x="46164" y="43491"/>
                    <a:pt x="42358" y="44443"/>
                  </a:cubicBezTo>
                  <a:cubicBezTo>
                    <a:pt x="47116" y="42538"/>
                    <a:pt x="50923" y="40633"/>
                    <a:pt x="55681" y="38728"/>
                  </a:cubicBezTo>
                  <a:cubicBezTo>
                    <a:pt x="57584" y="37776"/>
                    <a:pt x="58536" y="36823"/>
                    <a:pt x="60439" y="35871"/>
                  </a:cubicBezTo>
                  <a:cubicBezTo>
                    <a:pt x="60439" y="35871"/>
                    <a:pt x="61391" y="34918"/>
                    <a:pt x="62342" y="34918"/>
                  </a:cubicBezTo>
                  <a:cubicBezTo>
                    <a:pt x="61391" y="34918"/>
                    <a:pt x="64246" y="33966"/>
                    <a:pt x="64246" y="33966"/>
                  </a:cubicBezTo>
                  <a:cubicBezTo>
                    <a:pt x="68052" y="32061"/>
                    <a:pt x="71859" y="31108"/>
                    <a:pt x="75666" y="30156"/>
                  </a:cubicBezTo>
                  <a:cubicBezTo>
                    <a:pt x="78521" y="29203"/>
                    <a:pt x="81375" y="28251"/>
                    <a:pt x="84231" y="27298"/>
                  </a:cubicBezTo>
                  <a:cubicBezTo>
                    <a:pt x="85182" y="27298"/>
                    <a:pt x="86134" y="26346"/>
                    <a:pt x="87085" y="26346"/>
                  </a:cubicBezTo>
                  <a:cubicBezTo>
                    <a:pt x="94699" y="27298"/>
                    <a:pt x="102312" y="23488"/>
                    <a:pt x="103264" y="16821"/>
                  </a:cubicBezTo>
                  <a:cubicBezTo>
                    <a:pt x="105167" y="11106"/>
                    <a:pt x="101360" y="2533"/>
                    <a:pt x="93747" y="628"/>
                  </a:cubicBezTo>
                  <a:cubicBezTo>
                    <a:pt x="86134" y="-1277"/>
                    <a:pt x="79472" y="1581"/>
                    <a:pt x="72811" y="3486"/>
                  </a:cubicBezTo>
                  <a:cubicBezTo>
                    <a:pt x="64246" y="6343"/>
                    <a:pt x="56632" y="8248"/>
                    <a:pt x="49019" y="12058"/>
                  </a:cubicBezTo>
                  <a:cubicBezTo>
                    <a:pt x="45213" y="13963"/>
                    <a:pt x="42358" y="15868"/>
                    <a:pt x="38551" y="16821"/>
                  </a:cubicBezTo>
                  <a:cubicBezTo>
                    <a:pt x="37599" y="16821"/>
                    <a:pt x="36648" y="17773"/>
                    <a:pt x="35696" y="17773"/>
                  </a:cubicBezTo>
                  <a:cubicBezTo>
                    <a:pt x="35696" y="17773"/>
                    <a:pt x="32841" y="19678"/>
                    <a:pt x="34745" y="17773"/>
                  </a:cubicBezTo>
                  <a:cubicBezTo>
                    <a:pt x="32841" y="18726"/>
                    <a:pt x="30938" y="19678"/>
                    <a:pt x="28083" y="20631"/>
                  </a:cubicBezTo>
                  <a:cubicBezTo>
                    <a:pt x="26180" y="21583"/>
                    <a:pt x="25228" y="22536"/>
                    <a:pt x="23325" y="22536"/>
                  </a:cubicBezTo>
                  <a:cubicBezTo>
                    <a:pt x="22373" y="22536"/>
                    <a:pt x="22373" y="23488"/>
                    <a:pt x="21421" y="23488"/>
                  </a:cubicBezTo>
                  <a:cubicBezTo>
                    <a:pt x="20470" y="24441"/>
                    <a:pt x="19518" y="24441"/>
                    <a:pt x="21421" y="23488"/>
                  </a:cubicBezTo>
                  <a:cubicBezTo>
                    <a:pt x="20470" y="24441"/>
                    <a:pt x="18566" y="24441"/>
                    <a:pt x="16663" y="25393"/>
                  </a:cubicBezTo>
                  <a:cubicBezTo>
                    <a:pt x="16663" y="25393"/>
                    <a:pt x="16663" y="25393"/>
                    <a:pt x="17615" y="25393"/>
                  </a:cubicBezTo>
                  <a:cubicBezTo>
                    <a:pt x="17615" y="25393"/>
                    <a:pt x="16663" y="25393"/>
                    <a:pt x="16663" y="25393"/>
                  </a:cubicBezTo>
                  <a:cubicBezTo>
                    <a:pt x="16663" y="25393"/>
                    <a:pt x="16663" y="25393"/>
                    <a:pt x="16663" y="25393"/>
                  </a:cubicBezTo>
                  <a:lnTo>
                    <a:pt x="15711" y="25393"/>
                  </a:lnTo>
                  <a:cubicBezTo>
                    <a:pt x="17615" y="26346"/>
                    <a:pt x="15711" y="25393"/>
                    <a:pt x="15711" y="25393"/>
                  </a:cubicBezTo>
                  <a:cubicBezTo>
                    <a:pt x="9050" y="25393"/>
                    <a:pt x="1437" y="28251"/>
                    <a:pt x="485" y="34918"/>
                  </a:cubicBezTo>
                  <a:cubicBezTo>
                    <a:pt x="-1418" y="41586"/>
                    <a:pt x="2388" y="51111"/>
                    <a:pt x="10001" y="52063"/>
                  </a:cubicBezTo>
                  <a:close/>
                  <a:moveTo>
                    <a:pt x="88989" y="26346"/>
                  </a:moveTo>
                  <a:cubicBezTo>
                    <a:pt x="88989" y="26346"/>
                    <a:pt x="88989" y="26346"/>
                    <a:pt x="88989" y="26346"/>
                  </a:cubicBezTo>
                  <a:cubicBezTo>
                    <a:pt x="88037" y="26346"/>
                    <a:pt x="88037" y="26346"/>
                    <a:pt x="88989" y="26346"/>
                  </a:cubicBezTo>
                  <a:cubicBezTo>
                    <a:pt x="88989" y="26346"/>
                    <a:pt x="90892" y="25393"/>
                    <a:pt x="88989" y="263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6" name="Google Shape;1066;p48"/>
            <p:cNvSpPr/>
            <p:nvPr/>
          </p:nvSpPr>
          <p:spPr>
            <a:xfrm>
              <a:off x="6580391" y="1865947"/>
              <a:ext cx="1903" cy="9525"/>
            </a:xfrm>
            <a:custGeom>
              <a:avLst/>
              <a:gdLst/>
              <a:ahLst/>
              <a:cxnLst/>
              <a:rect l="l" t="t" r="r" b="b"/>
              <a:pathLst>
                <a:path w="1903" h="9525" extrusionOk="0">
                  <a:moveTo>
                    <a:pt x="190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952" y="0"/>
                    <a:pt x="1903" y="0"/>
                    <a:pt x="1903" y="0"/>
                  </a:cubicBezTo>
                  <a:cubicBezTo>
                    <a:pt x="1903" y="0"/>
                    <a:pt x="1903" y="0"/>
                    <a:pt x="19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7" name="Google Shape;1067;p48"/>
            <p:cNvSpPr/>
            <p:nvPr/>
          </p:nvSpPr>
          <p:spPr>
            <a:xfrm>
              <a:off x="6627974" y="1875472"/>
              <a:ext cx="713" cy="9525"/>
            </a:xfrm>
            <a:custGeom>
              <a:avLst/>
              <a:gdLst/>
              <a:ahLst/>
              <a:cxnLst/>
              <a:rect l="l" t="t" r="r" b="b"/>
              <a:pathLst>
                <a:path w="713" h="9525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952" y="0"/>
                    <a:pt x="952" y="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8" name="Google Shape;1068;p48"/>
            <p:cNvSpPr/>
            <p:nvPr/>
          </p:nvSpPr>
          <p:spPr>
            <a:xfrm>
              <a:off x="6667467" y="1962975"/>
              <a:ext cx="82793" cy="85979"/>
            </a:xfrm>
            <a:custGeom>
              <a:avLst/>
              <a:gdLst/>
              <a:ahLst/>
              <a:cxnLst/>
              <a:rect l="l" t="t" r="r" b="b"/>
              <a:pathLst>
                <a:path w="82793" h="85979" extrusionOk="0">
                  <a:moveTo>
                    <a:pt x="4282" y="82042"/>
                  </a:moveTo>
                  <a:cubicBezTo>
                    <a:pt x="9992" y="87757"/>
                    <a:pt x="18557" y="86805"/>
                    <a:pt x="24267" y="82042"/>
                  </a:cubicBezTo>
                  <a:cubicBezTo>
                    <a:pt x="29977" y="77280"/>
                    <a:pt x="32832" y="71565"/>
                    <a:pt x="37590" y="65850"/>
                  </a:cubicBezTo>
                  <a:cubicBezTo>
                    <a:pt x="37590" y="64897"/>
                    <a:pt x="38542" y="64897"/>
                    <a:pt x="38542" y="63945"/>
                  </a:cubicBezTo>
                  <a:cubicBezTo>
                    <a:pt x="39494" y="62992"/>
                    <a:pt x="40445" y="62040"/>
                    <a:pt x="42349" y="60135"/>
                  </a:cubicBezTo>
                  <a:cubicBezTo>
                    <a:pt x="45203" y="58230"/>
                    <a:pt x="48059" y="56325"/>
                    <a:pt x="49962" y="53467"/>
                  </a:cubicBezTo>
                  <a:cubicBezTo>
                    <a:pt x="60430" y="44895"/>
                    <a:pt x="68043" y="33465"/>
                    <a:pt x="78511" y="23940"/>
                  </a:cubicBezTo>
                  <a:cubicBezTo>
                    <a:pt x="84221" y="19177"/>
                    <a:pt x="84221" y="8700"/>
                    <a:pt x="78511" y="3937"/>
                  </a:cubicBezTo>
                  <a:cubicBezTo>
                    <a:pt x="72802" y="-825"/>
                    <a:pt x="63285" y="-1778"/>
                    <a:pt x="57575" y="3937"/>
                  </a:cubicBezTo>
                  <a:cubicBezTo>
                    <a:pt x="48059" y="13462"/>
                    <a:pt x="39494" y="24892"/>
                    <a:pt x="29026" y="33465"/>
                  </a:cubicBezTo>
                  <a:cubicBezTo>
                    <a:pt x="26170" y="35370"/>
                    <a:pt x="23316" y="37275"/>
                    <a:pt x="21412" y="40132"/>
                  </a:cubicBezTo>
                  <a:cubicBezTo>
                    <a:pt x="18557" y="42990"/>
                    <a:pt x="15702" y="45847"/>
                    <a:pt x="13799" y="48705"/>
                  </a:cubicBezTo>
                  <a:cubicBezTo>
                    <a:pt x="11896" y="51562"/>
                    <a:pt x="9992" y="53467"/>
                    <a:pt x="9041" y="56325"/>
                  </a:cubicBezTo>
                  <a:lnTo>
                    <a:pt x="8089" y="58230"/>
                  </a:lnTo>
                  <a:cubicBezTo>
                    <a:pt x="7137" y="59182"/>
                    <a:pt x="6186" y="61087"/>
                    <a:pt x="4282" y="62040"/>
                  </a:cubicBezTo>
                  <a:cubicBezTo>
                    <a:pt x="-1427" y="66802"/>
                    <a:pt x="-1427" y="77280"/>
                    <a:pt x="4282" y="820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69" name="Google Shape;1069;p48"/>
          <p:cNvSpPr txBox="1">
            <a:spLocks noGrp="1"/>
          </p:cNvSpPr>
          <p:nvPr>
            <p:ph type="body" idx="1"/>
          </p:nvPr>
        </p:nvSpPr>
        <p:spPr>
          <a:xfrm>
            <a:off x="4666749" y="1557934"/>
            <a:ext cx="3762151" cy="16694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algn="l">
              <a:buNone/>
            </a:pPr>
            <a:r>
              <a:rPr lang="vi-VN" dirty="0"/>
              <a:t>Băng ở hai cực và trên các đỉnh núi tan chảy nhanh chóng, dẫn đến mực nước biển dâng cao.</a:t>
            </a:r>
          </a:p>
        </p:txBody>
      </p:sp>
      <p:sp>
        <p:nvSpPr>
          <p:cNvPr id="1070" name="Google Shape;1070;p48"/>
          <p:cNvSpPr txBox="1">
            <a:spLocks noGrp="1"/>
          </p:cNvSpPr>
          <p:nvPr>
            <p:ph type="title"/>
          </p:nvPr>
        </p:nvSpPr>
        <p:spPr>
          <a:xfrm>
            <a:off x="5086299" y="750825"/>
            <a:ext cx="3338526" cy="8818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tan: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71" name="Google Shape;1071;p48"/>
          <p:cNvPicPr preferRelativeResize="0"/>
          <p:nvPr/>
        </p:nvPicPr>
        <p:blipFill rotWithShape="1">
          <a:blip r:embed="rId3">
            <a:alphaModFix/>
          </a:blip>
          <a:srcRect l="-402" t="14842" r="-140" b="10346"/>
          <a:stretch/>
        </p:blipFill>
        <p:spPr>
          <a:xfrm rot="-132145">
            <a:off x="1026348" y="687896"/>
            <a:ext cx="3379653" cy="3773109"/>
          </a:xfrm>
          <a:prstGeom prst="rect">
            <a:avLst/>
          </a:prstGeom>
          <a:noFill/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</p:pic>
      <p:pic>
        <p:nvPicPr>
          <p:cNvPr id="1072" name="Google Shape;1072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497940">
            <a:off x="6142480" y="3449397"/>
            <a:ext cx="1597566" cy="102148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</p:pic>
      <p:pic>
        <p:nvPicPr>
          <p:cNvPr id="1073" name="Google Shape;1073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577777">
            <a:off x="416324" y="3607428"/>
            <a:ext cx="1512080" cy="967569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</p:pic>
      <p:grpSp>
        <p:nvGrpSpPr>
          <p:cNvPr id="1074" name="Google Shape;1074;p48"/>
          <p:cNvGrpSpPr/>
          <p:nvPr/>
        </p:nvGrpSpPr>
        <p:grpSpPr>
          <a:xfrm rot="-8657456">
            <a:off x="5443451" y="658120"/>
            <a:ext cx="300646" cy="574003"/>
            <a:chOff x="6987367" y="3669757"/>
            <a:chExt cx="195846" cy="373915"/>
          </a:xfrm>
        </p:grpSpPr>
        <p:sp>
          <p:nvSpPr>
            <p:cNvPr id="1075" name="Google Shape;1075;p48"/>
            <p:cNvSpPr/>
            <p:nvPr/>
          </p:nvSpPr>
          <p:spPr>
            <a:xfrm>
              <a:off x="7012789" y="3837041"/>
              <a:ext cx="170424" cy="49187"/>
            </a:xfrm>
            <a:custGeom>
              <a:avLst/>
              <a:gdLst/>
              <a:ahLst/>
              <a:cxnLst/>
              <a:rect l="l" t="t" r="r" b="b"/>
              <a:pathLst>
                <a:path w="170424" h="49187" extrusionOk="0">
                  <a:moveTo>
                    <a:pt x="146646" y="0"/>
                  </a:moveTo>
                  <a:lnTo>
                    <a:pt x="23778" y="0"/>
                  </a:lnTo>
                  <a:cubicBezTo>
                    <a:pt x="-7926" y="0"/>
                    <a:pt x="-7926" y="49187"/>
                    <a:pt x="23778" y="49187"/>
                  </a:cubicBezTo>
                  <a:lnTo>
                    <a:pt x="146646" y="49187"/>
                  </a:lnTo>
                  <a:cubicBezTo>
                    <a:pt x="178350" y="49187"/>
                    <a:pt x="178350" y="0"/>
                    <a:pt x="14664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p48"/>
            <p:cNvSpPr/>
            <p:nvPr/>
          </p:nvSpPr>
          <p:spPr>
            <a:xfrm>
              <a:off x="6987367" y="3930448"/>
              <a:ext cx="113139" cy="113224"/>
            </a:xfrm>
            <a:custGeom>
              <a:avLst/>
              <a:gdLst/>
              <a:ahLst/>
              <a:cxnLst/>
              <a:rect l="l" t="t" r="r" b="b"/>
              <a:pathLst>
                <a:path w="113139" h="113224" extrusionOk="0">
                  <a:moveTo>
                    <a:pt x="7245" y="42029"/>
                  </a:moveTo>
                  <a:cubicBezTo>
                    <a:pt x="28537" y="63345"/>
                    <a:pt x="49848" y="84653"/>
                    <a:pt x="71140" y="105970"/>
                  </a:cubicBezTo>
                  <a:cubicBezTo>
                    <a:pt x="93564" y="128420"/>
                    <a:pt x="128324" y="93635"/>
                    <a:pt x="105890" y="71204"/>
                  </a:cubicBezTo>
                  <a:cubicBezTo>
                    <a:pt x="84598" y="49887"/>
                    <a:pt x="63297" y="28560"/>
                    <a:pt x="41996" y="7262"/>
                  </a:cubicBezTo>
                  <a:cubicBezTo>
                    <a:pt x="19571" y="-15198"/>
                    <a:pt x="-15179" y="19569"/>
                    <a:pt x="7245" y="4202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7" name="Google Shape;1077;p48"/>
            <p:cNvSpPr/>
            <p:nvPr/>
          </p:nvSpPr>
          <p:spPr>
            <a:xfrm>
              <a:off x="7011946" y="3669757"/>
              <a:ext cx="103312" cy="103392"/>
            </a:xfrm>
            <a:custGeom>
              <a:avLst/>
              <a:gdLst/>
              <a:ahLst/>
              <a:cxnLst/>
              <a:rect l="l" t="t" r="r" b="b"/>
              <a:pathLst>
                <a:path w="103312" h="103392" extrusionOk="0">
                  <a:moveTo>
                    <a:pt x="42001" y="96142"/>
                  </a:moveTo>
                  <a:cubicBezTo>
                    <a:pt x="60028" y="78102"/>
                    <a:pt x="78045" y="60071"/>
                    <a:pt x="96063" y="42040"/>
                  </a:cubicBezTo>
                  <a:cubicBezTo>
                    <a:pt x="118497" y="19590"/>
                    <a:pt x="83737" y="-15196"/>
                    <a:pt x="61323" y="7255"/>
                  </a:cubicBezTo>
                  <a:cubicBezTo>
                    <a:pt x="43286" y="25285"/>
                    <a:pt x="25277" y="43326"/>
                    <a:pt x="7251" y="61357"/>
                  </a:cubicBezTo>
                  <a:cubicBezTo>
                    <a:pt x="-15183" y="83807"/>
                    <a:pt x="19567" y="118583"/>
                    <a:pt x="42001" y="9614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078" name="Google Shape;1078;p4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268100">
            <a:off x="1212212" y="4131827"/>
            <a:ext cx="1005551" cy="56432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44"/>
          <p:cNvSpPr/>
          <p:nvPr/>
        </p:nvSpPr>
        <p:spPr>
          <a:xfrm rot="1355872">
            <a:off x="3732310" y="1469018"/>
            <a:ext cx="807458" cy="329272"/>
          </a:xfrm>
          <a:custGeom>
            <a:avLst/>
            <a:gdLst/>
            <a:ahLst/>
            <a:cxnLst/>
            <a:rect l="l" t="t" r="r" b="b"/>
            <a:pathLst>
              <a:path w="805908" h="328640" extrusionOk="0">
                <a:moveTo>
                  <a:pt x="566414" y="186003"/>
                </a:moveTo>
                <a:cubicBezTo>
                  <a:pt x="508363" y="197433"/>
                  <a:pt x="452216" y="208863"/>
                  <a:pt x="397019" y="219341"/>
                </a:cubicBezTo>
                <a:cubicBezTo>
                  <a:pt x="322790" y="233628"/>
                  <a:pt x="250465" y="251726"/>
                  <a:pt x="178139" y="272681"/>
                </a:cubicBezTo>
                <a:cubicBezTo>
                  <a:pt x="149590" y="281253"/>
                  <a:pt x="121040" y="286016"/>
                  <a:pt x="93442" y="294588"/>
                </a:cubicBezTo>
                <a:cubicBezTo>
                  <a:pt x="74409" y="300303"/>
                  <a:pt x="56327" y="307923"/>
                  <a:pt x="38246" y="315543"/>
                </a:cubicBezTo>
                <a:cubicBezTo>
                  <a:pt x="33488" y="317448"/>
                  <a:pt x="30633" y="322211"/>
                  <a:pt x="26826" y="325068"/>
                </a:cubicBezTo>
                <a:cubicBezTo>
                  <a:pt x="20165" y="329831"/>
                  <a:pt x="13503" y="329831"/>
                  <a:pt x="8745" y="325068"/>
                </a:cubicBezTo>
                <a:cubicBezTo>
                  <a:pt x="3986" y="320306"/>
                  <a:pt x="4938" y="313638"/>
                  <a:pt x="9696" y="306971"/>
                </a:cubicBezTo>
                <a:cubicBezTo>
                  <a:pt x="17310" y="298398"/>
                  <a:pt x="25875" y="291731"/>
                  <a:pt x="33488" y="283158"/>
                </a:cubicBezTo>
                <a:cubicBezTo>
                  <a:pt x="75360" y="239343"/>
                  <a:pt x="121040" y="201243"/>
                  <a:pt x="172429" y="168858"/>
                </a:cubicBezTo>
                <a:cubicBezTo>
                  <a:pt x="178139" y="165048"/>
                  <a:pt x="182897" y="161238"/>
                  <a:pt x="189559" y="156476"/>
                </a:cubicBezTo>
                <a:cubicBezTo>
                  <a:pt x="174333" y="148856"/>
                  <a:pt x="161009" y="141236"/>
                  <a:pt x="147686" y="134568"/>
                </a:cubicBezTo>
                <a:cubicBezTo>
                  <a:pt x="125798" y="122186"/>
                  <a:pt x="102959" y="110756"/>
                  <a:pt x="81070" y="98373"/>
                </a:cubicBezTo>
                <a:cubicBezTo>
                  <a:pt x="74409" y="94563"/>
                  <a:pt x="65844" y="91706"/>
                  <a:pt x="59183" y="88848"/>
                </a:cubicBezTo>
                <a:cubicBezTo>
                  <a:pt x="43956" y="82181"/>
                  <a:pt x="27778" y="75513"/>
                  <a:pt x="12552" y="67893"/>
                </a:cubicBezTo>
                <a:cubicBezTo>
                  <a:pt x="-772" y="61226"/>
                  <a:pt x="-2675" y="53606"/>
                  <a:pt x="3035" y="42176"/>
                </a:cubicBezTo>
                <a:cubicBezTo>
                  <a:pt x="4938" y="38366"/>
                  <a:pt x="8745" y="35508"/>
                  <a:pt x="12552" y="33603"/>
                </a:cubicBezTo>
                <a:cubicBezTo>
                  <a:pt x="17310" y="31698"/>
                  <a:pt x="22068" y="31698"/>
                  <a:pt x="27778" y="31698"/>
                </a:cubicBezTo>
                <a:cubicBezTo>
                  <a:pt x="81070" y="28841"/>
                  <a:pt x="134363" y="31698"/>
                  <a:pt x="188607" y="36461"/>
                </a:cubicBezTo>
                <a:cubicBezTo>
                  <a:pt x="247610" y="41223"/>
                  <a:pt x="307564" y="44081"/>
                  <a:pt x="366567" y="49796"/>
                </a:cubicBezTo>
                <a:cubicBezTo>
                  <a:pt x="426521" y="55511"/>
                  <a:pt x="485523" y="63131"/>
                  <a:pt x="545477" y="70751"/>
                </a:cubicBezTo>
                <a:cubicBezTo>
                  <a:pt x="556897" y="71703"/>
                  <a:pt x="568317" y="73608"/>
                  <a:pt x="580689" y="74561"/>
                </a:cubicBezTo>
                <a:cubicBezTo>
                  <a:pt x="582592" y="66941"/>
                  <a:pt x="577833" y="63131"/>
                  <a:pt x="574978" y="59321"/>
                </a:cubicBezTo>
                <a:cubicBezTo>
                  <a:pt x="568317" y="49796"/>
                  <a:pt x="561656" y="40271"/>
                  <a:pt x="554994" y="30746"/>
                </a:cubicBezTo>
                <a:cubicBezTo>
                  <a:pt x="552139" y="26936"/>
                  <a:pt x="550236" y="23126"/>
                  <a:pt x="549284" y="18363"/>
                </a:cubicBezTo>
                <a:cubicBezTo>
                  <a:pt x="545477" y="6933"/>
                  <a:pt x="553091" y="-1639"/>
                  <a:pt x="565462" y="266"/>
                </a:cubicBezTo>
                <a:cubicBezTo>
                  <a:pt x="570220" y="1218"/>
                  <a:pt x="574027" y="3123"/>
                  <a:pt x="578785" y="4076"/>
                </a:cubicBezTo>
                <a:cubicBezTo>
                  <a:pt x="603528" y="14553"/>
                  <a:pt x="629223" y="25031"/>
                  <a:pt x="653966" y="35508"/>
                </a:cubicBezTo>
                <a:cubicBezTo>
                  <a:pt x="675854" y="44081"/>
                  <a:pt x="698693" y="50748"/>
                  <a:pt x="720581" y="60273"/>
                </a:cubicBezTo>
                <a:cubicBezTo>
                  <a:pt x="746276" y="70751"/>
                  <a:pt x="771971" y="82181"/>
                  <a:pt x="796714" y="93611"/>
                </a:cubicBezTo>
                <a:cubicBezTo>
                  <a:pt x="808134" y="98373"/>
                  <a:pt x="809086" y="108851"/>
                  <a:pt x="798617" y="115518"/>
                </a:cubicBezTo>
                <a:cubicBezTo>
                  <a:pt x="789100" y="122186"/>
                  <a:pt x="779584" y="128853"/>
                  <a:pt x="769116" y="134568"/>
                </a:cubicBezTo>
                <a:cubicBezTo>
                  <a:pt x="712968" y="166953"/>
                  <a:pt x="659676" y="204101"/>
                  <a:pt x="601625" y="234581"/>
                </a:cubicBezTo>
                <a:cubicBezTo>
                  <a:pt x="584495" y="243153"/>
                  <a:pt x="567365" y="251726"/>
                  <a:pt x="550236" y="260298"/>
                </a:cubicBezTo>
                <a:cubicBezTo>
                  <a:pt x="544525" y="263156"/>
                  <a:pt x="537864" y="265061"/>
                  <a:pt x="532154" y="259346"/>
                </a:cubicBezTo>
                <a:cubicBezTo>
                  <a:pt x="526444" y="253631"/>
                  <a:pt x="527396" y="246011"/>
                  <a:pt x="531203" y="239343"/>
                </a:cubicBezTo>
                <a:cubicBezTo>
                  <a:pt x="537864" y="228866"/>
                  <a:pt x="545477" y="218388"/>
                  <a:pt x="552139" y="207911"/>
                </a:cubicBezTo>
                <a:cubicBezTo>
                  <a:pt x="555945" y="200291"/>
                  <a:pt x="560704" y="193623"/>
                  <a:pt x="566414" y="186003"/>
                </a:cubicBezTo>
                <a:close/>
                <a:moveTo>
                  <a:pt x="568317" y="222198"/>
                </a:moveTo>
                <a:cubicBezTo>
                  <a:pt x="637788" y="187908"/>
                  <a:pt x="700597" y="145046"/>
                  <a:pt x="766261" y="105993"/>
                </a:cubicBezTo>
                <a:cubicBezTo>
                  <a:pt x="740566" y="89801"/>
                  <a:pt x="609238" y="38366"/>
                  <a:pt x="590205" y="37413"/>
                </a:cubicBezTo>
                <a:cubicBezTo>
                  <a:pt x="595915" y="46938"/>
                  <a:pt x="602577" y="55511"/>
                  <a:pt x="607335" y="64083"/>
                </a:cubicBezTo>
                <a:cubicBezTo>
                  <a:pt x="612093" y="71703"/>
                  <a:pt x="613997" y="80276"/>
                  <a:pt x="608286" y="88848"/>
                </a:cubicBezTo>
                <a:cubicBezTo>
                  <a:pt x="603528" y="96468"/>
                  <a:pt x="594964" y="95516"/>
                  <a:pt x="587350" y="94563"/>
                </a:cubicBezTo>
                <a:cubicBezTo>
                  <a:pt x="585447" y="94563"/>
                  <a:pt x="584495" y="94563"/>
                  <a:pt x="582592" y="93611"/>
                </a:cubicBezTo>
                <a:cubicBezTo>
                  <a:pt x="563559" y="90753"/>
                  <a:pt x="543574" y="88848"/>
                  <a:pt x="524541" y="85991"/>
                </a:cubicBezTo>
                <a:cubicBezTo>
                  <a:pt x="489330" y="81228"/>
                  <a:pt x="454118" y="77418"/>
                  <a:pt x="417956" y="79323"/>
                </a:cubicBezTo>
                <a:cubicBezTo>
                  <a:pt x="362760" y="83133"/>
                  <a:pt x="306612" y="82181"/>
                  <a:pt x="251416" y="75513"/>
                </a:cubicBezTo>
                <a:cubicBezTo>
                  <a:pt x="219060" y="71703"/>
                  <a:pt x="186704" y="69798"/>
                  <a:pt x="155300" y="67893"/>
                </a:cubicBezTo>
                <a:cubicBezTo>
                  <a:pt x="128653" y="65988"/>
                  <a:pt x="102959" y="65036"/>
                  <a:pt x="76312" y="63131"/>
                </a:cubicBezTo>
                <a:cubicBezTo>
                  <a:pt x="71554" y="63131"/>
                  <a:pt x="66796" y="63131"/>
                  <a:pt x="59183" y="63131"/>
                </a:cubicBezTo>
                <a:cubicBezTo>
                  <a:pt x="72506" y="68846"/>
                  <a:pt x="83926" y="73608"/>
                  <a:pt x="94394" y="78371"/>
                </a:cubicBezTo>
                <a:cubicBezTo>
                  <a:pt x="127701" y="95516"/>
                  <a:pt x="161009" y="112661"/>
                  <a:pt x="194317" y="128853"/>
                </a:cubicBezTo>
                <a:cubicBezTo>
                  <a:pt x="206689" y="134568"/>
                  <a:pt x="214302" y="141236"/>
                  <a:pt x="217157" y="155523"/>
                </a:cubicBezTo>
                <a:cubicBezTo>
                  <a:pt x="219060" y="165048"/>
                  <a:pt x="217157" y="170763"/>
                  <a:pt x="209544" y="176478"/>
                </a:cubicBezTo>
                <a:cubicBezTo>
                  <a:pt x="206689" y="178383"/>
                  <a:pt x="203834" y="180288"/>
                  <a:pt x="200979" y="182193"/>
                </a:cubicBezTo>
                <a:cubicBezTo>
                  <a:pt x="167671" y="206958"/>
                  <a:pt x="134363" y="230771"/>
                  <a:pt x="101055" y="255536"/>
                </a:cubicBezTo>
                <a:cubicBezTo>
                  <a:pt x="97249" y="258393"/>
                  <a:pt x="93442" y="262203"/>
                  <a:pt x="89635" y="266013"/>
                </a:cubicBezTo>
                <a:cubicBezTo>
                  <a:pt x="105813" y="265061"/>
                  <a:pt x="120088" y="262203"/>
                  <a:pt x="134363" y="258393"/>
                </a:cubicBezTo>
                <a:cubicBezTo>
                  <a:pt x="176236" y="246963"/>
                  <a:pt x="217157" y="236486"/>
                  <a:pt x="259030" y="225056"/>
                </a:cubicBezTo>
                <a:cubicBezTo>
                  <a:pt x="329452" y="206006"/>
                  <a:pt x="400826" y="193623"/>
                  <a:pt x="472200" y="180288"/>
                </a:cubicBezTo>
                <a:cubicBezTo>
                  <a:pt x="505508" y="173621"/>
                  <a:pt x="538816" y="166953"/>
                  <a:pt x="571172" y="160286"/>
                </a:cubicBezTo>
                <a:cubicBezTo>
                  <a:pt x="576882" y="159333"/>
                  <a:pt x="582592" y="158381"/>
                  <a:pt x="587350" y="158381"/>
                </a:cubicBezTo>
                <a:cubicBezTo>
                  <a:pt x="595915" y="158381"/>
                  <a:pt x="598770" y="164096"/>
                  <a:pt x="594964" y="171716"/>
                </a:cubicBezTo>
                <a:cubicBezTo>
                  <a:pt x="585447" y="188861"/>
                  <a:pt x="577833" y="204101"/>
                  <a:pt x="568317" y="22219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1" name="Google Shape;971;p44"/>
          <p:cNvSpPr txBox="1">
            <a:spLocks noGrp="1"/>
          </p:cNvSpPr>
          <p:nvPr>
            <p:ph type="body" idx="1"/>
          </p:nvPr>
        </p:nvSpPr>
        <p:spPr>
          <a:xfrm>
            <a:off x="720000" y="1903160"/>
            <a:ext cx="3613800" cy="19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vi-VN" dirty="0"/>
              <a:t>Mực nước biển dâng cao đe dọa các khu vực ven biển, gây ra xâm nhập mặn, sạt lở bờ biển.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972" name="Google Shape;972;p44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vi-VN" dirty="0">
                <a:latin typeface="+mj-lt"/>
              </a:rPr>
              <a:t>Mực nước biển dâng cao:</a:t>
            </a:r>
            <a:endParaRPr dirty="0">
              <a:latin typeface="+mj-lt"/>
            </a:endParaRPr>
          </a:p>
        </p:txBody>
      </p:sp>
      <p:pic>
        <p:nvPicPr>
          <p:cNvPr id="973" name="Google Shape;97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85439">
            <a:off x="4638670" y="1596515"/>
            <a:ext cx="3779034" cy="2574119"/>
          </a:xfrm>
          <a:prstGeom prst="rect">
            <a:avLst/>
          </a:prstGeom>
          <a:noFill/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19050" dir="3600000" algn="bl" rotWithShape="0">
              <a:schemeClr val="dk1">
                <a:alpha val="30000"/>
              </a:schemeClr>
            </a:outerShdw>
          </a:effectLst>
        </p:spPr>
      </p:pic>
      <p:pic>
        <p:nvPicPr>
          <p:cNvPr id="974" name="Google Shape;974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633539">
            <a:off x="7235765" y="4116090"/>
            <a:ext cx="852501" cy="478450"/>
          </a:xfrm>
          <a:prstGeom prst="rect">
            <a:avLst/>
          </a:prstGeom>
          <a:noFill/>
          <a:ln>
            <a:noFill/>
          </a:ln>
          <a:effectLst>
            <a:outerShdw blurRad="57150" dist="19050" dir="4800000" algn="bl" rotWithShape="0">
              <a:schemeClr val="dk1">
                <a:alpha val="50000"/>
              </a:schemeClr>
            </a:outerShdw>
          </a:effectLst>
        </p:spPr>
      </p:pic>
      <p:pic>
        <p:nvPicPr>
          <p:cNvPr id="975" name="Google Shape;975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44859" y="1156397"/>
            <a:ext cx="1177000" cy="873275"/>
          </a:xfrm>
          <a:prstGeom prst="rect">
            <a:avLst/>
          </a:prstGeom>
          <a:noFill/>
          <a:ln>
            <a:noFill/>
          </a:ln>
          <a:effectLst>
            <a:outerShdw blurRad="57150" dist="19050" dir="4800000" algn="bl" rotWithShape="0">
              <a:schemeClr val="dk1">
                <a:alpha val="40000"/>
              </a:scheme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" name="Google Shape;1301;p54"/>
          <p:cNvSpPr txBox="1">
            <a:spLocks noGrp="1"/>
          </p:cNvSpPr>
          <p:nvPr>
            <p:ph type="body" idx="1"/>
          </p:nvPr>
        </p:nvSpPr>
        <p:spPr>
          <a:xfrm>
            <a:off x="720000" y="2388900"/>
            <a:ext cx="2995800" cy="9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vi-VN" dirty="0"/>
              <a:t>Bão có xu hướng mạnh hơn và di chuyển với tốc độ nhanh hơn.</a:t>
            </a:r>
            <a:endParaRPr dirty="0"/>
          </a:p>
        </p:txBody>
      </p:sp>
      <p:sp>
        <p:nvSpPr>
          <p:cNvPr id="1302" name="Google Shape;1302;p54"/>
          <p:cNvSpPr txBox="1">
            <a:spLocks noGrp="1"/>
          </p:cNvSpPr>
          <p:nvPr>
            <p:ph type="title"/>
          </p:nvPr>
        </p:nvSpPr>
        <p:spPr>
          <a:xfrm>
            <a:off x="720000" y="1816200"/>
            <a:ext cx="2995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03" name="Google Shape;1303;p54"/>
          <p:cNvPicPr preferRelativeResize="0"/>
          <p:nvPr/>
        </p:nvPicPr>
        <p:blipFill rotWithShape="1">
          <a:blip r:embed="rId3">
            <a:alphaModFix/>
          </a:blip>
          <a:srcRect t="3271" b="3261"/>
          <a:stretch/>
        </p:blipFill>
        <p:spPr>
          <a:xfrm rot="240165">
            <a:off x="3944825" y="1126668"/>
            <a:ext cx="4393899" cy="2737213"/>
          </a:xfrm>
          <a:prstGeom prst="rect">
            <a:avLst/>
          </a:prstGeom>
          <a:noFill/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</p:pic>
      <p:pic>
        <p:nvPicPr>
          <p:cNvPr id="1304" name="Google Shape;1304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337486">
            <a:off x="5780659" y="3504473"/>
            <a:ext cx="2010926" cy="1350381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dk1">
                <a:alpha val="30000"/>
              </a:schemeClr>
            </a:outerShdw>
          </a:effectLst>
        </p:spPr>
      </p:pic>
      <p:pic>
        <p:nvPicPr>
          <p:cNvPr id="1305" name="Google Shape;1305;p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907247">
            <a:off x="7601611" y="906701"/>
            <a:ext cx="366006" cy="590123"/>
          </a:xfrm>
          <a:prstGeom prst="rect">
            <a:avLst/>
          </a:prstGeom>
          <a:noFill/>
          <a:ln>
            <a:noFill/>
          </a:ln>
          <a:effectLst>
            <a:outerShdw blurRad="57150" dist="19050" dir="4800000" algn="bl" rotWithShape="0">
              <a:schemeClr val="dk1">
                <a:alpha val="30000"/>
              </a:schemeClr>
            </a:outerShdw>
          </a:effectLst>
        </p:spPr>
      </p:pic>
      <p:pic>
        <p:nvPicPr>
          <p:cNvPr id="1306" name="Google Shape;1306;p5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976993">
            <a:off x="6872298" y="604650"/>
            <a:ext cx="595337" cy="938400"/>
          </a:xfrm>
          <a:prstGeom prst="rect">
            <a:avLst/>
          </a:prstGeom>
          <a:noFill/>
          <a:ln>
            <a:noFill/>
          </a:ln>
          <a:effectLst>
            <a:outerShdw blurRad="57150" dist="19050" dir="4800000" algn="bl" rotWithShape="0">
              <a:schemeClr val="dk1">
                <a:alpha val="30000"/>
              </a:schemeClr>
            </a:outerShdw>
          </a:effectLst>
        </p:spPr>
      </p:pic>
      <p:grpSp>
        <p:nvGrpSpPr>
          <p:cNvPr id="1307" name="Google Shape;1307;p54"/>
          <p:cNvGrpSpPr/>
          <p:nvPr/>
        </p:nvGrpSpPr>
        <p:grpSpPr>
          <a:xfrm>
            <a:off x="6257047" y="574247"/>
            <a:ext cx="207126" cy="368934"/>
            <a:chOff x="3259872" y="1716022"/>
            <a:chExt cx="207126" cy="368934"/>
          </a:xfrm>
        </p:grpSpPr>
        <p:sp>
          <p:nvSpPr>
            <p:cNvPr id="1308" name="Google Shape;1308;p54"/>
            <p:cNvSpPr/>
            <p:nvPr/>
          </p:nvSpPr>
          <p:spPr>
            <a:xfrm>
              <a:off x="3259872" y="1716022"/>
              <a:ext cx="207124" cy="368934"/>
            </a:xfrm>
            <a:custGeom>
              <a:avLst/>
              <a:gdLst/>
              <a:ahLst/>
              <a:cxnLst/>
              <a:rect l="l" t="t" r="r" b="b"/>
              <a:pathLst>
                <a:path w="207124" h="368934" extrusionOk="0">
                  <a:moveTo>
                    <a:pt x="205171" y="163117"/>
                  </a:moveTo>
                  <a:cubicBezTo>
                    <a:pt x="207248" y="165565"/>
                    <a:pt x="208105" y="169232"/>
                    <a:pt x="205533" y="172414"/>
                  </a:cubicBezTo>
                  <a:cubicBezTo>
                    <a:pt x="150022" y="242965"/>
                    <a:pt x="88519" y="307888"/>
                    <a:pt x="21025" y="367190"/>
                  </a:cubicBezTo>
                  <a:cubicBezTo>
                    <a:pt x="15405" y="372077"/>
                    <a:pt x="6718" y="365847"/>
                    <a:pt x="10509" y="358999"/>
                  </a:cubicBezTo>
                  <a:cubicBezTo>
                    <a:pt x="40465" y="305563"/>
                    <a:pt x="69202" y="251157"/>
                    <a:pt x="101359" y="199064"/>
                  </a:cubicBezTo>
                  <a:cubicBezTo>
                    <a:pt x="69812" y="200655"/>
                    <a:pt x="38751" y="199798"/>
                    <a:pt x="7328" y="196131"/>
                  </a:cubicBezTo>
                  <a:cubicBezTo>
                    <a:pt x="2556" y="195521"/>
                    <a:pt x="-2331" y="190263"/>
                    <a:pt x="1213" y="185368"/>
                  </a:cubicBezTo>
                  <a:cubicBezTo>
                    <a:pt x="46456" y="121788"/>
                    <a:pt x="93405" y="59428"/>
                    <a:pt x="145002" y="859"/>
                  </a:cubicBezTo>
                  <a:cubicBezTo>
                    <a:pt x="147078" y="-1589"/>
                    <a:pt x="151365" y="1716"/>
                    <a:pt x="149527" y="4288"/>
                  </a:cubicBezTo>
                  <a:cubicBezTo>
                    <a:pt x="147936" y="6364"/>
                    <a:pt x="146469" y="8564"/>
                    <a:pt x="144878" y="10641"/>
                  </a:cubicBezTo>
                  <a:cubicBezTo>
                    <a:pt x="103187" y="67991"/>
                    <a:pt x="60877" y="124969"/>
                    <a:pt x="20158" y="183167"/>
                  </a:cubicBezTo>
                  <a:cubicBezTo>
                    <a:pt x="47666" y="185739"/>
                    <a:pt x="74936" y="186349"/>
                    <a:pt x="102816" y="184758"/>
                  </a:cubicBezTo>
                  <a:cubicBezTo>
                    <a:pt x="105502" y="184634"/>
                    <a:pt x="107216" y="185863"/>
                    <a:pt x="108321" y="187444"/>
                  </a:cubicBezTo>
                  <a:cubicBezTo>
                    <a:pt x="108445" y="187320"/>
                    <a:pt x="108569" y="187196"/>
                    <a:pt x="108569" y="187082"/>
                  </a:cubicBezTo>
                  <a:cubicBezTo>
                    <a:pt x="110645" y="183901"/>
                    <a:pt x="115046" y="186711"/>
                    <a:pt x="113579" y="190016"/>
                  </a:cubicBezTo>
                  <a:cubicBezTo>
                    <a:pt x="92795" y="237584"/>
                    <a:pt x="67973" y="283551"/>
                    <a:pt x="42665" y="329043"/>
                  </a:cubicBezTo>
                  <a:cubicBezTo>
                    <a:pt x="97444" y="278055"/>
                    <a:pt x="148183" y="223277"/>
                    <a:pt x="194770" y="164470"/>
                  </a:cubicBezTo>
                  <a:cubicBezTo>
                    <a:pt x="157842" y="166794"/>
                    <a:pt x="117865" y="160555"/>
                    <a:pt x="81546" y="156526"/>
                  </a:cubicBezTo>
                  <a:cubicBezTo>
                    <a:pt x="73965" y="155669"/>
                    <a:pt x="73717" y="143810"/>
                    <a:pt x="81546" y="144420"/>
                  </a:cubicBezTo>
                  <a:cubicBezTo>
                    <a:pt x="82651" y="144420"/>
                    <a:pt x="83871" y="144543"/>
                    <a:pt x="84966" y="144543"/>
                  </a:cubicBezTo>
                  <a:cubicBezTo>
                    <a:pt x="113827" y="104434"/>
                    <a:pt x="135953" y="63962"/>
                    <a:pt x="148183" y="15299"/>
                  </a:cubicBezTo>
                  <a:cubicBezTo>
                    <a:pt x="148431" y="14565"/>
                    <a:pt x="148669" y="14079"/>
                    <a:pt x="148917" y="13584"/>
                  </a:cubicBezTo>
                  <a:cubicBezTo>
                    <a:pt x="151727" y="9307"/>
                    <a:pt x="159680" y="12117"/>
                    <a:pt x="158213" y="17985"/>
                  </a:cubicBezTo>
                  <a:cubicBezTo>
                    <a:pt x="147574" y="64448"/>
                    <a:pt x="126057" y="109929"/>
                    <a:pt x="93415" y="145029"/>
                  </a:cubicBezTo>
                  <a:cubicBezTo>
                    <a:pt x="129972" y="147106"/>
                    <a:pt x="169710" y="148696"/>
                    <a:pt x="204314" y="158850"/>
                  </a:cubicBezTo>
                  <a:cubicBezTo>
                    <a:pt x="206515" y="159450"/>
                    <a:pt x="206515" y="161898"/>
                    <a:pt x="205171" y="16311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09" name="Google Shape;1309;p54"/>
            <p:cNvGrpSpPr/>
            <p:nvPr/>
          </p:nvGrpSpPr>
          <p:grpSpPr>
            <a:xfrm>
              <a:off x="3259963" y="1727596"/>
              <a:ext cx="207035" cy="305219"/>
              <a:chOff x="3259963" y="1727596"/>
              <a:chExt cx="207035" cy="305219"/>
            </a:xfrm>
          </p:grpSpPr>
          <p:sp>
            <p:nvSpPr>
              <p:cNvPr id="1310" name="Google Shape;1310;p54"/>
              <p:cNvSpPr/>
              <p:nvPr/>
            </p:nvSpPr>
            <p:spPr>
              <a:xfrm>
                <a:off x="3347324" y="1727596"/>
                <a:ext cx="70938" cy="132568"/>
              </a:xfrm>
              <a:custGeom>
                <a:avLst/>
                <a:gdLst/>
                <a:ahLst/>
                <a:cxnLst/>
                <a:rect l="l" t="t" r="r" b="b"/>
                <a:pathLst>
                  <a:path w="70938" h="132568" extrusionOk="0">
                    <a:moveTo>
                      <a:pt x="0" y="129397"/>
                    </a:moveTo>
                    <a:cubicBezTo>
                      <a:pt x="2191" y="130483"/>
                      <a:pt x="4438" y="131531"/>
                      <a:pt x="6715" y="132569"/>
                    </a:cubicBezTo>
                    <a:cubicBezTo>
                      <a:pt x="38919" y="97593"/>
                      <a:pt x="60207" y="52492"/>
                      <a:pt x="70761" y="6410"/>
                    </a:cubicBezTo>
                    <a:cubicBezTo>
                      <a:pt x="71733" y="2505"/>
                      <a:pt x="68542" y="10"/>
                      <a:pt x="65465" y="0"/>
                    </a:cubicBezTo>
                    <a:cubicBezTo>
                      <a:pt x="62894" y="4991"/>
                      <a:pt x="60198" y="9906"/>
                      <a:pt x="57578" y="14878"/>
                    </a:cubicBezTo>
                    <a:cubicBezTo>
                      <a:pt x="45310" y="57207"/>
                      <a:pt x="25403" y="93583"/>
                      <a:pt x="0" y="12939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1" name="Google Shape;1311;p54"/>
              <p:cNvSpPr/>
              <p:nvPr/>
            </p:nvSpPr>
            <p:spPr>
              <a:xfrm>
                <a:off x="3335218" y="1861223"/>
                <a:ext cx="131780" cy="171592"/>
              </a:xfrm>
              <a:custGeom>
                <a:avLst/>
                <a:gdLst/>
                <a:ahLst/>
                <a:cxnLst/>
                <a:rect l="l" t="t" r="r" b="b"/>
                <a:pathLst>
                  <a:path w="131780" h="171592" extrusionOk="0">
                    <a:moveTo>
                      <a:pt x="129826" y="17917"/>
                    </a:moveTo>
                    <a:cubicBezTo>
                      <a:pt x="131169" y="16697"/>
                      <a:pt x="131169" y="14249"/>
                      <a:pt x="128968" y="13640"/>
                    </a:cubicBezTo>
                    <a:cubicBezTo>
                      <a:pt x="95364" y="3781"/>
                      <a:pt x="56931" y="2000"/>
                      <a:pt x="21250" y="0"/>
                    </a:cubicBezTo>
                    <a:cubicBezTo>
                      <a:pt x="23346" y="924"/>
                      <a:pt x="25365" y="1895"/>
                      <a:pt x="27556" y="2743"/>
                    </a:cubicBezTo>
                    <a:cubicBezTo>
                      <a:pt x="35176" y="5705"/>
                      <a:pt x="41434" y="10354"/>
                      <a:pt x="46130" y="15964"/>
                    </a:cubicBezTo>
                    <a:cubicBezTo>
                      <a:pt x="70637" y="18688"/>
                      <a:pt x="95659" y="20745"/>
                      <a:pt x="119434" y="19250"/>
                    </a:cubicBezTo>
                    <a:cubicBezTo>
                      <a:pt x="85925" y="61551"/>
                      <a:pt x="50187" y="101689"/>
                      <a:pt x="12430" y="139903"/>
                    </a:cubicBezTo>
                    <a:cubicBezTo>
                      <a:pt x="8201" y="150447"/>
                      <a:pt x="4067" y="161011"/>
                      <a:pt x="0" y="171593"/>
                    </a:cubicBezTo>
                    <a:cubicBezTo>
                      <a:pt x="46511" y="126378"/>
                      <a:pt x="89983" y="78315"/>
                      <a:pt x="130197" y="27194"/>
                    </a:cubicBezTo>
                    <a:cubicBezTo>
                      <a:pt x="132759" y="24032"/>
                      <a:pt x="131902" y="20364"/>
                      <a:pt x="129826" y="1791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2" name="Google Shape;1312;p54"/>
              <p:cNvSpPr/>
              <p:nvPr/>
            </p:nvSpPr>
            <p:spPr>
              <a:xfrm>
                <a:off x="3259963" y="1902199"/>
                <a:ext cx="38355" cy="12572"/>
              </a:xfrm>
              <a:custGeom>
                <a:avLst/>
                <a:gdLst/>
                <a:ahLst/>
                <a:cxnLst/>
                <a:rect l="l" t="t" r="r" b="b"/>
                <a:pathLst>
                  <a:path w="38355" h="12572" extrusionOk="0">
                    <a:moveTo>
                      <a:pt x="7237" y="9954"/>
                    </a:moveTo>
                    <a:cubicBezTo>
                      <a:pt x="17638" y="11173"/>
                      <a:pt x="28001" y="11963"/>
                      <a:pt x="38355" y="12573"/>
                    </a:cubicBezTo>
                    <a:cubicBezTo>
                      <a:pt x="29945" y="8811"/>
                      <a:pt x="21315" y="5686"/>
                      <a:pt x="12133" y="4181"/>
                    </a:cubicBezTo>
                    <a:cubicBezTo>
                      <a:pt x="7704" y="3458"/>
                      <a:pt x="3951" y="1972"/>
                      <a:pt x="712" y="0"/>
                    </a:cubicBezTo>
                    <a:cubicBezTo>
                      <a:pt x="-1783" y="4648"/>
                      <a:pt x="2732" y="9373"/>
                      <a:pt x="7237" y="995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313" name="Google Shape;1313;p54"/>
          <p:cNvGrpSpPr/>
          <p:nvPr/>
        </p:nvGrpSpPr>
        <p:grpSpPr>
          <a:xfrm>
            <a:off x="5033997" y="4125922"/>
            <a:ext cx="479026" cy="527434"/>
            <a:chOff x="5033997" y="4125922"/>
            <a:chExt cx="479026" cy="527434"/>
          </a:xfrm>
        </p:grpSpPr>
        <p:grpSp>
          <p:nvGrpSpPr>
            <p:cNvPr id="1314" name="Google Shape;1314;p54"/>
            <p:cNvGrpSpPr/>
            <p:nvPr/>
          </p:nvGrpSpPr>
          <p:grpSpPr>
            <a:xfrm>
              <a:off x="5305897" y="4125922"/>
              <a:ext cx="207126" cy="368934"/>
              <a:chOff x="3259872" y="1716022"/>
              <a:chExt cx="207126" cy="368934"/>
            </a:xfrm>
          </p:grpSpPr>
          <p:sp>
            <p:nvSpPr>
              <p:cNvPr id="1315" name="Google Shape;1315;p54"/>
              <p:cNvSpPr/>
              <p:nvPr/>
            </p:nvSpPr>
            <p:spPr>
              <a:xfrm>
                <a:off x="3259872" y="1716022"/>
                <a:ext cx="207124" cy="368934"/>
              </a:xfrm>
              <a:custGeom>
                <a:avLst/>
                <a:gdLst/>
                <a:ahLst/>
                <a:cxnLst/>
                <a:rect l="l" t="t" r="r" b="b"/>
                <a:pathLst>
                  <a:path w="207124" h="368934" extrusionOk="0">
                    <a:moveTo>
                      <a:pt x="205171" y="163117"/>
                    </a:moveTo>
                    <a:cubicBezTo>
                      <a:pt x="207248" y="165565"/>
                      <a:pt x="208105" y="169232"/>
                      <a:pt x="205533" y="172414"/>
                    </a:cubicBezTo>
                    <a:cubicBezTo>
                      <a:pt x="150022" y="242965"/>
                      <a:pt x="88519" y="307888"/>
                      <a:pt x="21025" y="367190"/>
                    </a:cubicBezTo>
                    <a:cubicBezTo>
                      <a:pt x="15405" y="372077"/>
                      <a:pt x="6718" y="365847"/>
                      <a:pt x="10509" y="358999"/>
                    </a:cubicBezTo>
                    <a:cubicBezTo>
                      <a:pt x="40465" y="305563"/>
                      <a:pt x="69202" y="251157"/>
                      <a:pt x="101359" y="199064"/>
                    </a:cubicBezTo>
                    <a:cubicBezTo>
                      <a:pt x="69812" y="200655"/>
                      <a:pt x="38751" y="199798"/>
                      <a:pt x="7328" y="196131"/>
                    </a:cubicBezTo>
                    <a:cubicBezTo>
                      <a:pt x="2556" y="195521"/>
                      <a:pt x="-2331" y="190263"/>
                      <a:pt x="1213" y="185368"/>
                    </a:cubicBezTo>
                    <a:cubicBezTo>
                      <a:pt x="46456" y="121788"/>
                      <a:pt x="93405" y="59428"/>
                      <a:pt x="145002" y="859"/>
                    </a:cubicBezTo>
                    <a:cubicBezTo>
                      <a:pt x="147078" y="-1589"/>
                      <a:pt x="151365" y="1716"/>
                      <a:pt x="149527" y="4288"/>
                    </a:cubicBezTo>
                    <a:cubicBezTo>
                      <a:pt x="147936" y="6364"/>
                      <a:pt x="146469" y="8564"/>
                      <a:pt x="144878" y="10641"/>
                    </a:cubicBezTo>
                    <a:cubicBezTo>
                      <a:pt x="103187" y="67991"/>
                      <a:pt x="60877" y="124969"/>
                      <a:pt x="20158" y="183167"/>
                    </a:cubicBezTo>
                    <a:cubicBezTo>
                      <a:pt x="47666" y="185739"/>
                      <a:pt x="74936" y="186349"/>
                      <a:pt x="102816" y="184758"/>
                    </a:cubicBezTo>
                    <a:cubicBezTo>
                      <a:pt x="105502" y="184634"/>
                      <a:pt x="107216" y="185863"/>
                      <a:pt x="108321" y="187444"/>
                    </a:cubicBezTo>
                    <a:cubicBezTo>
                      <a:pt x="108445" y="187320"/>
                      <a:pt x="108569" y="187196"/>
                      <a:pt x="108569" y="187082"/>
                    </a:cubicBezTo>
                    <a:cubicBezTo>
                      <a:pt x="110645" y="183901"/>
                      <a:pt x="115046" y="186711"/>
                      <a:pt x="113579" y="190016"/>
                    </a:cubicBezTo>
                    <a:cubicBezTo>
                      <a:pt x="92795" y="237584"/>
                      <a:pt x="67973" y="283551"/>
                      <a:pt x="42665" y="329043"/>
                    </a:cubicBezTo>
                    <a:cubicBezTo>
                      <a:pt x="97444" y="278055"/>
                      <a:pt x="148183" y="223277"/>
                      <a:pt x="194770" y="164470"/>
                    </a:cubicBezTo>
                    <a:cubicBezTo>
                      <a:pt x="157842" y="166794"/>
                      <a:pt x="117865" y="160555"/>
                      <a:pt x="81546" y="156526"/>
                    </a:cubicBezTo>
                    <a:cubicBezTo>
                      <a:pt x="73965" y="155669"/>
                      <a:pt x="73717" y="143810"/>
                      <a:pt x="81546" y="144420"/>
                    </a:cubicBezTo>
                    <a:cubicBezTo>
                      <a:pt x="82651" y="144420"/>
                      <a:pt x="83871" y="144543"/>
                      <a:pt x="84966" y="144543"/>
                    </a:cubicBezTo>
                    <a:cubicBezTo>
                      <a:pt x="113827" y="104434"/>
                      <a:pt x="135953" y="63962"/>
                      <a:pt x="148183" y="15299"/>
                    </a:cubicBezTo>
                    <a:cubicBezTo>
                      <a:pt x="148431" y="14565"/>
                      <a:pt x="148669" y="14079"/>
                      <a:pt x="148917" y="13584"/>
                    </a:cubicBezTo>
                    <a:cubicBezTo>
                      <a:pt x="151727" y="9307"/>
                      <a:pt x="159680" y="12117"/>
                      <a:pt x="158213" y="17985"/>
                    </a:cubicBezTo>
                    <a:cubicBezTo>
                      <a:pt x="147574" y="64448"/>
                      <a:pt x="126057" y="109929"/>
                      <a:pt x="93415" y="145029"/>
                    </a:cubicBezTo>
                    <a:cubicBezTo>
                      <a:pt x="129972" y="147106"/>
                      <a:pt x="169710" y="148696"/>
                      <a:pt x="204314" y="158850"/>
                    </a:cubicBezTo>
                    <a:cubicBezTo>
                      <a:pt x="206515" y="159450"/>
                      <a:pt x="206515" y="161898"/>
                      <a:pt x="205171" y="16311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316" name="Google Shape;1316;p54"/>
              <p:cNvGrpSpPr/>
              <p:nvPr/>
            </p:nvGrpSpPr>
            <p:grpSpPr>
              <a:xfrm>
                <a:off x="3259963" y="1727596"/>
                <a:ext cx="207035" cy="305219"/>
                <a:chOff x="3259963" y="1727596"/>
                <a:chExt cx="207035" cy="305219"/>
              </a:xfrm>
            </p:grpSpPr>
            <p:sp>
              <p:nvSpPr>
                <p:cNvPr id="1317" name="Google Shape;1317;p54"/>
                <p:cNvSpPr/>
                <p:nvPr/>
              </p:nvSpPr>
              <p:spPr>
                <a:xfrm>
                  <a:off x="3347324" y="1727596"/>
                  <a:ext cx="70938" cy="1325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938" h="132568" extrusionOk="0">
                      <a:moveTo>
                        <a:pt x="0" y="129397"/>
                      </a:moveTo>
                      <a:cubicBezTo>
                        <a:pt x="2191" y="130483"/>
                        <a:pt x="4438" y="131531"/>
                        <a:pt x="6715" y="132569"/>
                      </a:cubicBezTo>
                      <a:cubicBezTo>
                        <a:pt x="38919" y="97593"/>
                        <a:pt x="60207" y="52492"/>
                        <a:pt x="70761" y="6410"/>
                      </a:cubicBezTo>
                      <a:cubicBezTo>
                        <a:pt x="71733" y="2505"/>
                        <a:pt x="68542" y="10"/>
                        <a:pt x="65465" y="0"/>
                      </a:cubicBezTo>
                      <a:cubicBezTo>
                        <a:pt x="62894" y="4991"/>
                        <a:pt x="60198" y="9906"/>
                        <a:pt x="57578" y="14878"/>
                      </a:cubicBezTo>
                      <a:cubicBezTo>
                        <a:pt x="45310" y="57207"/>
                        <a:pt x="25403" y="93583"/>
                        <a:pt x="0" y="12939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18" name="Google Shape;1318;p54"/>
                <p:cNvSpPr/>
                <p:nvPr/>
              </p:nvSpPr>
              <p:spPr>
                <a:xfrm>
                  <a:off x="3335218" y="1861223"/>
                  <a:ext cx="131780" cy="1715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780" h="171592" extrusionOk="0">
                      <a:moveTo>
                        <a:pt x="129826" y="17917"/>
                      </a:moveTo>
                      <a:cubicBezTo>
                        <a:pt x="131169" y="16697"/>
                        <a:pt x="131169" y="14249"/>
                        <a:pt x="128968" y="13640"/>
                      </a:cubicBezTo>
                      <a:cubicBezTo>
                        <a:pt x="95364" y="3781"/>
                        <a:pt x="56931" y="2000"/>
                        <a:pt x="21250" y="0"/>
                      </a:cubicBezTo>
                      <a:cubicBezTo>
                        <a:pt x="23346" y="924"/>
                        <a:pt x="25365" y="1895"/>
                        <a:pt x="27556" y="2743"/>
                      </a:cubicBezTo>
                      <a:cubicBezTo>
                        <a:pt x="35176" y="5705"/>
                        <a:pt x="41434" y="10354"/>
                        <a:pt x="46130" y="15964"/>
                      </a:cubicBezTo>
                      <a:cubicBezTo>
                        <a:pt x="70637" y="18688"/>
                        <a:pt x="95659" y="20745"/>
                        <a:pt x="119434" y="19250"/>
                      </a:cubicBezTo>
                      <a:cubicBezTo>
                        <a:pt x="85925" y="61551"/>
                        <a:pt x="50187" y="101689"/>
                        <a:pt x="12430" y="139903"/>
                      </a:cubicBezTo>
                      <a:cubicBezTo>
                        <a:pt x="8201" y="150447"/>
                        <a:pt x="4067" y="161011"/>
                        <a:pt x="0" y="171593"/>
                      </a:cubicBezTo>
                      <a:cubicBezTo>
                        <a:pt x="46511" y="126378"/>
                        <a:pt x="89983" y="78315"/>
                        <a:pt x="130197" y="27194"/>
                      </a:cubicBezTo>
                      <a:cubicBezTo>
                        <a:pt x="132759" y="24032"/>
                        <a:pt x="131902" y="20364"/>
                        <a:pt x="129826" y="1791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19" name="Google Shape;1319;p54"/>
                <p:cNvSpPr/>
                <p:nvPr/>
              </p:nvSpPr>
              <p:spPr>
                <a:xfrm>
                  <a:off x="3259963" y="1902199"/>
                  <a:ext cx="38355" cy="125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55" h="12572" extrusionOk="0">
                      <a:moveTo>
                        <a:pt x="7237" y="9954"/>
                      </a:moveTo>
                      <a:cubicBezTo>
                        <a:pt x="17638" y="11173"/>
                        <a:pt x="28001" y="11963"/>
                        <a:pt x="38355" y="12573"/>
                      </a:cubicBezTo>
                      <a:cubicBezTo>
                        <a:pt x="29945" y="8811"/>
                        <a:pt x="21315" y="5686"/>
                        <a:pt x="12133" y="4181"/>
                      </a:cubicBezTo>
                      <a:cubicBezTo>
                        <a:pt x="7704" y="3458"/>
                        <a:pt x="3951" y="1972"/>
                        <a:pt x="712" y="0"/>
                      </a:cubicBezTo>
                      <a:cubicBezTo>
                        <a:pt x="-1783" y="4648"/>
                        <a:pt x="2732" y="9373"/>
                        <a:pt x="7237" y="9954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320" name="Google Shape;1320;p54"/>
            <p:cNvGrpSpPr/>
            <p:nvPr/>
          </p:nvGrpSpPr>
          <p:grpSpPr>
            <a:xfrm>
              <a:off x="5033997" y="4284422"/>
              <a:ext cx="207126" cy="368934"/>
              <a:chOff x="3259872" y="1716022"/>
              <a:chExt cx="207126" cy="368934"/>
            </a:xfrm>
          </p:grpSpPr>
          <p:sp>
            <p:nvSpPr>
              <p:cNvPr id="1321" name="Google Shape;1321;p54"/>
              <p:cNvSpPr/>
              <p:nvPr/>
            </p:nvSpPr>
            <p:spPr>
              <a:xfrm>
                <a:off x="3259872" y="1716022"/>
                <a:ext cx="207124" cy="368934"/>
              </a:xfrm>
              <a:custGeom>
                <a:avLst/>
                <a:gdLst/>
                <a:ahLst/>
                <a:cxnLst/>
                <a:rect l="l" t="t" r="r" b="b"/>
                <a:pathLst>
                  <a:path w="207124" h="368934" extrusionOk="0">
                    <a:moveTo>
                      <a:pt x="205171" y="163117"/>
                    </a:moveTo>
                    <a:cubicBezTo>
                      <a:pt x="207248" y="165565"/>
                      <a:pt x="208105" y="169232"/>
                      <a:pt x="205533" y="172414"/>
                    </a:cubicBezTo>
                    <a:cubicBezTo>
                      <a:pt x="150022" y="242965"/>
                      <a:pt x="88519" y="307888"/>
                      <a:pt x="21025" y="367190"/>
                    </a:cubicBezTo>
                    <a:cubicBezTo>
                      <a:pt x="15405" y="372077"/>
                      <a:pt x="6718" y="365847"/>
                      <a:pt x="10509" y="358999"/>
                    </a:cubicBezTo>
                    <a:cubicBezTo>
                      <a:pt x="40465" y="305563"/>
                      <a:pt x="69202" y="251157"/>
                      <a:pt x="101359" y="199064"/>
                    </a:cubicBezTo>
                    <a:cubicBezTo>
                      <a:pt x="69812" y="200655"/>
                      <a:pt x="38751" y="199798"/>
                      <a:pt x="7328" y="196131"/>
                    </a:cubicBezTo>
                    <a:cubicBezTo>
                      <a:pt x="2556" y="195521"/>
                      <a:pt x="-2331" y="190263"/>
                      <a:pt x="1213" y="185368"/>
                    </a:cubicBezTo>
                    <a:cubicBezTo>
                      <a:pt x="46456" y="121788"/>
                      <a:pt x="93405" y="59428"/>
                      <a:pt x="145002" y="859"/>
                    </a:cubicBezTo>
                    <a:cubicBezTo>
                      <a:pt x="147078" y="-1589"/>
                      <a:pt x="151365" y="1716"/>
                      <a:pt x="149527" y="4288"/>
                    </a:cubicBezTo>
                    <a:cubicBezTo>
                      <a:pt x="147936" y="6364"/>
                      <a:pt x="146469" y="8564"/>
                      <a:pt x="144878" y="10641"/>
                    </a:cubicBezTo>
                    <a:cubicBezTo>
                      <a:pt x="103187" y="67991"/>
                      <a:pt x="60877" y="124969"/>
                      <a:pt x="20158" y="183167"/>
                    </a:cubicBezTo>
                    <a:cubicBezTo>
                      <a:pt x="47666" y="185739"/>
                      <a:pt x="74936" y="186349"/>
                      <a:pt x="102816" y="184758"/>
                    </a:cubicBezTo>
                    <a:cubicBezTo>
                      <a:pt x="105502" y="184634"/>
                      <a:pt x="107216" y="185863"/>
                      <a:pt x="108321" y="187444"/>
                    </a:cubicBezTo>
                    <a:cubicBezTo>
                      <a:pt x="108445" y="187320"/>
                      <a:pt x="108569" y="187196"/>
                      <a:pt x="108569" y="187082"/>
                    </a:cubicBezTo>
                    <a:cubicBezTo>
                      <a:pt x="110645" y="183901"/>
                      <a:pt x="115046" y="186711"/>
                      <a:pt x="113579" y="190016"/>
                    </a:cubicBezTo>
                    <a:cubicBezTo>
                      <a:pt x="92795" y="237584"/>
                      <a:pt x="67973" y="283551"/>
                      <a:pt x="42665" y="329043"/>
                    </a:cubicBezTo>
                    <a:cubicBezTo>
                      <a:pt x="97444" y="278055"/>
                      <a:pt x="148183" y="223277"/>
                      <a:pt x="194770" y="164470"/>
                    </a:cubicBezTo>
                    <a:cubicBezTo>
                      <a:pt x="157842" y="166794"/>
                      <a:pt x="117865" y="160555"/>
                      <a:pt x="81546" y="156526"/>
                    </a:cubicBezTo>
                    <a:cubicBezTo>
                      <a:pt x="73965" y="155669"/>
                      <a:pt x="73717" y="143810"/>
                      <a:pt x="81546" y="144420"/>
                    </a:cubicBezTo>
                    <a:cubicBezTo>
                      <a:pt x="82651" y="144420"/>
                      <a:pt x="83871" y="144543"/>
                      <a:pt x="84966" y="144543"/>
                    </a:cubicBezTo>
                    <a:cubicBezTo>
                      <a:pt x="113827" y="104434"/>
                      <a:pt x="135953" y="63962"/>
                      <a:pt x="148183" y="15299"/>
                    </a:cubicBezTo>
                    <a:cubicBezTo>
                      <a:pt x="148431" y="14565"/>
                      <a:pt x="148669" y="14079"/>
                      <a:pt x="148917" y="13584"/>
                    </a:cubicBezTo>
                    <a:cubicBezTo>
                      <a:pt x="151727" y="9307"/>
                      <a:pt x="159680" y="12117"/>
                      <a:pt x="158213" y="17985"/>
                    </a:cubicBezTo>
                    <a:cubicBezTo>
                      <a:pt x="147574" y="64448"/>
                      <a:pt x="126057" y="109929"/>
                      <a:pt x="93415" y="145029"/>
                    </a:cubicBezTo>
                    <a:cubicBezTo>
                      <a:pt x="129972" y="147106"/>
                      <a:pt x="169710" y="148696"/>
                      <a:pt x="204314" y="158850"/>
                    </a:cubicBezTo>
                    <a:cubicBezTo>
                      <a:pt x="206515" y="159450"/>
                      <a:pt x="206515" y="161898"/>
                      <a:pt x="205171" y="16311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322" name="Google Shape;1322;p54"/>
              <p:cNvGrpSpPr/>
              <p:nvPr/>
            </p:nvGrpSpPr>
            <p:grpSpPr>
              <a:xfrm>
                <a:off x="3259963" y="1727596"/>
                <a:ext cx="207035" cy="305219"/>
                <a:chOff x="3259963" y="1727596"/>
                <a:chExt cx="207035" cy="305219"/>
              </a:xfrm>
            </p:grpSpPr>
            <p:sp>
              <p:nvSpPr>
                <p:cNvPr id="1323" name="Google Shape;1323;p54"/>
                <p:cNvSpPr/>
                <p:nvPr/>
              </p:nvSpPr>
              <p:spPr>
                <a:xfrm>
                  <a:off x="3347324" y="1727596"/>
                  <a:ext cx="70938" cy="1325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938" h="132568" extrusionOk="0">
                      <a:moveTo>
                        <a:pt x="0" y="129397"/>
                      </a:moveTo>
                      <a:cubicBezTo>
                        <a:pt x="2191" y="130483"/>
                        <a:pt x="4438" y="131531"/>
                        <a:pt x="6715" y="132569"/>
                      </a:cubicBezTo>
                      <a:cubicBezTo>
                        <a:pt x="38919" y="97593"/>
                        <a:pt x="60207" y="52492"/>
                        <a:pt x="70761" y="6410"/>
                      </a:cubicBezTo>
                      <a:cubicBezTo>
                        <a:pt x="71733" y="2505"/>
                        <a:pt x="68542" y="10"/>
                        <a:pt x="65465" y="0"/>
                      </a:cubicBezTo>
                      <a:cubicBezTo>
                        <a:pt x="62894" y="4991"/>
                        <a:pt x="60198" y="9906"/>
                        <a:pt x="57578" y="14878"/>
                      </a:cubicBezTo>
                      <a:cubicBezTo>
                        <a:pt x="45310" y="57207"/>
                        <a:pt x="25403" y="93583"/>
                        <a:pt x="0" y="12939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24" name="Google Shape;1324;p54"/>
                <p:cNvSpPr/>
                <p:nvPr/>
              </p:nvSpPr>
              <p:spPr>
                <a:xfrm>
                  <a:off x="3335218" y="1861223"/>
                  <a:ext cx="131780" cy="1715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780" h="171592" extrusionOk="0">
                      <a:moveTo>
                        <a:pt x="129826" y="17917"/>
                      </a:moveTo>
                      <a:cubicBezTo>
                        <a:pt x="131169" y="16697"/>
                        <a:pt x="131169" y="14249"/>
                        <a:pt x="128968" y="13640"/>
                      </a:cubicBezTo>
                      <a:cubicBezTo>
                        <a:pt x="95364" y="3781"/>
                        <a:pt x="56931" y="2000"/>
                        <a:pt x="21250" y="0"/>
                      </a:cubicBezTo>
                      <a:cubicBezTo>
                        <a:pt x="23346" y="924"/>
                        <a:pt x="25365" y="1895"/>
                        <a:pt x="27556" y="2743"/>
                      </a:cubicBezTo>
                      <a:cubicBezTo>
                        <a:pt x="35176" y="5705"/>
                        <a:pt x="41434" y="10354"/>
                        <a:pt x="46130" y="15964"/>
                      </a:cubicBezTo>
                      <a:cubicBezTo>
                        <a:pt x="70637" y="18688"/>
                        <a:pt x="95659" y="20745"/>
                        <a:pt x="119434" y="19250"/>
                      </a:cubicBezTo>
                      <a:cubicBezTo>
                        <a:pt x="85925" y="61551"/>
                        <a:pt x="50187" y="101689"/>
                        <a:pt x="12430" y="139903"/>
                      </a:cubicBezTo>
                      <a:cubicBezTo>
                        <a:pt x="8201" y="150447"/>
                        <a:pt x="4067" y="161011"/>
                        <a:pt x="0" y="171593"/>
                      </a:cubicBezTo>
                      <a:cubicBezTo>
                        <a:pt x="46511" y="126378"/>
                        <a:pt x="89983" y="78315"/>
                        <a:pt x="130197" y="27194"/>
                      </a:cubicBezTo>
                      <a:cubicBezTo>
                        <a:pt x="132759" y="24032"/>
                        <a:pt x="131902" y="20364"/>
                        <a:pt x="129826" y="1791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325" name="Google Shape;1325;p54"/>
                <p:cNvSpPr/>
                <p:nvPr/>
              </p:nvSpPr>
              <p:spPr>
                <a:xfrm>
                  <a:off x="3259963" y="1902199"/>
                  <a:ext cx="38355" cy="125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55" h="12572" extrusionOk="0">
                      <a:moveTo>
                        <a:pt x="7237" y="9954"/>
                      </a:moveTo>
                      <a:cubicBezTo>
                        <a:pt x="17638" y="11173"/>
                        <a:pt x="28001" y="11963"/>
                        <a:pt x="38355" y="12573"/>
                      </a:cubicBezTo>
                      <a:cubicBezTo>
                        <a:pt x="29945" y="8811"/>
                        <a:pt x="21315" y="5686"/>
                        <a:pt x="12133" y="4181"/>
                      </a:cubicBezTo>
                      <a:cubicBezTo>
                        <a:pt x="7704" y="3458"/>
                        <a:pt x="3951" y="1972"/>
                        <a:pt x="712" y="0"/>
                      </a:cubicBezTo>
                      <a:cubicBezTo>
                        <a:pt x="-1783" y="4648"/>
                        <a:pt x="2732" y="9373"/>
                        <a:pt x="7237" y="9954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pic>
        <p:nvPicPr>
          <p:cNvPr id="1326" name="Google Shape;1326;p5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584650" y="1094496"/>
            <a:ext cx="644448" cy="36892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cience Subject for Middle School - 7th Grade: Weather &amp; Climate by Slidesgo">
  <a:themeElements>
    <a:clrScheme name="Simple Light">
      <a:dk1>
        <a:srgbClr val="191919"/>
      </a:dk1>
      <a:lt1>
        <a:srgbClr val="FFFFFF"/>
      </a:lt1>
      <a:dk2>
        <a:srgbClr val="2161B6"/>
      </a:dk2>
      <a:lt2>
        <a:srgbClr val="D3EEFC"/>
      </a:lt2>
      <a:accent1>
        <a:srgbClr val="C5FA44"/>
      </a:accent1>
      <a:accent2>
        <a:srgbClr val="FFF8D2"/>
      </a:accent2>
      <a:accent3>
        <a:srgbClr val="FFC451"/>
      </a:accent3>
      <a:accent4>
        <a:srgbClr val="FF001E"/>
      </a:accent4>
      <a:accent5>
        <a:srgbClr val="FFC8D3"/>
      </a:accent5>
      <a:accent6>
        <a:srgbClr val="FF5BA2"/>
      </a:accent6>
      <a:hlink>
        <a:srgbClr val="2161B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209</Words>
  <Application>Microsoft Office PowerPoint</Application>
  <PresentationFormat>On-screen Show (16:9)</PresentationFormat>
  <Paragraphs>24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Times New Roman</vt:lpstr>
      <vt:lpstr>Roboto</vt:lpstr>
      <vt:lpstr>Delius Unicase</vt:lpstr>
      <vt:lpstr>Cascadia Mono</vt:lpstr>
      <vt:lpstr>Arial</vt:lpstr>
      <vt:lpstr>Science Subject for Middle School - 7th Grade: Weather &amp; Climate by Slidesgo</vt:lpstr>
      <vt:lpstr>CNTT2</vt:lpstr>
      <vt:lpstr>Nhiệt độ </vt:lpstr>
      <vt:lpstr>—Lượng mưa:</vt:lpstr>
      <vt:lpstr>Băng tan:</vt:lpstr>
      <vt:lpstr>Mực nước biển dâng cao:</vt:lpstr>
      <vt:lpstr>Bão: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Nguyen Khanh</cp:lastModifiedBy>
  <cp:revision>1</cp:revision>
  <dcterms:modified xsi:type="dcterms:W3CDTF">2025-10-01T17:10:40Z</dcterms:modified>
</cp:coreProperties>
</file>