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Giới Thiệu Bản Thân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Học tập - Sở thích - Kỹ năng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Thông tin cá nhân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Họ và tên: Nguyễn Văn A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Ngày sinh: 01/01/2000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Email: nguyenvana@example.com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Sở thích và Kỹ năng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Sở thích: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Đọc sách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Chơi thể thao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Du lịch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Kỹ năng: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Tin học văn phòng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Lập trình Python</a:t>
            </a:r>
          </a:p>
          <a:p>
            <a:r>
              <a:rPr sz="2000" b="1">
                <a:solidFill>
                  <a:srgbClr val="003366"/>
                </a:solidFill>
                <a:latin typeface="Times New Roman"/>
              </a:rPr>
              <a:t>- Giao tiếp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270000" y="1270000"/>
            <a:ext cx="5080000" cy="381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>
                <a:solidFill>
                  <a:srgbClr val="003366"/>
                </a:solidFill>
                <a:latin typeface="Times New Roman"/>
              </a:rPr>
              <a:t>Mục tiêu: Trở thành chuyên gia CNTT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Hình ảnh minh họa</a:t>
            </a:r>
          </a:p>
        </p:txBody>
      </p:sp>
      <p:pic>
        <p:nvPicPr>
          <p:cNvPr id="3" name="Picture 2" descr="2024_Nitro_option_01_3840x24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3657600" cy="228600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5029200" y="1828800"/>
            <a:ext cx="1828800" cy="18288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