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Giới Thiệu Bản Thân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Học tập - Sở thích - Kỹ năng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Thông tin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Họ và tên: Nguyễn Văn A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Ngày sinh: 01/01/2000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Email: nguyenvana@example.com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Sở thích và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Sở thích: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Đọc sách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Chơi thể thao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Du lịch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Kỹ năng: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Tin học văn phòng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Lập trình Python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Giao tiếp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0" y="1270000"/>
            <a:ext cx="508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Mục tiêu: Trở thành chuyên gia CNTT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