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Doanh thu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dLbls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Quý 1</c:v>
                </c:pt>
                <c:pt idx="1">
                  <c:v>Quý 2</c:v>
                </c:pt>
                <c:pt idx="2">
                  <c:v>Quý 3</c:v>
                </c:pt>
                <c:pt idx="3">
                  <c:v>Quý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25</c:v>
                </c:pt>
                <c:pt idx="2">
                  <c:v>30</c:v>
                </c:pt>
                <c:pt idx="3">
                  <c:v>22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2000">
                <a:solidFill>
                  <a:srgbClr val="003366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2000">
                <a:solidFill>
                  <a:srgbClr val="003366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2000">
                <a:solidFill>
                  <a:srgbClr val="003366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2000">
                <a:solidFill>
                  <a:srgbClr val="003366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2000">
                <a:solidFill>
                  <a:srgbClr val="003366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2000">
                <a:solidFill>
                  <a:srgbClr val="003366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2000">
                <a:solidFill>
                  <a:srgbClr val="003366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2000">
                <a:solidFill>
                  <a:srgbClr val="003366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2000">
                <a:solidFill>
                  <a:srgbClr val="003366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2000">
                <a:solidFill>
                  <a:srgbClr val="003366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2000">
                <a:solidFill>
                  <a:srgbClr val="003366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2000">
                <a:solidFill>
                  <a:srgbClr val="003366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2000">
                <a:solidFill>
                  <a:srgbClr val="003366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2000">
                <a:solidFill>
                  <a:srgbClr val="003366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2000">
                <a:solidFill>
                  <a:srgbClr val="003366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2000">
                <a:solidFill>
                  <a:srgbClr val="003366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2000">
                <a:solidFill>
                  <a:srgbClr val="003366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2000">
                <a:solidFill>
                  <a:srgbClr val="003366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2000">
                <a:solidFill>
                  <a:srgbClr val="003366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2000">
                <a:solidFill>
                  <a:srgbClr val="003366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2000">
                <a:solidFill>
                  <a:srgbClr val="003366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2000">
                <a:solidFill>
                  <a:srgbClr val="003366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2000">
                <a:solidFill>
                  <a:srgbClr val="003366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2000">
                <a:solidFill>
                  <a:srgbClr val="003366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2000">
                <a:solidFill>
                  <a:srgbClr val="003366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2000">
                <a:solidFill>
                  <a:srgbClr val="003366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2000">
                <a:solidFill>
                  <a:srgbClr val="003366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2000">
                <a:solidFill>
                  <a:srgbClr val="003366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2000">
                <a:solidFill>
                  <a:srgbClr val="003366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2000">
                <a:solidFill>
                  <a:srgbClr val="003366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2000">
                <a:solidFill>
                  <a:srgbClr val="003366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2000">
                <a:solidFill>
                  <a:srgbClr val="003366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/>
              <a:t>Tiêu đề tùy chỉnh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3657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Nội dung cột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828800"/>
            <a:ext cx="3657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Nội dung cột 2</a:t>
            </a:r>
          </a:p>
        </p:txBody>
      </p:sp>
      <p:sp>
        <p:nvSpPr>
          <p:cNvPr id="5" name="Rectangle 4"/>
          <p:cNvSpPr/>
          <p:nvPr/>
        </p:nvSpPr>
        <p:spPr>
          <a:xfrm>
            <a:off x="7772400" y="5943600"/>
            <a:ext cx="109728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LOGO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Nội dung của slide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5943600"/>
            <a:ext cx="109728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LOGO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Nội dung của slide 3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5943600"/>
            <a:ext cx="109728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LOGO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Biểu đồ doanh thu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