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2000" b="1">
                <a:solidFill>
                  <a:srgbClr val="003366"/>
                </a:solidFill>
                <a:latin typeface="Times New Roman"/>
              </a:rPr>
              <a:t>Giới Thiệu Bản Thân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000" b="1">
                <a:solidFill>
                  <a:srgbClr val="003366"/>
                </a:solidFill>
                <a:latin typeface="Times New Roman"/>
              </a:rPr>
              <a:t>Học tập - Sở thích - Kỹ năng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 b="1">
                <a:solidFill>
                  <a:srgbClr val="003366"/>
                </a:solidFill>
                <a:latin typeface="Times New Roman"/>
              </a:rPr>
              <a:t>Thông tin cá nhân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1">
                <a:solidFill>
                  <a:srgbClr val="003366"/>
                </a:solidFill>
                <a:latin typeface="Times New Roman"/>
              </a:rPr>
              <a:t>Họ và tên: Nguyễn Văn A</a:t>
            </a:r>
          </a:p>
          <a:p>
            <a:r>
              <a:rPr sz="2000" b="1">
                <a:solidFill>
                  <a:srgbClr val="003366"/>
                </a:solidFill>
                <a:latin typeface="Times New Roman"/>
              </a:rPr>
              <a:t>Ngày sinh: 01/01/2000</a:t>
            </a:r>
          </a:p>
          <a:p>
            <a:r>
              <a:rPr sz="2000" b="1">
                <a:solidFill>
                  <a:srgbClr val="003366"/>
                </a:solidFill>
                <a:latin typeface="Times New Roman"/>
              </a:rPr>
              <a:t>Email: nguyenvana@example.com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 b="1">
                <a:solidFill>
                  <a:srgbClr val="003366"/>
                </a:solidFill>
                <a:latin typeface="Times New Roman"/>
              </a:rPr>
              <a:t>Sở thích và Kỹ năng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rPr sz="2000" b="1">
                <a:solidFill>
                  <a:srgbClr val="003366"/>
                </a:solidFill>
                <a:latin typeface="Times New Roman"/>
              </a:rPr>
              <a:t>Sở thích:</a:t>
            </a:r>
          </a:p>
          <a:p>
            <a:r>
              <a:rPr sz="2000" b="1">
                <a:solidFill>
                  <a:srgbClr val="003366"/>
                </a:solidFill>
                <a:latin typeface="Times New Roman"/>
              </a:rPr>
              <a:t>- Đọc sách</a:t>
            </a:r>
          </a:p>
          <a:p>
            <a:r>
              <a:rPr sz="2000" b="1">
                <a:solidFill>
                  <a:srgbClr val="003366"/>
                </a:solidFill>
                <a:latin typeface="Times New Roman"/>
              </a:rPr>
              <a:t>- Chơi thể thao</a:t>
            </a:r>
          </a:p>
          <a:p>
            <a:r>
              <a:rPr sz="2000" b="1">
                <a:solidFill>
                  <a:srgbClr val="003366"/>
                </a:solidFill>
                <a:latin typeface="Times New Roman"/>
              </a:rPr>
              <a:t>- Du lịch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rPr sz="2000" b="1">
                <a:solidFill>
                  <a:srgbClr val="003366"/>
                </a:solidFill>
                <a:latin typeface="Times New Roman"/>
              </a:rPr>
              <a:t>Kỹ năng:</a:t>
            </a:r>
          </a:p>
          <a:p>
            <a:r>
              <a:rPr sz="2000" b="1">
                <a:solidFill>
                  <a:srgbClr val="003366"/>
                </a:solidFill>
                <a:latin typeface="Times New Roman"/>
              </a:rPr>
              <a:t>- Tin học văn phòng</a:t>
            </a:r>
          </a:p>
          <a:p>
            <a:r>
              <a:rPr sz="2000" b="1">
                <a:solidFill>
                  <a:srgbClr val="003366"/>
                </a:solidFill>
                <a:latin typeface="Times New Roman"/>
              </a:rPr>
              <a:t>- Lập trình Python</a:t>
            </a:r>
          </a:p>
          <a:p>
            <a:r>
              <a:rPr sz="2000" b="1">
                <a:solidFill>
                  <a:srgbClr val="003366"/>
                </a:solidFill>
                <a:latin typeface="Times New Roman"/>
              </a:rPr>
              <a:t>- Giao tiếp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70000" y="1270000"/>
            <a:ext cx="5080000" cy="381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003366"/>
                </a:solidFill>
                <a:latin typeface="Times New Roman"/>
              </a:rPr>
              <a:t>Mục tiêu: Trở thành chuyên gia CNTT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Hình ảnh minh họa</a:t>
            </a:r>
          </a:p>
        </p:txBody>
      </p:sp>
      <p:pic>
        <p:nvPicPr>
          <p:cNvPr id="3" name="Picture 2" descr="2024_Nitro_option_01_3840x24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22860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029200" y="1828800"/>
            <a:ext cx="1828800" cy="182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Hiệu ứng Transition và Animation - Slide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Gợi ý: Áp dụng hiệu ứng chuyển slide Fade.</a:t>
            </a:r>
          </a:p>
          <a:p>
            <a:r>
              <a:t>Vào tab Transitions → chọn Fade.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Hiệu ứng Transition và Animation - Slide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Gợi ý: Áp dụng hiệu ứng chuyển slide Push.</a:t>
            </a:r>
          </a:p>
          <a:p>
            <a:r>
              <a:t>Vào tab Transitions → chọn Push.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Hiệu ứng Transition và Animation - Slide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Gợi ý:</a:t>
            </a:r>
          </a:p>
          <a:p>
            <a:r>
              <a:t>- Áp dụng hiệu ứng chuyển slide Wipe.</a:t>
            </a:r>
          </a:p>
          <a:p>
            <a:r>
              <a:t>- Thêm Animation (Appear/Fly In) cho văn bản hoặc hình ảnh.</a:t>
            </a:r>
          </a:p>
          <a:p>
            <a:r>
              <a:t>Vào tab Animations → chọn hiệu ứng mong muốn.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