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dLbls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25</c:v>
                </c:pt>
                <c:pt idx="2">
                  <c:v>30</c:v>
                </c:pt>
                <c:pt idx="3">
                  <c:v>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2000">
                <a:solidFill>
                  <a:srgbClr val="003366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2000">
                <a:solidFill>
                  <a:srgbClr val="003366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2000">
                <a:solidFill>
                  <a:srgbClr val="003366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2000">
                <a:solidFill>
                  <a:srgbClr val="003366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000">
                <a:solidFill>
                  <a:srgbClr val="003366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Tiêu đề tùy chỉnh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cột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8288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cột 2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của slide 2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Nội dung của slide 3</a:t>
            </a:r>
          </a:p>
        </p:txBody>
      </p:sp>
      <p:sp>
        <p:nvSpPr>
          <p:cNvPr id="4" name="Rectangle 3"/>
          <p:cNvSpPr/>
          <p:nvPr/>
        </p:nvSpPr>
        <p:spPr>
          <a:xfrm>
            <a:off x="7772400" y="5943600"/>
            <a:ext cx="109728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Biểu đồ doanh thu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Video minh họa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Chèn video tại đây (sau khi mở PowerPoint)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