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1" r:id="rId2"/>
    <p:sldId id="278" r:id="rId3"/>
    <p:sldId id="281" r:id="rId4"/>
    <p:sldId id="284" r:id="rId5"/>
    <p:sldId id="283" r:id="rId6"/>
    <p:sldId id="290" r:id="rId7"/>
    <p:sldId id="289" r:id="rId8"/>
    <p:sldId id="282" r:id="rId9"/>
    <p:sldId id="291" r:id="rId10"/>
    <p:sldId id="280" r:id="rId11"/>
    <p:sldId id="287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21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3B235-A356-4EDD-B661-3740227078C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20817-5D4E-404A-A632-196827EAD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05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20817-5D4E-404A-A632-196827EAD3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66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Digital Communication - Skill based Assessment 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Your logo here</a:t>
            </a:r>
          </a:p>
        </p:txBody>
      </p:sp>
      <p:pic>
        <p:nvPicPr>
          <p:cNvPr id="12" name="Picture 11" descr="IEEE logo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600" y="6231871"/>
            <a:ext cx="2336800" cy="6261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IEEE logo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600" y="6231871"/>
            <a:ext cx="2336800" cy="626133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Digital Communication - Skill based Assessment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Your logo here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 descr="IEEE logo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600" y="6231871"/>
            <a:ext cx="2336800" cy="626133"/>
          </a:xfrm>
          <a:prstGeom prst="rect">
            <a:avLst/>
          </a:prstGeom>
        </p:spPr>
      </p:pic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Digital Communication - Skill based Assessment 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Your logo here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Digital Communication - Skill based Assessment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Your logo here</a:t>
            </a:r>
          </a:p>
        </p:txBody>
      </p:sp>
      <p:pic>
        <p:nvPicPr>
          <p:cNvPr id="8" name="Picture 7" descr="IEEE logo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600" y="6231871"/>
            <a:ext cx="2336800" cy="6261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 descr="IEEE logo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600" y="6231871"/>
            <a:ext cx="2336800" cy="626133"/>
          </a:xfrm>
          <a:prstGeom prst="rect">
            <a:avLst/>
          </a:prstGeom>
        </p:spPr>
      </p:pic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Digital Communication - Skill based Assessment </a:t>
            </a:r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Your logo here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 descr="IEEE logo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600" y="6231871"/>
            <a:ext cx="2336800" cy="626133"/>
          </a:xfrm>
          <a:prstGeom prst="rect">
            <a:avLst/>
          </a:prstGeom>
        </p:spPr>
      </p:pic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Digital Communication - Skill based Assessment 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Your logo here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EEE logo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600" y="6231871"/>
            <a:ext cx="2336800" cy="62613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Digital Communication - Skill based Assessment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Your logo here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IEEE logo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600" y="6231871"/>
            <a:ext cx="2336800" cy="626133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Digital Communication - Skill based Assessment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Your logo here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IEEE logo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600" y="6231871"/>
            <a:ext cx="2336800" cy="626133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Digital Communication - Skill based Assessment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Your logo here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alphaModFix amt="98000"/>
            <a:lum/>
          </a:blip>
          <a:srcRect/>
          <a:stretch>
            <a:fillRect l="87000" t="2000" r="1000" b="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Digital Communication - Skill based Assessment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Your logo here</a:t>
            </a:r>
          </a:p>
        </p:txBody>
      </p:sp>
      <p:pic>
        <p:nvPicPr>
          <p:cNvPr id="11" name="Picture 10" descr="IEEE logo.eps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101600" y="6231871"/>
            <a:ext cx="2336800" cy="62613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676400"/>
            <a:ext cx="10363200" cy="1362075"/>
          </a:xfrm>
        </p:spPr>
        <p:txBody>
          <a:bodyPr anchor="t">
            <a:normAutofit/>
          </a:bodyPr>
          <a:lstStyle/>
          <a:p>
            <a:r>
              <a:rPr lang="en-US" dirty="0"/>
              <a:t>Development of </a:t>
            </a:r>
            <a:r>
              <a:rPr lang="en-US" dirty="0" err="1"/>
              <a:t>bfsk</a:t>
            </a:r>
            <a:r>
              <a:rPr lang="en-US" dirty="0"/>
              <a:t> modem</a:t>
            </a:r>
            <a:br>
              <a:rPr lang="en-US" dirty="0"/>
            </a:br>
            <a:r>
              <a:rPr lang="en-US" dirty="0"/>
              <a:t>for audio streaming application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147864" y="4084643"/>
            <a:ext cx="103632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 kern="1200" dirty="0"/>
              <a:t>Presented by</a:t>
            </a:r>
          </a:p>
          <a:p>
            <a:pPr>
              <a:spcBef>
                <a:spcPct val="20000"/>
              </a:spcBef>
              <a:defRPr/>
            </a:pPr>
            <a:r>
              <a:rPr lang="en-US" sz="2000" kern="1200" dirty="0"/>
              <a:t>Joshua JJ Wonder (URK22EC1068)</a:t>
            </a:r>
          </a:p>
          <a:p>
            <a:pPr>
              <a:spcBef>
                <a:spcPct val="20000"/>
              </a:spcBef>
              <a:defRPr/>
            </a:pPr>
            <a:r>
              <a:rPr lang="en-US" sz="2000" kern="1200" dirty="0"/>
              <a:t>Sujith S (URK22EC4025)</a:t>
            </a:r>
            <a:br>
              <a:rPr lang="en-US" sz="2000" kern="1200" dirty="0">
                <a:solidFill>
                  <a:schemeClr val="tx1">
                    <a:tint val="75000"/>
                  </a:schemeClr>
                </a:solidFill>
              </a:rPr>
            </a:br>
            <a:endParaRPr lang="en-US" sz="2000" kern="1200" dirty="0">
              <a:solidFill>
                <a:schemeClr val="tx1">
                  <a:tint val="75000"/>
                </a:schemeClr>
              </a:solidFill>
            </a:endParaRPr>
          </a:p>
          <a:p>
            <a:pPr>
              <a:spcBef>
                <a:spcPct val="20000"/>
              </a:spcBef>
              <a:defRPr/>
            </a:pPr>
            <a:endParaRPr lang="en-US" sz="2000" kern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/>
              <a:t>Digital Communication - Skill based Assessment 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819400" y="2667000"/>
            <a:ext cx="6400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70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Conclusions</a:t>
            </a:r>
            <a:endParaRPr lang="en-IN" dirty="0"/>
          </a:p>
        </p:txBody>
      </p:sp>
      <p:pic>
        <p:nvPicPr>
          <p:cNvPr id="7" name="Picture 6" descr="CPU with binary numbers and blueprint">
            <a:extLst>
              <a:ext uri="{FF2B5EF4-FFF2-40B4-BE49-F238E27FC236}">
                <a16:creationId xmlns:a16="http://schemas.microsoft.com/office/drawing/2014/main" id="{3CB85BF6-FD7F-6119-00F9-65382C0ED9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8" r="14067" b="-2"/>
          <a:stretch/>
        </p:blipFill>
        <p:spPr>
          <a:xfrm>
            <a:off x="609600" y="1600205"/>
            <a:ext cx="5384800" cy="4525963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500" b="1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Achievements</a:t>
            </a:r>
            <a:r>
              <a:rPr lang="en-US" sz="1500"/>
              <a:t>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/>
              <a:t>Successfully implemented BFSK modulation, simulated noise, and demonstrated demodulation and signal reconstruction.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Insights</a:t>
            </a:r>
            <a:r>
              <a:rPr lang="en-US" sz="1500"/>
              <a:t>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/>
              <a:t>BFSK shows robustness against noise but still faces challenges in exact signal recovery under high interference.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/>
              <a:t>The reconstructed audio retained some original qualities but showed degradation due to noise.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Future Work</a:t>
            </a:r>
            <a:r>
              <a:rPr lang="en-US" sz="1500"/>
              <a:t>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/>
              <a:t>Implement adaptive filters to reduce noise impact.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/>
              <a:t>Explore advanced modulation techniques for improved performance in noisy environments.</a:t>
            </a:r>
          </a:p>
          <a:p>
            <a:pPr>
              <a:lnSpc>
                <a:spcPct val="90000"/>
              </a:lnSpc>
            </a:pPr>
            <a:endParaRPr lang="en-IN" sz="15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/>
              <a:t>Digital Communication - Skill based Assessment </a:t>
            </a:r>
          </a:p>
        </p:txBody>
      </p:sp>
    </p:spTree>
    <p:extLst>
      <p:ext uri="{BB962C8B-B14F-4D97-AF65-F5344CB8AC3E}">
        <p14:creationId xmlns:p14="http://schemas.microsoft.com/office/powerpoint/2010/main" val="2041309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 anchor="ctr">
            <a:normAutofit/>
          </a:bodyPr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444D011-00A9-5ABD-D052-22F5DE6CACE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28800" y="3886200"/>
            <a:ext cx="8534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“Digital Communication Systems” by Simon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Haykin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MATLAB Documentation on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audioread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audiowrite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functions.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Academic articles on BFSK modulation and noise resilience.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/>
              <a:t>Digital Communication - Skill based Assessment </a:t>
            </a:r>
          </a:p>
        </p:txBody>
      </p:sp>
    </p:spTree>
    <p:extLst>
      <p:ext uri="{BB962C8B-B14F-4D97-AF65-F5344CB8AC3E}">
        <p14:creationId xmlns:p14="http://schemas.microsoft.com/office/powerpoint/2010/main" val="113196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24C71-E0B5-5CC8-A4F3-70AAD6621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Thank you</a:t>
            </a:r>
            <a:endParaRPr lang="en-IN" dirty="0"/>
          </a:p>
        </p:txBody>
      </p:sp>
      <p:pic>
        <p:nvPicPr>
          <p:cNvPr id="22" name="Picture 21" descr="Aerial view of a highway near the ocean">
            <a:extLst>
              <a:ext uri="{FF2B5EF4-FFF2-40B4-BE49-F238E27FC236}">
                <a16:creationId xmlns:a16="http://schemas.microsoft.com/office/drawing/2014/main" id="{F378C002-C045-7634-FE30-FE81C90716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835" b="23169"/>
          <a:stretch/>
        </p:blipFill>
        <p:spPr>
          <a:xfrm>
            <a:off x="609600" y="1600205"/>
            <a:ext cx="10972800" cy="4525963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3BA15-012E-1D98-3572-D616C3E2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/>
              <a:t>Digital Communication - Skill based Assessment </a:t>
            </a:r>
          </a:p>
        </p:txBody>
      </p:sp>
    </p:spTree>
    <p:extLst>
      <p:ext uri="{BB962C8B-B14F-4D97-AF65-F5344CB8AC3E}">
        <p14:creationId xmlns:p14="http://schemas.microsoft.com/office/powerpoint/2010/main" val="82522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  <a:endParaRPr lang="en-IN" dirty="0"/>
          </a:p>
        </p:txBody>
      </p:sp>
      <p:pic>
        <p:nvPicPr>
          <p:cNvPr id="7" name="Content Placeholder 6" descr="Programming data on computer monitor">
            <a:extLst>
              <a:ext uri="{FF2B5EF4-FFF2-40B4-BE49-F238E27FC236}">
                <a16:creationId xmlns:a16="http://schemas.microsoft.com/office/drawing/2014/main" id="{956DDF4E-F279-C47A-3FAB-42A449BDD7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4" r="-1" b="-1"/>
          <a:stretch/>
        </p:blipFill>
        <p:spPr>
          <a:xfrm>
            <a:off x="609600" y="1600205"/>
            <a:ext cx="5384800" cy="4525963"/>
          </a:xfrm>
          <a:noFill/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Market Survey</a:t>
            </a:r>
          </a:p>
          <a:p>
            <a:r>
              <a:rPr lang="en-IN" dirty="0"/>
              <a:t>Implementation Strategy</a:t>
            </a:r>
          </a:p>
          <a:p>
            <a:r>
              <a:rPr lang="en-IN" dirty="0" err="1"/>
              <a:t>FlowChart</a:t>
            </a:r>
            <a:endParaRPr lang="en-US" dirty="0"/>
          </a:p>
          <a:p>
            <a:r>
              <a:rPr lang="en-US" dirty="0"/>
              <a:t>Results and Discussions</a:t>
            </a:r>
          </a:p>
          <a:p>
            <a:r>
              <a:rPr lang="en-US" dirty="0"/>
              <a:t>IQ Constellation 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References</a:t>
            </a:r>
          </a:p>
          <a:p>
            <a:r>
              <a:rPr lang="en-US" dirty="0"/>
              <a:t>Acknowledgements 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/>
              <a:t>Digital Communication - Skill based Assessment </a:t>
            </a:r>
          </a:p>
        </p:txBody>
      </p:sp>
    </p:spTree>
    <p:extLst>
      <p:ext uri="{BB962C8B-B14F-4D97-AF65-F5344CB8AC3E}">
        <p14:creationId xmlns:p14="http://schemas.microsoft.com/office/powerpoint/2010/main" val="315906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C8622C6-907D-B5D3-068B-E94674B1739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609600" y="1600205"/>
            <a:ext cx="5384800" cy="45259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</a:rPr>
              <a:t>Binary Frequency Shift Keying (BFSK)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 is a digital modulation technique that assigns distinct frequencies to binary data bits: one frequency for '0' and another for '1'.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</a:rPr>
              <a:t>Objective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: To demonstrate BFSK modulation on an audio signal, simulate real-world noise, and reconstruct the original signal through BFSK demodulation.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</a:rPr>
              <a:t>Scope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: This project modulates a 10 -second audio file, adds noise, demodulates the noisy signal, and reconstructs the audio signal for analysis. </a:t>
            </a:r>
          </a:p>
        </p:txBody>
      </p:sp>
      <p:pic>
        <p:nvPicPr>
          <p:cNvPr id="8" name="Content Placeholder 7" descr="Abstract blue and pink spirals composed of numbers">
            <a:extLst>
              <a:ext uri="{FF2B5EF4-FFF2-40B4-BE49-F238E27FC236}">
                <a16:creationId xmlns:a16="http://schemas.microsoft.com/office/drawing/2014/main" id="{565D3931-3E15-DB67-AB3B-5154665835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0" r="7573" b="-1"/>
          <a:stretch/>
        </p:blipFill>
        <p:spPr>
          <a:xfrm>
            <a:off x="6197600" y="1600205"/>
            <a:ext cx="5384800" cy="4525963"/>
          </a:xfr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/>
              <a:t>Digital Communication - Skill based Assessment </a:t>
            </a:r>
          </a:p>
        </p:txBody>
      </p:sp>
    </p:spTree>
    <p:extLst>
      <p:ext uri="{BB962C8B-B14F-4D97-AF65-F5344CB8AC3E}">
        <p14:creationId xmlns:p14="http://schemas.microsoft.com/office/powerpoint/2010/main" val="238533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Market Survey</a:t>
            </a:r>
          </a:p>
        </p:txBody>
      </p:sp>
      <p:pic>
        <p:nvPicPr>
          <p:cNvPr id="16" name="Content Placeholder 15" descr="Graph">
            <a:extLst>
              <a:ext uri="{FF2B5EF4-FFF2-40B4-BE49-F238E27FC236}">
                <a16:creationId xmlns:a16="http://schemas.microsoft.com/office/drawing/2014/main" id="{8D5FDA5A-EF2A-78FA-2F73-833AB0F510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80436"/>
            <a:ext cx="5384800" cy="3365500"/>
          </a:xfrm>
          <a:noFill/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7EE60B7-0B67-5873-EBAF-F674AAE9362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97600" y="1600205"/>
            <a:ext cx="5384800" cy="45259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400" b="1" dirty="0"/>
              <a:t>Current Market Model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The current market for BFSK modulation techniques primarily targets digital communication systems where reliable data transmission is crucial, particularly in noisy environments.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400" b="1" dirty="0"/>
              <a:t>Key Players</a:t>
            </a:r>
            <a:r>
              <a:rPr lang="en-IN" sz="1400" dirty="0"/>
              <a:t>: Prominent companies include Texas Instruments and Analog Devices, focusing on signal processing and modulation technologies.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400" b="1" dirty="0"/>
              <a:t>Our Model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400" dirty="0"/>
              <a:t>Our BFSK modulation and demodulation model processes audio signals to convert them into a binary stream, applies BFSK modulation, and reconstructs the original audio from the demodulated bits.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Potential Market Applications</a:t>
            </a:r>
            <a:r>
              <a:rPr lang="en-US" sz="1400" dirty="0"/>
              <a:t>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Audio Transmission Systems</a:t>
            </a:r>
            <a:r>
              <a:rPr lang="en-US" sz="1400" dirty="0"/>
              <a:t>: Suitable for applications where audio clarity and data integrity are paramount, such as telecommunication and broadcasting.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IoT Communication</a:t>
            </a:r>
            <a:r>
              <a:rPr lang="en-US" sz="1400" dirty="0"/>
              <a:t>: Can be applied in IoT devices requiring efficient data transmission in environments with varying noise levels.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/>
              <a:t>Digital Communication - Skill based Assessment </a:t>
            </a:r>
          </a:p>
        </p:txBody>
      </p:sp>
    </p:spTree>
    <p:extLst>
      <p:ext uri="{BB962C8B-B14F-4D97-AF65-F5344CB8AC3E}">
        <p14:creationId xmlns:p14="http://schemas.microsoft.com/office/powerpoint/2010/main" val="94435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IN" dirty="0"/>
              <a:t>Implementation Strategy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BC448E7-1CE1-B740-BE60-E9868B5E6A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600205"/>
            <a:ext cx="7416800" cy="45259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Audio Signal 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Audio signal ("jackhammer.wav") is read and converted to a binary stream based on its amplitude, producing a digital format suitable for modulation.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BFSK Modulation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Frequency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f1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is used for binary '0', and frequency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f2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for binary '1'.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Modulation is applied across the bit stream to generate a BFSK signal.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Adding Noise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Gaussian noise is added to the BFSK signal, simulating real-world signal interference.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Demodulation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The noisy signal is demodulated by analyzing the amplitude over each bit period, distinguishing between binary '0' and '1'.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Reconstruction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Based on the demodulated binary stream, the original audio signal is reconstructed and saved as "reconstructed_audio.wav" for comparison.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/>
              <a:t>Digital Communication - Skill based Assessment </a:t>
            </a:r>
          </a:p>
        </p:txBody>
      </p:sp>
    </p:spTree>
    <p:extLst>
      <p:ext uri="{BB962C8B-B14F-4D97-AF65-F5344CB8AC3E}">
        <p14:creationId xmlns:p14="http://schemas.microsoft.com/office/powerpoint/2010/main" val="384693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F0F6-19D7-349E-9D96-C0AE20C9D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Mathematical Equation</a:t>
            </a:r>
            <a:endParaRPr lang="en-IN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716D87-55EA-D5F5-601C-390BCAFF3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Bit Representation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F2E16-5069-4AE3-9B65-2EBD96FCD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IN" kern="100" dirty="0">
                <a:effectLst/>
              </a:rPr>
              <a:t> 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IN" kern="100" dirty="0">
                <a:effectLst/>
              </a:rPr>
              <a:t> 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1EB2AB61-BD96-9EF1-6EB6-C48CB31CE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30235" y="4882356"/>
            <a:ext cx="5389033" cy="3951288"/>
          </a:xfrm>
        </p:spPr>
        <p:txBody>
          <a:bodyPr/>
          <a:lstStyle/>
          <a:p>
            <a:r>
              <a:rPr lang="en-US" b="1" dirty="0"/>
              <a:t>Bit Duration</a:t>
            </a:r>
          </a:p>
          <a:p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67B27-BE17-63CD-9986-718A3E42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/>
              <a:t>Digital Communication - Skill based Assessment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A38579-4D66-8D57-6C8A-297AC7892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792" y="1673138"/>
            <a:ext cx="3812408" cy="11315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696FA6-F3DF-A481-74F2-8CC462924C56}"/>
              </a:ext>
            </a:extLst>
          </p:cNvPr>
          <p:cNvSpPr txBox="1"/>
          <p:nvPr/>
        </p:nvSpPr>
        <p:spPr>
          <a:xfrm>
            <a:off x="543128" y="2967335"/>
            <a:ext cx="4855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Modulated Signal </a:t>
            </a:r>
            <a:endParaRPr lang="en-IN" sz="2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82D161-F8F0-6524-2C1B-2CE03EFCC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1" y="3572154"/>
            <a:ext cx="4601217" cy="12003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BF25EF-31B2-5342-296B-6E6F7A036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5010506"/>
            <a:ext cx="1829055" cy="9812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551AC2-F94C-6995-1BA3-BE46C3B240D5}"/>
              </a:ext>
            </a:extLst>
          </p:cNvPr>
          <p:cNvSpPr txBox="1"/>
          <p:nvPr/>
        </p:nvSpPr>
        <p:spPr>
          <a:xfrm>
            <a:off x="5763867" y="1137421"/>
            <a:ext cx="254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Noisy BFSK signal 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FB1C6C3-150A-4466-A477-B2F1D7638C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485" y="1707483"/>
            <a:ext cx="2629267" cy="52394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D331E84-0ECF-6F47-1225-289763CC448C}"/>
              </a:ext>
            </a:extLst>
          </p:cNvPr>
          <p:cNvSpPr txBox="1"/>
          <p:nvPr/>
        </p:nvSpPr>
        <p:spPr>
          <a:xfrm>
            <a:off x="5763867" y="2644169"/>
            <a:ext cx="2540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Demodulated Signal </a:t>
            </a:r>
          </a:p>
          <a:p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3D3B3C2-C706-909A-3288-FBEF0C0D6E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7400" y="3275639"/>
            <a:ext cx="3829584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6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C08968B-4E5D-7890-E12F-4B0433A6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/>
          <a:lstStyle/>
          <a:p>
            <a:r>
              <a:rPr lang="en-US" dirty="0"/>
              <a:t>FLOW CHART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EAD6ED-314E-60D9-6839-3481244B9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7717" y="289266"/>
            <a:ext cx="4536283" cy="6067089"/>
          </a:xfrm>
          <a:noFill/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C9F2C63-7A39-515A-D4DC-27DC19244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AA17C-0C52-90BB-E353-5E49B935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/>
              <a:t>Digital Communication - Skill based Assessment </a:t>
            </a:r>
          </a:p>
        </p:txBody>
      </p:sp>
    </p:spTree>
    <p:extLst>
      <p:ext uri="{BB962C8B-B14F-4D97-AF65-F5344CB8AC3E}">
        <p14:creationId xmlns:p14="http://schemas.microsoft.com/office/powerpoint/2010/main" val="8282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Results and Discussions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7ACF390-C3F1-1F20-E596-6A24577E0F9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609600" y="1600205"/>
            <a:ext cx="5384800" cy="45259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</a:rPr>
              <a:t>Original Audio Signal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</a:rPr>
              <a:t>Plot Analysis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: The original waveform displays the clean signal without modulation.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</a:rPr>
              <a:t>BFSK Modulated Signal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</a:rPr>
              <a:t>Plot Analysis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: Modulation results in frequency shifts that represent binary data.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</a:rPr>
              <a:t>Noisy BFSK Signal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</a:rPr>
              <a:t>Plot Analysis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: Added Gaussian noise demonstrates real-world interference, affecting signal clarity.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</a:rPr>
              <a:t>Reconstructed Audio Signal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</a:rPr>
              <a:t>Plot Analysis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: The reconstructed signal’s quality is affected by demodulation accuracy under noisy conditions.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DCD5C43-B63D-3D8E-CBB0-BCFCA4AD5A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43600" y="1417638"/>
            <a:ext cx="5969000" cy="4419600"/>
          </a:xfr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/>
              <a:t>Digital Communication - Skill based Assessment </a:t>
            </a:r>
          </a:p>
        </p:txBody>
      </p:sp>
    </p:spTree>
    <p:extLst>
      <p:ext uri="{BB962C8B-B14F-4D97-AF65-F5344CB8AC3E}">
        <p14:creationId xmlns:p14="http://schemas.microsoft.com/office/powerpoint/2010/main" val="244027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7371E-3BF0-BF4D-0EAD-DB78B223D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IQ Constellation Diagram  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11C6857-E1EC-3398-BE09-98064EBE1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524000"/>
            <a:ext cx="5877875" cy="4525963"/>
          </a:xfrm>
          <a:noFill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F3837-BCFD-26CE-7467-A11EAE8D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/>
              <a:t>Digital Communication - Skill based Assessment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69E260-7BCC-2CD7-8573-81866D006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676323"/>
            <a:ext cx="5029200" cy="422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24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655</Words>
  <Application>Microsoft Office PowerPoint</Application>
  <PresentationFormat>Widescreen</PresentationFormat>
  <Paragraphs>87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Development of bfsk modem for audio streaming application</vt:lpstr>
      <vt:lpstr>Outline</vt:lpstr>
      <vt:lpstr>Introduction</vt:lpstr>
      <vt:lpstr>Market Survey</vt:lpstr>
      <vt:lpstr>Implementation Strategy</vt:lpstr>
      <vt:lpstr>Mathematical Equation</vt:lpstr>
      <vt:lpstr>FLOW CHART</vt:lpstr>
      <vt:lpstr>Results and Discussions</vt:lpstr>
      <vt:lpstr>IQ Constellation Diagram  </vt:lpstr>
      <vt:lpstr>Conclusions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CC-MAIN</dc:creator>
  <cp:lastModifiedBy>Joshua JJ Wonder</cp:lastModifiedBy>
  <cp:revision>72</cp:revision>
  <dcterms:created xsi:type="dcterms:W3CDTF">2013-10-09T21:01:30Z</dcterms:created>
  <dcterms:modified xsi:type="dcterms:W3CDTF">2024-10-27T13:33:53Z</dcterms:modified>
</cp:coreProperties>
</file>