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78" r:id="rId3"/>
    <p:sldId id="281" r:id="rId4"/>
    <p:sldId id="284" r:id="rId5"/>
    <p:sldId id="288" r:id="rId6"/>
    <p:sldId id="293" r:id="rId7"/>
    <p:sldId id="294" r:id="rId8"/>
    <p:sldId id="283" r:id="rId9"/>
    <p:sldId id="291" r:id="rId10"/>
    <p:sldId id="282" r:id="rId11"/>
    <p:sldId id="292" r:id="rId12"/>
    <p:sldId id="280" r:id="rId13"/>
    <p:sldId id="287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66B17-F12B-4EF2-8C56-24644CFA3F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DEE2AB-89FB-46FE-B963-DEE19FE0D1C9}">
      <dgm:prSet phldrT="[Text]"/>
      <dgm:spPr/>
      <dgm:t>
        <a:bodyPr/>
        <a:lstStyle/>
        <a:p>
          <a:r>
            <a:rPr lang="en-US" dirty="0"/>
            <a:t>Input Audio Signal</a:t>
          </a:r>
          <a:endParaRPr lang="en-IN" dirty="0"/>
        </a:p>
      </dgm:t>
    </dgm:pt>
    <dgm:pt modelId="{E116F145-3955-4E7D-ACC2-4221ECE34A5F}" type="parTrans" cxnId="{D1582278-8E89-4A23-9070-5244FC0E3238}">
      <dgm:prSet/>
      <dgm:spPr/>
      <dgm:t>
        <a:bodyPr/>
        <a:lstStyle/>
        <a:p>
          <a:endParaRPr lang="en-IN"/>
        </a:p>
      </dgm:t>
    </dgm:pt>
    <dgm:pt modelId="{8B78D8D9-3CFF-4992-A205-CC55CC40707D}" type="sibTrans" cxnId="{D1582278-8E89-4A23-9070-5244FC0E3238}">
      <dgm:prSet/>
      <dgm:spPr/>
      <dgm:t>
        <a:bodyPr/>
        <a:lstStyle/>
        <a:p>
          <a:endParaRPr lang="en-IN"/>
        </a:p>
      </dgm:t>
    </dgm:pt>
    <dgm:pt modelId="{6A3436BE-D76D-4E8E-8519-2D4DF759EF9E}">
      <dgm:prSet phldrT="[Text]"/>
      <dgm:spPr/>
      <dgm:t>
        <a:bodyPr/>
        <a:lstStyle/>
        <a:p>
          <a:r>
            <a:rPr lang="en-US" dirty="0"/>
            <a:t>Digital Conversion</a:t>
          </a:r>
          <a:endParaRPr lang="en-IN" dirty="0"/>
        </a:p>
      </dgm:t>
    </dgm:pt>
    <dgm:pt modelId="{228A3FBA-0A20-4687-A01D-239B4CBDE22C}" type="parTrans" cxnId="{81F10082-F0C6-434D-A6D9-A1D996081533}">
      <dgm:prSet/>
      <dgm:spPr/>
      <dgm:t>
        <a:bodyPr/>
        <a:lstStyle/>
        <a:p>
          <a:endParaRPr lang="en-IN"/>
        </a:p>
      </dgm:t>
    </dgm:pt>
    <dgm:pt modelId="{9FCA1F1F-3FAD-46BC-943B-BAD555256DA1}" type="sibTrans" cxnId="{81F10082-F0C6-434D-A6D9-A1D996081533}">
      <dgm:prSet/>
      <dgm:spPr/>
      <dgm:t>
        <a:bodyPr/>
        <a:lstStyle/>
        <a:p>
          <a:endParaRPr lang="en-IN"/>
        </a:p>
      </dgm:t>
    </dgm:pt>
    <dgm:pt modelId="{A3BEA497-3708-493D-8A49-253C88998B0E}">
      <dgm:prSet phldrT="[Text]"/>
      <dgm:spPr/>
      <dgm:t>
        <a:bodyPr/>
        <a:lstStyle/>
        <a:p>
          <a:r>
            <a:rPr lang="en-US" dirty="0"/>
            <a:t>Frequency Analysis</a:t>
          </a:r>
          <a:endParaRPr lang="en-IN" dirty="0"/>
        </a:p>
      </dgm:t>
    </dgm:pt>
    <dgm:pt modelId="{078F2F9C-9773-4C98-9FCB-ECEBD8E72774}" type="parTrans" cxnId="{D5DAA95C-027F-4069-83DF-D9D5C765B359}">
      <dgm:prSet/>
      <dgm:spPr/>
      <dgm:t>
        <a:bodyPr/>
        <a:lstStyle/>
        <a:p>
          <a:endParaRPr lang="en-IN"/>
        </a:p>
      </dgm:t>
    </dgm:pt>
    <dgm:pt modelId="{A10A324F-765E-405C-BEF3-6EFE5DD52D61}" type="sibTrans" cxnId="{D5DAA95C-027F-4069-83DF-D9D5C765B359}">
      <dgm:prSet/>
      <dgm:spPr/>
      <dgm:t>
        <a:bodyPr/>
        <a:lstStyle/>
        <a:p>
          <a:endParaRPr lang="en-IN"/>
        </a:p>
      </dgm:t>
    </dgm:pt>
    <dgm:pt modelId="{B1641FFE-B840-43F7-BAE4-7A78C8066946}" type="pres">
      <dgm:prSet presAssocID="{91B66B17-F12B-4EF2-8C56-24644CFA3FEB}" presName="Name0" presStyleCnt="0">
        <dgm:presLayoutVars>
          <dgm:dir/>
          <dgm:resizeHandles val="exact"/>
        </dgm:presLayoutVars>
      </dgm:prSet>
      <dgm:spPr/>
    </dgm:pt>
    <dgm:pt modelId="{5299A278-BA92-448C-BF1F-7E5C3AB29BFD}" type="pres">
      <dgm:prSet presAssocID="{12DEE2AB-89FB-46FE-B963-DEE19FE0D1C9}" presName="node" presStyleLbl="node1" presStyleIdx="0" presStyleCnt="3">
        <dgm:presLayoutVars>
          <dgm:bulletEnabled val="1"/>
        </dgm:presLayoutVars>
      </dgm:prSet>
      <dgm:spPr/>
    </dgm:pt>
    <dgm:pt modelId="{06D69987-05B6-4A61-98F8-20913F173607}" type="pres">
      <dgm:prSet presAssocID="{8B78D8D9-3CFF-4992-A205-CC55CC40707D}" presName="sibTrans" presStyleLbl="sibTrans2D1" presStyleIdx="0" presStyleCnt="2"/>
      <dgm:spPr/>
    </dgm:pt>
    <dgm:pt modelId="{15B121A3-09BD-4476-BB00-9D3F8D609806}" type="pres">
      <dgm:prSet presAssocID="{8B78D8D9-3CFF-4992-A205-CC55CC40707D}" presName="connectorText" presStyleLbl="sibTrans2D1" presStyleIdx="0" presStyleCnt="2"/>
      <dgm:spPr/>
    </dgm:pt>
    <dgm:pt modelId="{FB0F0600-4333-472F-9D1F-DB4C8FE1D38B}" type="pres">
      <dgm:prSet presAssocID="{6A3436BE-D76D-4E8E-8519-2D4DF759EF9E}" presName="node" presStyleLbl="node1" presStyleIdx="1" presStyleCnt="3">
        <dgm:presLayoutVars>
          <dgm:bulletEnabled val="1"/>
        </dgm:presLayoutVars>
      </dgm:prSet>
      <dgm:spPr/>
    </dgm:pt>
    <dgm:pt modelId="{28C65991-40C9-4F23-AC9C-BFF65656E28C}" type="pres">
      <dgm:prSet presAssocID="{9FCA1F1F-3FAD-46BC-943B-BAD555256DA1}" presName="sibTrans" presStyleLbl="sibTrans2D1" presStyleIdx="1" presStyleCnt="2"/>
      <dgm:spPr/>
    </dgm:pt>
    <dgm:pt modelId="{FC79A8BE-5624-4D16-BEB2-785D97A01569}" type="pres">
      <dgm:prSet presAssocID="{9FCA1F1F-3FAD-46BC-943B-BAD555256DA1}" presName="connectorText" presStyleLbl="sibTrans2D1" presStyleIdx="1" presStyleCnt="2"/>
      <dgm:spPr/>
    </dgm:pt>
    <dgm:pt modelId="{77070241-6A5D-4CFA-B0B6-FA64F1A83084}" type="pres">
      <dgm:prSet presAssocID="{A3BEA497-3708-493D-8A49-253C88998B0E}" presName="node" presStyleLbl="node1" presStyleIdx="2" presStyleCnt="3">
        <dgm:presLayoutVars>
          <dgm:bulletEnabled val="1"/>
        </dgm:presLayoutVars>
      </dgm:prSet>
      <dgm:spPr/>
    </dgm:pt>
  </dgm:ptLst>
  <dgm:cxnLst>
    <dgm:cxn modelId="{13C2763F-0B4F-46A9-A85D-52295DCE3789}" type="presOf" srcId="{9FCA1F1F-3FAD-46BC-943B-BAD555256DA1}" destId="{28C65991-40C9-4F23-AC9C-BFF65656E28C}" srcOrd="0" destOrd="0" presId="urn:microsoft.com/office/officeart/2005/8/layout/process1"/>
    <dgm:cxn modelId="{D5DAA95C-027F-4069-83DF-D9D5C765B359}" srcId="{91B66B17-F12B-4EF2-8C56-24644CFA3FEB}" destId="{A3BEA497-3708-493D-8A49-253C88998B0E}" srcOrd="2" destOrd="0" parTransId="{078F2F9C-9773-4C98-9FCB-ECEBD8E72774}" sibTransId="{A10A324F-765E-405C-BEF3-6EFE5DD52D61}"/>
    <dgm:cxn modelId="{CC98EC4B-424B-46DC-A6BF-391B7C8E67DF}" type="presOf" srcId="{9FCA1F1F-3FAD-46BC-943B-BAD555256DA1}" destId="{FC79A8BE-5624-4D16-BEB2-785D97A01569}" srcOrd="1" destOrd="0" presId="urn:microsoft.com/office/officeart/2005/8/layout/process1"/>
    <dgm:cxn modelId="{F86D5B75-7D49-43EC-8A62-EF82FDCE446F}" type="presOf" srcId="{8B78D8D9-3CFF-4992-A205-CC55CC40707D}" destId="{15B121A3-09BD-4476-BB00-9D3F8D609806}" srcOrd="1" destOrd="0" presId="urn:microsoft.com/office/officeart/2005/8/layout/process1"/>
    <dgm:cxn modelId="{D1582278-8E89-4A23-9070-5244FC0E3238}" srcId="{91B66B17-F12B-4EF2-8C56-24644CFA3FEB}" destId="{12DEE2AB-89FB-46FE-B963-DEE19FE0D1C9}" srcOrd="0" destOrd="0" parTransId="{E116F145-3955-4E7D-ACC2-4221ECE34A5F}" sibTransId="{8B78D8D9-3CFF-4992-A205-CC55CC40707D}"/>
    <dgm:cxn modelId="{81F10082-F0C6-434D-A6D9-A1D996081533}" srcId="{91B66B17-F12B-4EF2-8C56-24644CFA3FEB}" destId="{6A3436BE-D76D-4E8E-8519-2D4DF759EF9E}" srcOrd="1" destOrd="0" parTransId="{228A3FBA-0A20-4687-A01D-239B4CBDE22C}" sibTransId="{9FCA1F1F-3FAD-46BC-943B-BAD555256DA1}"/>
    <dgm:cxn modelId="{E3E89987-7C0F-407E-A296-11AFD7E58AD3}" type="presOf" srcId="{91B66B17-F12B-4EF2-8C56-24644CFA3FEB}" destId="{B1641FFE-B840-43F7-BAE4-7A78C8066946}" srcOrd="0" destOrd="0" presId="urn:microsoft.com/office/officeart/2005/8/layout/process1"/>
    <dgm:cxn modelId="{45361095-C1F9-49A3-8469-5A8B48F7E539}" type="presOf" srcId="{A3BEA497-3708-493D-8A49-253C88998B0E}" destId="{77070241-6A5D-4CFA-B0B6-FA64F1A83084}" srcOrd="0" destOrd="0" presId="urn:microsoft.com/office/officeart/2005/8/layout/process1"/>
    <dgm:cxn modelId="{51A5DBBD-BF3F-428B-A8D9-0DFE381AD0DA}" type="presOf" srcId="{8B78D8D9-3CFF-4992-A205-CC55CC40707D}" destId="{06D69987-05B6-4A61-98F8-20913F173607}" srcOrd="0" destOrd="0" presId="urn:microsoft.com/office/officeart/2005/8/layout/process1"/>
    <dgm:cxn modelId="{0E6A72C0-3653-4905-9422-FA626E490722}" type="presOf" srcId="{12DEE2AB-89FB-46FE-B963-DEE19FE0D1C9}" destId="{5299A278-BA92-448C-BF1F-7E5C3AB29BFD}" srcOrd="0" destOrd="0" presId="urn:microsoft.com/office/officeart/2005/8/layout/process1"/>
    <dgm:cxn modelId="{517786CE-E559-4EF8-84C3-297ED4391493}" type="presOf" srcId="{6A3436BE-D76D-4E8E-8519-2D4DF759EF9E}" destId="{FB0F0600-4333-472F-9D1F-DB4C8FE1D38B}" srcOrd="0" destOrd="0" presId="urn:microsoft.com/office/officeart/2005/8/layout/process1"/>
    <dgm:cxn modelId="{F2E39D89-86DE-4694-AAC4-E583C7B7281E}" type="presParOf" srcId="{B1641FFE-B840-43F7-BAE4-7A78C8066946}" destId="{5299A278-BA92-448C-BF1F-7E5C3AB29BFD}" srcOrd="0" destOrd="0" presId="urn:microsoft.com/office/officeart/2005/8/layout/process1"/>
    <dgm:cxn modelId="{49FCDAEF-54B4-4268-B2FC-34EF0665F7F4}" type="presParOf" srcId="{B1641FFE-B840-43F7-BAE4-7A78C8066946}" destId="{06D69987-05B6-4A61-98F8-20913F173607}" srcOrd="1" destOrd="0" presId="urn:microsoft.com/office/officeart/2005/8/layout/process1"/>
    <dgm:cxn modelId="{A0281B28-7C0E-4DAC-B55D-7773B9BE2304}" type="presParOf" srcId="{06D69987-05B6-4A61-98F8-20913F173607}" destId="{15B121A3-09BD-4476-BB00-9D3F8D609806}" srcOrd="0" destOrd="0" presId="urn:microsoft.com/office/officeart/2005/8/layout/process1"/>
    <dgm:cxn modelId="{85A7CCD5-F822-445F-A606-88383D3FB0D2}" type="presParOf" srcId="{B1641FFE-B840-43F7-BAE4-7A78C8066946}" destId="{FB0F0600-4333-472F-9D1F-DB4C8FE1D38B}" srcOrd="2" destOrd="0" presId="urn:microsoft.com/office/officeart/2005/8/layout/process1"/>
    <dgm:cxn modelId="{A6C7AE09-786E-4569-9DD8-8DB0D6879906}" type="presParOf" srcId="{B1641FFE-B840-43F7-BAE4-7A78C8066946}" destId="{28C65991-40C9-4F23-AC9C-BFF65656E28C}" srcOrd="3" destOrd="0" presId="urn:microsoft.com/office/officeart/2005/8/layout/process1"/>
    <dgm:cxn modelId="{A40C5946-B8AE-43D5-96B6-828AF7CDD212}" type="presParOf" srcId="{28C65991-40C9-4F23-AC9C-BFF65656E28C}" destId="{FC79A8BE-5624-4D16-BEB2-785D97A01569}" srcOrd="0" destOrd="0" presId="urn:microsoft.com/office/officeart/2005/8/layout/process1"/>
    <dgm:cxn modelId="{D011B859-5341-47F1-BBD7-541061BD1D38}" type="presParOf" srcId="{B1641FFE-B840-43F7-BAE4-7A78C8066946}" destId="{77070241-6A5D-4CFA-B0B6-FA64F1A830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871CC-6FC7-4A92-A2D6-0B2A8375A2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34261C7-7B91-421F-B622-C462EC9DAE21}">
      <dgm:prSet phldrT="[Text]"/>
      <dgm:spPr/>
      <dgm:t>
        <a:bodyPr/>
        <a:lstStyle/>
        <a:p>
          <a:r>
            <a:rPr lang="en-US" dirty="0"/>
            <a:t>Generate Huffman codes</a:t>
          </a:r>
          <a:endParaRPr lang="en-IN" dirty="0"/>
        </a:p>
      </dgm:t>
    </dgm:pt>
    <dgm:pt modelId="{C5EF0C8E-6B56-4D56-8789-6621CF85F42F}" type="parTrans" cxnId="{063C5DE9-E44F-44D9-95A3-0FE0EDAE9EAF}">
      <dgm:prSet/>
      <dgm:spPr/>
      <dgm:t>
        <a:bodyPr/>
        <a:lstStyle/>
        <a:p>
          <a:endParaRPr lang="en-IN"/>
        </a:p>
      </dgm:t>
    </dgm:pt>
    <dgm:pt modelId="{AE737241-DBF3-44F0-8147-616F1B82A015}" type="sibTrans" cxnId="{063C5DE9-E44F-44D9-95A3-0FE0EDAE9EAF}">
      <dgm:prSet/>
      <dgm:spPr/>
      <dgm:t>
        <a:bodyPr/>
        <a:lstStyle/>
        <a:p>
          <a:endParaRPr lang="en-IN"/>
        </a:p>
      </dgm:t>
    </dgm:pt>
    <dgm:pt modelId="{8F24167B-40EF-45E2-9EED-FB5E4EDD910E}">
      <dgm:prSet phldrT="[Text]"/>
      <dgm:spPr/>
      <dgm:t>
        <a:bodyPr/>
        <a:lstStyle/>
        <a:p>
          <a:r>
            <a:rPr lang="en-US" dirty="0"/>
            <a:t>Compress Audio data</a:t>
          </a:r>
          <a:endParaRPr lang="en-IN" dirty="0"/>
        </a:p>
      </dgm:t>
    </dgm:pt>
    <dgm:pt modelId="{26350C60-4D2D-446E-B5E5-07602122A4F1}" type="parTrans" cxnId="{DAA0D7E4-8AE8-42A1-8F6D-48DD6F72AE94}">
      <dgm:prSet/>
      <dgm:spPr/>
      <dgm:t>
        <a:bodyPr/>
        <a:lstStyle/>
        <a:p>
          <a:endParaRPr lang="en-IN"/>
        </a:p>
      </dgm:t>
    </dgm:pt>
    <dgm:pt modelId="{2639F51E-F0E3-48DE-8F20-22EFF6CC8BBE}" type="sibTrans" cxnId="{DAA0D7E4-8AE8-42A1-8F6D-48DD6F72AE94}">
      <dgm:prSet/>
      <dgm:spPr/>
      <dgm:t>
        <a:bodyPr/>
        <a:lstStyle/>
        <a:p>
          <a:endParaRPr lang="en-IN"/>
        </a:p>
      </dgm:t>
    </dgm:pt>
    <dgm:pt modelId="{E43E61A9-1222-47BE-AB37-0CEB8713EF63}">
      <dgm:prSet phldrT="[Text]"/>
      <dgm:spPr/>
      <dgm:t>
        <a:bodyPr/>
        <a:lstStyle/>
        <a:p>
          <a:r>
            <a:rPr lang="en-US" dirty="0"/>
            <a:t>Storage and Transmit data</a:t>
          </a:r>
          <a:endParaRPr lang="en-IN" dirty="0"/>
        </a:p>
      </dgm:t>
    </dgm:pt>
    <dgm:pt modelId="{E1EEA4CB-F475-47F1-B0AD-B6D44DB4E684}" type="parTrans" cxnId="{7DC491A5-D328-486D-B8AD-8E50C3CD1A0A}">
      <dgm:prSet/>
      <dgm:spPr/>
      <dgm:t>
        <a:bodyPr/>
        <a:lstStyle/>
        <a:p>
          <a:endParaRPr lang="en-IN"/>
        </a:p>
      </dgm:t>
    </dgm:pt>
    <dgm:pt modelId="{B979D246-4C79-4762-9DDF-94C78FCE2B13}" type="sibTrans" cxnId="{7DC491A5-D328-486D-B8AD-8E50C3CD1A0A}">
      <dgm:prSet/>
      <dgm:spPr/>
      <dgm:t>
        <a:bodyPr/>
        <a:lstStyle/>
        <a:p>
          <a:endParaRPr lang="en-IN"/>
        </a:p>
      </dgm:t>
    </dgm:pt>
    <dgm:pt modelId="{24470169-7A31-4523-8AE9-83B22488299C}" type="pres">
      <dgm:prSet presAssocID="{8CB871CC-6FC7-4A92-A2D6-0B2A8375A243}" presName="Name0" presStyleCnt="0">
        <dgm:presLayoutVars>
          <dgm:dir/>
          <dgm:resizeHandles val="exact"/>
        </dgm:presLayoutVars>
      </dgm:prSet>
      <dgm:spPr/>
    </dgm:pt>
    <dgm:pt modelId="{E77F3D0F-6260-478A-A726-C537B53F03C9}" type="pres">
      <dgm:prSet presAssocID="{B34261C7-7B91-421F-B622-C462EC9DAE21}" presName="node" presStyleLbl="node1" presStyleIdx="0" presStyleCnt="3">
        <dgm:presLayoutVars>
          <dgm:bulletEnabled val="1"/>
        </dgm:presLayoutVars>
      </dgm:prSet>
      <dgm:spPr/>
    </dgm:pt>
    <dgm:pt modelId="{C6FCC725-D230-4F48-9BFE-B9AF9AC8666A}" type="pres">
      <dgm:prSet presAssocID="{AE737241-DBF3-44F0-8147-616F1B82A015}" presName="sibTrans" presStyleLbl="sibTrans2D1" presStyleIdx="0" presStyleCnt="2"/>
      <dgm:spPr/>
    </dgm:pt>
    <dgm:pt modelId="{E8F06DFB-514C-4468-85EA-F2A363EE2409}" type="pres">
      <dgm:prSet presAssocID="{AE737241-DBF3-44F0-8147-616F1B82A015}" presName="connectorText" presStyleLbl="sibTrans2D1" presStyleIdx="0" presStyleCnt="2"/>
      <dgm:spPr/>
    </dgm:pt>
    <dgm:pt modelId="{AE7FD220-EBE5-453B-A7B5-A77438C778C0}" type="pres">
      <dgm:prSet presAssocID="{8F24167B-40EF-45E2-9EED-FB5E4EDD910E}" presName="node" presStyleLbl="node1" presStyleIdx="1" presStyleCnt="3">
        <dgm:presLayoutVars>
          <dgm:bulletEnabled val="1"/>
        </dgm:presLayoutVars>
      </dgm:prSet>
      <dgm:spPr/>
    </dgm:pt>
    <dgm:pt modelId="{54BA182A-4945-426E-81B5-1A3B9158E20F}" type="pres">
      <dgm:prSet presAssocID="{2639F51E-F0E3-48DE-8F20-22EFF6CC8BBE}" presName="sibTrans" presStyleLbl="sibTrans2D1" presStyleIdx="1" presStyleCnt="2"/>
      <dgm:spPr/>
    </dgm:pt>
    <dgm:pt modelId="{42C1EBFE-7C75-4165-92C0-24646B022D08}" type="pres">
      <dgm:prSet presAssocID="{2639F51E-F0E3-48DE-8F20-22EFF6CC8BBE}" presName="connectorText" presStyleLbl="sibTrans2D1" presStyleIdx="1" presStyleCnt="2"/>
      <dgm:spPr/>
    </dgm:pt>
    <dgm:pt modelId="{8A12E94D-5E24-4F13-873A-2665B72628AC}" type="pres">
      <dgm:prSet presAssocID="{E43E61A9-1222-47BE-AB37-0CEB8713EF63}" presName="node" presStyleLbl="node1" presStyleIdx="2" presStyleCnt="3">
        <dgm:presLayoutVars>
          <dgm:bulletEnabled val="1"/>
        </dgm:presLayoutVars>
      </dgm:prSet>
      <dgm:spPr/>
    </dgm:pt>
  </dgm:ptLst>
  <dgm:cxnLst>
    <dgm:cxn modelId="{DB67E65E-E95A-4D63-B4BF-5BFF774E328D}" type="presOf" srcId="{AE737241-DBF3-44F0-8147-616F1B82A015}" destId="{C6FCC725-D230-4F48-9BFE-B9AF9AC8666A}" srcOrd="0" destOrd="0" presId="urn:microsoft.com/office/officeart/2005/8/layout/process1"/>
    <dgm:cxn modelId="{5172F447-4A47-4886-8CBF-13C993684804}" type="presOf" srcId="{2639F51E-F0E3-48DE-8F20-22EFF6CC8BBE}" destId="{42C1EBFE-7C75-4165-92C0-24646B022D08}" srcOrd="1" destOrd="0" presId="urn:microsoft.com/office/officeart/2005/8/layout/process1"/>
    <dgm:cxn modelId="{C230E46B-CEA2-4AB4-808C-033B71590734}" type="presOf" srcId="{AE737241-DBF3-44F0-8147-616F1B82A015}" destId="{E8F06DFB-514C-4468-85EA-F2A363EE2409}" srcOrd="1" destOrd="0" presId="urn:microsoft.com/office/officeart/2005/8/layout/process1"/>
    <dgm:cxn modelId="{7A8FB24F-AB70-4D51-94F3-BEEBA4B02B36}" type="presOf" srcId="{B34261C7-7B91-421F-B622-C462EC9DAE21}" destId="{E77F3D0F-6260-478A-A726-C537B53F03C9}" srcOrd="0" destOrd="0" presId="urn:microsoft.com/office/officeart/2005/8/layout/process1"/>
    <dgm:cxn modelId="{7DC491A5-D328-486D-B8AD-8E50C3CD1A0A}" srcId="{8CB871CC-6FC7-4A92-A2D6-0B2A8375A243}" destId="{E43E61A9-1222-47BE-AB37-0CEB8713EF63}" srcOrd="2" destOrd="0" parTransId="{E1EEA4CB-F475-47F1-B0AD-B6D44DB4E684}" sibTransId="{B979D246-4C79-4762-9DDF-94C78FCE2B13}"/>
    <dgm:cxn modelId="{39880EBD-1A7A-42D7-8A6F-C2CCD16B39A1}" type="presOf" srcId="{8CB871CC-6FC7-4A92-A2D6-0B2A8375A243}" destId="{24470169-7A31-4523-8AE9-83B22488299C}" srcOrd="0" destOrd="0" presId="urn:microsoft.com/office/officeart/2005/8/layout/process1"/>
    <dgm:cxn modelId="{6E49D1CE-FB61-44EA-B26D-2B869C3BE5B0}" type="presOf" srcId="{2639F51E-F0E3-48DE-8F20-22EFF6CC8BBE}" destId="{54BA182A-4945-426E-81B5-1A3B9158E20F}" srcOrd="0" destOrd="0" presId="urn:microsoft.com/office/officeart/2005/8/layout/process1"/>
    <dgm:cxn modelId="{C76A08D1-4105-4174-9202-D8768A39CC64}" type="presOf" srcId="{E43E61A9-1222-47BE-AB37-0CEB8713EF63}" destId="{8A12E94D-5E24-4F13-873A-2665B72628AC}" srcOrd="0" destOrd="0" presId="urn:microsoft.com/office/officeart/2005/8/layout/process1"/>
    <dgm:cxn modelId="{6400B5D9-C587-4CA0-A312-A2BED5779B92}" type="presOf" srcId="{8F24167B-40EF-45E2-9EED-FB5E4EDD910E}" destId="{AE7FD220-EBE5-453B-A7B5-A77438C778C0}" srcOrd="0" destOrd="0" presId="urn:microsoft.com/office/officeart/2005/8/layout/process1"/>
    <dgm:cxn modelId="{DAA0D7E4-8AE8-42A1-8F6D-48DD6F72AE94}" srcId="{8CB871CC-6FC7-4A92-A2D6-0B2A8375A243}" destId="{8F24167B-40EF-45E2-9EED-FB5E4EDD910E}" srcOrd="1" destOrd="0" parTransId="{26350C60-4D2D-446E-B5E5-07602122A4F1}" sibTransId="{2639F51E-F0E3-48DE-8F20-22EFF6CC8BBE}"/>
    <dgm:cxn modelId="{063C5DE9-E44F-44D9-95A3-0FE0EDAE9EAF}" srcId="{8CB871CC-6FC7-4A92-A2D6-0B2A8375A243}" destId="{B34261C7-7B91-421F-B622-C462EC9DAE21}" srcOrd="0" destOrd="0" parTransId="{C5EF0C8E-6B56-4D56-8789-6621CF85F42F}" sibTransId="{AE737241-DBF3-44F0-8147-616F1B82A015}"/>
    <dgm:cxn modelId="{A1AF4855-9A21-4F13-BCC2-4F787325F2FA}" type="presParOf" srcId="{24470169-7A31-4523-8AE9-83B22488299C}" destId="{E77F3D0F-6260-478A-A726-C537B53F03C9}" srcOrd="0" destOrd="0" presId="urn:microsoft.com/office/officeart/2005/8/layout/process1"/>
    <dgm:cxn modelId="{0A96C816-8ADE-47AA-B0FC-A1123FC00488}" type="presParOf" srcId="{24470169-7A31-4523-8AE9-83B22488299C}" destId="{C6FCC725-D230-4F48-9BFE-B9AF9AC8666A}" srcOrd="1" destOrd="0" presId="urn:microsoft.com/office/officeart/2005/8/layout/process1"/>
    <dgm:cxn modelId="{A9B24DA0-5716-4E7B-B129-9EFA517F8151}" type="presParOf" srcId="{C6FCC725-D230-4F48-9BFE-B9AF9AC8666A}" destId="{E8F06DFB-514C-4468-85EA-F2A363EE2409}" srcOrd="0" destOrd="0" presId="urn:microsoft.com/office/officeart/2005/8/layout/process1"/>
    <dgm:cxn modelId="{F9A058B2-EA52-42EC-95BF-15C1F5BA8FE4}" type="presParOf" srcId="{24470169-7A31-4523-8AE9-83B22488299C}" destId="{AE7FD220-EBE5-453B-A7B5-A77438C778C0}" srcOrd="2" destOrd="0" presId="urn:microsoft.com/office/officeart/2005/8/layout/process1"/>
    <dgm:cxn modelId="{494B4CDC-199F-42BC-9F2A-1C8F153DA925}" type="presParOf" srcId="{24470169-7A31-4523-8AE9-83B22488299C}" destId="{54BA182A-4945-426E-81B5-1A3B9158E20F}" srcOrd="3" destOrd="0" presId="urn:microsoft.com/office/officeart/2005/8/layout/process1"/>
    <dgm:cxn modelId="{F6DE73A8-6DE0-401D-8A34-E054580B8BE1}" type="presParOf" srcId="{54BA182A-4945-426E-81B5-1A3B9158E20F}" destId="{42C1EBFE-7C75-4165-92C0-24646B022D08}" srcOrd="0" destOrd="0" presId="urn:microsoft.com/office/officeart/2005/8/layout/process1"/>
    <dgm:cxn modelId="{A6962F6F-C456-4751-8C87-0E206672971E}" type="presParOf" srcId="{24470169-7A31-4523-8AE9-83B22488299C}" destId="{8A12E94D-5E24-4F13-873A-2665B72628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9A278-BA92-448C-BF1F-7E5C3AB29BFD}">
      <dsp:nvSpPr>
        <dsp:cNvPr id="0" name=""/>
        <dsp:cNvSpPr/>
      </dsp:nvSpPr>
      <dsp:spPr>
        <a:xfrm>
          <a:off x="9644" y="202048"/>
          <a:ext cx="2882503" cy="172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Input Audio Signal</a:t>
          </a:r>
          <a:endParaRPr lang="en-IN" sz="4000" kern="1200" dirty="0"/>
        </a:p>
      </dsp:txBody>
      <dsp:txXfrm>
        <a:off x="60299" y="252703"/>
        <a:ext cx="2781193" cy="1628191"/>
      </dsp:txXfrm>
    </dsp:sp>
    <dsp:sp modelId="{06D69987-05B6-4A61-98F8-20913F173607}">
      <dsp:nvSpPr>
        <dsp:cNvPr id="0" name=""/>
        <dsp:cNvSpPr/>
      </dsp:nvSpPr>
      <dsp:spPr>
        <a:xfrm>
          <a:off x="3180397" y="709369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3180397" y="852341"/>
        <a:ext cx="427763" cy="428916"/>
      </dsp:txXfrm>
    </dsp:sp>
    <dsp:sp modelId="{FB0F0600-4333-472F-9D1F-DB4C8FE1D38B}">
      <dsp:nvSpPr>
        <dsp:cNvPr id="0" name=""/>
        <dsp:cNvSpPr/>
      </dsp:nvSpPr>
      <dsp:spPr>
        <a:xfrm>
          <a:off x="4045148" y="202048"/>
          <a:ext cx="2882503" cy="172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Digital Conversion</a:t>
          </a:r>
          <a:endParaRPr lang="en-IN" sz="4000" kern="1200" dirty="0"/>
        </a:p>
      </dsp:txBody>
      <dsp:txXfrm>
        <a:off x="4095803" y="252703"/>
        <a:ext cx="2781193" cy="1628191"/>
      </dsp:txXfrm>
    </dsp:sp>
    <dsp:sp modelId="{28C65991-40C9-4F23-AC9C-BFF65656E28C}">
      <dsp:nvSpPr>
        <dsp:cNvPr id="0" name=""/>
        <dsp:cNvSpPr/>
      </dsp:nvSpPr>
      <dsp:spPr>
        <a:xfrm>
          <a:off x="7215901" y="709369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7215901" y="852341"/>
        <a:ext cx="427763" cy="428916"/>
      </dsp:txXfrm>
    </dsp:sp>
    <dsp:sp modelId="{77070241-6A5D-4CFA-B0B6-FA64F1A83084}">
      <dsp:nvSpPr>
        <dsp:cNvPr id="0" name=""/>
        <dsp:cNvSpPr/>
      </dsp:nvSpPr>
      <dsp:spPr>
        <a:xfrm>
          <a:off x="8080652" y="202048"/>
          <a:ext cx="2882503" cy="172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Frequency Analysis</a:t>
          </a:r>
          <a:endParaRPr lang="en-IN" sz="4000" kern="1200" dirty="0"/>
        </a:p>
      </dsp:txBody>
      <dsp:txXfrm>
        <a:off x="8131307" y="252703"/>
        <a:ext cx="2781193" cy="1628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F3D0F-6260-478A-A726-C537B53F03C9}">
      <dsp:nvSpPr>
        <dsp:cNvPr id="0" name=""/>
        <dsp:cNvSpPr/>
      </dsp:nvSpPr>
      <dsp:spPr>
        <a:xfrm>
          <a:off x="9711" y="592921"/>
          <a:ext cx="2902520" cy="1741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Generate Huffman codes</a:t>
          </a:r>
          <a:endParaRPr lang="en-IN" sz="3300" kern="1200" dirty="0"/>
        </a:p>
      </dsp:txBody>
      <dsp:txXfrm>
        <a:off x="60718" y="643928"/>
        <a:ext cx="2800506" cy="1639498"/>
      </dsp:txXfrm>
    </dsp:sp>
    <dsp:sp modelId="{C6FCC725-D230-4F48-9BFE-B9AF9AC8666A}">
      <dsp:nvSpPr>
        <dsp:cNvPr id="0" name=""/>
        <dsp:cNvSpPr/>
      </dsp:nvSpPr>
      <dsp:spPr>
        <a:xfrm>
          <a:off x="3202483" y="1103764"/>
          <a:ext cx="615334" cy="719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3202483" y="1247729"/>
        <a:ext cx="430734" cy="431895"/>
      </dsp:txXfrm>
    </dsp:sp>
    <dsp:sp modelId="{AE7FD220-EBE5-453B-A7B5-A77438C778C0}">
      <dsp:nvSpPr>
        <dsp:cNvPr id="0" name=""/>
        <dsp:cNvSpPr/>
      </dsp:nvSpPr>
      <dsp:spPr>
        <a:xfrm>
          <a:off x="4073239" y="592921"/>
          <a:ext cx="2902520" cy="1741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Compress Audio data</a:t>
          </a:r>
          <a:endParaRPr lang="en-IN" sz="3300" kern="1200" dirty="0"/>
        </a:p>
      </dsp:txBody>
      <dsp:txXfrm>
        <a:off x="4124246" y="643928"/>
        <a:ext cx="2800506" cy="1639498"/>
      </dsp:txXfrm>
    </dsp:sp>
    <dsp:sp modelId="{54BA182A-4945-426E-81B5-1A3B9158E20F}">
      <dsp:nvSpPr>
        <dsp:cNvPr id="0" name=""/>
        <dsp:cNvSpPr/>
      </dsp:nvSpPr>
      <dsp:spPr>
        <a:xfrm>
          <a:off x="7266012" y="1103764"/>
          <a:ext cx="615334" cy="719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7266012" y="1247729"/>
        <a:ext cx="430734" cy="431895"/>
      </dsp:txXfrm>
    </dsp:sp>
    <dsp:sp modelId="{8A12E94D-5E24-4F13-873A-2665B72628AC}">
      <dsp:nvSpPr>
        <dsp:cNvPr id="0" name=""/>
        <dsp:cNvSpPr/>
      </dsp:nvSpPr>
      <dsp:spPr>
        <a:xfrm>
          <a:off x="8136768" y="592921"/>
          <a:ext cx="2902520" cy="1741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Storage and Transmit data</a:t>
          </a:r>
          <a:endParaRPr lang="en-IN" sz="3300" kern="1200" dirty="0"/>
        </a:p>
      </dsp:txBody>
      <dsp:txXfrm>
        <a:off x="8187775" y="643928"/>
        <a:ext cx="2800506" cy="163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3B235-A356-4EDD-B661-3740227078C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20817-5D4E-404A-A632-196827EA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0817-5D4E-404A-A632-196827EAD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12" name="Picture 11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98000"/>
            <a:lum/>
          </a:blip>
          <a:srcRect/>
          <a:stretch>
            <a:fillRect l="87000" t="2000" r="1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11" name="Picture 10" descr="IEEE logo.eps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p3cut.net/" TargetMode="External"/><Relationship Id="rId2" Type="http://schemas.openxmlformats.org/officeDocument/2006/relationships/hyperlink" Target="https://samplelib.com/sample-wav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16045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Implementing Source Coding Using the Huffman Encoder Algorithm on Audio Signals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19400" y="32004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Shabi Melwin C,ECE</a:t>
            </a:r>
          </a:p>
          <a:p>
            <a:r>
              <a:rPr lang="en-US" dirty="0" err="1"/>
              <a:t>Suriyabharathi</a:t>
            </a:r>
            <a:r>
              <a:rPr lang="en-US" dirty="0"/>
              <a:t> SK,ECE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83200" cy="365125"/>
          </a:xfrm>
        </p:spPr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Digital Communication - Skill based Assessment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dirty="0">
                <a:noFill/>
              </a:rPr>
              <a:t>Your logo here</a:t>
            </a:r>
          </a:p>
        </p:txBody>
      </p:sp>
    </p:spTree>
    <p:extLst>
      <p:ext uri="{BB962C8B-B14F-4D97-AF65-F5344CB8AC3E}">
        <p14:creationId xmlns:p14="http://schemas.microsoft.com/office/powerpoint/2010/main" val="78197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E34A3F-E794-6345-1AFF-51BF7B7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122430" cy="530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44CC2-31A3-2682-6822-C11C83E1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170" y="1085523"/>
            <a:ext cx="655612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7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15561-5520-F247-BF85-D4DD771F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4563110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71B16-9922-F84E-2498-44050874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021661"/>
            <a:ext cx="5731510" cy="28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8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Huffman Encoder Algorithm for audio signals provides an effective solution for compressing digital audio data without sacrificing quality. </a:t>
            </a:r>
          </a:p>
          <a:p>
            <a:r>
              <a:rPr lang="en-US" dirty="0"/>
              <a:t>The results demonstrate that Huffman encoding is a valuable tool in optimizing storage and bandwidth for various applications in the digital audio industry.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054600" cy="36512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0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https://samplelib.com/sample-wav.html</a:t>
            </a:r>
            <a:endParaRPr lang="en-IN" dirty="0"/>
          </a:p>
          <a:p>
            <a:r>
              <a:rPr lang="en-IN" dirty="0">
                <a:hlinkClick r:id="rId3"/>
              </a:rPr>
              <a:t>https://mp3cut.net/</a:t>
            </a:r>
            <a:endParaRPr lang="en-IN" dirty="0"/>
          </a:p>
          <a:p>
            <a:r>
              <a:rPr lang="en-IN" dirty="0"/>
              <a:t>https://Nagahara-masaaki.github.io/assets/pdfs/PS_File/sice2004.pdf</a:t>
            </a:r>
          </a:p>
          <a:p>
            <a:r>
              <a:rPr lang="en-IN" dirty="0"/>
              <a:t>http://www.nerdkits.com/videos/halloween_huffman_audio/</a:t>
            </a:r>
          </a:p>
          <a:p>
            <a:r>
              <a:rPr lang="en-IN" dirty="0"/>
              <a:t>https://ieeexplore.ieee.org/document/1491556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83200" cy="2730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acknowledge my gratitude and thank to all my teacher, friends and my family members for their constant encouragement.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83200" cy="2730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5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83200" cy="2730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940807-7652-719C-6E9B-10A35C0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3200"/>
            <a:ext cx="109728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51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Market Survey</a:t>
            </a:r>
          </a:p>
          <a:p>
            <a:r>
              <a:rPr lang="en-US" dirty="0"/>
              <a:t>Implementation steps</a:t>
            </a:r>
          </a:p>
          <a:p>
            <a:r>
              <a:rPr lang="en-US" dirty="0"/>
              <a:t>Results and Discussions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Acknowledgements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 useBgFill="1"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  <p:extLst>
      <p:ext uri="{BB962C8B-B14F-4D97-AF65-F5344CB8AC3E}">
        <p14:creationId xmlns:p14="http://schemas.microsoft.com/office/powerpoint/2010/main" val="3159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38717"/>
          </a:xfrm>
        </p:spPr>
        <p:txBody>
          <a:bodyPr/>
          <a:lstStyle/>
          <a:p>
            <a:r>
              <a:rPr lang="en-US" dirty="0"/>
              <a:t>This project implements Source coding technique which is  used to efficiently compress data needed to transmit information.</a:t>
            </a:r>
          </a:p>
          <a:p>
            <a:r>
              <a:rPr lang="en-US" dirty="0"/>
              <a:t>In audio signal processing, source coding helps reduce the file size of audio signals without significantly compromising sound quality.</a:t>
            </a:r>
          </a:p>
          <a:p>
            <a:r>
              <a:rPr lang="en-US" dirty="0"/>
              <a:t>Huffman encoder algorithm reduces audio signal’s redundancy which makes it perfect for uses like audio streaming and transmission.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3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 an efficient audio compression system using Huffman coding to reduce the storage requirements and transmission bandwidth of audio files, while maintaining acceptable audio quality.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5B523-2A26-D680-881B-059B7A7A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5060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Target Sectors:</a:t>
            </a:r>
          </a:p>
          <a:p>
            <a:pPr marL="0" indent="0">
              <a:buNone/>
            </a:pPr>
            <a:r>
              <a:rPr lang="en-US" dirty="0"/>
              <a:t>Broadcast and </a:t>
            </a:r>
            <a:r>
              <a:rPr lang="en-US" dirty="0" err="1"/>
              <a:t>Streamin</a:t>
            </a:r>
            <a:r>
              <a:rPr lang="en-US" dirty="0"/>
              <a:t> </a:t>
            </a:r>
            <a:r>
              <a:rPr lang="en-US" dirty="0" err="1"/>
              <a:t>Platforms,Telecommunications,Speech</a:t>
            </a:r>
            <a:r>
              <a:rPr lang="en-US" dirty="0"/>
              <a:t> and Audio Processing Devices.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Challenges:</a:t>
            </a:r>
          </a:p>
          <a:p>
            <a:r>
              <a:rPr lang="en-US" dirty="0"/>
              <a:t>High Storage Costs: Audio archives and datasets consume significant storage resources, increasing operational costs.</a:t>
            </a:r>
          </a:p>
          <a:p>
            <a:r>
              <a:rPr lang="en-US" dirty="0"/>
              <a:t>Bandwidth Limitations: High-quality audio requires substantial bandwidth for streaming or transmission, especially over limited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5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E5C5E-DB8B-41AA-BAA0-8752CA3A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7" y="1295400"/>
            <a:ext cx="10972800" cy="506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Compression Techniques:</a:t>
            </a:r>
          </a:p>
          <a:p>
            <a:r>
              <a:rPr lang="en-US" dirty="0"/>
              <a:t>MP3 and AAC: Common lossy audio compression standards that reduce file size but may lose some quality, making them less ideal for all sectors.</a:t>
            </a:r>
          </a:p>
          <a:p>
            <a:r>
              <a:rPr lang="en-US" dirty="0"/>
              <a:t>FLAC and ALAC: Widely used lossless compression formats that provide high-quality audio preservation but are sometimes less efficient in compression ratios.</a:t>
            </a:r>
          </a:p>
        </p:txBody>
      </p:sp>
    </p:spTree>
    <p:extLst>
      <p:ext uri="{BB962C8B-B14F-4D97-AF65-F5344CB8AC3E}">
        <p14:creationId xmlns:p14="http://schemas.microsoft.com/office/powerpoint/2010/main" val="312182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52EB9C-6130-BD85-0327-432B823B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09DF-3DB8-58FD-2D97-9064ECE6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C0B8F-D875-490B-38B0-C729210F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D40B-563B-AEB4-0DDD-C639C409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6D6B01-61DC-5ED5-4DCE-01753EDC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7" y="1295400"/>
            <a:ext cx="10972800" cy="506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Huffman Encoding as a Solution:</a:t>
            </a:r>
          </a:p>
          <a:p>
            <a:r>
              <a:rPr lang="en-US" dirty="0"/>
              <a:t>Efficient Compression for Certain Applications: Huffman encoding offers a flexible approach to compressing audio files without sacrificing quality, ideal for applications where preserving audio fidelity is critical.</a:t>
            </a:r>
          </a:p>
          <a:p>
            <a:r>
              <a:rPr lang="en-US" dirty="0"/>
              <a:t>Cost-Effective: By reducing file sizes without quality loss, Huffman encoding can lower storage and bandwidth costs, especially in long-term audio data archiving and streaming.</a:t>
            </a:r>
          </a:p>
        </p:txBody>
      </p:sp>
    </p:spTree>
    <p:extLst>
      <p:ext uri="{BB962C8B-B14F-4D97-AF65-F5344CB8AC3E}">
        <p14:creationId xmlns:p14="http://schemas.microsoft.com/office/powerpoint/2010/main" val="353459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5457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 Collection: WAV type audio signals are chosen as they store raw, uncompressed data, making them ideal for lossless compression analysis.</a:t>
            </a:r>
          </a:p>
          <a:p>
            <a:r>
              <a:rPr lang="en-US" sz="2800" dirty="0"/>
              <a:t>Frequency Analysis: It sets the stage for compression by identifying which values appear most often.</a:t>
            </a:r>
          </a:p>
          <a:p>
            <a:r>
              <a:rPr lang="en-US" sz="2800" dirty="0"/>
              <a:t>Huffman Encoding: It creates a binary tree based on the frequency of each value, assigning shorter codes to frequent values.</a:t>
            </a:r>
          </a:p>
          <a:p>
            <a:r>
              <a:rPr lang="en-US" sz="2800" dirty="0"/>
              <a:t>Encoding the Signal: Replacing each value in the audio signal with its Huffman code reduces the overall data size, as the encoded version has fewer bits than the original.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3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5207000" cy="501645"/>
          </a:xfrm>
        </p:spPr>
        <p:txBody>
          <a:bodyPr/>
          <a:lstStyle/>
          <a:p>
            <a:r>
              <a:rPr lang="en-US" dirty="0"/>
              <a:t>Digital Communication - Skill based Assessment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Your logo here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D82A11-3CAF-E09F-6344-E342D63B1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866709"/>
              </p:ext>
            </p:extLst>
          </p:nvPr>
        </p:nvGraphicFramePr>
        <p:xfrm>
          <a:off x="609600" y="1600201"/>
          <a:ext cx="109728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73AAE55-9B04-E88F-BDF1-9A1EBDB8B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366468"/>
              </p:ext>
            </p:extLst>
          </p:nvPr>
        </p:nvGraphicFramePr>
        <p:xfrm>
          <a:off x="609600" y="3429000"/>
          <a:ext cx="11049000" cy="292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5389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692</Words>
  <Application>Microsoft Office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Roboto</vt:lpstr>
      <vt:lpstr>Office Theme</vt:lpstr>
      <vt:lpstr>Implementing Source Coding Using the Huffman Encoder Algorithm on Audio Signals</vt:lpstr>
      <vt:lpstr>Outline</vt:lpstr>
      <vt:lpstr>Introduction</vt:lpstr>
      <vt:lpstr>Problem Statement</vt:lpstr>
      <vt:lpstr>Market Survey</vt:lpstr>
      <vt:lpstr>Market Survey</vt:lpstr>
      <vt:lpstr>Market Survey</vt:lpstr>
      <vt:lpstr>Implementation Steps</vt:lpstr>
      <vt:lpstr>Flow Diagram</vt:lpstr>
      <vt:lpstr>Results and Discussions</vt:lpstr>
      <vt:lpstr>Results and Discussions</vt:lpstr>
      <vt:lpstr>Conclusions</vt:lpstr>
      <vt:lpstr>References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CC-MAIN</dc:creator>
  <cp:lastModifiedBy>shabi melwin</cp:lastModifiedBy>
  <cp:revision>29</cp:revision>
  <dcterms:created xsi:type="dcterms:W3CDTF">2013-10-09T21:01:30Z</dcterms:created>
  <dcterms:modified xsi:type="dcterms:W3CDTF">2024-10-28T16:04:17Z</dcterms:modified>
</cp:coreProperties>
</file>