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80" r:id="rId8"/>
    <p:sldId id="281" r:id="rId9"/>
    <p:sldId id="282" r:id="rId10"/>
    <p:sldId id="283" r:id="rId11"/>
    <p:sldId id="284" r:id="rId12"/>
    <p:sldId id="268" r:id="rId13"/>
    <p:sldId id="270" r:id="rId14"/>
  </p:sldIdLst>
  <p:sldSz cx="17335500" cy="9753600"/>
  <p:notesSz cx="6858000" cy="9144000"/>
  <p:embeddedFontLst>
    <p:embeddedFont>
      <p:font typeface="Gill Sans" panose="020B0604020202020204" charset="0"/>
      <p:regular r:id="rId16"/>
      <p:bold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8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05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8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5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18547"/>
            <a:ext cx="151472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Project SEM Report</a:t>
            </a:r>
            <a:endParaRPr sz="60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vi-VN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 case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vi-VN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UI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637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Summary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lang="vi-VN" sz="4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lvl="0" indent="-431800">
              <a:spcBef>
                <a:spcPts val="0"/>
              </a:spcBef>
              <a:buClr>
                <a:srgbClr val="000000"/>
              </a:buClr>
              <a:buSzPts val="3200"/>
              <a:buFont typeface="Helvetica Neue Light"/>
              <a:buChar char="●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600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600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69"/>
            <a:ext cx="2409143" cy="4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Project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endParaRPr sz="6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/ Sequence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vi-VN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205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vi-VN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Class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80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vi-VN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Database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420325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</Words>
  <Application>Microsoft Office PowerPoint</Application>
  <PresentationFormat>Custom</PresentationFormat>
  <Paragraphs>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Helvetica Neue Light</vt:lpstr>
      <vt:lpstr>Helvetica Neue</vt:lpstr>
      <vt:lpstr>Arial</vt:lpstr>
      <vt:lpstr>Gill Sans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DVD NASA</cp:lastModifiedBy>
  <cp:revision>47</cp:revision>
  <dcterms:modified xsi:type="dcterms:W3CDTF">2019-04-25T03:37:01Z</dcterms:modified>
</cp:coreProperties>
</file>