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5" r:id="rId9"/>
    <p:sldId id="263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FE982-608D-4E05-B93E-AB3D16C7F4C6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8260-08CE-4F05-B58C-1FD62E7CA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59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FE982-608D-4E05-B93E-AB3D16C7F4C6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8260-08CE-4F05-B58C-1FD62E7CA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668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FE982-608D-4E05-B93E-AB3D16C7F4C6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8260-08CE-4F05-B58C-1FD62E7CA01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09908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FE982-608D-4E05-B93E-AB3D16C7F4C6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8260-08CE-4F05-B58C-1FD62E7CA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1362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FE982-608D-4E05-B93E-AB3D16C7F4C6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8260-08CE-4F05-B58C-1FD62E7CA01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41982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FE982-608D-4E05-B93E-AB3D16C7F4C6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8260-08CE-4F05-B58C-1FD62E7CA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316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FE982-608D-4E05-B93E-AB3D16C7F4C6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8260-08CE-4F05-B58C-1FD62E7CA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325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FE982-608D-4E05-B93E-AB3D16C7F4C6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8260-08CE-4F05-B58C-1FD62E7CA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73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FE982-608D-4E05-B93E-AB3D16C7F4C6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8260-08CE-4F05-B58C-1FD62E7CA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549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FE982-608D-4E05-B93E-AB3D16C7F4C6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8260-08CE-4F05-B58C-1FD62E7CA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14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FE982-608D-4E05-B93E-AB3D16C7F4C6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8260-08CE-4F05-B58C-1FD62E7CA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97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FE982-608D-4E05-B93E-AB3D16C7F4C6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8260-08CE-4F05-B58C-1FD62E7CA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42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FE982-608D-4E05-B93E-AB3D16C7F4C6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8260-08CE-4F05-B58C-1FD62E7CA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518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FE982-608D-4E05-B93E-AB3D16C7F4C6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8260-08CE-4F05-B58C-1FD62E7CA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901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FE982-608D-4E05-B93E-AB3D16C7F4C6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8260-08CE-4F05-B58C-1FD62E7CA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790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FE982-608D-4E05-B93E-AB3D16C7F4C6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8260-08CE-4F05-B58C-1FD62E7CA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040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FE982-608D-4E05-B93E-AB3D16C7F4C6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A1A8260-08CE-4F05-B58C-1FD62E7CA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81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oganstore.vn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57375" cy="17430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255" y="96773"/>
            <a:ext cx="10566745" cy="1646302"/>
          </a:xfrm>
        </p:spPr>
        <p:txBody>
          <a:bodyPr/>
          <a:lstStyle/>
          <a:p>
            <a:pPr algn="ctr"/>
            <a:r>
              <a:rPr lang="en-US" smtClean="0"/>
              <a:t>TRƯỜNG ĐẠI HỌC CÔNG NGHIỆP THỰC PHẨM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2624" y="1996381"/>
            <a:ext cx="2416003" cy="539828"/>
          </a:xfrm>
        </p:spPr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Đồ án môn: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61969" y="2631233"/>
            <a:ext cx="94658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PHÁT TRIỂM PHẦN MỀM VÀ ỨNG DỤNG THÔNG MINH</a:t>
            </a: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01820" y="3888723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Đề tài: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07346" y="4569281"/>
            <a:ext cx="58400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Phần Mềm Quản Lý Shop Quần Áo</a:t>
            </a: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01820" y="5457439"/>
            <a:ext cx="2544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GVHD: Bùi Công Danh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517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/>
              <a:t>Các quy trình nghiệp vụ diễn ra bên trong hệ thống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9419" y="3201194"/>
            <a:ext cx="655320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7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Thiết Kế</a:t>
            </a:r>
            <a:br>
              <a:rPr lang="en-US" smtClean="0"/>
            </a:br>
            <a:r>
              <a:rPr lang="en-US"/>
              <a:t>	</a:t>
            </a:r>
            <a:r>
              <a:rPr lang="en-US" sz="2000" smtClean="0"/>
              <a:t>Sơ đồ UML</a:t>
            </a:r>
            <a:endParaRPr lang="en-US" sz="2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3742" y="4343952"/>
            <a:ext cx="8596668" cy="3880773"/>
          </a:xfrm>
        </p:spPr>
        <p:txBody>
          <a:bodyPr/>
          <a:lstStyle/>
          <a:p>
            <a:endParaRPr lang="en-US"/>
          </a:p>
        </p:txBody>
      </p:sp>
      <p:pic>
        <p:nvPicPr>
          <p:cNvPr id="307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171" y="2188126"/>
            <a:ext cx="8560739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6155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Thiết Kế</a:t>
            </a:r>
            <a:br>
              <a:rPr lang="en-US" smtClean="0"/>
            </a:br>
            <a:r>
              <a:rPr lang="en-US"/>
              <a:t>	</a:t>
            </a:r>
            <a:r>
              <a:rPr lang="en-US" smtClean="0"/>
              <a:t>Database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1855" y="2160588"/>
            <a:ext cx="9425590" cy="4333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469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109" y="2067282"/>
            <a:ext cx="8596668" cy="3880773"/>
          </a:xfrm>
        </p:spPr>
        <p:txBody>
          <a:bodyPr/>
          <a:lstStyle/>
          <a:p>
            <a:r>
              <a:rPr lang="en-US" smtClean="0"/>
              <a:t>Phần mềm được xây dựng trên 3 nền tảng: Winform, Webform và mobile</a:t>
            </a:r>
          </a:p>
          <a:p>
            <a:pPr marL="457200" lvl="1" indent="0">
              <a:buNone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Thiết Kế	</a:t>
            </a:r>
            <a:br>
              <a:rPr lang="en-US" smtClean="0"/>
            </a:br>
            <a:r>
              <a:rPr lang="en-US"/>
              <a:t>	</a:t>
            </a:r>
            <a:r>
              <a:rPr lang="en-US" smtClean="0"/>
              <a:t>Nền tảng xây dựng</a:t>
            </a:r>
            <a:endParaRPr lang="en-US"/>
          </a:p>
        </p:txBody>
      </p:sp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28" y="2766705"/>
            <a:ext cx="6038850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348" y="3050467"/>
            <a:ext cx="5668229" cy="30869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3501" y="2366540"/>
            <a:ext cx="2196617" cy="432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59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Demo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717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Thành Viên Và Phân Công Việc Làm</a:t>
            </a:r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4729173"/>
              </p:ext>
            </p:extLst>
          </p:nvPr>
        </p:nvGraphicFramePr>
        <p:xfrm>
          <a:off x="677863" y="2160588"/>
          <a:ext cx="8596312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2024429044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3549263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Tên</a:t>
                      </a:r>
                      <a:r>
                        <a:rPr lang="en-US" baseline="0" smtClean="0"/>
                        <a:t> Thành Viên</a:t>
                      </a:r>
                      <a:endParaRPr lang="en-US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Phân</a:t>
                      </a:r>
                      <a:r>
                        <a:rPr lang="en-US" baseline="0" smtClean="0"/>
                        <a:t> Công Việc Làm</a:t>
                      </a:r>
                      <a:endParaRPr lang="en-US"/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1201344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kern="120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Tạ</a:t>
                      </a:r>
                      <a:r>
                        <a:rPr lang="en-US" sz="1800" i="0" kern="1200" baseline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Quang Trung </a:t>
                      </a:r>
                      <a:r>
                        <a:rPr lang="en-US" sz="1800" i="0" kern="120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 </a:t>
                      </a:r>
                      <a:r>
                        <a:rPr lang="en-US" sz="1800" kern="120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2001181386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1514589999"/>
                  </a:ext>
                </a:extLst>
              </a:tr>
              <a:tr h="5313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Nguyễn Thanh Huy - 2001180454</a:t>
                      </a:r>
                    </a:p>
                    <a:p>
                      <a:endParaRPr lang="en-US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944043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633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Lý Do Chọn Đề Tài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vi-VN"/>
              <a:t>Quần áo</a:t>
            </a:r>
            <a:r>
              <a:rPr lang="en-US"/>
              <a:t> là một loại hàng hoá</a:t>
            </a:r>
            <a:r>
              <a:rPr lang="vi-VN"/>
              <a:t> không thể thiếu với bất kì ai</a:t>
            </a:r>
            <a:r>
              <a:rPr lang="en-US"/>
              <a:t>. Làm thế nào để có thể quản lý được chi tiết từng loại </a:t>
            </a:r>
            <a:r>
              <a:rPr lang="vi-VN"/>
              <a:t>hàng hóa</a:t>
            </a:r>
            <a:r>
              <a:rPr lang="en-US"/>
              <a:t> là điều không dễ. Rất khó để có thể nắm rõ hiện tại trong kho còn bao nhiêu loại </a:t>
            </a:r>
            <a:r>
              <a:rPr lang="vi-VN"/>
              <a:t>hàng</a:t>
            </a:r>
            <a:r>
              <a:rPr lang="en-US"/>
              <a:t>, thuộc những lô nào… </a:t>
            </a:r>
            <a:endParaRPr lang="en-US" smtClean="0"/>
          </a:p>
          <a:p>
            <a:pPr>
              <a:lnSpc>
                <a:spcPct val="150000"/>
              </a:lnSpc>
            </a:pPr>
            <a:r>
              <a:rPr lang="en-US" smtClean="0"/>
              <a:t>Rất </a:t>
            </a:r>
            <a:r>
              <a:rPr lang="en-US"/>
              <a:t>nhiều vấn đề đặt ra xung quanh việc quản lý và đòi hỏi người quản lý phải nắm bắt được tình hình thực tế của </a:t>
            </a:r>
            <a:r>
              <a:rPr lang="vi-VN"/>
              <a:t>cửa hàng</a:t>
            </a:r>
            <a:r>
              <a:rPr lang="en-US"/>
              <a:t> để từ đó đưa ra những giải pháp phù hợp nhằm tăng doanh thu, giảm chi phí cho </a:t>
            </a:r>
            <a:r>
              <a:rPr lang="vi-VN"/>
              <a:t>cửa hàng</a:t>
            </a:r>
            <a:r>
              <a:rPr lang="en-US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mtClean="0"/>
              <a:t> </a:t>
            </a:r>
            <a:r>
              <a:rPr lang="en-US"/>
              <a:t>Với phần mềm quản lý </a:t>
            </a:r>
            <a:r>
              <a:rPr lang="vi-VN"/>
              <a:t>Shop quần áo Logan Store</a:t>
            </a:r>
            <a:r>
              <a:rPr lang="en-US"/>
              <a:t>, những vấn đề trên sẽ được giải quyết một cách nhanh chóng và đơn giản nhất có thể.</a:t>
            </a:r>
            <a:r>
              <a:rPr lang="en-US" b="1"/>
              <a:t> 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456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Khảo Sát Hệ Thống</a:t>
            </a:r>
            <a:br>
              <a:rPr lang="en-US" smtClean="0"/>
            </a:br>
            <a:r>
              <a:rPr lang="en-US" smtClean="0"/>
              <a:t>	</a:t>
            </a:r>
            <a:r>
              <a:rPr lang="en-US" sz="2200" smtClean="0"/>
              <a:t>Địa Điểm Khảo Sát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Tên Cửa Hàng: Logan Store</a:t>
            </a:r>
          </a:p>
          <a:p>
            <a:r>
              <a:rPr lang="en-US" smtClean="0"/>
              <a:t>Lĩnh vực hoạt động: Kinh doanh quần áo</a:t>
            </a:r>
          </a:p>
          <a:p>
            <a:r>
              <a:rPr lang="en-US"/>
              <a:t>Địa chỉ: 520 Phan Văn Trị, P7 , Quận 5 , </a:t>
            </a:r>
            <a:r>
              <a:rPr lang="en-US" smtClean="0"/>
              <a:t>TP.HCM</a:t>
            </a:r>
          </a:p>
          <a:p>
            <a:r>
              <a:rPr lang="en-US"/>
              <a:t>Điện Thoại: </a:t>
            </a:r>
            <a:r>
              <a:rPr lang="en-US" smtClean="0"/>
              <a:t>0919999325</a:t>
            </a:r>
          </a:p>
          <a:p>
            <a:r>
              <a:rPr lang="en-US"/>
              <a:t>Email:  admin@loganstore.vn</a:t>
            </a:r>
          </a:p>
        </p:txBody>
      </p:sp>
    </p:spTree>
    <p:extLst>
      <p:ext uri="{BB962C8B-B14F-4D97-AF65-F5344CB8AC3E}">
        <p14:creationId xmlns:p14="http://schemas.microsoft.com/office/powerpoint/2010/main" val="3947651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Khảo Sát Hệ </a:t>
            </a:r>
            <a:r>
              <a:rPr lang="en-US" smtClean="0"/>
              <a:t>Thống</a:t>
            </a:r>
            <a:br>
              <a:rPr lang="en-US" smtClean="0"/>
            </a:br>
            <a:r>
              <a:rPr lang="en-US"/>
              <a:t>	 </a:t>
            </a:r>
            <a:r>
              <a:rPr lang="en-US" sz="2000" smtClean="0"/>
              <a:t>Kết Quả Thu Được</a:t>
            </a:r>
            <a:endParaRPr lang="en-US" sz="2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Địa Chỉ Website: </a:t>
            </a:r>
            <a:r>
              <a:rPr lang="en-US">
                <a:hlinkClick r:id="rId2"/>
              </a:rPr>
              <a:t>https://www.loganstore.vn</a:t>
            </a:r>
            <a:r>
              <a:rPr lang="en-US" smtClean="0">
                <a:hlinkClick r:id="rId2"/>
              </a:rPr>
              <a:t>/</a:t>
            </a:r>
            <a:endParaRPr lang="en-US" smtClean="0"/>
          </a:p>
          <a:p>
            <a:r>
              <a:rPr lang="en-US" smtClean="0"/>
              <a:t>Một số hình ảnh chính sách: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628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5288" y="-266700"/>
            <a:ext cx="12982575" cy="739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592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" y="-571500"/>
            <a:ext cx="11801475" cy="800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169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9063" y="-800100"/>
            <a:ext cx="12430125" cy="845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136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Cơ Cấu Tổ Chức Hệ Thống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/>
              <a:t>Quản lí nhân sự:</a:t>
            </a:r>
            <a:r>
              <a:rPr lang="en-US"/>
              <a:t> Quản lí tất cả các thông tin về các nhân viên trong cửa hàng, ví dụ như tên tuổi, ngày sinh, m</a:t>
            </a:r>
            <a:r>
              <a:rPr lang="vi-VN"/>
              <a:t>ã</a:t>
            </a:r>
            <a:r>
              <a:rPr lang="en-US"/>
              <a:t> nhân viên….. </a:t>
            </a:r>
          </a:p>
          <a:p>
            <a:r>
              <a:rPr lang="en-US" u="sng"/>
              <a:t>Quản lí về hàng hóa:</a:t>
            </a:r>
            <a:r>
              <a:rPr lang="en-US"/>
              <a:t> quản lí các thông tin về sản phẩm, số lượng còn </a:t>
            </a:r>
            <a:r>
              <a:rPr lang="vi-VN"/>
              <a:t>lại</a:t>
            </a:r>
            <a:r>
              <a:rPr lang="en-US"/>
              <a:t>…… </a:t>
            </a:r>
          </a:p>
          <a:p>
            <a:r>
              <a:rPr lang="en-US" u="sng"/>
              <a:t>Quản lí các hóa đơ</a:t>
            </a:r>
            <a:r>
              <a:rPr lang="vi-VN" u="sng"/>
              <a:t>n</a:t>
            </a:r>
            <a:r>
              <a:rPr lang="en-US" u="sng"/>
              <a:t>:</a:t>
            </a:r>
            <a:r>
              <a:rPr lang="en-US"/>
              <a:t> có quyền xem mọi lại hóa đơn trong quá trình quản lí. Ví dụ như thành lập 1 hóa đơn nào đó……</a:t>
            </a:r>
          </a:p>
          <a:p>
            <a:r>
              <a:rPr lang="en-US" u="sng"/>
              <a:t>Nhân viên bán hàng</a:t>
            </a:r>
            <a:r>
              <a:rPr lang="en-US" u="sng" smtClean="0"/>
              <a:t>: </a:t>
            </a:r>
            <a:r>
              <a:rPr lang="en-US" smtClean="0"/>
              <a:t>l</a:t>
            </a:r>
            <a:r>
              <a:rPr lang="vi-VN" smtClean="0"/>
              <a:t>ập </a:t>
            </a:r>
            <a:r>
              <a:rPr lang="vi-VN"/>
              <a:t>hóa đơn bán hàng..</a:t>
            </a:r>
            <a:r>
              <a:rPr lang="en-US" smtClean="0"/>
              <a:t>.</a:t>
            </a:r>
          </a:p>
          <a:p>
            <a:r>
              <a:rPr lang="en-US" u="sng"/>
              <a:t>Khách hàng: </a:t>
            </a:r>
            <a:r>
              <a:rPr lang="en-US" smtClean="0"/>
              <a:t>c</a:t>
            </a:r>
            <a:r>
              <a:rPr lang="vi-VN" smtClean="0"/>
              <a:t>họn </a:t>
            </a:r>
            <a:r>
              <a:rPr lang="vi-VN"/>
              <a:t>loại hàng hóa mà họ có cần</a:t>
            </a:r>
            <a:r>
              <a:rPr lang="en-US"/>
              <a:t>.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73582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</TotalTime>
  <Words>411</Words>
  <Application>Microsoft Office PowerPoint</Application>
  <PresentationFormat>Widescreen</PresentationFormat>
  <Paragraphs>37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TRƯỜNG ĐẠI HỌC CÔNG NGHIỆP THỰC PHẨM</vt:lpstr>
      <vt:lpstr>Thành Viên Và Phân Công Việc Làm</vt:lpstr>
      <vt:lpstr>Lý Do Chọn Đề Tài</vt:lpstr>
      <vt:lpstr>Khảo Sát Hệ Thống  Địa Điểm Khảo Sát </vt:lpstr>
      <vt:lpstr>Khảo Sát Hệ Thống   Kết Quả Thu Được</vt:lpstr>
      <vt:lpstr>PowerPoint Presentation</vt:lpstr>
      <vt:lpstr>PowerPoint Presentation</vt:lpstr>
      <vt:lpstr>PowerPoint Presentation</vt:lpstr>
      <vt:lpstr>Cơ Cấu Tổ Chức Hệ Thống</vt:lpstr>
      <vt:lpstr>Các quy trình nghiệp vụ diễn ra bên trong hệ thống </vt:lpstr>
      <vt:lpstr>Thiết Kế  Sơ đồ UML</vt:lpstr>
      <vt:lpstr>Thiết Kế  Database</vt:lpstr>
      <vt:lpstr>Thiết Kế   Nền tảng xây dựng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TRƯỜNG ĐẠI HỌC CÔNG NGHIỆP THỰC PHẨM</dc:title>
  <dc:creator>Huy</dc:creator>
  <cp:lastModifiedBy>Huy</cp:lastModifiedBy>
  <cp:revision>6</cp:revision>
  <dcterms:created xsi:type="dcterms:W3CDTF">2021-07-13T07:43:23Z</dcterms:created>
  <dcterms:modified xsi:type="dcterms:W3CDTF">2021-07-13T08:32:16Z</dcterms:modified>
</cp:coreProperties>
</file>