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71" r:id="rId3"/>
    <p:sldId id="272" r:id="rId4"/>
    <p:sldId id="273" r:id="rId5"/>
    <p:sldId id="274" r:id="rId6"/>
    <p:sldId id="275" r:id="rId7"/>
    <p:sldId id="27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FE982-608D-4E05-B93E-AB3D16C7F4C6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A8260-08CE-4F05-B58C-1FD62E7CA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459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FE982-608D-4E05-B93E-AB3D16C7F4C6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A8260-08CE-4F05-B58C-1FD62E7CA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668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FE982-608D-4E05-B93E-AB3D16C7F4C6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A8260-08CE-4F05-B58C-1FD62E7CA01C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309908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FE982-608D-4E05-B93E-AB3D16C7F4C6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A8260-08CE-4F05-B58C-1FD62E7CA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1362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FE982-608D-4E05-B93E-AB3D16C7F4C6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A8260-08CE-4F05-B58C-1FD62E7CA01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841982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FE982-608D-4E05-B93E-AB3D16C7F4C6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A8260-08CE-4F05-B58C-1FD62E7CA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6316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FE982-608D-4E05-B93E-AB3D16C7F4C6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A8260-08CE-4F05-B58C-1FD62E7CA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3257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FE982-608D-4E05-B93E-AB3D16C7F4C6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A8260-08CE-4F05-B58C-1FD62E7CA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373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FE982-608D-4E05-B93E-AB3D16C7F4C6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A8260-08CE-4F05-B58C-1FD62E7CA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549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FE982-608D-4E05-B93E-AB3D16C7F4C6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A8260-08CE-4F05-B58C-1FD62E7CA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514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FE982-608D-4E05-B93E-AB3D16C7F4C6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A8260-08CE-4F05-B58C-1FD62E7CA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597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FE982-608D-4E05-B93E-AB3D16C7F4C6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A8260-08CE-4F05-B58C-1FD62E7CA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42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FE982-608D-4E05-B93E-AB3D16C7F4C6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A8260-08CE-4F05-B58C-1FD62E7CA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518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FE982-608D-4E05-B93E-AB3D16C7F4C6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A8260-08CE-4F05-B58C-1FD62E7CA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901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FE982-608D-4E05-B93E-AB3D16C7F4C6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A8260-08CE-4F05-B58C-1FD62E7CA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790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FE982-608D-4E05-B93E-AB3D16C7F4C6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A8260-08CE-4F05-B58C-1FD62E7CA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040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FFE982-608D-4E05-B93E-AB3D16C7F4C6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A1A8260-08CE-4F05-B58C-1FD62E7CA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81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57375" cy="17430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255" y="96773"/>
            <a:ext cx="10566745" cy="1646302"/>
          </a:xfrm>
        </p:spPr>
        <p:txBody>
          <a:bodyPr/>
          <a:lstStyle/>
          <a:p>
            <a:pPr algn="ctr"/>
            <a:r>
              <a:rPr lang="en-US" smtClean="0"/>
              <a:t>TRƯỜNG ĐẠI HỌC CÔNG NGHIỆP THỰC PHẨM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92624" y="1996381"/>
            <a:ext cx="2416003" cy="539828"/>
          </a:xfrm>
        </p:spPr>
        <p:txBody>
          <a:bodyPr/>
          <a:lstStyle/>
          <a:p>
            <a:r>
              <a:rPr lang="en-US" smtClean="0">
                <a:solidFill>
                  <a:schemeClr val="tx1"/>
                </a:solidFill>
              </a:rPr>
              <a:t>Đồ án môn: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75627" y="2789515"/>
            <a:ext cx="63142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>
                <a:latin typeface="Arial" panose="020B0604020202020204" pitchFamily="34" charset="0"/>
                <a:cs typeface="Arial" panose="020B0604020202020204" pitchFamily="34" charset="0"/>
              </a:rPr>
              <a:t>LẬP TRÌNH TRÊN THIẾT BỊ DI ĐỘNG</a:t>
            </a:r>
            <a:endParaRPr 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901820" y="3888723"/>
            <a:ext cx="873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Đề tài: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607346" y="4569281"/>
            <a:ext cx="78902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smtClean="0">
                <a:latin typeface="Arial" panose="020B0604020202020204" pitchFamily="34" charset="0"/>
                <a:cs typeface="Arial" panose="020B0604020202020204" pitchFamily="34" charset="0"/>
              </a:rPr>
              <a:t>XÂY DỰNG ỨNG DỤNG NGHE NHẠC ONLINE</a:t>
            </a:r>
            <a:endParaRPr 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54220" y="6127177"/>
            <a:ext cx="43824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SVTH: Nguyễn Thanh Huy - 2001180454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054220" y="5609839"/>
            <a:ext cx="29803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GVHD: 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Phạm Đào Minh Vũ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4517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Lý Do Chọn Đề Tài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/>
              <a:t> </a:t>
            </a:r>
            <a:r>
              <a:rPr lang="vi-VN"/>
              <a:t>Ứn</a:t>
            </a:r>
            <a:r>
              <a:rPr lang="en-US"/>
              <a:t>g dụng nghe nhạc online</a:t>
            </a:r>
            <a:r>
              <a:rPr lang="vi-VN"/>
              <a:t> đang được ưu chọn và nhanh gọn giúp người dùng</a:t>
            </a:r>
            <a:r>
              <a:rPr lang="en-US"/>
              <a:t> giải trí </a:t>
            </a:r>
            <a:r>
              <a:rPr lang="vi-VN"/>
              <a:t>ở mọi nơi </a:t>
            </a:r>
            <a:r>
              <a:rPr lang="en-US"/>
              <a:t>mọi lúc</a:t>
            </a:r>
            <a:r>
              <a:rPr lang="vi-VN"/>
              <a:t> nghe được</a:t>
            </a:r>
            <a:r>
              <a:rPr lang="en-US"/>
              <a:t> những bài nhạc yêu thích của mình</a:t>
            </a:r>
            <a:r>
              <a:rPr lang="vi-VN"/>
              <a:t>.Vì thế nhóm xây dựng một ứng</a:t>
            </a:r>
            <a:r>
              <a:rPr lang="en-US"/>
              <a:t> dụng “Nghe nhạc online”</a:t>
            </a:r>
            <a:r>
              <a:rPr lang="vi-VN"/>
              <a:t>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62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Sơ Đồ UseCase</a:t>
            </a:r>
            <a:endParaRPr lang="en-US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7934" y="1720736"/>
            <a:ext cx="6721621" cy="4321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905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Cơ Sở Dữ Liệu</a:t>
            </a:r>
            <a:endParaRPr lang="en-US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6167" y="1654234"/>
            <a:ext cx="7614458" cy="4387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367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Cơ Sở Dữ Liệu Được Sử Dụng: Mysql và Sqlite</a:t>
            </a:r>
          </a:p>
          <a:p>
            <a:pPr lvl="0"/>
            <a:r>
              <a:rPr lang="en-US"/>
              <a:t>Có mối quan hệ nhiều nhều giữa playlist và songs (được liên kết bởi bảng song_playlist)</a:t>
            </a:r>
          </a:p>
          <a:p>
            <a:pPr lvl="0"/>
            <a:r>
              <a:rPr lang="en-US"/>
              <a:t>Có mối quan hệ nhiều nhều giữa album và songs (được liên kết bởi bảng song_album)</a:t>
            </a:r>
          </a:p>
          <a:p>
            <a:pPr lvl="0"/>
            <a:r>
              <a:rPr lang="en-US"/>
              <a:t>Có mối quan hệ nhiều nhều giữa genre và songs (được liên kết bởi bảng song_genre)</a:t>
            </a:r>
          </a:p>
          <a:p>
            <a:pPr lvl="0"/>
            <a:r>
              <a:rPr lang="en-US"/>
              <a:t>Có mối quan hệ nhiều nhều giữa artist và songs (được liên kết bởi bảng song_artist)</a:t>
            </a:r>
          </a:p>
          <a:p>
            <a:r>
              <a:rPr lang="en-US"/>
              <a:t> 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64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258" y="66502"/>
            <a:ext cx="10328716" cy="5600101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4002" y="2473498"/>
            <a:ext cx="2105025" cy="41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679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Demo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71772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75</TotalTime>
  <Words>184</Words>
  <Application>Microsoft Office PowerPoint</Application>
  <PresentationFormat>Widescreen</PresentationFormat>
  <Paragraphs>18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</vt:lpstr>
      <vt:lpstr>TRƯỜNG ĐẠI HỌC CÔNG NGHIỆP THỰC PHẨM</vt:lpstr>
      <vt:lpstr>Lý Do Chọn Đề Tài</vt:lpstr>
      <vt:lpstr>Sơ Đồ UseCase</vt:lpstr>
      <vt:lpstr>Cơ Sở Dữ Liệu</vt:lpstr>
      <vt:lpstr>PowerPoint Presentation</vt:lpstr>
      <vt:lpstr>PowerPoint Presentation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TRƯỜNG ĐẠI HỌC CÔNG NGHIỆP THỰC PHẨM</dc:title>
  <dc:creator>Huy</dc:creator>
  <cp:lastModifiedBy>Huy</cp:lastModifiedBy>
  <cp:revision>8</cp:revision>
  <dcterms:created xsi:type="dcterms:W3CDTF">2021-07-13T07:43:23Z</dcterms:created>
  <dcterms:modified xsi:type="dcterms:W3CDTF">2021-07-14T19:46:48Z</dcterms:modified>
</cp:coreProperties>
</file>