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1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EFEFBE-73CA-4AAB-B0AD-711CFA12AEB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8D4B7D-E9F6-4D03-BE0E-EBE0624CFB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28385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Bài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</a:t>
            </a:r>
            <a:r>
              <a:rPr lang="en-US" sz="4000" dirty="0" err="1" smtClean="0"/>
              <a:t>lớn</a:t>
            </a:r>
            <a:r>
              <a:rPr lang="en-US" sz="4000" dirty="0" smtClean="0"/>
              <a:t> </a:t>
            </a:r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hướng</a:t>
            </a:r>
            <a:r>
              <a:rPr lang="en-US" sz="4000" dirty="0" smtClean="0"/>
              <a:t> </a:t>
            </a:r>
            <a:r>
              <a:rPr lang="en-US" sz="4000" dirty="0" err="1" smtClean="0"/>
              <a:t>đối</a:t>
            </a:r>
            <a:r>
              <a:rPr lang="en-US" sz="4000" dirty="0" smtClean="0"/>
              <a:t> </a:t>
            </a:r>
            <a:r>
              <a:rPr lang="en-US" sz="4000" dirty="0" err="1" smtClean="0"/>
              <a:t>tượng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– </a:t>
            </a:r>
            <a:r>
              <a:rPr lang="en-US" dirty="0" err="1" smtClean="0"/>
              <a:t>nhóm</a:t>
            </a:r>
            <a:r>
              <a:rPr lang="en-US" dirty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Chức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năng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cơ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bản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4400" dirty="0" err="1" smtClean="0"/>
              <a:t>Tra</a:t>
            </a:r>
            <a:r>
              <a:rPr lang="en-US" sz="4400" dirty="0" smtClean="0"/>
              <a:t> </a:t>
            </a:r>
            <a:r>
              <a:rPr lang="en-US" sz="4400" dirty="0" err="1" smtClean="0"/>
              <a:t>từ</a:t>
            </a:r>
            <a:endParaRPr lang="en-US" sz="4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4400" dirty="0" err="1" smtClean="0"/>
              <a:t>Thêm</a:t>
            </a:r>
            <a:r>
              <a:rPr lang="en-US" sz="4400" dirty="0" smtClean="0"/>
              <a:t> </a:t>
            </a:r>
            <a:r>
              <a:rPr lang="en-US" sz="4400" dirty="0" err="1" smtClean="0"/>
              <a:t>từ</a:t>
            </a:r>
            <a:endParaRPr lang="en-US" sz="4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4400" dirty="0" err="1" smtClean="0"/>
              <a:t>Xóa</a:t>
            </a:r>
            <a:r>
              <a:rPr lang="en-US" sz="4400" dirty="0" smtClean="0"/>
              <a:t> </a:t>
            </a:r>
            <a:r>
              <a:rPr lang="en-US" sz="4400" dirty="0" err="1" smtClean="0"/>
              <a:t>từ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521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					</a:t>
            </a:r>
            <a:r>
              <a:rPr lang="en-US" sz="6000" b="1" dirty="0" smtClean="0"/>
              <a:t>Demo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73" y="1867989"/>
            <a:ext cx="8685396" cy="4022725"/>
          </a:xfrm>
        </p:spPr>
      </p:pic>
    </p:spTree>
    <p:extLst>
      <p:ext uri="{BB962C8B-B14F-4D97-AF65-F5344CB8AC3E}">
        <p14:creationId xmlns:p14="http://schemas.microsoft.com/office/powerpoint/2010/main" val="18318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6000" b="1" dirty="0" smtClean="0"/>
              <a:t>Demo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608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					</a:t>
            </a:r>
            <a:r>
              <a:rPr lang="en-US" sz="6000" b="1" dirty="0" smtClean="0"/>
              <a:t>Demo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2033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Bài tập lớn lập trình hướng đối tượng</vt:lpstr>
      <vt:lpstr>Chức năng cơ bản</vt:lpstr>
      <vt:lpstr>     Demo</vt:lpstr>
      <vt:lpstr>     Demo</vt:lpstr>
      <vt:lpstr>   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lập trình hướng đối tượng</dc:title>
  <dc:creator>Admin</dc:creator>
  <cp:lastModifiedBy>Admin</cp:lastModifiedBy>
  <cp:revision>2</cp:revision>
  <dcterms:created xsi:type="dcterms:W3CDTF">2022-05-17T02:15:50Z</dcterms:created>
  <dcterms:modified xsi:type="dcterms:W3CDTF">2022-05-17T02:45:22Z</dcterms:modified>
</cp:coreProperties>
</file>